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8" r:id="rId3"/>
    <p:sldId id="261" r:id="rId4"/>
    <p:sldId id="307" r:id="rId5"/>
    <p:sldId id="311" r:id="rId6"/>
    <p:sldId id="312" r:id="rId7"/>
    <p:sldId id="313" r:id="rId8"/>
    <p:sldId id="314" r:id="rId9"/>
    <p:sldId id="308" r:id="rId10"/>
    <p:sldId id="263" r:id="rId11"/>
    <p:sldId id="275" r:id="rId12"/>
    <p:sldId id="310" r:id="rId13"/>
    <p:sldId id="281" r:id="rId14"/>
    <p:sldId id="315" r:id="rId15"/>
    <p:sldId id="316" r:id="rId16"/>
    <p:sldId id="309" r:id="rId17"/>
    <p:sldId id="285" r:id="rId18"/>
    <p:sldId id="318" r:id="rId19"/>
    <p:sldId id="262" r:id="rId20"/>
    <p:sldId id="320" r:id="rId21"/>
    <p:sldId id="321" r:id="rId22"/>
    <p:sldId id="322" r:id="rId23"/>
    <p:sldId id="323" r:id="rId24"/>
    <p:sldId id="317" r:id="rId25"/>
    <p:sldId id="286" r:id="rId26"/>
  </p:sldIdLst>
  <p:sldSz cx="9144000" cy="5143500" type="screen16x9"/>
  <p:notesSz cx="6858000" cy="9144000"/>
  <p:embeddedFontLst>
    <p:embeddedFont>
      <p:font typeface="Leckerli One" panose="020B0604020202020204" charset="0"/>
      <p:regular r:id="rId28"/>
    </p:embeddedFont>
    <p:embeddedFont>
      <p:font typeface="Yanone Kaffeesatz" panose="020B0604020202020204" charset="0"/>
      <p:regular r:id="rId29"/>
      <p:bold r:id="rId30"/>
    </p:embeddedFont>
    <p:embeddedFont>
      <p:font typeface="Patrick Hand SC" panose="020B0604020202020204" charset="0"/>
      <p:regular r:id="rId31"/>
    </p:embeddedFont>
    <p:embeddedFont>
      <p:font typeface="Rochester" panose="020B0604020202020204" charset="0"/>
      <p:regular r:id="rId32"/>
    </p:embeddedFont>
    <p:embeddedFont>
      <p:font typeface="Arim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D688A-D250-4D34-96C8-9CAFF2A03401}">
  <a:tblStyle styleId="{108D688A-D250-4D34-96C8-9CAFF2A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23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1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b64f93d05a_0_3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b64f93d05a_0_3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9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b64f93d05a_0_3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b64f93d05a_0_3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22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4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1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91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52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7957c32c31_1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7957c32c31_1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51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7957c32c31_1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7957c32c31_1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908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4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b64f93d05a_0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b64f93d05a_0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68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33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91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92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789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14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9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b64f93d05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b64f93d05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20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55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09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09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37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2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b64f93d05a_0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b64f93d05a_0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75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3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" name="Google Shape;727;p1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1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1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1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1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1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1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1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1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1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1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1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1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1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1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1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1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1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1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1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1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1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1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1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1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1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1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1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1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1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1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1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1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1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1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1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1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1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1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1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1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1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1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1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1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1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Google Shape;778;p1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6"/>
          <p:cNvSpPr txBox="1">
            <a:spLocks noGrp="1"/>
          </p:cNvSpPr>
          <p:nvPr>
            <p:ph type="subTitle" idx="1"/>
          </p:nvPr>
        </p:nvSpPr>
        <p:spPr>
          <a:xfrm>
            <a:off x="728663" y="3324513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16"/>
          <p:cNvSpPr txBox="1">
            <a:spLocks noGrp="1"/>
          </p:cNvSpPr>
          <p:nvPr>
            <p:ph type="subTitle" idx="2"/>
          </p:nvPr>
        </p:nvSpPr>
        <p:spPr>
          <a:xfrm>
            <a:off x="3503258" y="33245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16"/>
          <p:cNvSpPr txBox="1">
            <a:spLocks noGrp="1"/>
          </p:cNvSpPr>
          <p:nvPr>
            <p:ph type="subTitle" idx="3"/>
          </p:nvPr>
        </p:nvSpPr>
        <p:spPr>
          <a:xfrm>
            <a:off x="6265089" y="33245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6"/>
          <p:cNvSpPr txBox="1">
            <a:spLocks noGrp="1"/>
          </p:cNvSpPr>
          <p:nvPr>
            <p:ph type="title" idx="4" hasCustomPrompt="1"/>
          </p:nvPr>
        </p:nvSpPr>
        <p:spPr>
          <a:xfrm>
            <a:off x="1306613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3" name="Google Shape;783;p16"/>
          <p:cNvSpPr txBox="1">
            <a:spLocks noGrp="1"/>
          </p:cNvSpPr>
          <p:nvPr>
            <p:ph type="title" idx="5" hasCustomPrompt="1"/>
          </p:nvPr>
        </p:nvSpPr>
        <p:spPr>
          <a:xfrm>
            <a:off x="4081208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4" name="Google Shape;784;p16"/>
          <p:cNvSpPr txBox="1">
            <a:spLocks noGrp="1"/>
          </p:cNvSpPr>
          <p:nvPr>
            <p:ph type="title" idx="6" hasCustomPrompt="1"/>
          </p:nvPr>
        </p:nvSpPr>
        <p:spPr>
          <a:xfrm>
            <a:off x="6843039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5" name="Google Shape;785;p16"/>
          <p:cNvSpPr txBox="1">
            <a:spLocks noGrp="1"/>
          </p:cNvSpPr>
          <p:nvPr>
            <p:ph type="title" idx="7"/>
          </p:nvPr>
        </p:nvSpPr>
        <p:spPr>
          <a:xfrm>
            <a:off x="726750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6" name="Google Shape;786;p16"/>
          <p:cNvSpPr txBox="1">
            <a:spLocks noGrp="1"/>
          </p:cNvSpPr>
          <p:nvPr>
            <p:ph type="title" idx="8"/>
          </p:nvPr>
        </p:nvSpPr>
        <p:spPr>
          <a:xfrm>
            <a:off x="3513375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7" name="Google Shape;787;p16"/>
          <p:cNvSpPr txBox="1">
            <a:spLocks noGrp="1"/>
          </p:cNvSpPr>
          <p:nvPr>
            <p:ph type="title" idx="9"/>
          </p:nvPr>
        </p:nvSpPr>
        <p:spPr>
          <a:xfrm>
            <a:off x="6300000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788" name="Google Shape;788;p1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4" name="Google Shape;1154;p23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155" name="Google Shape;1155;p23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3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3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3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3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3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3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3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3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3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3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3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3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3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3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3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3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3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3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3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3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3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06" name="Google Shape;1206;p2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7" name="Google Shape;1207;p23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23"/>
          <p:cNvSpPr txBox="1">
            <a:spLocks noGrp="1"/>
          </p:cNvSpPr>
          <p:nvPr>
            <p:ph type="subTitle" idx="1"/>
          </p:nvPr>
        </p:nvSpPr>
        <p:spPr>
          <a:xfrm>
            <a:off x="1711450" y="3691075"/>
            <a:ext cx="22713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9" name="Google Shape;1209;p23"/>
          <p:cNvSpPr txBox="1">
            <a:spLocks noGrp="1"/>
          </p:cNvSpPr>
          <p:nvPr>
            <p:ph type="subTitle" idx="2"/>
          </p:nvPr>
        </p:nvSpPr>
        <p:spPr>
          <a:xfrm>
            <a:off x="5212842" y="3691075"/>
            <a:ext cx="22713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0" name="Google Shape;1210;p23"/>
          <p:cNvSpPr txBox="1">
            <a:spLocks noGrp="1"/>
          </p:cNvSpPr>
          <p:nvPr>
            <p:ph type="title" idx="3"/>
          </p:nvPr>
        </p:nvSpPr>
        <p:spPr>
          <a:xfrm>
            <a:off x="1236100" y="3214600"/>
            <a:ext cx="32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1" name="Google Shape;1211;p23"/>
          <p:cNvSpPr txBox="1">
            <a:spLocks noGrp="1"/>
          </p:cNvSpPr>
          <p:nvPr>
            <p:ph type="title" idx="4"/>
          </p:nvPr>
        </p:nvSpPr>
        <p:spPr>
          <a:xfrm>
            <a:off x="4737500" y="3214600"/>
            <a:ext cx="32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245" name="Google Shape;245;p6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6" name="Google Shape;296;p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301" name="Google Shape;301;p7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7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7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7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7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7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7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7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7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7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7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7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7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7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7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7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7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7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7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7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7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7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7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7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7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7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7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7"/>
          <p:cNvSpPr txBox="1">
            <a:spLocks noGrp="1"/>
          </p:cNvSpPr>
          <p:nvPr>
            <p:ph type="title"/>
          </p:nvPr>
        </p:nvSpPr>
        <p:spPr>
          <a:xfrm>
            <a:off x="706500" y="777675"/>
            <a:ext cx="4288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subTitle" idx="1"/>
          </p:nvPr>
        </p:nvSpPr>
        <p:spPr>
          <a:xfrm>
            <a:off x="706500" y="1714350"/>
            <a:ext cx="4083600" cy="28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54" name="Google Shape;354;p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473" name="Google Shape;473;p11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1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1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1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1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1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1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1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1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1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1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1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1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1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1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1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1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1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1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1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1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1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1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1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1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1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1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1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1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1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1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1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1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1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1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1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1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1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1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1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1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1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1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1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1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1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1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1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1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1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1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4" name="Google Shape;524;p11"/>
          <p:cNvSpPr txBox="1">
            <a:spLocks noGrp="1"/>
          </p:cNvSpPr>
          <p:nvPr>
            <p:ph type="title" hasCustomPrompt="1"/>
          </p:nvPr>
        </p:nvSpPr>
        <p:spPr>
          <a:xfrm>
            <a:off x="714000" y="1162325"/>
            <a:ext cx="7716000" cy="1963500"/>
          </a:xfrm>
          <a:prstGeom prst="rect">
            <a:avLst/>
          </a:prstGeom>
          <a:effectLst>
            <a:outerShdw dist="47625" dir="192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6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25" name="Google Shape;525;p11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11"/>
          <p:cNvSpPr txBox="1">
            <a:spLocks noGrp="1"/>
          </p:cNvSpPr>
          <p:nvPr>
            <p:ph type="subTitle" idx="1"/>
          </p:nvPr>
        </p:nvSpPr>
        <p:spPr>
          <a:xfrm>
            <a:off x="2123963" y="3556625"/>
            <a:ext cx="49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9" name="Google Shape;529;p13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3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3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3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3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3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3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3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3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3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3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3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3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3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3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3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3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3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3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3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3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3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3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3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3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3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3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3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3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3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3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3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3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3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3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3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3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3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3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3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3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3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3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3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3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3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3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3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3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3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3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580;p13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3"/>
          <p:cNvSpPr txBox="1">
            <a:spLocks noGrp="1"/>
          </p:cNvSpPr>
          <p:nvPr>
            <p:ph type="title" idx="2"/>
          </p:nvPr>
        </p:nvSpPr>
        <p:spPr>
          <a:xfrm>
            <a:off x="823200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1"/>
          </p:nvPr>
        </p:nvSpPr>
        <p:spPr>
          <a:xfrm>
            <a:off x="765000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3"/>
          </p:nvPr>
        </p:nvSpPr>
        <p:spPr>
          <a:xfrm>
            <a:off x="364870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4"/>
          </p:nvPr>
        </p:nvSpPr>
        <p:spPr>
          <a:xfrm>
            <a:off x="3590508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5"/>
          </p:nvPr>
        </p:nvSpPr>
        <p:spPr>
          <a:xfrm>
            <a:off x="634017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6"/>
          </p:nvPr>
        </p:nvSpPr>
        <p:spPr>
          <a:xfrm>
            <a:off x="6281978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title" idx="7"/>
          </p:nvPr>
        </p:nvSpPr>
        <p:spPr>
          <a:xfrm>
            <a:off x="823200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8"/>
          </p:nvPr>
        </p:nvSpPr>
        <p:spPr>
          <a:xfrm>
            <a:off x="765000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title" idx="9"/>
          </p:nvPr>
        </p:nvSpPr>
        <p:spPr>
          <a:xfrm>
            <a:off x="3648708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13"/>
          </p:nvPr>
        </p:nvSpPr>
        <p:spPr>
          <a:xfrm>
            <a:off x="3590508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14"/>
          </p:nvPr>
        </p:nvSpPr>
        <p:spPr>
          <a:xfrm>
            <a:off x="6340178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15"/>
          </p:nvPr>
        </p:nvSpPr>
        <p:spPr>
          <a:xfrm>
            <a:off x="6281978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3429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17" hasCustomPrompt="1"/>
          </p:nvPr>
        </p:nvSpPr>
        <p:spPr>
          <a:xfrm>
            <a:off x="41684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18" hasCustomPrompt="1"/>
          </p:nvPr>
        </p:nvSpPr>
        <p:spPr>
          <a:xfrm>
            <a:off x="6859925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19" hasCustomPrompt="1"/>
          </p:nvPr>
        </p:nvSpPr>
        <p:spPr>
          <a:xfrm>
            <a:off x="1342950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168450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59925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599" name="Google Shape;599;p1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2" r:id="rId10"/>
    <p:sldLayoutId id="2147483669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881813" y="1461015"/>
            <a:ext cx="7317024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Data Analytics Master Class</a:t>
            </a:r>
            <a:endParaRPr sz="7200" dirty="0"/>
          </a:p>
        </p:txBody>
      </p:sp>
      <p:sp>
        <p:nvSpPr>
          <p:cNvPr id="1494" name="Google Shape;1494;p31"/>
          <p:cNvSpPr/>
          <p:nvPr/>
        </p:nvSpPr>
        <p:spPr>
          <a:xfrm>
            <a:off x="7822049" y="2294657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7877539" y="2396983"/>
            <a:ext cx="642596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1534925" y="3532230"/>
            <a:ext cx="6010800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Introduction to A.I &amp; D.A</a:t>
            </a:r>
            <a:endParaRPr sz="44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6857898" y="3597270"/>
            <a:ext cx="208712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1970578" y="3597270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01843" y="1157897"/>
            <a:ext cx="817909" cy="809416"/>
            <a:chOff x="7966239" y="3395887"/>
            <a:chExt cx="817909" cy="809416"/>
          </a:xfrm>
        </p:grpSpPr>
        <p:sp>
          <p:nvSpPr>
            <p:cNvPr id="1500" name="Google Shape;1500;p31"/>
            <p:cNvSpPr/>
            <p:nvPr/>
          </p:nvSpPr>
          <p:spPr>
            <a:xfrm>
              <a:off x="8000891" y="3395887"/>
              <a:ext cx="783257" cy="410071"/>
            </a:xfrm>
            <a:custGeom>
              <a:avLst/>
              <a:gdLst/>
              <a:ahLst/>
              <a:cxnLst/>
              <a:rect l="l" t="t" r="r" b="b"/>
              <a:pathLst>
                <a:path w="4840" h="2534" extrusionOk="0">
                  <a:moveTo>
                    <a:pt x="3773" y="1"/>
                  </a:moveTo>
                  <a:cubicBezTo>
                    <a:pt x="3558" y="1"/>
                    <a:pt x="3342" y="62"/>
                    <a:pt x="3154" y="179"/>
                  </a:cubicBezTo>
                  <a:cubicBezTo>
                    <a:pt x="2916" y="319"/>
                    <a:pt x="2690" y="481"/>
                    <a:pt x="2463" y="643"/>
                  </a:cubicBezTo>
                  <a:cubicBezTo>
                    <a:pt x="2182" y="859"/>
                    <a:pt x="1923" y="1097"/>
                    <a:pt x="1653" y="1302"/>
                  </a:cubicBezTo>
                  <a:cubicBezTo>
                    <a:pt x="1286" y="1605"/>
                    <a:pt x="864" y="1821"/>
                    <a:pt x="400" y="1950"/>
                  </a:cubicBezTo>
                  <a:cubicBezTo>
                    <a:pt x="313" y="1972"/>
                    <a:pt x="227" y="1993"/>
                    <a:pt x="130" y="1993"/>
                  </a:cubicBezTo>
                  <a:cubicBezTo>
                    <a:pt x="76" y="1993"/>
                    <a:pt x="43" y="2004"/>
                    <a:pt x="22" y="2058"/>
                  </a:cubicBezTo>
                  <a:cubicBezTo>
                    <a:pt x="0" y="2112"/>
                    <a:pt x="33" y="2145"/>
                    <a:pt x="76" y="2166"/>
                  </a:cubicBezTo>
                  <a:cubicBezTo>
                    <a:pt x="162" y="2220"/>
                    <a:pt x="249" y="2263"/>
                    <a:pt x="335" y="2296"/>
                  </a:cubicBezTo>
                  <a:cubicBezTo>
                    <a:pt x="789" y="2447"/>
                    <a:pt x="1264" y="2523"/>
                    <a:pt x="1739" y="2534"/>
                  </a:cubicBezTo>
                  <a:cubicBezTo>
                    <a:pt x="2139" y="2534"/>
                    <a:pt x="2549" y="2490"/>
                    <a:pt x="2938" y="2404"/>
                  </a:cubicBezTo>
                  <a:cubicBezTo>
                    <a:pt x="3327" y="2328"/>
                    <a:pt x="3705" y="2177"/>
                    <a:pt x="4040" y="1961"/>
                  </a:cubicBezTo>
                  <a:cubicBezTo>
                    <a:pt x="4342" y="1745"/>
                    <a:pt x="4601" y="1497"/>
                    <a:pt x="4699" y="1119"/>
                  </a:cubicBezTo>
                  <a:cubicBezTo>
                    <a:pt x="4839" y="633"/>
                    <a:pt x="4526" y="125"/>
                    <a:pt x="4018" y="28"/>
                  </a:cubicBezTo>
                  <a:cubicBezTo>
                    <a:pt x="3938" y="10"/>
                    <a:pt x="3855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966239" y="3887474"/>
              <a:ext cx="541969" cy="317829"/>
            </a:xfrm>
            <a:custGeom>
              <a:avLst/>
              <a:gdLst/>
              <a:ahLst/>
              <a:cxnLst/>
              <a:rect l="l" t="t" r="r" b="b"/>
              <a:pathLst>
                <a:path w="3349" h="1964" extrusionOk="0">
                  <a:moveTo>
                    <a:pt x="990" y="0"/>
                  </a:moveTo>
                  <a:cubicBezTo>
                    <a:pt x="779" y="0"/>
                    <a:pt x="568" y="20"/>
                    <a:pt x="357" y="59"/>
                  </a:cubicBezTo>
                  <a:cubicBezTo>
                    <a:pt x="271" y="59"/>
                    <a:pt x="195" y="81"/>
                    <a:pt x="109" y="113"/>
                  </a:cubicBezTo>
                  <a:cubicBezTo>
                    <a:pt x="55" y="146"/>
                    <a:pt x="22" y="200"/>
                    <a:pt x="1" y="254"/>
                  </a:cubicBezTo>
                  <a:cubicBezTo>
                    <a:pt x="1" y="264"/>
                    <a:pt x="65" y="318"/>
                    <a:pt x="98" y="340"/>
                  </a:cubicBezTo>
                  <a:cubicBezTo>
                    <a:pt x="519" y="491"/>
                    <a:pt x="908" y="707"/>
                    <a:pt x="1264" y="966"/>
                  </a:cubicBezTo>
                  <a:cubicBezTo>
                    <a:pt x="1578" y="1226"/>
                    <a:pt x="1891" y="1463"/>
                    <a:pt x="2215" y="1712"/>
                  </a:cubicBezTo>
                  <a:cubicBezTo>
                    <a:pt x="2355" y="1820"/>
                    <a:pt x="2528" y="1906"/>
                    <a:pt x="2712" y="1949"/>
                  </a:cubicBezTo>
                  <a:cubicBezTo>
                    <a:pt x="2757" y="1959"/>
                    <a:pt x="2802" y="1964"/>
                    <a:pt x="2844" y="1964"/>
                  </a:cubicBezTo>
                  <a:cubicBezTo>
                    <a:pt x="3135" y="1964"/>
                    <a:pt x="3349" y="1744"/>
                    <a:pt x="3349" y="1377"/>
                  </a:cubicBezTo>
                  <a:cubicBezTo>
                    <a:pt x="3338" y="1236"/>
                    <a:pt x="3284" y="1096"/>
                    <a:pt x="3198" y="966"/>
                  </a:cubicBezTo>
                  <a:cubicBezTo>
                    <a:pt x="3003" y="675"/>
                    <a:pt x="2712" y="437"/>
                    <a:pt x="2388" y="297"/>
                  </a:cubicBezTo>
                  <a:cubicBezTo>
                    <a:pt x="1945" y="101"/>
                    <a:pt x="1470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1"/>
          <p:cNvGrpSpPr/>
          <p:nvPr/>
        </p:nvGrpSpPr>
        <p:grpSpPr>
          <a:xfrm>
            <a:off x="260609" y="979532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223" y="818338"/>
            <a:ext cx="242473" cy="465286"/>
            <a:chOff x="6991191" y="899957"/>
            <a:chExt cx="242473" cy="465286"/>
          </a:xfrm>
        </p:grpSpPr>
        <p:sp>
          <p:nvSpPr>
            <p:cNvPr id="1506" name="Google Shape;1506;p31"/>
            <p:cNvSpPr/>
            <p:nvPr/>
          </p:nvSpPr>
          <p:spPr>
            <a:xfrm>
              <a:off x="6991191" y="899957"/>
              <a:ext cx="129241" cy="238751"/>
            </a:xfrm>
            <a:custGeom>
              <a:avLst/>
              <a:gdLst/>
              <a:ahLst/>
              <a:cxnLst/>
              <a:rect l="l" t="t" r="r" b="b"/>
              <a:pathLst>
                <a:path w="1665" h="3076" extrusionOk="0">
                  <a:moveTo>
                    <a:pt x="876" y="1"/>
                  </a:moveTo>
                  <a:cubicBezTo>
                    <a:pt x="841" y="1"/>
                    <a:pt x="805" y="17"/>
                    <a:pt x="789" y="49"/>
                  </a:cubicBezTo>
                  <a:cubicBezTo>
                    <a:pt x="768" y="82"/>
                    <a:pt x="757" y="103"/>
                    <a:pt x="746" y="136"/>
                  </a:cubicBezTo>
                  <a:cubicBezTo>
                    <a:pt x="681" y="298"/>
                    <a:pt x="616" y="470"/>
                    <a:pt x="541" y="643"/>
                  </a:cubicBezTo>
                  <a:cubicBezTo>
                    <a:pt x="422" y="913"/>
                    <a:pt x="271" y="1162"/>
                    <a:pt x="87" y="1399"/>
                  </a:cubicBezTo>
                  <a:cubicBezTo>
                    <a:pt x="1" y="1518"/>
                    <a:pt x="12" y="1583"/>
                    <a:pt x="109" y="1691"/>
                  </a:cubicBezTo>
                  <a:cubicBezTo>
                    <a:pt x="390" y="2015"/>
                    <a:pt x="584" y="2415"/>
                    <a:pt x="670" y="2836"/>
                  </a:cubicBezTo>
                  <a:cubicBezTo>
                    <a:pt x="681" y="2890"/>
                    <a:pt x="692" y="2933"/>
                    <a:pt x="703" y="2987"/>
                  </a:cubicBezTo>
                  <a:cubicBezTo>
                    <a:pt x="714" y="3041"/>
                    <a:pt x="757" y="3073"/>
                    <a:pt x="800" y="3073"/>
                  </a:cubicBezTo>
                  <a:cubicBezTo>
                    <a:pt x="806" y="3075"/>
                    <a:pt x="811" y="3075"/>
                    <a:pt x="817" y="3075"/>
                  </a:cubicBezTo>
                  <a:cubicBezTo>
                    <a:pt x="865" y="3075"/>
                    <a:pt x="909" y="3035"/>
                    <a:pt x="919" y="2987"/>
                  </a:cubicBezTo>
                  <a:cubicBezTo>
                    <a:pt x="919" y="2976"/>
                    <a:pt x="930" y="2955"/>
                    <a:pt x="930" y="2933"/>
                  </a:cubicBezTo>
                  <a:cubicBezTo>
                    <a:pt x="1005" y="2566"/>
                    <a:pt x="1157" y="2209"/>
                    <a:pt x="1373" y="1896"/>
                  </a:cubicBezTo>
                  <a:cubicBezTo>
                    <a:pt x="1448" y="1788"/>
                    <a:pt x="1535" y="1702"/>
                    <a:pt x="1621" y="1605"/>
                  </a:cubicBezTo>
                  <a:cubicBezTo>
                    <a:pt x="1643" y="1583"/>
                    <a:pt x="1653" y="1561"/>
                    <a:pt x="1664" y="1540"/>
                  </a:cubicBezTo>
                  <a:cubicBezTo>
                    <a:pt x="1643" y="1475"/>
                    <a:pt x="1599" y="1410"/>
                    <a:pt x="1567" y="1356"/>
                  </a:cubicBezTo>
                  <a:cubicBezTo>
                    <a:pt x="1297" y="989"/>
                    <a:pt x="1103" y="578"/>
                    <a:pt x="994" y="136"/>
                  </a:cubicBezTo>
                  <a:cubicBezTo>
                    <a:pt x="984" y="114"/>
                    <a:pt x="973" y="82"/>
                    <a:pt x="962" y="49"/>
                  </a:cubicBezTo>
                  <a:cubicBezTo>
                    <a:pt x="946" y="17"/>
                    <a:pt x="911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120413" y="1176400"/>
              <a:ext cx="113251" cy="188843"/>
            </a:xfrm>
            <a:custGeom>
              <a:avLst/>
              <a:gdLst/>
              <a:ahLst/>
              <a:cxnLst/>
              <a:rect l="l" t="t" r="r" b="b"/>
              <a:pathLst>
                <a:path w="1459" h="2433" extrusionOk="0">
                  <a:moveTo>
                    <a:pt x="775" y="0"/>
                  </a:moveTo>
                  <a:cubicBezTo>
                    <a:pt x="721" y="0"/>
                    <a:pt x="678" y="31"/>
                    <a:pt x="659" y="78"/>
                  </a:cubicBezTo>
                  <a:cubicBezTo>
                    <a:pt x="637" y="121"/>
                    <a:pt x="616" y="164"/>
                    <a:pt x="594" y="207"/>
                  </a:cubicBezTo>
                  <a:cubicBezTo>
                    <a:pt x="475" y="510"/>
                    <a:pt x="303" y="780"/>
                    <a:pt x="76" y="1007"/>
                  </a:cubicBezTo>
                  <a:cubicBezTo>
                    <a:pt x="43" y="1050"/>
                    <a:pt x="22" y="1093"/>
                    <a:pt x="0" y="1136"/>
                  </a:cubicBezTo>
                  <a:cubicBezTo>
                    <a:pt x="22" y="1180"/>
                    <a:pt x="43" y="1223"/>
                    <a:pt x="65" y="1255"/>
                  </a:cubicBezTo>
                  <a:cubicBezTo>
                    <a:pt x="238" y="1568"/>
                    <a:pt x="367" y="1903"/>
                    <a:pt x="443" y="2249"/>
                  </a:cubicBezTo>
                  <a:cubicBezTo>
                    <a:pt x="454" y="2281"/>
                    <a:pt x="465" y="2324"/>
                    <a:pt x="475" y="2357"/>
                  </a:cubicBezTo>
                  <a:cubicBezTo>
                    <a:pt x="508" y="2389"/>
                    <a:pt x="540" y="2432"/>
                    <a:pt x="573" y="2432"/>
                  </a:cubicBezTo>
                  <a:cubicBezTo>
                    <a:pt x="616" y="2432"/>
                    <a:pt x="648" y="2389"/>
                    <a:pt x="681" y="2357"/>
                  </a:cubicBezTo>
                  <a:cubicBezTo>
                    <a:pt x="702" y="2335"/>
                    <a:pt x="713" y="2303"/>
                    <a:pt x="713" y="2270"/>
                  </a:cubicBezTo>
                  <a:cubicBezTo>
                    <a:pt x="821" y="1957"/>
                    <a:pt x="1016" y="1687"/>
                    <a:pt x="1253" y="1471"/>
                  </a:cubicBezTo>
                  <a:cubicBezTo>
                    <a:pt x="1437" y="1288"/>
                    <a:pt x="1458" y="1277"/>
                    <a:pt x="1307" y="1050"/>
                  </a:cubicBezTo>
                  <a:cubicBezTo>
                    <a:pt x="1156" y="823"/>
                    <a:pt x="1037" y="585"/>
                    <a:pt x="951" y="326"/>
                  </a:cubicBezTo>
                  <a:cubicBezTo>
                    <a:pt x="929" y="261"/>
                    <a:pt x="918" y="175"/>
                    <a:pt x="897" y="110"/>
                  </a:cubicBezTo>
                  <a:cubicBezTo>
                    <a:pt x="886" y="56"/>
                    <a:pt x="864" y="13"/>
                    <a:pt x="799" y="2"/>
                  </a:cubicBezTo>
                  <a:cubicBezTo>
                    <a:pt x="791" y="1"/>
                    <a:pt x="78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4038689" y="1925262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7489647" y="315973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165671" y="2772378"/>
            <a:ext cx="305039" cy="467261"/>
            <a:chOff x="2313950" y="1895511"/>
            <a:chExt cx="305039" cy="467261"/>
          </a:xfrm>
        </p:grpSpPr>
        <p:sp>
          <p:nvSpPr>
            <p:cNvPr id="1508" name="Google Shape;1508;p31"/>
            <p:cNvSpPr/>
            <p:nvPr/>
          </p:nvSpPr>
          <p:spPr>
            <a:xfrm>
              <a:off x="2443182" y="1895511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313950" y="2174150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7066610" y="271769"/>
            <a:ext cx="1777202" cy="4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3617" y="4578059"/>
            <a:ext cx="3233416" cy="565441"/>
            <a:chOff x="2816836" y="3051017"/>
            <a:chExt cx="3233416" cy="5654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6836" y="3064691"/>
              <a:ext cx="493156" cy="4813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88762" y="3064970"/>
              <a:ext cx="542239" cy="5121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9771" y="3070725"/>
              <a:ext cx="790708" cy="4692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835" y="3051017"/>
              <a:ext cx="574417" cy="565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8"/>
          <p:cNvSpPr txBox="1">
            <a:spLocks noGrp="1"/>
          </p:cNvSpPr>
          <p:nvPr>
            <p:ph type="title"/>
          </p:nvPr>
        </p:nvSpPr>
        <p:spPr>
          <a:xfrm>
            <a:off x="706500" y="234447"/>
            <a:ext cx="4288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Me</a:t>
            </a:r>
            <a:endParaRPr dirty="0"/>
          </a:p>
        </p:txBody>
      </p:sp>
      <p:sp>
        <p:nvSpPr>
          <p:cNvPr id="2028" name="Google Shape;2028;p38"/>
          <p:cNvSpPr txBox="1">
            <a:spLocks noGrp="1"/>
          </p:cNvSpPr>
          <p:nvPr>
            <p:ph type="subTitle" idx="1"/>
          </p:nvPr>
        </p:nvSpPr>
        <p:spPr>
          <a:xfrm>
            <a:off x="706500" y="2287460"/>
            <a:ext cx="4083600" cy="2194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/>
              <a:t>Technology Expertise:</a:t>
            </a:r>
            <a:r>
              <a:rPr lang="en-IN" dirty="0"/>
              <a:t> AI, Brain Computer Interface(BCI), Robotic Operating System(ROS), </a:t>
            </a:r>
            <a:r>
              <a:rPr lang="en-IN" dirty="0" err="1"/>
              <a:t>IoT</a:t>
            </a:r>
            <a:r>
              <a:rPr lang="en-IN" dirty="0"/>
              <a:t>, Autonomous Robot </a:t>
            </a:r>
            <a:r>
              <a:rPr lang="en-IN" dirty="0" smtClean="0"/>
              <a:t>design, Microcontroller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 smtClean="0"/>
              <a:t>Programming:</a:t>
            </a:r>
            <a:r>
              <a:rPr lang="en-IN" dirty="0" smtClean="0"/>
              <a:t> </a:t>
            </a:r>
            <a:r>
              <a:rPr lang="en-IN" dirty="0"/>
              <a:t>Python, </a:t>
            </a:r>
            <a:r>
              <a:rPr lang="en-IN" dirty="0" err="1"/>
              <a:t>Matlab</a:t>
            </a:r>
            <a:r>
              <a:rPr lang="en-IN" dirty="0"/>
              <a:t>, C</a:t>
            </a:r>
            <a:r>
              <a:rPr lang="en-IN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 smtClean="0"/>
              <a:t>AI Boards:</a:t>
            </a:r>
            <a:r>
              <a:rPr lang="en-IN" dirty="0" smtClean="0"/>
              <a:t> NVidia </a:t>
            </a:r>
            <a:r>
              <a:rPr lang="en-IN" dirty="0" err="1" smtClean="0"/>
              <a:t>Jetson</a:t>
            </a:r>
            <a:r>
              <a:rPr lang="en-IN" dirty="0" smtClean="0"/>
              <a:t> Boards, Beagle bone, PYNQ FPGA, Raspberry Pi</a:t>
            </a:r>
            <a:endParaRPr dirty="0"/>
          </a:p>
        </p:txBody>
      </p:sp>
      <p:sp>
        <p:nvSpPr>
          <p:cNvPr id="2030" name="Google Shape;2030;p38"/>
          <p:cNvSpPr/>
          <p:nvPr/>
        </p:nvSpPr>
        <p:spPr>
          <a:xfrm rot="-9793562">
            <a:off x="4629253" y="338305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8"/>
          <p:cNvSpPr/>
          <p:nvPr/>
        </p:nvSpPr>
        <p:spPr>
          <a:xfrm rot="9348724">
            <a:off x="4381145" y="615387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8"/>
          <p:cNvSpPr/>
          <p:nvPr/>
        </p:nvSpPr>
        <p:spPr>
          <a:xfrm rot="9348668">
            <a:off x="4252151" y="262972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236584" y="1222193"/>
            <a:ext cx="2637946" cy="2568136"/>
            <a:chOff x="974035" y="1103243"/>
            <a:chExt cx="3051313" cy="3130827"/>
          </a:xfrm>
        </p:grpSpPr>
        <p:grpSp>
          <p:nvGrpSpPr>
            <p:cNvPr id="9" name="Google Shape;672;p38"/>
            <p:cNvGrpSpPr/>
            <p:nvPr/>
          </p:nvGrpSpPr>
          <p:grpSpPr>
            <a:xfrm>
              <a:off x="974035" y="1103243"/>
              <a:ext cx="3051313" cy="3130827"/>
              <a:chOff x="918375" y="1018100"/>
              <a:chExt cx="3118525" cy="3513707"/>
            </a:xfrm>
          </p:grpSpPr>
          <p:sp>
            <p:nvSpPr>
              <p:cNvPr id="11" name="Google Shape;673;p38"/>
              <p:cNvSpPr/>
              <p:nvPr/>
            </p:nvSpPr>
            <p:spPr>
              <a:xfrm>
                <a:off x="918375" y="1018100"/>
                <a:ext cx="3061912" cy="210425"/>
              </a:xfrm>
              <a:custGeom>
                <a:avLst/>
                <a:gdLst/>
                <a:ahLst/>
                <a:cxnLst/>
                <a:rect l="l" t="t" r="r" b="b"/>
                <a:pathLst>
                  <a:path w="130308" h="8417" extrusionOk="0">
                    <a:moveTo>
                      <a:pt x="64797" y="0"/>
                    </a:moveTo>
                    <a:cubicBezTo>
                      <a:pt x="64084" y="0"/>
                      <a:pt x="54126" y="29"/>
                      <a:pt x="52015" y="29"/>
                    </a:cubicBezTo>
                    <a:cubicBezTo>
                      <a:pt x="42675" y="98"/>
                      <a:pt x="35858" y="179"/>
                      <a:pt x="31919" y="179"/>
                    </a:cubicBezTo>
                    <a:cubicBezTo>
                      <a:pt x="29409" y="179"/>
                      <a:pt x="28068" y="146"/>
                      <a:pt x="27991" y="57"/>
                    </a:cubicBezTo>
                    <a:cubicBezTo>
                      <a:pt x="27962" y="24"/>
                      <a:pt x="27916" y="10"/>
                      <a:pt x="27858" y="10"/>
                    </a:cubicBezTo>
                    <a:cubicBezTo>
                      <a:pt x="27611" y="10"/>
                      <a:pt x="27145" y="254"/>
                      <a:pt x="26864" y="254"/>
                    </a:cubicBezTo>
                    <a:cubicBezTo>
                      <a:pt x="26815" y="254"/>
                      <a:pt x="26771" y="246"/>
                      <a:pt x="26735" y="228"/>
                    </a:cubicBezTo>
                    <a:cubicBezTo>
                      <a:pt x="22741" y="343"/>
                      <a:pt x="24767" y="285"/>
                      <a:pt x="16207" y="599"/>
                    </a:cubicBezTo>
                    <a:cubicBezTo>
                      <a:pt x="13553" y="713"/>
                      <a:pt x="10843" y="828"/>
                      <a:pt x="8646" y="885"/>
                    </a:cubicBezTo>
                    <a:cubicBezTo>
                      <a:pt x="7133" y="925"/>
                      <a:pt x="5891" y="965"/>
                      <a:pt x="5152" y="965"/>
                    </a:cubicBezTo>
                    <a:cubicBezTo>
                      <a:pt x="4846" y="965"/>
                      <a:pt x="4626" y="958"/>
                      <a:pt x="4509" y="942"/>
                    </a:cubicBezTo>
                    <a:cubicBezTo>
                      <a:pt x="4232" y="918"/>
                      <a:pt x="3997" y="905"/>
                      <a:pt x="3795" y="905"/>
                    </a:cubicBezTo>
                    <a:cubicBezTo>
                      <a:pt x="3266" y="905"/>
                      <a:pt x="2959" y="992"/>
                      <a:pt x="2711" y="1198"/>
                    </a:cubicBezTo>
                    <a:cubicBezTo>
                      <a:pt x="1655" y="1997"/>
                      <a:pt x="1" y="7048"/>
                      <a:pt x="1170" y="7304"/>
                    </a:cubicBezTo>
                    <a:cubicBezTo>
                      <a:pt x="1231" y="7311"/>
                      <a:pt x="1334" y="7314"/>
                      <a:pt x="1474" y="7314"/>
                    </a:cubicBezTo>
                    <a:cubicBezTo>
                      <a:pt x="3605" y="7314"/>
                      <a:pt x="14474" y="6575"/>
                      <a:pt x="20701" y="6575"/>
                    </a:cubicBezTo>
                    <a:cubicBezTo>
                      <a:pt x="22587" y="6575"/>
                      <a:pt x="24047" y="6643"/>
                      <a:pt x="24710" y="6819"/>
                    </a:cubicBezTo>
                    <a:cubicBezTo>
                      <a:pt x="25583" y="6777"/>
                      <a:pt x="35956" y="6161"/>
                      <a:pt x="43031" y="6161"/>
                    </a:cubicBezTo>
                    <a:cubicBezTo>
                      <a:pt x="45430" y="6161"/>
                      <a:pt x="47449" y="6232"/>
                      <a:pt x="48591" y="6420"/>
                    </a:cubicBezTo>
                    <a:cubicBezTo>
                      <a:pt x="49358" y="6190"/>
                      <a:pt x="51815" y="6112"/>
                      <a:pt x="54905" y="6112"/>
                    </a:cubicBezTo>
                    <a:cubicBezTo>
                      <a:pt x="61272" y="6112"/>
                      <a:pt x="70326" y="6441"/>
                      <a:pt x="72810" y="6441"/>
                    </a:cubicBezTo>
                    <a:cubicBezTo>
                      <a:pt x="73159" y="6441"/>
                      <a:pt x="73378" y="6435"/>
                      <a:pt x="73443" y="6420"/>
                    </a:cubicBezTo>
                    <a:cubicBezTo>
                      <a:pt x="73782" y="6340"/>
                      <a:pt x="74524" y="6305"/>
                      <a:pt x="75371" y="6305"/>
                    </a:cubicBezTo>
                    <a:cubicBezTo>
                      <a:pt x="76942" y="6305"/>
                      <a:pt x="78874" y="6424"/>
                      <a:pt x="79263" y="6591"/>
                    </a:cubicBezTo>
                    <a:cubicBezTo>
                      <a:pt x="79697" y="6777"/>
                      <a:pt x="80228" y="6834"/>
                      <a:pt x="80772" y="6834"/>
                    </a:cubicBezTo>
                    <a:cubicBezTo>
                      <a:pt x="81619" y="6834"/>
                      <a:pt x="82497" y="6696"/>
                      <a:pt x="83087" y="6696"/>
                    </a:cubicBezTo>
                    <a:cubicBezTo>
                      <a:pt x="83336" y="6696"/>
                      <a:pt x="83534" y="6721"/>
                      <a:pt x="83657" y="6791"/>
                    </a:cubicBezTo>
                    <a:cubicBezTo>
                      <a:pt x="86176" y="6703"/>
                      <a:pt x="87066" y="6603"/>
                      <a:pt x="88942" y="6603"/>
                    </a:cubicBezTo>
                    <a:cubicBezTo>
                      <a:pt x="91317" y="6603"/>
                      <a:pt x="95273" y="6762"/>
                      <a:pt x="106112" y="7304"/>
                    </a:cubicBezTo>
                    <a:cubicBezTo>
                      <a:pt x="110905" y="7561"/>
                      <a:pt x="109308" y="7476"/>
                      <a:pt x="114044" y="7732"/>
                    </a:cubicBezTo>
                    <a:cubicBezTo>
                      <a:pt x="114506" y="7708"/>
                      <a:pt x="114976" y="7698"/>
                      <a:pt x="115448" y="7698"/>
                    </a:cubicBezTo>
                    <a:cubicBezTo>
                      <a:pt x="119326" y="7698"/>
                      <a:pt x="123418" y="8417"/>
                      <a:pt x="125708" y="8417"/>
                    </a:cubicBezTo>
                    <a:cubicBezTo>
                      <a:pt x="126462" y="8417"/>
                      <a:pt x="127020" y="8339"/>
                      <a:pt x="127311" y="8132"/>
                    </a:cubicBezTo>
                    <a:cubicBezTo>
                      <a:pt x="128567" y="7219"/>
                      <a:pt x="130307" y="3424"/>
                      <a:pt x="129879" y="2454"/>
                    </a:cubicBezTo>
                    <a:cubicBezTo>
                      <a:pt x="129732" y="2136"/>
                      <a:pt x="122277" y="1859"/>
                      <a:pt x="119711" y="1859"/>
                    </a:cubicBezTo>
                    <a:cubicBezTo>
                      <a:pt x="119287" y="1859"/>
                      <a:pt x="118996" y="1867"/>
                      <a:pt x="118894" y="1883"/>
                    </a:cubicBezTo>
                    <a:cubicBezTo>
                      <a:pt x="118845" y="1888"/>
                      <a:pt x="118796" y="1891"/>
                      <a:pt x="118749" y="1891"/>
                    </a:cubicBezTo>
                    <a:cubicBezTo>
                      <a:pt x="118518" y="1891"/>
                      <a:pt x="118314" y="1835"/>
                      <a:pt x="118267" y="1741"/>
                    </a:cubicBezTo>
                    <a:cubicBezTo>
                      <a:pt x="118267" y="1712"/>
                      <a:pt x="118124" y="1712"/>
                      <a:pt x="117839" y="1655"/>
                    </a:cubicBezTo>
                    <a:cubicBezTo>
                      <a:pt x="117211" y="1598"/>
                      <a:pt x="115613" y="1455"/>
                      <a:pt x="113416" y="1313"/>
                    </a:cubicBezTo>
                    <a:cubicBezTo>
                      <a:pt x="109564" y="1027"/>
                      <a:pt x="110363" y="1084"/>
                      <a:pt x="108994" y="999"/>
                    </a:cubicBezTo>
                    <a:cubicBezTo>
                      <a:pt x="108708" y="942"/>
                      <a:pt x="108566" y="942"/>
                      <a:pt x="108566" y="942"/>
                    </a:cubicBezTo>
                    <a:cubicBezTo>
                      <a:pt x="108566" y="886"/>
                      <a:pt x="108445" y="842"/>
                      <a:pt x="108250" y="842"/>
                    </a:cubicBezTo>
                    <a:cubicBezTo>
                      <a:pt x="108146" y="842"/>
                      <a:pt x="108020" y="855"/>
                      <a:pt x="107881" y="885"/>
                    </a:cubicBezTo>
                    <a:cubicBezTo>
                      <a:pt x="107503" y="952"/>
                      <a:pt x="106457" y="981"/>
                      <a:pt x="105040" y="981"/>
                    </a:cubicBezTo>
                    <a:cubicBezTo>
                      <a:pt x="103458" y="981"/>
                      <a:pt x="101413" y="945"/>
                      <a:pt x="99321" y="885"/>
                    </a:cubicBezTo>
                    <a:cubicBezTo>
                      <a:pt x="88631" y="638"/>
                      <a:pt x="88919" y="284"/>
                      <a:pt x="86784" y="284"/>
                    </a:cubicBezTo>
                    <a:cubicBezTo>
                      <a:pt x="86207" y="284"/>
                      <a:pt x="85453" y="310"/>
                      <a:pt x="84256" y="371"/>
                    </a:cubicBezTo>
                    <a:cubicBezTo>
                      <a:pt x="83826" y="390"/>
                      <a:pt x="83289" y="398"/>
                      <a:pt x="82671" y="398"/>
                    </a:cubicBezTo>
                    <a:cubicBezTo>
                      <a:pt x="79306" y="398"/>
                      <a:pt x="73544" y="163"/>
                      <a:pt x="69511" y="163"/>
                    </a:cubicBezTo>
                    <a:cubicBezTo>
                      <a:pt x="68646" y="163"/>
                      <a:pt x="67860" y="174"/>
                      <a:pt x="67194" y="200"/>
                    </a:cubicBezTo>
                    <a:cubicBezTo>
                      <a:pt x="66926" y="211"/>
                      <a:pt x="66717" y="216"/>
                      <a:pt x="66552" y="216"/>
                    </a:cubicBezTo>
                    <a:cubicBezTo>
                      <a:pt x="65451" y="216"/>
                      <a:pt x="66311" y="0"/>
                      <a:pt x="64797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Google Shape;674;p38"/>
              <p:cNvSpPr/>
              <p:nvPr/>
            </p:nvSpPr>
            <p:spPr>
              <a:xfrm rot="5400000">
                <a:off x="2230781" y="2705744"/>
                <a:ext cx="3387264" cy="224975"/>
              </a:xfrm>
              <a:custGeom>
                <a:avLst/>
                <a:gdLst/>
                <a:ahLst/>
                <a:cxnLst/>
                <a:rect l="l" t="t" r="r" b="b"/>
                <a:pathLst>
                  <a:path w="120265" h="8999" extrusionOk="0">
                    <a:moveTo>
                      <a:pt x="112174" y="1"/>
                    </a:moveTo>
                    <a:cubicBezTo>
                      <a:pt x="111404" y="1"/>
                      <a:pt x="110304" y="38"/>
                      <a:pt x="110021" y="125"/>
                    </a:cubicBezTo>
                    <a:cubicBezTo>
                      <a:pt x="109926" y="144"/>
                      <a:pt x="109831" y="154"/>
                      <a:pt x="109744" y="154"/>
                    </a:cubicBezTo>
                    <a:cubicBezTo>
                      <a:pt x="109571" y="154"/>
                      <a:pt x="109431" y="116"/>
                      <a:pt x="109393" y="40"/>
                    </a:cubicBezTo>
                    <a:cubicBezTo>
                      <a:pt x="109393" y="11"/>
                      <a:pt x="109194" y="11"/>
                      <a:pt x="108965" y="11"/>
                    </a:cubicBezTo>
                    <a:lnTo>
                      <a:pt x="107881" y="11"/>
                    </a:lnTo>
                    <a:cubicBezTo>
                      <a:pt x="105684" y="40"/>
                      <a:pt x="101290" y="382"/>
                      <a:pt x="100263" y="382"/>
                    </a:cubicBezTo>
                    <a:cubicBezTo>
                      <a:pt x="100263" y="302"/>
                      <a:pt x="100182" y="267"/>
                      <a:pt x="100044" y="267"/>
                    </a:cubicBezTo>
                    <a:cubicBezTo>
                      <a:pt x="99937" y="267"/>
                      <a:pt x="99797" y="288"/>
                      <a:pt x="99635" y="325"/>
                    </a:cubicBezTo>
                    <a:cubicBezTo>
                      <a:pt x="99264" y="439"/>
                      <a:pt x="98180" y="582"/>
                      <a:pt x="96725" y="724"/>
                    </a:cubicBezTo>
                    <a:cubicBezTo>
                      <a:pt x="88578" y="1584"/>
                      <a:pt x="85479" y="1734"/>
                      <a:pt x="83631" y="1734"/>
                    </a:cubicBezTo>
                    <a:cubicBezTo>
                      <a:pt x="82646" y="1734"/>
                      <a:pt x="82016" y="1691"/>
                      <a:pt x="81165" y="1691"/>
                    </a:cubicBezTo>
                    <a:cubicBezTo>
                      <a:pt x="80383" y="1691"/>
                      <a:pt x="79414" y="1727"/>
                      <a:pt x="77808" y="1866"/>
                    </a:cubicBezTo>
                    <a:cubicBezTo>
                      <a:pt x="77333" y="1911"/>
                      <a:pt x="76729" y="1929"/>
                      <a:pt x="76032" y="1929"/>
                    </a:cubicBezTo>
                    <a:cubicBezTo>
                      <a:pt x="72450" y="1929"/>
                      <a:pt x="66390" y="1435"/>
                      <a:pt x="62482" y="1435"/>
                    </a:cubicBezTo>
                    <a:cubicBezTo>
                      <a:pt x="62308" y="1435"/>
                      <a:pt x="62138" y="1436"/>
                      <a:pt x="61973" y="1438"/>
                    </a:cubicBezTo>
                    <a:cubicBezTo>
                      <a:pt x="60061" y="1438"/>
                      <a:pt x="61345" y="1238"/>
                      <a:pt x="59747" y="1152"/>
                    </a:cubicBezTo>
                    <a:cubicBezTo>
                      <a:pt x="59063" y="1124"/>
                      <a:pt x="56580" y="1038"/>
                      <a:pt x="53271" y="953"/>
                    </a:cubicBezTo>
                    <a:cubicBezTo>
                      <a:pt x="49961" y="810"/>
                      <a:pt x="45795" y="753"/>
                      <a:pt x="41658" y="753"/>
                    </a:cubicBezTo>
                    <a:cubicBezTo>
                      <a:pt x="37188" y="753"/>
                      <a:pt x="31450" y="842"/>
                      <a:pt x="28070" y="842"/>
                    </a:cubicBezTo>
                    <a:cubicBezTo>
                      <a:pt x="26381" y="842"/>
                      <a:pt x="25280" y="820"/>
                      <a:pt x="25223" y="753"/>
                    </a:cubicBezTo>
                    <a:cubicBezTo>
                      <a:pt x="25196" y="729"/>
                      <a:pt x="25157" y="719"/>
                      <a:pt x="25112" y="719"/>
                    </a:cubicBezTo>
                    <a:cubicBezTo>
                      <a:pt x="24866" y="719"/>
                      <a:pt x="24400" y="1005"/>
                      <a:pt x="24135" y="1005"/>
                    </a:cubicBezTo>
                    <a:cubicBezTo>
                      <a:pt x="24093" y="1005"/>
                      <a:pt x="24056" y="998"/>
                      <a:pt x="24025" y="981"/>
                    </a:cubicBezTo>
                    <a:cubicBezTo>
                      <a:pt x="13411" y="1523"/>
                      <a:pt x="11300" y="1295"/>
                      <a:pt x="6991" y="1723"/>
                    </a:cubicBezTo>
                    <a:cubicBezTo>
                      <a:pt x="6478" y="1780"/>
                      <a:pt x="2112" y="2265"/>
                      <a:pt x="1713" y="2379"/>
                    </a:cubicBezTo>
                    <a:cubicBezTo>
                      <a:pt x="1057" y="2579"/>
                      <a:pt x="743" y="3007"/>
                      <a:pt x="486" y="4148"/>
                    </a:cubicBezTo>
                    <a:cubicBezTo>
                      <a:pt x="1" y="6231"/>
                      <a:pt x="201" y="8999"/>
                      <a:pt x="971" y="8999"/>
                    </a:cubicBezTo>
                    <a:cubicBezTo>
                      <a:pt x="1285" y="8999"/>
                      <a:pt x="2455" y="8599"/>
                      <a:pt x="4195" y="8286"/>
                    </a:cubicBezTo>
                    <a:cubicBezTo>
                      <a:pt x="7794" y="7616"/>
                      <a:pt x="12992" y="7408"/>
                      <a:pt x="16889" y="7408"/>
                    </a:cubicBezTo>
                    <a:cubicBezTo>
                      <a:pt x="19635" y="7408"/>
                      <a:pt x="21734" y="7511"/>
                      <a:pt x="22170" y="7629"/>
                    </a:cubicBezTo>
                    <a:cubicBezTo>
                      <a:pt x="25329" y="7421"/>
                      <a:pt x="33408" y="6865"/>
                      <a:pt x="39240" y="6865"/>
                    </a:cubicBezTo>
                    <a:cubicBezTo>
                      <a:pt x="41414" y="6865"/>
                      <a:pt x="43276" y="6943"/>
                      <a:pt x="44454" y="7144"/>
                    </a:cubicBezTo>
                    <a:cubicBezTo>
                      <a:pt x="44985" y="6991"/>
                      <a:pt x="46301" y="6938"/>
                      <a:pt x="47881" y="6938"/>
                    </a:cubicBezTo>
                    <a:cubicBezTo>
                      <a:pt x="51312" y="6938"/>
                      <a:pt x="55985" y="7191"/>
                      <a:pt x="56552" y="7230"/>
                    </a:cubicBezTo>
                    <a:cubicBezTo>
                      <a:pt x="61380" y="7483"/>
                      <a:pt x="66073" y="7758"/>
                      <a:pt x="67359" y="7758"/>
                    </a:cubicBezTo>
                    <a:cubicBezTo>
                      <a:pt x="67525" y="7758"/>
                      <a:pt x="67634" y="7753"/>
                      <a:pt x="67679" y="7743"/>
                    </a:cubicBezTo>
                    <a:cubicBezTo>
                      <a:pt x="67928" y="7687"/>
                      <a:pt x="68422" y="7663"/>
                      <a:pt x="69016" y="7663"/>
                    </a:cubicBezTo>
                    <a:cubicBezTo>
                      <a:pt x="70536" y="7663"/>
                      <a:pt x="72711" y="7824"/>
                      <a:pt x="73100" y="8029"/>
                    </a:cubicBezTo>
                    <a:cubicBezTo>
                      <a:pt x="73534" y="8235"/>
                      <a:pt x="74071" y="8322"/>
                      <a:pt x="74713" y="8322"/>
                    </a:cubicBezTo>
                    <a:cubicBezTo>
                      <a:pt x="74959" y="8322"/>
                      <a:pt x="75221" y="8309"/>
                      <a:pt x="75497" y="8286"/>
                    </a:cubicBezTo>
                    <a:cubicBezTo>
                      <a:pt x="76000" y="8251"/>
                      <a:pt x="76471" y="8195"/>
                      <a:pt x="76827" y="8195"/>
                    </a:cubicBezTo>
                    <a:cubicBezTo>
                      <a:pt x="77058" y="8195"/>
                      <a:pt x="77240" y="8218"/>
                      <a:pt x="77352" y="8286"/>
                    </a:cubicBezTo>
                    <a:cubicBezTo>
                      <a:pt x="93216" y="7230"/>
                      <a:pt x="106055" y="6402"/>
                      <a:pt x="106055" y="6402"/>
                    </a:cubicBezTo>
                    <a:cubicBezTo>
                      <a:pt x="107282" y="6174"/>
                      <a:pt x="108566" y="6089"/>
                      <a:pt x="109821" y="6031"/>
                    </a:cubicBezTo>
                    <a:cubicBezTo>
                      <a:pt x="110449" y="6031"/>
                      <a:pt x="111048" y="6031"/>
                      <a:pt x="111619" y="6089"/>
                    </a:cubicBezTo>
                    <a:cubicBezTo>
                      <a:pt x="111904" y="6117"/>
                      <a:pt x="112190" y="6117"/>
                      <a:pt x="112475" y="6146"/>
                    </a:cubicBezTo>
                    <a:cubicBezTo>
                      <a:pt x="114044" y="6317"/>
                      <a:pt x="115128" y="6545"/>
                      <a:pt x="116298" y="6574"/>
                    </a:cubicBezTo>
                    <a:cubicBezTo>
                      <a:pt x="116481" y="6583"/>
                      <a:pt x="116652" y="6588"/>
                      <a:pt x="116813" y="6588"/>
                    </a:cubicBezTo>
                    <a:cubicBezTo>
                      <a:pt x="118110" y="6588"/>
                      <a:pt x="118739" y="6245"/>
                      <a:pt x="119323" y="4976"/>
                    </a:cubicBezTo>
                    <a:cubicBezTo>
                      <a:pt x="120264" y="3036"/>
                      <a:pt x="119751" y="896"/>
                      <a:pt x="119380" y="239"/>
                    </a:cubicBezTo>
                    <a:cubicBezTo>
                      <a:pt x="119362" y="212"/>
                      <a:pt x="119321" y="202"/>
                      <a:pt x="119254" y="202"/>
                    </a:cubicBezTo>
                    <a:cubicBezTo>
                      <a:pt x="119110" y="202"/>
                      <a:pt x="118847" y="248"/>
                      <a:pt x="118438" y="268"/>
                    </a:cubicBezTo>
                    <a:cubicBezTo>
                      <a:pt x="118297" y="275"/>
                      <a:pt x="118135" y="278"/>
                      <a:pt x="117954" y="278"/>
                    </a:cubicBezTo>
                    <a:cubicBezTo>
                      <a:pt x="117368" y="278"/>
                      <a:pt x="116586" y="241"/>
                      <a:pt x="115671" y="154"/>
                    </a:cubicBezTo>
                    <a:cubicBezTo>
                      <a:pt x="113730" y="11"/>
                      <a:pt x="113531" y="11"/>
                      <a:pt x="112760" y="11"/>
                    </a:cubicBezTo>
                    <a:cubicBezTo>
                      <a:pt x="112619" y="4"/>
                      <a:pt x="112412" y="1"/>
                      <a:pt x="112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Google Shape;675;p38"/>
              <p:cNvSpPr/>
              <p:nvPr/>
            </p:nvSpPr>
            <p:spPr>
              <a:xfrm rot="5400000">
                <a:off x="-738690" y="2675168"/>
                <a:ext cx="3513705" cy="199575"/>
              </a:xfrm>
              <a:custGeom>
                <a:avLst/>
                <a:gdLst/>
                <a:ahLst/>
                <a:cxnLst/>
                <a:rect l="l" t="t" r="r" b="b"/>
                <a:pathLst>
                  <a:path w="116812" h="7983" extrusionOk="0">
                    <a:moveTo>
                      <a:pt x="76448" y="61"/>
                    </a:moveTo>
                    <a:cubicBezTo>
                      <a:pt x="76092" y="61"/>
                      <a:pt x="75755" y="69"/>
                      <a:pt x="75440" y="86"/>
                    </a:cubicBezTo>
                    <a:cubicBezTo>
                      <a:pt x="73385" y="172"/>
                      <a:pt x="67165" y="1"/>
                      <a:pt x="59690" y="1114"/>
                    </a:cubicBezTo>
                    <a:cubicBezTo>
                      <a:pt x="59224" y="1179"/>
                      <a:pt x="58953" y="1202"/>
                      <a:pt x="58784" y="1202"/>
                    </a:cubicBezTo>
                    <a:cubicBezTo>
                      <a:pt x="58394" y="1202"/>
                      <a:pt x="58537" y="1082"/>
                      <a:pt x="58081" y="1082"/>
                    </a:cubicBezTo>
                    <a:cubicBezTo>
                      <a:pt x="57956" y="1082"/>
                      <a:pt x="57787" y="1091"/>
                      <a:pt x="57550" y="1114"/>
                    </a:cubicBezTo>
                    <a:cubicBezTo>
                      <a:pt x="55753" y="1285"/>
                      <a:pt x="53498" y="1399"/>
                      <a:pt x="51644" y="1399"/>
                    </a:cubicBezTo>
                    <a:cubicBezTo>
                      <a:pt x="46759" y="1375"/>
                      <a:pt x="44949" y="307"/>
                      <a:pt x="35978" y="307"/>
                    </a:cubicBezTo>
                    <a:cubicBezTo>
                      <a:pt x="34154" y="307"/>
                      <a:pt x="32034" y="351"/>
                      <a:pt x="29531" y="457"/>
                    </a:cubicBezTo>
                    <a:cubicBezTo>
                      <a:pt x="27392" y="559"/>
                      <a:pt x="25761" y="647"/>
                      <a:pt x="24973" y="647"/>
                    </a:cubicBezTo>
                    <a:cubicBezTo>
                      <a:pt x="24658" y="647"/>
                      <a:pt x="24477" y="633"/>
                      <a:pt x="24453" y="600"/>
                    </a:cubicBezTo>
                    <a:cubicBezTo>
                      <a:pt x="24434" y="577"/>
                      <a:pt x="24405" y="568"/>
                      <a:pt x="24368" y="568"/>
                    </a:cubicBezTo>
                    <a:cubicBezTo>
                      <a:pt x="24160" y="568"/>
                      <a:pt x="23705" y="880"/>
                      <a:pt x="23443" y="880"/>
                    </a:cubicBezTo>
                    <a:cubicBezTo>
                      <a:pt x="23404" y="880"/>
                      <a:pt x="23369" y="873"/>
                      <a:pt x="23340" y="857"/>
                    </a:cubicBezTo>
                    <a:cubicBezTo>
                      <a:pt x="20911" y="1110"/>
                      <a:pt x="17272" y="1475"/>
                      <a:pt x="14390" y="1475"/>
                    </a:cubicBezTo>
                    <a:cubicBezTo>
                      <a:pt x="14021" y="1475"/>
                      <a:pt x="13665" y="1469"/>
                      <a:pt x="13325" y="1456"/>
                    </a:cubicBezTo>
                    <a:cubicBezTo>
                      <a:pt x="10244" y="1370"/>
                      <a:pt x="4195" y="486"/>
                      <a:pt x="3824" y="429"/>
                    </a:cubicBezTo>
                    <a:cubicBezTo>
                      <a:pt x="3428" y="345"/>
                      <a:pt x="3103" y="296"/>
                      <a:pt x="2825" y="296"/>
                    </a:cubicBezTo>
                    <a:cubicBezTo>
                      <a:pt x="2063" y="296"/>
                      <a:pt x="1657" y="667"/>
                      <a:pt x="1113" y="1713"/>
                    </a:cubicBezTo>
                    <a:cubicBezTo>
                      <a:pt x="828" y="2283"/>
                      <a:pt x="543" y="2997"/>
                      <a:pt x="372" y="3710"/>
                    </a:cubicBezTo>
                    <a:cubicBezTo>
                      <a:pt x="1" y="5108"/>
                      <a:pt x="1" y="6421"/>
                      <a:pt x="429" y="6563"/>
                    </a:cubicBezTo>
                    <a:cubicBezTo>
                      <a:pt x="685" y="6592"/>
                      <a:pt x="1827" y="6563"/>
                      <a:pt x="3567" y="6677"/>
                    </a:cubicBezTo>
                    <a:cubicBezTo>
                      <a:pt x="5850" y="6820"/>
                      <a:pt x="9245" y="7305"/>
                      <a:pt x="12127" y="7505"/>
                    </a:cubicBezTo>
                    <a:cubicBezTo>
                      <a:pt x="12814" y="7548"/>
                      <a:pt x="13600" y="7563"/>
                      <a:pt x="14421" y="7563"/>
                    </a:cubicBezTo>
                    <a:cubicBezTo>
                      <a:pt x="16421" y="7563"/>
                      <a:pt x="18634" y="7473"/>
                      <a:pt x="20164" y="7473"/>
                    </a:cubicBezTo>
                    <a:cubicBezTo>
                      <a:pt x="20924" y="7473"/>
                      <a:pt x="21515" y="7495"/>
                      <a:pt x="21828" y="7562"/>
                    </a:cubicBezTo>
                    <a:cubicBezTo>
                      <a:pt x="25880" y="7065"/>
                      <a:pt x="31167" y="6372"/>
                      <a:pt x="36462" y="6372"/>
                    </a:cubicBezTo>
                    <a:cubicBezTo>
                      <a:pt x="37244" y="6372"/>
                      <a:pt x="38026" y="6388"/>
                      <a:pt x="38804" y="6421"/>
                    </a:cubicBezTo>
                    <a:cubicBezTo>
                      <a:pt x="40659" y="6506"/>
                      <a:pt x="42200" y="6706"/>
                      <a:pt x="43027" y="6934"/>
                    </a:cubicBezTo>
                    <a:cubicBezTo>
                      <a:pt x="43190" y="6880"/>
                      <a:pt x="43445" y="6860"/>
                      <a:pt x="43791" y="6860"/>
                    </a:cubicBezTo>
                    <a:cubicBezTo>
                      <a:pt x="43991" y="6860"/>
                      <a:pt x="44221" y="6867"/>
                      <a:pt x="44482" y="6877"/>
                    </a:cubicBezTo>
                    <a:cubicBezTo>
                      <a:pt x="44853" y="6934"/>
                      <a:pt x="45224" y="6963"/>
                      <a:pt x="45652" y="6991"/>
                    </a:cubicBezTo>
                    <a:cubicBezTo>
                      <a:pt x="46137" y="7077"/>
                      <a:pt x="46622" y="7105"/>
                      <a:pt x="47193" y="7162"/>
                    </a:cubicBezTo>
                    <a:cubicBezTo>
                      <a:pt x="48925" y="7366"/>
                      <a:pt x="51065" y="7468"/>
                      <a:pt x="52999" y="7468"/>
                    </a:cubicBezTo>
                    <a:cubicBezTo>
                      <a:pt x="53773" y="7468"/>
                      <a:pt x="54513" y="7452"/>
                      <a:pt x="55182" y="7419"/>
                    </a:cubicBezTo>
                    <a:cubicBezTo>
                      <a:pt x="58035" y="7305"/>
                      <a:pt x="65710" y="6706"/>
                      <a:pt x="66053" y="6563"/>
                    </a:cubicBezTo>
                    <a:cubicBezTo>
                      <a:pt x="66452" y="6421"/>
                      <a:pt x="67593" y="6249"/>
                      <a:pt x="68706" y="6221"/>
                    </a:cubicBezTo>
                    <a:cubicBezTo>
                      <a:pt x="68917" y="6196"/>
                      <a:pt x="69332" y="6177"/>
                      <a:pt x="69765" y="6177"/>
                    </a:cubicBezTo>
                    <a:cubicBezTo>
                      <a:pt x="70328" y="6177"/>
                      <a:pt x="70922" y="6210"/>
                      <a:pt x="71131" y="6306"/>
                    </a:cubicBezTo>
                    <a:cubicBezTo>
                      <a:pt x="71478" y="6472"/>
                      <a:pt x="71899" y="6524"/>
                      <a:pt x="72335" y="6524"/>
                    </a:cubicBezTo>
                    <a:cubicBezTo>
                      <a:pt x="73110" y="6524"/>
                      <a:pt x="73934" y="6358"/>
                      <a:pt x="74476" y="6358"/>
                    </a:cubicBezTo>
                    <a:cubicBezTo>
                      <a:pt x="74682" y="6358"/>
                      <a:pt x="74848" y="6382"/>
                      <a:pt x="74955" y="6449"/>
                    </a:cubicBezTo>
                    <a:cubicBezTo>
                      <a:pt x="76464" y="6381"/>
                      <a:pt x="77550" y="6350"/>
                      <a:pt x="78441" y="6350"/>
                    </a:cubicBezTo>
                    <a:cubicBezTo>
                      <a:pt x="80178" y="6350"/>
                      <a:pt x="81173" y="6470"/>
                      <a:pt x="83115" y="6677"/>
                    </a:cubicBezTo>
                    <a:cubicBezTo>
                      <a:pt x="90208" y="7440"/>
                      <a:pt x="91883" y="7982"/>
                      <a:pt x="94579" y="7982"/>
                    </a:cubicBezTo>
                    <a:cubicBezTo>
                      <a:pt x="96318" y="7982"/>
                      <a:pt x="98483" y="7757"/>
                      <a:pt x="102802" y="7220"/>
                    </a:cubicBezTo>
                    <a:cubicBezTo>
                      <a:pt x="103943" y="6934"/>
                      <a:pt x="105113" y="6792"/>
                      <a:pt x="106255" y="6792"/>
                    </a:cubicBezTo>
                    <a:cubicBezTo>
                      <a:pt x="106351" y="6790"/>
                      <a:pt x="106448" y="6789"/>
                      <a:pt x="106546" y="6789"/>
                    </a:cubicBezTo>
                    <a:cubicBezTo>
                      <a:pt x="108655" y="6789"/>
                      <a:pt x="111075" y="7178"/>
                      <a:pt x="112697" y="7178"/>
                    </a:cubicBezTo>
                    <a:cubicBezTo>
                      <a:pt x="113450" y="7178"/>
                      <a:pt x="114031" y="7094"/>
                      <a:pt x="114329" y="6849"/>
                    </a:cubicBezTo>
                    <a:cubicBezTo>
                      <a:pt x="115528" y="5850"/>
                      <a:pt x="116811" y="2027"/>
                      <a:pt x="116383" y="1085"/>
                    </a:cubicBezTo>
                    <a:cubicBezTo>
                      <a:pt x="116355" y="971"/>
                      <a:pt x="115784" y="942"/>
                      <a:pt x="114928" y="885"/>
                    </a:cubicBezTo>
                    <a:cubicBezTo>
                      <a:pt x="114632" y="866"/>
                      <a:pt x="111250" y="709"/>
                      <a:pt x="108797" y="709"/>
                    </a:cubicBezTo>
                    <a:cubicBezTo>
                      <a:pt x="107704" y="709"/>
                      <a:pt x="106795" y="740"/>
                      <a:pt x="106426" y="828"/>
                    </a:cubicBezTo>
                    <a:cubicBezTo>
                      <a:pt x="106331" y="847"/>
                      <a:pt x="106236" y="857"/>
                      <a:pt x="106149" y="857"/>
                    </a:cubicBezTo>
                    <a:cubicBezTo>
                      <a:pt x="105976" y="857"/>
                      <a:pt x="105836" y="819"/>
                      <a:pt x="105798" y="743"/>
                    </a:cubicBezTo>
                    <a:cubicBezTo>
                      <a:pt x="105798" y="714"/>
                      <a:pt x="105655" y="714"/>
                      <a:pt x="105370" y="714"/>
                    </a:cubicBezTo>
                    <a:cubicBezTo>
                      <a:pt x="104428" y="714"/>
                      <a:pt x="103287" y="743"/>
                      <a:pt x="101090" y="1000"/>
                    </a:cubicBezTo>
                    <a:cubicBezTo>
                      <a:pt x="100691" y="1028"/>
                      <a:pt x="97267" y="1427"/>
                      <a:pt x="96839" y="1427"/>
                    </a:cubicBezTo>
                    <a:cubicBezTo>
                      <a:pt x="96825" y="1370"/>
                      <a:pt x="96760" y="1342"/>
                      <a:pt x="96661" y="1342"/>
                    </a:cubicBezTo>
                    <a:cubicBezTo>
                      <a:pt x="96561" y="1342"/>
                      <a:pt x="96425" y="1370"/>
                      <a:pt x="96268" y="1427"/>
                    </a:cubicBezTo>
                    <a:cubicBezTo>
                      <a:pt x="95741" y="1625"/>
                      <a:pt x="94521" y="1705"/>
                      <a:pt x="93635" y="1705"/>
                    </a:cubicBezTo>
                    <a:cubicBezTo>
                      <a:pt x="93371" y="1705"/>
                      <a:pt x="93136" y="1697"/>
                      <a:pt x="92959" y="1684"/>
                    </a:cubicBezTo>
                    <a:cubicBezTo>
                      <a:pt x="88180" y="1288"/>
                      <a:pt x="80860" y="61"/>
                      <a:pt x="76448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676;p38"/>
              <p:cNvSpPr/>
              <p:nvPr/>
            </p:nvSpPr>
            <p:spPr>
              <a:xfrm>
                <a:off x="918375" y="4322125"/>
                <a:ext cx="3118496" cy="189750"/>
              </a:xfrm>
              <a:custGeom>
                <a:avLst/>
                <a:gdLst/>
                <a:ahLst/>
                <a:cxnLst/>
                <a:rect l="l" t="t" r="r" b="b"/>
                <a:pathLst>
                  <a:path w="130878" h="7590" extrusionOk="0">
                    <a:moveTo>
                      <a:pt x="108635" y="0"/>
                    </a:moveTo>
                    <a:cubicBezTo>
                      <a:pt x="108534" y="0"/>
                      <a:pt x="108413" y="10"/>
                      <a:pt x="108280" y="29"/>
                    </a:cubicBezTo>
                    <a:cubicBezTo>
                      <a:pt x="107244" y="244"/>
                      <a:pt x="100302" y="365"/>
                      <a:pt x="95289" y="365"/>
                    </a:cubicBezTo>
                    <a:cubicBezTo>
                      <a:pt x="92985" y="365"/>
                      <a:pt x="91089" y="340"/>
                      <a:pt x="90362" y="286"/>
                    </a:cubicBezTo>
                    <a:cubicBezTo>
                      <a:pt x="89141" y="203"/>
                      <a:pt x="88375" y="161"/>
                      <a:pt x="87614" y="161"/>
                    </a:cubicBezTo>
                    <a:cubicBezTo>
                      <a:pt x="86792" y="161"/>
                      <a:pt x="85976" y="210"/>
                      <a:pt x="84598" y="314"/>
                    </a:cubicBezTo>
                    <a:cubicBezTo>
                      <a:pt x="81288" y="571"/>
                      <a:pt x="71816" y="343"/>
                      <a:pt x="67450" y="685"/>
                    </a:cubicBezTo>
                    <a:cubicBezTo>
                      <a:pt x="67091" y="710"/>
                      <a:pt x="66836" y="720"/>
                      <a:pt x="66651" y="720"/>
                    </a:cubicBezTo>
                    <a:cubicBezTo>
                      <a:pt x="65863" y="720"/>
                      <a:pt x="66346" y="536"/>
                      <a:pt x="65380" y="536"/>
                    </a:cubicBezTo>
                    <a:cubicBezTo>
                      <a:pt x="65278" y="536"/>
                      <a:pt x="65161" y="538"/>
                      <a:pt x="65025" y="542"/>
                    </a:cubicBezTo>
                    <a:cubicBezTo>
                      <a:pt x="56845" y="802"/>
                      <a:pt x="50748" y="1334"/>
                      <a:pt x="40749" y="1334"/>
                    </a:cubicBezTo>
                    <a:cubicBezTo>
                      <a:pt x="38646" y="1334"/>
                      <a:pt x="36371" y="1310"/>
                      <a:pt x="33868" y="1256"/>
                    </a:cubicBezTo>
                    <a:cubicBezTo>
                      <a:pt x="30615" y="1170"/>
                      <a:pt x="28447" y="1056"/>
                      <a:pt x="28333" y="970"/>
                    </a:cubicBezTo>
                    <a:cubicBezTo>
                      <a:pt x="28307" y="930"/>
                      <a:pt x="28260" y="913"/>
                      <a:pt x="28197" y="913"/>
                    </a:cubicBezTo>
                    <a:cubicBezTo>
                      <a:pt x="27960" y="913"/>
                      <a:pt x="27508" y="1147"/>
                      <a:pt x="27226" y="1147"/>
                    </a:cubicBezTo>
                    <a:cubicBezTo>
                      <a:pt x="27168" y="1147"/>
                      <a:pt x="27117" y="1137"/>
                      <a:pt x="27077" y="1113"/>
                    </a:cubicBezTo>
                    <a:lnTo>
                      <a:pt x="8902" y="1113"/>
                    </a:lnTo>
                    <a:cubicBezTo>
                      <a:pt x="6677" y="1113"/>
                      <a:pt x="5079" y="1113"/>
                      <a:pt x="4680" y="1056"/>
                    </a:cubicBezTo>
                    <a:cubicBezTo>
                      <a:pt x="4352" y="1011"/>
                      <a:pt x="4085" y="988"/>
                      <a:pt x="3861" y="988"/>
                    </a:cubicBezTo>
                    <a:cubicBezTo>
                      <a:pt x="3382" y="988"/>
                      <a:pt x="3097" y="1090"/>
                      <a:pt x="2825" y="1284"/>
                    </a:cubicBezTo>
                    <a:cubicBezTo>
                      <a:pt x="1769" y="2026"/>
                      <a:pt x="0" y="7105"/>
                      <a:pt x="1199" y="7333"/>
                    </a:cubicBezTo>
                    <a:cubicBezTo>
                      <a:pt x="1299" y="7350"/>
                      <a:pt x="1495" y="7357"/>
                      <a:pt x="1774" y="7357"/>
                    </a:cubicBezTo>
                    <a:cubicBezTo>
                      <a:pt x="2447" y="7357"/>
                      <a:pt x="3606" y="7316"/>
                      <a:pt x="5079" y="7276"/>
                    </a:cubicBezTo>
                    <a:cubicBezTo>
                      <a:pt x="6472" y="7232"/>
                      <a:pt x="10875" y="7123"/>
                      <a:pt x="15204" y="7123"/>
                    </a:cubicBezTo>
                    <a:cubicBezTo>
                      <a:pt x="19388" y="7123"/>
                      <a:pt x="23504" y="7225"/>
                      <a:pt x="24766" y="7590"/>
                    </a:cubicBezTo>
                    <a:cubicBezTo>
                      <a:pt x="32973" y="7454"/>
                      <a:pt x="39012" y="7339"/>
                      <a:pt x="43134" y="7339"/>
                    </a:cubicBezTo>
                    <a:cubicBezTo>
                      <a:pt x="45962" y="7339"/>
                      <a:pt x="47887" y="7393"/>
                      <a:pt x="48990" y="7533"/>
                    </a:cubicBezTo>
                    <a:cubicBezTo>
                      <a:pt x="50074" y="7190"/>
                      <a:pt x="59747" y="6819"/>
                      <a:pt x="62029" y="6762"/>
                    </a:cubicBezTo>
                    <a:cubicBezTo>
                      <a:pt x="67850" y="6677"/>
                      <a:pt x="73556" y="6734"/>
                      <a:pt x="73956" y="6620"/>
                    </a:cubicBezTo>
                    <a:cubicBezTo>
                      <a:pt x="74412" y="6506"/>
                      <a:pt x="75710" y="6449"/>
                      <a:pt x="76969" y="6449"/>
                    </a:cubicBezTo>
                    <a:cubicBezTo>
                      <a:pt x="78228" y="6449"/>
                      <a:pt x="79448" y="6506"/>
                      <a:pt x="79748" y="6620"/>
                    </a:cubicBezTo>
                    <a:cubicBezTo>
                      <a:pt x="80145" y="6779"/>
                      <a:pt x="80618" y="6831"/>
                      <a:pt x="81107" y="6831"/>
                    </a:cubicBezTo>
                    <a:cubicBezTo>
                      <a:pt x="82064" y="6831"/>
                      <a:pt x="83080" y="6630"/>
                      <a:pt x="83704" y="6630"/>
                    </a:cubicBezTo>
                    <a:cubicBezTo>
                      <a:pt x="83905" y="6630"/>
                      <a:pt x="84065" y="6650"/>
                      <a:pt x="84170" y="6705"/>
                    </a:cubicBezTo>
                    <a:cubicBezTo>
                      <a:pt x="88108" y="6423"/>
                      <a:pt x="88450" y="6314"/>
                      <a:pt x="92343" y="6314"/>
                    </a:cubicBezTo>
                    <a:cubicBezTo>
                      <a:pt x="94346" y="6314"/>
                      <a:pt x="97289" y="6343"/>
                      <a:pt x="102146" y="6391"/>
                    </a:cubicBezTo>
                    <a:cubicBezTo>
                      <a:pt x="105284" y="6420"/>
                      <a:pt x="114700" y="6563"/>
                      <a:pt x="114700" y="6563"/>
                    </a:cubicBezTo>
                    <a:cubicBezTo>
                      <a:pt x="115611" y="6476"/>
                      <a:pt x="116557" y="6443"/>
                      <a:pt x="117507" y="6443"/>
                    </a:cubicBezTo>
                    <a:cubicBezTo>
                      <a:pt x="120650" y="6443"/>
                      <a:pt x="123834" y="6806"/>
                      <a:pt x="125913" y="6806"/>
                    </a:cubicBezTo>
                    <a:cubicBezTo>
                      <a:pt x="126946" y="6806"/>
                      <a:pt x="127706" y="6716"/>
                      <a:pt x="128053" y="6449"/>
                    </a:cubicBezTo>
                    <a:cubicBezTo>
                      <a:pt x="129251" y="5536"/>
                      <a:pt x="130877" y="1655"/>
                      <a:pt x="130392" y="714"/>
                    </a:cubicBezTo>
                    <a:cubicBezTo>
                      <a:pt x="130317" y="518"/>
                      <a:pt x="127406" y="449"/>
                      <a:pt x="124592" y="449"/>
                    </a:cubicBezTo>
                    <a:cubicBezTo>
                      <a:pt x="122081" y="449"/>
                      <a:pt x="119648" y="504"/>
                      <a:pt x="119379" y="571"/>
                    </a:cubicBezTo>
                    <a:cubicBezTo>
                      <a:pt x="119303" y="586"/>
                      <a:pt x="119226" y="593"/>
                      <a:pt x="119154" y="593"/>
                    </a:cubicBezTo>
                    <a:cubicBezTo>
                      <a:pt x="118957" y="593"/>
                      <a:pt x="118793" y="540"/>
                      <a:pt x="118751" y="457"/>
                    </a:cubicBezTo>
                    <a:cubicBezTo>
                      <a:pt x="118694" y="428"/>
                      <a:pt x="113929" y="229"/>
                      <a:pt x="113844" y="229"/>
                    </a:cubicBezTo>
                    <a:cubicBezTo>
                      <a:pt x="109963" y="114"/>
                      <a:pt x="110791" y="143"/>
                      <a:pt x="109393" y="114"/>
                    </a:cubicBezTo>
                    <a:lnTo>
                      <a:pt x="108965" y="114"/>
                    </a:lnTo>
                    <a:cubicBezTo>
                      <a:pt x="108965" y="38"/>
                      <a:pt x="108838" y="0"/>
                      <a:pt x="1086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497" y="1235780"/>
              <a:ext cx="2792022" cy="283272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r="37079"/>
          <a:stretch/>
        </p:blipFill>
        <p:spPr>
          <a:xfrm>
            <a:off x="706500" y="1299092"/>
            <a:ext cx="3954918" cy="76456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0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30 Day Challenge ?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5240012" y="65364"/>
            <a:ext cx="767728" cy="564422"/>
            <a:chOff x="3093755" y="70299"/>
            <a:chExt cx="767728" cy="564422"/>
          </a:xfrm>
        </p:grpSpPr>
        <p:sp>
          <p:nvSpPr>
            <p:cNvPr id="2430" name="Google Shape;2430;p50"/>
            <p:cNvSpPr/>
            <p:nvPr/>
          </p:nvSpPr>
          <p:spPr>
            <a:xfrm rot="10190454">
              <a:off x="3322011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 rot="10190454">
              <a:off x="3093755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 rot="10190454">
              <a:off x="3467141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50"/>
          <p:cNvSpPr/>
          <p:nvPr/>
        </p:nvSpPr>
        <p:spPr>
          <a:xfrm>
            <a:off x="3097173" y="1838325"/>
            <a:ext cx="809700" cy="80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50"/>
          <p:cNvSpPr/>
          <p:nvPr/>
        </p:nvSpPr>
        <p:spPr>
          <a:xfrm>
            <a:off x="5858998" y="1838325"/>
            <a:ext cx="809700" cy="80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50"/>
          <p:cNvSpPr txBox="1">
            <a:spLocks noGrp="1"/>
          </p:cNvSpPr>
          <p:nvPr>
            <p:ph type="title" idx="4"/>
          </p:nvPr>
        </p:nvSpPr>
        <p:spPr>
          <a:xfrm>
            <a:off x="2998461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2" name="Google Shape;2442;p50"/>
          <p:cNvSpPr txBox="1">
            <a:spLocks noGrp="1"/>
          </p:cNvSpPr>
          <p:nvPr>
            <p:ph type="title" idx="5"/>
          </p:nvPr>
        </p:nvSpPr>
        <p:spPr>
          <a:xfrm>
            <a:off x="5773056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4" name="Google Shape;2444;p50"/>
          <p:cNvSpPr txBox="1">
            <a:spLocks noGrp="1"/>
          </p:cNvSpPr>
          <p:nvPr>
            <p:ph type="title" idx="7"/>
          </p:nvPr>
        </p:nvSpPr>
        <p:spPr>
          <a:xfrm>
            <a:off x="2418598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SkillSet</a:t>
            </a:r>
            <a:endParaRPr dirty="0"/>
          </a:p>
        </p:txBody>
      </p:sp>
      <p:sp>
        <p:nvSpPr>
          <p:cNvPr id="2445" name="Google Shape;2445;p50"/>
          <p:cNvSpPr txBox="1">
            <a:spLocks noGrp="1"/>
          </p:cNvSpPr>
          <p:nvPr>
            <p:ph type="title" idx="8"/>
          </p:nvPr>
        </p:nvSpPr>
        <p:spPr>
          <a:xfrm>
            <a:off x="5205223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Mindset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4746934" y="1943093"/>
            <a:ext cx="38504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300" dirty="0" smtClean="0">
                <a:latin typeface="Leckerli One"/>
                <a:sym typeface="Leckerli One"/>
              </a:rPr>
              <a:t>+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-135228" y="2328051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A.I</a:t>
            </a:r>
            <a:endParaRPr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>
            <p:extLst>
              <p:ext uri="{D42A27DB-BD31-4B8C-83A1-F6EECF244321}">
                <p14:modId xmlns:p14="http://schemas.microsoft.com/office/powerpoint/2010/main" val="3047072936"/>
              </p:ext>
            </p:extLst>
          </p:nvPr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/>
                <a:gridCol w="5234632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>
            <p:extLst>
              <p:ext uri="{D42A27DB-BD31-4B8C-83A1-F6EECF244321}">
                <p14:modId xmlns:p14="http://schemas.microsoft.com/office/powerpoint/2010/main" val="3047072936"/>
              </p:ext>
            </p:extLst>
          </p:nvPr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/>
                <a:gridCol w="5234632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070273" y="3124974"/>
            <a:ext cx="4153436" cy="1496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8727" y="3298002"/>
            <a:ext cx="37641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3000" dirty="0" smtClean="0">
                <a:latin typeface="Leckerli One" panose="020B0604020202020204" charset="0"/>
                <a:ea typeface="Arimo"/>
                <a:cs typeface="Arimo"/>
                <a:sym typeface="Arimo"/>
              </a:rPr>
              <a:t>Total Value: ₹8998</a:t>
            </a:r>
            <a:endParaRPr lang="en" sz="3000" dirty="0"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cxnSp>
        <p:nvCxnSpPr>
          <p:cNvPr id="10" name="Google Shape;2020;p37"/>
          <p:cNvCxnSpPr/>
          <p:nvPr/>
        </p:nvCxnSpPr>
        <p:spPr>
          <a:xfrm>
            <a:off x="2157206" y="3852000"/>
            <a:ext cx="39795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757360" y="3852000"/>
            <a:ext cx="2991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4400" u="sng" dirty="0" smtClean="0">
                <a:solidFill>
                  <a:srgbClr val="E06666"/>
                </a:solidFill>
                <a:latin typeface="Leckerli One" panose="020B0604020202020204" charset="0"/>
                <a:ea typeface="Arimo"/>
                <a:cs typeface="Arimo"/>
                <a:sym typeface="Arimo"/>
              </a:rPr>
              <a:t>₹999 only</a:t>
            </a:r>
            <a:endParaRPr lang="en" sz="4400" u="sng" dirty="0">
              <a:solidFill>
                <a:srgbClr val="E06666"/>
              </a:solidFill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sp>
        <p:nvSpPr>
          <p:cNvPr id="16" name="Google Shape;1586;p34"/>
          <p:cNvSpPr/>
          <p:nvPr/>
        </p:nvSpPr>
        <p:spPr>
          <a:xfrm>
            <a:off x="2311757" y="3563289"/>
            <a:ext cx="3580327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/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/>
                <a:gridCol w="5234632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070273" y="3124974"/>
            <a:ext cx="4153436" cy="1496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8727" y="3298002"/>
            <a:ext cx="37641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3000" dirty="0" smtClean="0">
                <a:latin typeface="Leckerli One" panose="020B0604020202020204" charset="0"/>
                <a:ea typeface="Arimo"/>
                <a:cs typeface="Arimo"/>
                <a:sym typeface="Arimo"/>
              </a:rPr>
              <a:t>Total Value: ₹8998</a:t>
            </a:r>
            <a:endParaRPr lang="en" sz="3000" dirty="0"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cxnSp>
        <p:nvCxnSpPr>
          <p:cNvPr id="10" name="Google Shape;2020;p37"/>
          <p:cNvCxnSpPr/>
          <p:nvPr/>
        </p:nvCxnSpPr>
        <p:spPr>
          <a:xfrm>
            <a:off x="2157206" y="3852000"/>
            <a:ext cx="39795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757360" y="3852000"/>
            <a:ext cx="2991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4400" u="sng" dirty="0" smtClean="0">
                <a:solidFill>
                  <a:srgbClr val="E06666"/>
                </a:solidFill>
                <a:latin typeface="Leckerli One" panose="020B0604020202020204" charset="0"/>
                <a:ea typeface="Arimo"/>
                <a:cs typeface="Arimo"/>
                <a:sym typeface="Arimo"/>
              </a:rPr>
              <a:t>₹999 only</a:t>
            </a:r>
            <a:endParaRPr lang="en" sz="4400" u="sng" dirty="0">
              <a:solidFill>
                <a:srgbClr val="E06666"/>
              </a:solidFill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sp>
        <p:nvSpPr>
          <p:cNvPr id="16" name="Google Shape;1586;p34"/>
          <p:cNvSpPr/>
          <p:nvPr/>
        </p:nvSpPr>
        <p:spPr>
          <a:xfrm>
            <a:off x="2311757" y="3563289"/>
            <a:ext cx="3580327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978264" y="4732839"/>
            <a:ext cx="5226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Special Offer waiting for the people who </a:t>
            </a:r>
            <a:r>
              <a:rPr lang="en-US" dirty="0" err="1" smtClean="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gonna</a:t>
            </a:r>
            <a:r>
              <a:rPr lang="en-US" dirty="0" smtClean="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 stay till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248352" y="2285683"/>
            <a:ext cx="66472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</a:t>
            </a:r>
            <a:endParaRPr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1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60"/>
          <p:cNvSpPr txBox="1">
            <a:spLocks noGrp="1"/>
          </p:cNvSpPr>
          <p:nvPr>
            <p:ph type="title"/>
          </p:nvPr>
        </p:nvSpPr>
        <p:spPr>
          <a:xfrm>
            <a:off x="707303" y="362626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Feedback - People in Pantech Community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617834" y="74222"/>
            <a:ext cx="452649" cy="541154"/>
            <a:chOff x="7086026" y="187142"/>
            <a:chExt cx="452649" cy="541154"/>
          </a:xfrm>
        </p:grpSpPr>
        <p:sp>
          <p:nvSpPr>
            <p:cNvPr id="2821" name="Google Shape;2821;p60"/>
            <p:cNvSpPr/>
            <p:nvPr/>
          </p:nvSpPr>
          <p:spPr>
            <a:xfrm rot="6240902">
              <a:off x="7192200" y="381820"/>
              <a:ext cx="240302" cy="452649"/>
            </a:xfrm>
            <a:custGeom>
              <a:avLst/>
              <a:gdLst/>
              <a:ahLst/>
              <a:cxnLst/>
              <a:rect l="l" t="t" r="r" b="b"/>
              <a:pathLst>
                <a:path w="4192" h="7896" extrusionOk="0">
                  <a:moveTo>
                    <a:pt x="1221" y="0"/>
                  </a:moveTo>
                  <a:cubicBezTo>
                    <a:pt x="724" y="0"/>
                    <a:pt x="303" y="421"/>
                    <a:pt x="152" y="896"/>
                  </a:cubicBezTo>
                  <a:cubicBezTo>
                    <a:pt x="0" y="1372"/>
                    <a:pt x="76" y="1890"/>
                    <a:pt x="195" y="2365"/>
                  </a:cubicBezTo>
                  <a:cubicBezTo>
                    <a:pt x="746" y="4666"/>
                    <a:pt x="2182" y="6653"/>
                    <a:pt x="4191" y="7895"/>
                  </a:cubicBezTo>
                  <a:lnTo>
                    <a:pt x="3921" y="7669"/>
                  </a:lnTo>
                  <a:cubicBezTo>
                    <a:pt x="2603" y="5616"/>
                    <a:pt x="3759" y="2603"/>
                    <a:pt x="2301" y="659"/>
                  </a:cubicBezTo>
                  <a:cubicBezTo>
                    <a:pt x="2042" y="302"/>
                    <a:pt x="1664" y="0"/>
                    <a:pt x="1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0"/>
            <p:cNvSpPr/>
            <p:nvPr/>
          </p:nvSpPr>
          <p:spPr>
            <a:xfrm rot="6240902">
              <a:off x="7086911" y="288687"/>
              <a:ext cx="398802" cy="195712"/>
            </a:xfrm>
            <a:custGeom>
              <a:avLst/>
              <a:gdLst/>
              <a:ahLst/>
              <a:cxnLst/>
              <a:rect l="l" t="t" r="r" b="b"/>
              <a:pathLst>
                <a:path w="6957" h="3414" extrusionOk="0">
                  <a:moveTo>
                    <a:pt x="1948" y="0"/>
                  </a:moveTo>
                  <a:cubicBezTo>
                    <a:pt x="1679" y="0"/>
                    <a:pt x="1410" y="28"/>
                    <a:pt x="1146" y="87"/>
                  </a:cubicBezTo>
                  <a:cubicBezTo>
                    <a:pt x="725" y="184"/>
                    <a:pt x="271" y="400"/>
                    <a:pt x="141" y="810"/>
                  </a:cubicBezTo>
                  <a:cubicBezTo>
                    <a:pt x="1" y="1264"/>
                    <a:pt x="325" y="1750"/>
                    <a:pt x="735" y="1966"/>
                  </a:cubicBezTo>
                  <a:cubicBezTo>
                    <a:pt x="1157" y="2182"/>
                    <a:pt x="1643" y="2182"/>
                    <a:pt x="2118" y="2204"/>
                  </a:cubicBezTo>
                  <a:cubicBezTo>
                    <a:pt x="3803" y="2247"/>
                    <a:pt x="5585" y="2452"/>
                    <a:pt x="6957" y="3413"/>
                  </a:cubicBezTo>
                  <a:cubicBezTo>
                    <a:pt x="6319" y="2420"/>
                    <a:pt x="5553" y="1480"/>
                    <a:pt x="4559" y="832"/>
                  </a:cubicBezTo>
                  <a:cubicBezTo>
                    <a:pt x="3790" y="322"/>
                    <a:pt x="2867" y="0"/>
                    <a:pt x="1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0"/>
            <p:cNvSpPr/>
            <p:nvPr/>
          </p:nvSpPr>
          <p:spPr>
            <a:xfrm rot="6240902">
              <a:off x="7375316" y="381552"/>
              <a:ext cx="108457" cy="152029"/>
            </a:xfrm>
            <a:custGeom>
              <a:avLst/>
              <a:gdLst/>
              <a:ahLst/>
              <a:cxnLst/>
              <a:rect l="l" t="t" r="r" b="b"/>
              <a:pathLst>
                <a:path w="1892" h="2652" extrusionOk="0">
                  <a:moveTo>
                    <a:pt x="289" y="1"/>
                  </a:moveTo>
                  <a:cubicBezTo>
                    <a:pt x="226" y="1"/>
                    <a:pt x="165" y="20"/>
                    <a:pt x="120" y="59"/>
                  </a:cubicBezTo>
                  <a:cubicBezTo>
                    <a:pt x="77" y="113"/>
                    <a:pt x="55" y="167"/>
                    <a:pt x="55" y="232"/>
                  </a:cubicBezTo>
                  <a:cubicBezTo>
                    <a:pt x="1" y="686"/>
                    <a:pt x="347" y="1085"/>
                    <a:pt x="671" y="1409"/>
                  </a:cubicBezTo>
                  <a:lnTo>
                    <a:pt x="1891" y="2651"/>
                  </a:lnTo>
                  <a:lnTo>
                    <a:pt x="1816" y="2479"/>
                  </a:lnTo>
                  <a:cubicBezTo>
                    <a:pt x="1578" y="1820"/>
                    <a:pt x="1286" y="1193"/>
                    <a:pt x="951" y="588"/>
                  </a:cubicBezTo>
                  <a:cubicBezTo>
                    <a:pt x="811" y="351"/>
                    <a:pt x="671" y="113"/>
                    <a:pt x="411" y="27"/>
                  </a:cubicBezTo>
                  <a:cubicBezTo>
                    <a:pt x="373" y="9"/>
                    <a:pt x="330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" y="1079528"/>
            <a:ext cx="5963253" cy="15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29" y="2904052"/>
            <a:ext cx="661035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60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Feedback - People in Pantech Community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3" y="1079528"/>
            <a:ext cx="4844670" cy="2323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4" y="3562469"/>
            <a:ext cx="5408858" cy="14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732209" y="1860392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5000" dirty="0" smtClean="0"/>
              <a:t>Actual Price ₹999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814;p60"/>
          <p:cNvSpPr txBox="1">
            <a:spLocks/>
          </p:cNvSpPr>
          <p:nvPr/>
        </p:nvSpPr>
        <p:spPr>
          <a:xfrm>
            <a:off x="874729" y="72140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/>
              <a:t>Shocking offer – People stays till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Pantech</a:t>
            </a:r>
            <a:endParaRPr dirty="0"/>
          </a:p>
        </p:txBody>
      </p:sp>
      <p:sp>
        <p:nvSpPr>
          <p:cNvPr id="1544" name="Google Shape;1544;p33"/>
          <p:cNvSpPr txBox="1">
            <a:spLocks noGrp="1"/>
          </p:cNvSpPr>
          <p:nvPr>
            <p:ph type="title" idx="2"/>
          </p:nvPr>
        </p:nvSpPr>
        <p:spPr>
          <a:xfrm>
            <a:off x="823200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Profile</a:t>
            </a:r>
            <a:endParaRPr dirty="0"/>
          </a:p>
        </p:txBody>
      </p:sp>
      <p:sp>
        <p:nvSpPr>
          <p:cNvPr id="1545" name="Google Shape;1545;p33"/>
          <p:cNvSpPr txBox="1">
            <a:spLocks noGrp="1"/>
          </p:cNvSpPr>
          <p:nvPr>
            <p:ph type="subTitle" idx="1"/>
          </p:nvPr>
        </p:nvSpPr>
        <p:spPr>
          <a:xfrm>
            <a:off x="765000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N" dirty="0"/>
              <a:t>Established on 2004 </a:t>
            </a:r>
            <a:endParaRPr dirty="0"/>
          </a:p>
        </p:txBody>
      </p:sp>
      <p:sp>
        <p:nvSpPr>
          <p:cNvPr id="1546" name="Google Shape;1546;p33"/>
          <p:cNvSpPr txBox="1">
            <a:spLocks noGrp="1"/>
          </p:cNvSpPr>
          <p:nvPr>
            <p:ph type="title" idx="3"/>
          </p:nvPr>
        </p:nvSpPr>
        <p:spPr>
          <a:xfrm>
            <a:off x="364870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R&amp;D</a:t>
            </a:r>
            <a:endParaRPr dirty="0"/>
          </a:p>
        </p:txBody>
      </p:sp>
      <p:sp>
        <p:nvSpPr>
          <p:cNvPr id="1547" name="Google Shape;1547;p33"/>
          <p:cNvSpPr txBox="1">
            <a:spLocks noGrp="1"/>
          </p:cNvSpPr>
          <p:nvPr>
            <p:ph type="subTitle" idx="4"/>
          </p:nvPr>
        </p:nvSpPr>
        <p:spPr>
          <a:xfrm>
            <a:off x="3325226" y="2230382"/>
            <a:ext cx="25595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Manufacturer of Lab equipment‘s &amp; Development boards</a:t>
            </a:r>
          </a:p>
        </p:txBody>
      </p:sp>
      <p:sp>
        <p:nvSpPr>
          <p:cNvPr id="1548" name="Google Shape;1548;p33"/>
          <p:cNvSpPr txBox="1">
            <a:spLocks noGrp="1"/>
          </p:cNvSpPr>
          <p:nvPr>
            <p:ph type="title" idx="5"/>
          </p:nvPr>
        </p:nvSpPr>
        <p:spPr>
          <a:xfrm>
            <a:off x="634017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/>
          </a:p>
        </p:txBody>
      </p:sp>
      <p:sp>
        <p:nvSpPr>
          <p:cNvPr id="1549" name="Google Shape;1549;p33"/>
          <p:cNvSpPr txBox="1">
            <a:spLocks noGrp="1"/>
          </p:cNvSpPr>
          <p:nvPr>
            <p:ph type="subTitle" idx="6"/>
          </p:nvPr>
        </p:nvSpPr>
        <p:spPr>
          <a:xfrm>
            <a:off x="6281978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2000+ Workshops | 250+ FDP | 100+ Seminars </a:t>
            </a:r>
          </a:p>
        </p:txBody>
      </p:sp>
      <p:sp>
        <p:nvSpPr>
          <p:cNvPr id="1550" name="Google Shape;1550;p33"/>
          <p:cNvSpPr txBox="1">
            <a:spLocks noGrp="1"/>
          </p:cNvSpPr>
          <p:nvPr>
            <p:ph type="title" idx="7"/>
          </p:nvPr>
        </p:nvSpPr>
        <p:spPr>
          <a:xfrm>
            <a:off x="679312" y="3619224"/>
            <a:ext cx="2328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Products &amp; Projects</a:t>
            </a:r>
            <a:endParaRPr dirty="0"/>
          </a:p>
        </p:txBody>
      </p:sp>
      <p:sp>
        <p:nvSpPr>
          <p:cNvPr id="1551" name="Google Shape;1551;p33"/>
          <p:cNvSpPr txBox="1">
            <a:spLocks noGrp="1"/>
          </p:cNvSpPr>
          <p:nvPr>
            <p:ph type="subTitle" idx="8"/>
          </p:nvPr>
        </p:nvSpPr>
        <p:spPr>
          <a:xfrm>
            <a:off x="621112" y="4026600"/>
            <a:ext cx="23068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 smtClean="0"/>
              <a:t>www.pantechsolutions.net</a:t>
            </a:r>
            <a:endParaRPr lang="en-US" dirty="0"/>
          </a:p>
        </p:txBody>
      </p:sp>
      <p:sp>
        <p:nvSpPr>
          <p:cNvPr id="1552" name="Google Shape;1552;p33"/>
          <p:cNvSpPr txBox="1">
            <a:spLocks noGrp="1"/>
          </p:cNvSpPr>
          <p:nvPr>
            <p:ph type="title" idx="9"/>
          </p:nvPr>
        </p:nvSpPr>
        <p:spPr>
          <a:xfrm>
            <a:off x="3648708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Course</a:t>
            </a:r>
            <a:endParaRPr dirty="0"/>
          </a:p>
        </p:txBody>
      </p:sp>
      <p:sp>
        <p:nvSpPr>
          <p:cNvPr id="1553" name="Google Shape;1553;p33"/>
          <p:cNvSpPr txBox="1">
            <a:spLocks noGrp="1"/>
          </p:cNvSpPr>
          <p:nvPr>
            <p:ph type="subTitle" idx="13"/>
          </p:nvPr>
        </p:nvSpPr>
        <p:spPr>
          <a:xfrm>
            <a:off x="3412901" y="4026600"/>
            <a:ext cx="23406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1554" name="Google Shape;1554;p33"/>
          <p:cNvSpPr txBox="1">
            <a:spLocks noGrp="1"/>
          </p:cNvSpPr>
          <p:nvPr>
            <p:ph type="title" idx="14"/>
          </p:nvPr>
        </p:nvSpPr>
        <p:spPr>
          <a:xfrm>
            <a:off x="6340178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Mission</a:t>
            </a:r>
            <a:endParaRPr dirty="0"/>
          </a:p>
        </p:txBody>
      </p:sp>
      <p:sp>
        <p:nvSpPr>
          <p:cNvPr id="1555" name="Google Shape;1555;p33"/>
          <p:cNvSpPr txBox="1">
            <a:spLocks noGrp="1"/>
          </p:cNvSpPr>
          <p:nvPr>
            <p:ph type="subTitle" idx="15"/>
          </p:nvPr>
        </p:nvSpPr>
        <p:spPr>
          <a:xfrm>
            <a:off x="6281978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To Serve</a:t>
            </a:r>
            <a:endParaRPr dirty="0"/>
          </a:p>
        </p:txBody>
      </p:sp>
      <p:sp>
        <p:nvSpPr>
          <p:cNvPr id="1556" name="Google Shape;1556;p33"/>
          <p:cNvSpPr txBox="1">
            <a:spLocks noGrp="1"/>
          </p:cNvSpPr>
          <p:nvPr>
            <p:ph type="title" idx="16"/>
          </p:nvPr>
        </p:nvSpPr>
        <p:spPr>
          <a:xfrm>
            <a:off x="13429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7" name="Google Shape;1557;p33"/>
          <p:cNvSpPr txBox="1">
            <a:spLocks noGrp="1"/>
          </p:cNvSpPr>
          <p:nvPr>
            <p:ph type="title" idx="17"/>
          </p:nvPr>
        </p:nvSpPr>
        <p:spPr>
          <a:xfrm>
            <a:off x="41684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8" name="Google Shape;1558;p33"/>
          <p:cNvSpPr txBox="1">
            <a:spLocks noGrp="1"/>
          </p:cNvSpPr>
          <p:nvPr>
            <p:ph type="title" idx="18"/>
          </p:nvPr>
        </p:nvSpPr>
        <p:spPr>
          <a:xfrm>
            <a:off x="6859925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9" name="Google Shape;1559;p33"/>
          <p:cNvSpPr txBox="1">
            <a:spLocks noGrp="1"/>
          </p:cNvSpPr>
          <p:nvPr>
            <p:ph type="title" idx="19"/>
          </p:nvPr>
        </p:nvSpPr>
        <p:spPr>
          <a:xfrm>
            <a:off x="1342950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60" name="Google Shape;1560;p33"/>
          <p:cNvSpPr txBox="1">
            <a:spLocks noGrp="1"/>
          </p:cNvSpPr>
          <p:nvPr>
            <p:ph type="title" idx="20"/>
          </p:nvPr>
        </p:nvSpPr>
        <p:spPr>
          <a:xfrm>
            <a:off x="4168450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61" name="Google Shape;1561;p33"/>
          <p:cNvSpPr txBox="1">
            <a:spLocks noGrp="1"/>
          </p:cNvSpPr>
          <p:nvPr>
            <p:ph type="title" idx="21"/>
          </p:nvPr>
        </p:nvSpPr>
        <p:spPr>
          <a:xfrm>
            <a:off x="6859925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62" name="Google Shape;1562;p33"/>
          <p:cNvSpPr/>
          <p:nvPr/>
        </p:nvSpPr>
        <p:spPr>
          <a:xfrm rot="6240902">
            <a:off x="3936870" y="446689"/>
            <a:ext cx="240302" cy="452649"/>
          </a:xfrm>
          <a:custGeom>
            <a:avLst/>
            <a:gdLst/>
            <a:ahLst/>
            <a:cxnLst/>
            <a:rect l="l" t="t" r="r" b="b"/>
            <a:pathLst>
              <a:path w="4192" h="7896" extrusionOk="0">
                <a:moveTo>
                  <a:pt x="1221" y="0"/>
                </a:moveTo>
                <a:cubicBezTo>
                  <a:pt x="724" y="0"/>
                  <a:pt x="303" y="421"/>
                  <a:pt x="152" y="896"/>
                </a:cubicBezTo>
                <a:cubicBezTo>
                  <a:pt x="0" y="1372"/>
                  <a:pt x="76" y="1890"/>
                  <a:pt x="195" y="2365"/>
                </a:cubicBezTo>
                <a:cubicBezTo>
                  <a:pt x="746" y="4666"/>
                  <a:pt x="2182" y="6653"/>
                  <a:pt x="4191" y="7895"/>
                </a:cubicBezTo>
                <a:lnTo>
                  <a:pt x="3921" y="7669"/>
                </a:lnTo>
                <a:cubicBezTo>
                  <a:pt x="2603" y="5616"/>
                  <a:pt x="3759" y="2603"/>
                  <a:pt x="2301" y="659"/>
                </a:cubicBezTo>
                <a:cubicBezTo>
                  <a:pt x="2042" y="302"/>
                  <a:pt x="1664" y="0"/>
                  <a:pt x="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3"/>
          <p:cNvSpPr/>
          <p:nvPr/>
        </p:nvSpPr>
        <p:spPr>
          <a:xfrm rot="6240902">
            <a:off x="3831581" y="353556"/>
            <a:ext cx="398802" cy="195712"/>
          </a:xfrm>
          <a:custGeom>
            <a:avLst/>
            <a:gdLst/>
            <a:ahLst/>
            <a:cxnLst/>
            <a:rect l="l" t="t" r="r" b="b"/>
            <a:pathLst>
              <a:path w="6957" h="3414" extrusionOk="0">
                <a:moveTo>
                  <a:pt x="1948" y="0"/>
                </a:moveTo>
                <a:cubicBezTo>
                  <a:pt x="1679" y="0"/>
                  <a:pt x="1410" y="28"/>
                  <a:pt x="1146" y="87"/>
                </a:cubicBezTo>
                <a:cubicBezTo>
                  <a:pt x="725" y="184"/>
                  <a:pt x="271" y="400"/>
                  <a:pt x="141" y="810"/>
                </a:cubicBezTo>
                <a:cubicBezTo>
                  <a:pt x="1" y="1264"/>
                  <a:pt x="325" y="1750"/>
                  <a:pt x="735" y="1966"/>
                </a:cubicBezTo>
                <a:cubicBezTo>
                  <a:pt x="1157" y="2182"/>
                  <a:pt x="1643" y="2182"/>
                  <a:pt x="2118" y="2204"/>
                </a:cubicBezTo>
                <a:cubicBezTo>
                  <a:pt x="3803" y="2247"/>
                  <a:pt x="5585" y="2452"/>
                  <a:pt x="6957" y="3413"/>
                </a:cubicBezTo>
                <a:cubicBezTo>
                  <a:pt x="6319" y="2420"/>
                  <a:pt x="5553" y="1480"/>
                  <a:pt x="4559" y="832"/>
                </a:cubicBezTo>
                <a:cubicBezTo>
                  <a:pt x="3790" y="322"/>
                  <a:pt x="2867" y="0"/>
                  <a:pt x="19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3"/>
          <p:cNvSpPr/>
          <p:nvPr/>
        </p:nvSpPr>
        <p:spPr>
          <a:xfrm rot="6240902">
            <a:off x="4085858" y="451469"/>
            <a:ext cx="108457" cy="152029"/>
          </a:xfrm>
          <a:custGeom>
            <a:avLst/>
            <a:gdLst/>
            <a:ahLst/>
            <a:cxnLst/>
            <a:rect l="l" t="t" r="r" b="b"/>
            <a:pathLst>
              <a:path w="1892" h="2652" extrusionOk="0">
                <a:moveTo>
                  <a:pt x="289" y="1"/>
                </a:moveTo>
                <a:cubicBezTo>
                  <a:pt x="226" y="1"/>
                  <a:pt x="165" y="20"/>
                  <a:pt x="120" y="59"/>
                </a:cubicBezTo>
                <a:cubicBezTo>
                  <a:pt x="77" y="113"/>
                  <a:pt x="55" y="167"/>
                  <a:pt x="55" y="232"/>
                </a:cubicBezTo>
                <a:cubicBezTo>
                  <a:pt x="1" y="686"/>
                  <a:pt x="347" y="1085"/>
                  <a:pt x="671" y="1409"/>
                </a:cubicBezTo>
                <a:lnTo>
                  <a:pt x="1891" y="2651"/>
                </a:lnTo>
                <a:lnTo>
                  <a:pt x="1816" y="2479"/>
                </a:lnTo>
                <a:cubicBezTo>
                  <a:pt x="1578" y="1820"/>
                  <a:pt x="1286" y="1193"/>
                  <a:pt x="951" y="588"/>
                </a:cubicBezTo>
                <a:cubicBezTo>
                  <a:pt x="811" y="351"/>
                  <a:pt x="671" y="113"/>
                  <a:pt x="411" y="27"/>
                </a:cubicBezTo>
                <a:cubicBezTo>
                  <a:pt x="373" y="9"/>
                  <a:pt x="330" y="1"/>
                  <a:pt x="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5000" dirty="0" smtClean="0"/>
              <a:t>Actual Price ₹999</a:t>
            </a:r>
            <a:br>
              <a:rPr lang="en" sz="5000" dirty="0" smtClean="0"/>
            </a:br>
            <a:r>
              <a:rPr lang="en" sz="5000" dirty="0" smtClean="0">
                <a:solidFill>
                  <a:srgbClr val="E06666"/>
                </a:solidFill>
              </a:rPr>
              <a:t>Offer Price ₹</a:t>
            </a:r>
            <a:r>
              <a:rPr lang="en" sz="5000" dirty="0" smtClean="0">
                <a:solidFill>
                  <a:srgbClr val="E06666"/>
                </a:solidFill>
              </a:rPr>
              <a:t>590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814;p60"/>
          <p:cNvSpPr txBox="1">
            <a:spLocks/>
          </p:cNvSpPr>
          <p:nvPr/>
        </p:nvSpPr>
        <p:spPr>
          <a:xfrm>
            <a:off x="874729" y="72140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/>
              <a:t>Shocking offer – </a:t>
            </a:r>
            <a:r>
              <a:rPr lang="en-US" dirty="0" smtClean="0"/>
              <a:t>People present in this webinar</a:t>
            </a:r>
            <a:endParaRPr lang="en-US" dirty="0"/>
          </a:p>
        </p:txBody>
      </p:sp>
      <p:sp>
        <p:nvSpPr>
          <p:cNvPr id="25" name="Google Shape;1586;p34"/>
          <p:cNvSpPr/>
          <p:nvPr/>
        </p:nvSpPr>
        <p:spPr>
          <a:xfrm flipV="1">
            <a:off x="1191296" y="2126070"/>
            <a:ext cx="6117465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90"/>
            </a:pPr>
            <a:r>
              <a:rPr lang="en" sz="5000" dirty="0" smtClean="0"/>
              <a:t>30 Day Success Mindset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1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890253" y="2771621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Write </a:t>
            </a:r>
            <a:r>
              <a:rPr lang="en" sz="6000" dirty="0" smtClean="0"/>
              <a:t>down everything, you think you need to do – 25+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33587" y="4993829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01010" y="1686053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 am learning ___</a:t>
            </a:r>
            <a:br>
              <a:rPr lang="en" sz="6000" dirty="0" smtClean="0"/>
            </a:br>
            <a:r>
              <a:rPr lang="en-IN" sz="6000" dirty="0" smtClean="0"/>
              <a:t>I</a:t>
            </a:r>
            <a:r>
              <a:rPr lang="en" sz="6000" dirty="0" smtClean="0"/>
              <a:t> started buisness</a:t>
            </a:r>
            <a:br>
              <a:rPr lang="en" sz="6000" dirty="0" smtClean="0"/>
            </a:br>
            <a:r>
              <a:rPr lang="en-IN" sz="6000" dirty="0" smtClean="0"/>
              <a:t>I</a:t>
            </a:r>
            <a:r>
              <a:rPr lang="en" sz="6000" dirty="0" smtClean="0"/>
              <a:t> own a BMW Car</a:t>
            </a:r>
            <a:endParaRPr sz="6000" dirty="0"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814;p60"/>
          <p:cNvSpPr txBox="1">
            <a:spLocks/>
          </p:cNvSpPr>
          <p:nvPr/>
        </p:nvSpPr>
        <p:spPr>
          <a:xfrm>
            <a:off x="733061" y="4347327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>
                <a:solidFill>
                  <a:srgbClr val="E06666"/>
                </a:solidFill>
              </a:rPr>
              <a:t>Goal without deadline in a dream</a:t>
            </a:r>
            <a:endParaRPr lang="en-US"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04432" y="1904894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06666"/>
                </a:solidFill>
              </a:rPr>
              <a:t>Q &amp; A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Session</a:t>
            </a:r>
            <a:endParaRPr dirty="0"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1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US" dirty="0"/>
              <a:t>Do you have any questions? </a:t>
            </a:r>
            <a:r>
              <a:rPr lang="en-US" dirty="0" smtClean="0"/>
              <a:t>sanjay@pantechmail.com</a:t>
            </a:r>
            <a:endParaRPr lang="en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Course Queries: +91  9840974408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www.pantechsolutions.net</a:t>
            </a:r>
            <a:endParaRPr lang="en" dirty="0"/>
          </a:p>
        </p:txBody>
      </p: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263978" y="11279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6" name="Google Shape;2836;p61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08821" y="154553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1"/>
          <p:cNvSpPr/>
          <p:nvPr/>
        </p:nvSpPr>
        <p:spPr>
          <a:xfrm>
            <a:off x="7423584" y="24136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1"/>
          <p:cNvSpPr/>
          <p:nvPr/>
        </p:nvSpPr>
        <p:spPr>
          <a:xfrm>
            <a:off x="801210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30" y="334"/>
                </a:moveTo>
                <a:cubicBezTo>
                  <a:pt x="8252" y="334"/>
                  <a:pt x="10526" y="2608"/>
                  <a:pt x="10526" y="5430"/>
                </a:cubicBezTo>
                <a:cubicBezTo>
                  <a:pt x="10526" y="8240"/>
                  <a:pt x="8228" y="10514"/>
                  <a:pt x="5430" y="10514"/>
                </a:cubicBezTo>
                <a:cubicBezTo>
                  <a:pt x="2620" y="10514"/>
                  <a:pt x="346" y="8240"/>
                  <a:pt x="346" y="5430"/>
                </a:cubicBezTo>
                <a:cubicBezTo>
                  <a:pt x="346" y="2608"/>
                  <a:pt x="2620" y="334"/>
                  <a:pt x="5430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2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2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1"/>
          <p:cNvSpPr/>
          <p:nvPr/>
        </p:nvSpPr>
        <p:spPr>
          <a:xfrm>
            <a:off x="8091683" y="2552157"/>
            <a:ext cx="47809" cy="120540"/>
          </a:xfrm>
          <a:custGeom>
            <a:avLst/>
            <a:gdLst/>
            <a:ahLst/>
            <a:cxnLst/>
            <a:rect l="l" t="t" r="r" b="b"/>
            <a:pathLst>
              <a:path w="1502" h="3787" extrusionOk="0">
                <a:moveTo>
                  <a:pt x="1168" y="346"/>
                </a:moveTo>
                <a:lnTo>
                  <a:pt x="1168" y="3430"/>
                </a:lnTo>
                <a:lnTo>
                  <a:pt x="358" y="3430"/>
                </a:lnTo>
                <a:lnTo>
                  <a:pt x="358" y="346"/>
                </a:lnTo>
                <a:close/>
                <a:moveTo>
                  <a:pt x="180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72" y="3787"/>
                  <a:pt x="180" y="3787"/>
                </a:cubicBezTo>
                <a:lnTo>
                  <a:pt x="1323" y="3787"/>
                </a:lnTo>
                <a:cubicBezTo>
                  <a:pt x="1418" y="3787"/>
                  <a:pt x="1501" y="3715"/>
                  <a:pt x="1501" y="3608"/>
                </a:cubicBezTo>
                <a:lnTo>
                  <a:pt x="1501" y="179"/>
                </a:lnTo>
                <a:cubicBezTo>
                  <a:pt x="1501" y="72"/>
                  <a:pt x="1430" y="1"/>
                  <a:pt x="1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1"/>
          <p:cNvSpPr/>
          <p:nvPr/>
        </p:nvSpPr>
        <p:spPr>
          <a:xfrm>
            <a:off x="8164446" y="2552157"/>
            <a:ext cx="128148" cy="120540"/>
          </a:xfrm>
          <a:custGeom>
            <a:avLst/>
            <a:gdLst/>
            <a:ahLst/>
            <a:cxnLst/>
            <a:rect l="l" t="t" r="r" b="b"/>
            <a:pathLst>
              <a:path w="4026" h="3787" extrusionOk="0">
                <a:moveTo>
                  <a:pt x="191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84" y="3787"/>
                  <a:pt x="191" y="3787"/>
                </a:cubicBezTo>
                <a:lnTo>
                  <a:pt x="1334" y="3787"/>
                </a:lnTo>
                <a:cubicBezTo>
                  <a:pt x="1418" y="3787"/>
                  <a:pt x="1513" y="3715"/>
                  <a:pt x="1513" y="3608"/>
                </a:cubicBezTo>
                <a:lnTo>
                  <a:pt x="1513" y="2382"/>
                </a:lnTo>
                <a:cubicBezTo>
                  <a:pt x="1513" y="1977"/>
                  <a:pt x="1596" y="1501"/>
                  <a:pt x="2037" y="1501"/>
                </a:cubicBezTo>
                <a:cubicBezTo>
                  <a:pt x="2347" y="1501"/>
                  <a:pt x="2477" y="1763"/>
                  <a:pt x="2525" y="2060"/>
                </a:cubicBezTo>
                <a:cubicBezTo>
                  <a:pt x="2537" y="2156"/>
                  <a:pt x="2608" y="2215"/>
                  <a:pt x="2692" y="2215"/>
                </a:cubicBezTo>
                <a:cubicBezTo>
                  <a:pt x="2787" y="2215"/>
                  <a:pt x="2870" y="2120"/>
                  <a:pt x="2847" y="2025"/>
                </a:cubicBezTo>
                <a:cubicBezTo>
                  <a:pt x="2763" y="1465"/>
                  <a:pt x="2477" y="1155"/>
                  <a:pt x="2013" y="1155"/>
                </a:cubicBezTo>
                <a:cubicBezTo>
                  <a:pt x="1465" y="1155"/>
                  <a:pt x="1156" y="1608"/>
                  <a:pt x="1156" y="2382"/>
                </a:cubicBezTo>
                <a:lnTo>
                  <a:pt x="1156" y="3430"/>
                </a:lnTo>
                <a:lnTo>
                  <a:pt x="346" y="3430"/>
                </a:lnTo>
                <a:lnTo>
                  <a:pt x="346" y="358"/>
                </a:lnTo>
                <a:lnTo>
                  <a:pt x="918" y="358"/>
                </a:lnTo>
                <a:lnTo>
                  <a:pt x="918" y="572"/>
                </a:lnTo>
                <a:cubicBezTo>
                  <a:pt x="918" y="632"/>
                  <a:pt x="930" y="679"/>
                  <a:pt x="977" y="715"/>
                </a:cubicBezTo>
                <a:cubicBezTo>
                  <a:pt x="1007" y="733"/>
                  <a:pt x="1043" y="742"/>
                  <a:pt x="1078" y="742"/>
                </a:cubicBezTo>
                <a:cubicBezTo>
                  <a:pt x="1114" y="742"/>
                  <a:pt x="1150" y="733"/>
                  <a:pt x="1180" y="715"/>
                </a:cubicBezTo>
                <a:cubicBezTo>
                  <a:pt x="1477" y="477"/>
                  <a:pt x="1835" y="358"/>
                  <a:pt x="2227" y="358"/>
                </a:cubicBezTo>
                <a:cubicBezTo>
                  <a:pt x="3204" y="358"/>
                  <a:pt x="3656" y="1191"/>
                  <a:pt x="3656" y="2001"/>
                </a:cubicBezTo>
                <a:lnTo>
                  <a:pt x="3656" y="3430"/>
                </a:lnTo>
                <a:lnTo>
                  <a:pt x="2847" y="3430"/>
                </a:lnTo>
                <a:lnTo>
                  <a:pt x="2847" y="2870"/>
                </a:lnTo>
                <a:cubicBezTo>
                  <a:pt x="2847" y="2775"/>
                  <a:pt x="2775" y="2703"/>
                  <a:pt x="2692" y="2703"/>
                </a:cubicBezTo>
                <a:cubicBezTo>
                  <a:pt x="2597" y="2703"/>
                  <a:pt x="2525" y="2775"/>
                  <a:pt x="2525" y="2870"/>
                </a:cubicBezTo>
                <a:lnTo>
                  <a:pt x="2525" y="3596"/>
                </a:lnTo>
                <a:cubicBezTo>
                  <a:pt x="2525" y="3691"/>
                  <a:pt x="2597" y="3775"/>
                  <a:pt x="2704" y="3775"/>
                </a:cubicBezTo>
                <a:lnTo>
                  <a:pt x="3847" y="3775"/>
                </a:lnTo>
                <a:cubicBezTo>
                  <a:pt x="3942" y="3775"/>
                  <a:pt x="4025" y="3703"/>
                  <a:pt x="4025" y="3596"/>
                </a:cubicBezTo>
                <a:lnTo>
                  <a:pt x="4025" y="1989"/>
                </a:lnTo>
                <a:cubicBezTo>
                  <a:pt x="4025" y="810"/>
                  <a:pt x="3299" y="1"/>
                  <a:pt x="2239" y="1"/>
                </a:cubicBezTo>
                <a:cubicBezTo>
                  <a:pt x="1894" y="1"/>
                  <a:pt x="1573" y="84"/>
                  <a:pt x="1275" y="251"/>
                </a:cubicBezTo>
                <a:lnTo>
                  <a:pt x="1275" y="179"/>
                </a:lnTo>
                <a:cubicBezTo>
                  <a:pt x="1275" y="84"/>
                  <a:pt x="1204" y="1"/>
                  <a:pt x="10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1"/>
          <p:cNvSpPr/>
          <p:nvPr/>
        </p:nvSpPr>
        <p:spPr>
          <a:xfrm>
            <a:off x="683466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1"/>
          <p:cNvSpPr/>
          <p:nvPr/>
        </p:nvSpPr>
        <p:spPr>
          <a:xfrm>
            <a:off x="6899474" y="2479012"/>
            <a:ext cx="215298" cy="215298"/>
          </a:xfrm>
          <a:custGeom>
            <a:avLst/>
            <a:gdLst/>
            <a:ahLst/>
            <a:cxnLst/>
            <a:rect l="l" t="t" r="r" b="b"/>
            <a:pathLst>
              <a:path w="6764" h="6764" extrusionOk="0">
                <a:moveTo>
                  <a:pt x="5335" y="346"/>
                </a:moveTo>
                <a:cubicBezTo>
                  <a:pt x="5930" y="346"/>
                  <a:pt x="6418" y="834"/>
                  <a:pt x="6418" y="1429"/>
                </a:cubicBezTo>
                <a:lnTo>
                  <a:pt x="6418" y="5335"/>
                </a:lnTo>
                <a:cubicBezTo>
                  <a:pt x="6418" y="5930"/>
                  <a:pt x="5930" y="6418"/>
                  <a:pt x="5335" y="6418"/>
                </a:cubicBezTo>
                <a:lnTo>
                  <a:pt x="1429" y="6418"/>
                </a:lnTo>
                <a:cubicBezTo>
                  <a:pt x="834" y="6418"/>
                  <a:pt x="346" y="5930"/>
                  <a:pt x="346" y="5335"/>
                </a:cubicBezTo>
                <a:lnTo>
                  <a:pt x="346" y="1429"/>
                </a:lnTo>
                <a:cubicBezTo>
                  <a:pt x="346" y="834"/>
                  <a:pt x="834" y="346"/>
                  <a:pt x="1429" y="346"/>
                </a:cubicBezTo>
                <a:close/>
                <a:moveTo>
                  <a:pt x="1429" y="1"/>
                </a:moveTo>
                <a:cubicBezTo>
                  <a:pt x="644" y="1"/>
                  <a:pt x="1" y="644"/>
                  <a:pt x="1" y="1429"/>
                </a:cubicBezTo>
                <a:lnTo>
                  <a:pt x="1" y="5335"/>
                </a:lnTo>
                <a:cubicBezTo>
                  <a:pt x="1" y="6120"/>
                  <a:pt x="644" y="6763"/>
                  <a:pt x="1429" y="6763"/>
                </a:cubicBezTo>
                <a:lnTo>
                  <a:pt x="5335" y="6763"/>
                </a:lnTo>
                <a:cubicBezTo>
                  <a:pt x="6121" y="6763"/>
                  <a:pt x="6763" y="6120"/>
                  <a:pt x="6763" y="5335"/>
                </a:cubicBezTo>
                <a:lnTo>
                  <a:pt x="6763" y="1429"/>
                </a:lnTo>
                <a:cubicBezTo>
                  <a:pt x="6763" y="644"/>
                  <a:pt x="6121" y="1"/>
                  <a:pt x="5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1"/>
          <p:cNvSpPr/>
          <p:nvPr/>
        </p:nvSpPr>
        <p:spPr>
          <a:xfrm>
            <a:off x="6949543" y="2530131"/>
            <a:ext cx="114811" cy="112742"/>
          </a:xfrm>
          <a:custGeom>
            <a:avLst/>
            <a:gdLst/>
            <a:ahLst/>
            <a:cxnLst/>
            <a:rect l="l" t="t" r="r" b="b"/>
            <a:pathLst>
              <a:path w="3607" h="3542" extrusionOk="0">
                <a:moveTo>
                  <a:pt x="1822" y="0"/>
                </a:moveTo>
                <a:cubicBezTo>
                  <a:pt x="812" y="0"/>
                  <a:pt x="1" y="851"/>
                  <a:pt x="59" y="1859"/>
                </a:cubicBezTo>
                <a:cubicBezTo>
                  <a:pt x="95" y="2776"/>
                  <a:pt x="833" y="3502"/>
                  <a:pt x="1726" y="3538"/>
                </a:cubicBezTo>
                <a:cubicBezTo>
                  <a:pt x="1764" y="3541"/>
                  <a:pt x="1802" y="3542"/>
                  <a:pt x="1840" y="3542"/>
                </a:cubicBezTo>
                <a:cubicBezTo>
                  <a:pt x="2178" y="3542"/>
                  <a:pt x="2494" y="3447"/>
                  <a:pt x="2762" y="3276"/>
                </a:cubicBezTo>
                <a:cubicBezTo>
                  <a:pt x="2857" y="3217"/>
                  <a:pt x="2869" y="3086"/>
                  <a:pt x="2797" y="3014"/>
                </a:cubicBezTo>
                <a:cubicBezTo>
                  <a:pt x="2761" y="2978"/>
                  <a:pt x="2711" y="2964"/>
                  <a:pt x="2664" y="2964"/>
                </a:cubicBezTo>
                <a:cubicBezTo>
                  <a:pt x="2634" y="2964"/>
                  <a:pt x="2606" y="2969"/>
                  <a:pt x="2583" y="2979"/>
                </a:cubicBezTo>
                <a:cubicBezTo>
                  <a:pt x="2380" y="3096"/>
                  <a:pt x="2149" y="3185"/>
                  <a:pt x="1897" y="3185"/>
                </a:cubicBezTo>
                <a:cubicBezTo>
                  <a:pt x="1868" y="3185"/>
                  <a:pt x="1839" y="3183"/>
                  <a:pt x="1809" y="3181"/>
                </a:cubicBezTo>
                <a:cubicBezTo>
                  <a:pt x="1023" y="3169"/>
                  <a:pt x="380" y="2514"/>
                  <a:pt x="392" y="1716"/>
                </a:cubicBezTo>
                <a:cubicBezTo>
                  <a:pt x="426" y="948"/>
                  <a:pt x="1028" y="330"/>
                  <a:pt x="1792" y="330"/>
                </a:cubicBezTo>
                <a:cubicBezTo>
                  <a:pt x="1833" y="330"/>
                  <a:pt x="1874" y="332"/>
                  <a:pt x="1916" y="335"/>
                </a:cubicBezTo>
                <a:cubicBezTo>
                  <a:pt x="2619" y="371"/>
                  <a:pt x="3190" y="943"/>
                  <a:pt x="3250" y="1633"/>
                </a:cubicBezTo>
                <a:cubicBezTo>
                  <a:pt x="3285" y="1919"/>
                  <a:pt x="3214" y="2193"/>
                  <a:pt x="3095" y="2431"/>
                </a:cubicBezTo>
                <a:cubicBezTo>
                  <a:pt x="3059" y="2490"/>
                  <a:pt x="3059" y="2574"/>
                  <a:pt x="3119" y="2633"/>
                </a:cubicBezTo>
                <a:cubicBezTo>
                  <a:pt x="3149" y="2663"/>
                  <a:pt x="3191" y="2678"/>
                  <a:pt x="3234" y="2678"/>
                </a:cubicBezTo>
                <a:cubicBezTo>
                  <a:pt x="3295" y="2678"/>
                  <a:pt x="3358" y="2648"/>
                  <a:pt x="3393" y="2586"/>
                </a:cubicBezTo>
                <a:cubicBezTo>
                  <a:pt x="3536" y="2324"/>
                  <a:pt x="3607" y="2014"/>
                  <a:pt x="3583" y="1669"/>
                </a:cubicBezTo>
                <a:cubicBezTo>
                  <a:pt x="3536" y="764"/>
                  <a:pt x="2797" y="50"/>
                  <a:pt x="1904" y="2"/>
                </a:cubicBezTo>
                <a:cubicBezTo>
                  <a:pt x="1877" y="1"/>
                  <a:pt x="1849" y="0"/>
                  <a:pt x="1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1"/>
          <p:cNvSpPr/>
          <p:nvPr/>
        </p:nvSpPr>
        <p:spPr>
          <a:xfrm>
            <a:off x="7050698" y="2506672"/>
            <a:ext cx="29570" cy="29220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465" y="1"/>
                </a:moveTo>
                <a:cubicBezTo>
                  <a:pt x="203" y="1"/>
                  <a:pt x="0" y="203"/>
                  <a:pt x="0" y="453"/>
                </a:cubicBezTo>
                <a:cubicBezTo>
                  <a:pt x="0" y="715"/>
                  <a:pt x="203" y="918"/>
                  <a:pt x="465" y="918"/>
                </a:cubicBezTo>
                <a:cubicBezTo>
                  <a:pt x="715" y="918"/>
                  <a:pt x="929" y="715"/>
                  <a:pt x="929" y="453"/>
                </a:cubicBezTo>
                <a:cubicBezTo>
                  <a:pt x="929" y="203"/>
                  <a:pt x="715" y="1"/>
                  <a:pt x="4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36"/>
          <p:cNvSpPr txBox="1">
            <a:spLocks noGrp="1"/>
          </p:cNvSpPr>
          <p:nvPr>
            <p:ph type="title"/>
          </p:nvPr>
        </p:nvSpPr>
        <p:spPr>
          <a:xfrm>
            <a:off x="724650" y="996813"/>
            <a:ext cx="7716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10,000,000</a:t>
            </a:r>
            <a:endParaRPr dirty="0"/>
          </a:p>
        </p:txBody>
      </p:sp>
      <p:sp>
        <p:nvSpPr>
          <p:cNvPr id="1920" name="Google Shape;1920;p36"/>
          <p:cNvSpPr/>
          <p:nvPr/>
        </p:nvSpPr>
        <p:spPr>
          <a:xfrm rot="7292107">
            <a:off x="4193258" y="1100041"/>
            <a:ext cx="249808" cy="338600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6"/>
          <p:cNvSpPr/>
          <p:nvPr/>
        </p:nvSpPr>
        <p:spPr>
          <a:xfrm rot="7292107">
            <a:off x="4683356" y="1185845"/>
            <a:ext cx="436031" cy="166978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6"/>
          <p:cNvSpPr/>
          <p:nvPr/>
        </p:nvSpPr>
        <p:spPr>
          <a:xfrm rot="7292107">
            <a:off x="3997803" y="1267140"/>
            <a:ext cx="92116" cy="338268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6"/>
          <p:cNvSpPr/>
          <p:nvPr/>
        </p:nvSpPr>
        <p:spPr>
          <a:xfrm rot="7292107">
            <a:off x="4403283" y="1112557"/>
            <a:ext cx="394341" cy="2342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6"/>
          <p:cNvSpPr/>
          <p:nvPr/>
        </p:nvSpPr>
        <p:spPr>
          <a:xfrm rot="7292107">
            <a:off x="4903071" y="1306862"/>
            <a:ext cx="481481" cy="68229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403102" y="1340976"/>
            <a:ext cx="480480" cy="549051"/>
            <a:chOff x="1517125" y="2070200"/>
            <a:chExt cx="480480" cy="549051"/>
          </a:xfrm>
        </p:grpSpPr>
        <p:sp>
          <p:nvSpPr>
            <p:cNvPr id="1926" name="Google Shape;1926;p36"/>
            <p:cNvSpPr/>
            <p:nvPr/>
          </p:nvSpPr>
          <p:spPr>
            <a:xfrm>
              <a:off x="1517125" y="2070200"/>
              <a:ext cx="480480" cy="241950"/>
            </a:xfrm>
            <a:custGeom>
              <a:avLst/>
              <a:gdLst/>
              <a:ahLst/>
              <a:cxnLst/>
              <a:rect l="l" t="t" r="r" b="b"/>
              <a:pathLst>
                <a:path w="3090" h="1556" extrusionOk="0">
                  <a:moveTo>
                    <a:pt x="1308" y="0"/>
                  </a:moveTo>
                  <a:cubicBezTo>
                    <a:pt x="940" y="0"/>
                    <a:pt x="584" y="119"/>
                    <a:pt x="303" y="367"/>
                  </a:cubicBezTo>
                  <a:cubicBezTo>
                    <a:pt x="1" y="594"/>
                    <a:pt x="22" y="1037"/>
                    <a:pt x="325" y="1253"/>
                  </a:cubicBezTo>
                  <a:cubicBezTo>
                    <a:pt x="422" y="1329"/>
                    <a:pt x="541" y="1383"/>
                    <a:pt x="660" y="1415"/>
                  </a:cubicBezTo>
                  <a:cubicBezTo>
                    <a:pt x="876" y="1458"/>
                    <a:pt x="1081" y="1480"/>
                    <a:pt x="1297" y="1491"/>
                  </a:cubicBezTo>
                  <a:cubicBezTo>
                    <a:pt x="1707" y="1502"/>
                    <a:pt x="2128" y="1512"/>
                    <a:pt x="2539" y="1523"/>
                  </a:cubicBezTo>
                  <a:cubicBezTo>
                    <a:pt x="2658" y="1523"/>
                    <a:pt x="2798" y="1556"/>
                    <a:pt x="2906" y="1556"/>
                  </a:cubicBezTo>
                  <a:cubicBezTo>
                    <a:pt x="3014" y="1556"/>
                    <a:pt x="3090" y="1491"/>
                    <a:pt x="3068" y="1372"/>
                  </a:cubicBezTo>
                  <a:cubicBezTo>
                    <a:pt x="3036" y="1221"/>
                    <a:pt x="2982" y="1080"/>
                    <a:pt x="2917" y="940"/>
                  </a:cubicBezTo>
                  <a:cubicBezTo>
                    <a:pt x="2582" y="270"/>
                    <a:pt x="1988" y="43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1616174" y="2364084"/>
              <a:ext cx="357949" cy="255167"/>
            </a:xfrm>
            <a:custGeom>
              <a:avLst/>
              <a:gdLst/>
              <a:ahLst/>
              <a:cxnLst/>
              <a:rect l="l" t="t" r="r" b="b"/>
              <a:pathLst>
                <a:path w="2302" h="1641" extrusionOk="0">
                  <a:moveTo>
                    <a:pt x="1481" y="0"/>
                  </a:moveTo>
                  <a:cubicBezTo>
                    <a:pt x="1027" y="22"/>
                    <a:pt x="606" y="216"/>
                    <a:pt x="293" y="540"/>
                  </a:cubicBezTo>
                  <a:cubicBezTo>
                    <a:pt x="174" y="681"/>
                    <a:pt x="98" y="854"/>
                    <a:pt x="55" y="1026"/>
                  </a:cubicBezTo>
                  <a:cubicBezTo>
                    <a:pt x="1" y="1243"/>
                    <a:pt x="98" y="1469"/>
                    <a:pt x="293" y="1577"/>
                  </a:cubicBezTo>
                  <a:cubicBezTo>
                    <a:pt x="361" y="1622"/>
                    <a:pt x="429" y="1640"/>
                    <a:pt x="497" y="1640"/>
                  </a:cubicBezTo>
                  <a:cubicBezTo>
                    <a:pt x="611" y="1640"/>
                    <a:pt x="724" y="1587"/>
                    <a:pt x="833" y="1513"/>
                  </a:cubicBezTo>
                  <a:cubicBezTo>
                    <a:pt x="865" y="1491"/>
                    <a:pt x="897" y="1469"/>
                    <a:pt x="930" y="1448"/>
                  </a:cubicBezTo>
                  <a:cubicBezTo>
                    <a:pt x="1329" y="1167"/>
                    <a:pt x="1740" y="875"/>
                    <a:pt x="2140" y="594"/>
                  </a:cubicBezTo>
                  <a:cubicBezTo>
                    <a:pt x="2280" y="497"/>
                    <a:pt x="2302" y="432"/>
                    <a:pt x="2204" y="303"/>
                  </a:cubicBezTo>
                  <a:cubicBezTo>
                    <a:pt x="2161" y="238"/>
                    <a:pt x="2107" y="195"/>
                    <a:pt x="2042" y="162"/>
                  </a:cubicBezTo>
                  <a:cubicBezTo>
                    <a:pt x="1859" y="98"/>
                    <a:pt x="1675" y="54"/>
                    <a:pt x="1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24919" y="158180"/>
            <a:ext cx="614827" cy="461664"/>
            <a:chOff x="7098026" y="2083572"/>
            <a:chExt cx="614827" cy="461664"/>
          </a:xfrm>
        </p:grpSpPr>
        <p:sp>
          <p:nvSpPr>
            <p:cNvPr id="1925" name="Google Shape;1925;p36"/>
            <p:cNvSpPr/>
            <p:nvPr/>
          </p:nvSpPr>
          <p:spPr>
            <a:xfrm>
              <a:off x="7098026" y="2083572"/>
              <a:ext cx="614827" cy="252057"/>
            </a:xfrm>
            <a:custGeom>
              <a:avLst/>
              <a:gdLst/>
              <a:ahLst/>
              <a:cxnLst/>
              <a:rect l="l" t="t" r="r" b="b"/>
              <a:pathLst>
                <a:path w="3954" h="1621" extrusionOk="0">
                  <a:moveTo>
                    <a:pt x="2832" y="0"/>
                  </a:moveTo>
                  <a:cubicBezTo>
                    <a:pt x="1703" y="0"/>
                    <a:pt x="868" y="601"/>
                    <a:pt x="97" y="1340"/>
                  </a:cubicBezTo>
                  <a:cubicBezTo>
                    <a:pt x="0" y="1448"/>
                    <a:pt x="76" y="1610"/>
                    <a:pt x="227" y="1621"/>
                  </a:cubicBezTo>
                  <a:cubicBezTo>
                    <a:pt x="303" y="1621"/>
                    <a:pt x="378" y="1610"/>
                    <a:pt x="454" y="1578"/>
                  </a:cubicBezTo>
                  <a:cubicBezTo>
                    <a:pt x="778" y="1502"/>
                    <a:pt x="1113" y="1426"/>
                    <a:pt x="1447" y="1383"/>
                  </a:cubicBezTo>
                  <a:cubicBezTo>
                    <a:pt x="1966" y="1318"/>
                    <a:pt x="2495" y="1318"/>
                    <a:pt x="3024" y="1275"/>
                  </a:cubicBezTo>
                  <a:cubicBezTo>
                    <a:pt x="3284" y="1264"/>
                    <a:pt x="3532" y="1178"/>
                    <a:pt x="3748" y="1027"/>
                  </a:cubicBezTo>
                  <a:cubicBezTo>
                    <a:pt x="3878" y="930"/>
                    <a:pt x="3953" y="778"/>
                    <a:pt x="3942" y="627"/>
                  </a:cubicBezTo>
                  <a:cubicBezTo>
                    <a:pt x="3921" y="400"/>
                    <a:pt x="3780" y="206"/>
                    <a:pt x="3564" y="141"/>
                  </a:cubicBezTo>
                  <a:cubicBezTo>
                    <a:pt x="3338" y="55"/>
                    <a:pt x="3100" y="11"/>
                    <a:pt x="2862" y="1"/>
                  </a:cubicBezTo>
                  <a:cubicBezTo>
                    <a:pt x="2852" y="1"/>
                    <a:pt x="2842" y="0"/>
                    <a:pt x="2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7212158" y="2342004"/>
              <a:ext cx="403199" cy="203232"/>
            </a:xfrm>
            <a:custGeom>
              <a:avLst/>
              <a:gdLst/>
              <a:ahLst/>
              <a:cxnLst/>
              <a:rect l="l" t="t" r="r" b="b"/>
              <a:pathLst>
                <a:path w="2593" h="1307" extrusionOk="0">
                  <a:moveTo>
                    <a:pt x="1128" y="0"/>
                  </a:moveTo>
                  <a:cubicBezTo>
                    <a:pt x="806" y="0"/>
                    <a:pt x="484" y="82"/>
                    <a:pt x="163" y="229"/>
                  </a:cubicBezTo>
                  <a:cubicBezTo>
                    <a:pt x="98" y="261"/>
                    <a:pt x="1" y="337"/>
                    <a:pt x="11" y="391"/>
                  </a:cubicBezTo>
                  <a:cubicBezTo>
                    <a:pt x="22" y="456"/>
                    <a:pt x="109" y="531"/>
                    <a:pt x="173" y="564"/>
                  </a:cubicBezTo>
                  <a:cubicBezTo>
                    <a:pt x="325" y="628"/>
                    <a:pt x="487" y="672"/>
                    <a:pt x="627" y="736"/>
                  </a:cubicBezTo>
                  <a:cubicBezTo>
                    <a:pt x="1016" y="909"/>
                    <a:pt x="1383" y="1082"/>
                    <a:pt x="1772" y="1244"/>
                  </a:cubicBezTo>
                  <a:cubicBezTo>
                    <a:pt x="1884" y="1284"/>
                    <a:pt x="1996" y="1306"/>
                    <a:pt x="2113" y="1306"/>
                  </a:cubicBezTo>
                  <a:cubicBezTo>
                    <a:pt x="2153" y="1306"/>
                    <a:pt x="2195" y="1304"/>
                    <a:pt x="2236" y="1298"/>
                  </a:cubicBezTo>
                  <a:cubicBezTo>
                    <a:pt x="2452" y="1287"/>
                    <a:pt x="2560" y="1125"/>
                    <a:pt x="2593" y="898"/>
                  </a:cubicBezTo>
                  <a:cubicBezTo>
                    <a:pt x="2550" y="769"/>
                    <a:pt x="2496" y="650"/>
                    <a:pt x="2420" y="542"/>
                  </a:cubicBezTo>
                  <a:cubicBezTo>
                    <a:pt x="2301" y="412"/>
                    <a:pt x="2161" y="304"/>
                    <a:pt x="2010" y="218"/>
                  </a:cubicBezTo>
                  <a:cubicBezTo>
                    <a:pt x="1716" y="68"/>
                    <a:pt x="1422" y="0"/>
                    <a:pt x="1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9" name="Google Shape;1929;p36"/>
          <p:cNvSpPr/>
          <p:nvPr/>
        </p:nvSpPr>
        <p:spPr>
          <a:xfrm>
            <a:off x="3732913" y="3282350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36"/>
          <p:cNvSpPr/>
          <p:nvPr/>
        </p:nvSpPr>
        <p:spPr>
          <a:xfrm>
            <a:off x="7163600" y="1455675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36"/>
          <p:cNvSpPr/>
          <p:nvPr/>
        </p:nvSpPr>
        <p:spPr>
          <a:xfrm>
            <a:off x="1860566" y="2819640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36"/>
          <p:cNvSpPr/>
          <p:nvPr/>
        </p:nvSpPr>
        <p:spPr>
          <a:xfrm>
            <a:off x="7048924" y="1799678"/>
            <a:ext cx="114675" cy="14549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36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36"/>
          <p:cNvSpPr/>
          <p:nvPr/>
        </p:nvSpPr>
        <p:spPr>
          <a:xfrm>
            <a:off x="2233326" y="31084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36"/>
          <p:cNvSpPr txBox="1">
            <a:spLocks noGrp="1"/>
          </p:cNvSpPr>
          <p:nvPr>
            <p:ph type="subTitle" idx="1"/>
          </p:nvPr>
        </p:nvSpPr>
        <p:spPr>
          <a:xfrm>
            <a:off x="2095924" y="3679950"/>
            <a:ext cx="49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To Help people in field on Learning </a:t>
            </a:r>
            <a:endParaRPr dirty="0"/>
          </a:p>
        </p:txBody>
      </p:sp>
      <p:sp>
        <p:nvSpPr>
          <p:cNvPr id="59" name="Google Shape;2018;p37"/>
          <p:cNvSpPr/>
          <p:nvPr/>
        </p:nvSpPr>
        <p:spPr>
          <a:xfrm>
            <a:off x="4443211" y="3406462"/>
            <a:ext cx="84577" cy="348427"/>
          </a:xfrm>
          <a:custGeom>
            <a:avLst/>
            <a:gdLst/>
            <a:ahLst/>
            <a:cxnLst/>
            <a:rect l="l" t="t" r="r" b="b"/>
            <a:pathLst>
              <a:path w="11049" h="8001" extrusionOk="0">
                <a:moveTo>
                  <a:pt x="11049" y="8001"/>
                </a:moveTo>
                <a:cubicBezTo>
                  <a:pt x="6677" y="6752"/>
                  <a:pt x="1438" y="4314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04432" y="1904894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Problems </a:t>
            </a:r>
            <a:br>
              <a:rPr lang="en" dirty="0" smtClean="0"/>
            </a:br>
            <a:r>
              <a:rPr lang="en" dirty="0" smtClean="0"/>
              <a:t>in Learning</a:t>
            </a:r>
            <a:endParaRPr dirty="0"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2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0" y="2104962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ctr">
              <a:spcBef>
                <a:spcPts val="1600"/>
              </a:spcBef>
              <a:buClr>
                <a:schemeClr val="accent1"/>
              </a:buClr>
              <a:buSzPts val="1600"/>
              <a:buChar char="●"/>
            </a:pPr>
            <a:r>
              <a:rPr lang="en-US" sz="4000" dirty="0">
                <a:solidFill>
                  <a:schemeClr val="dk1"/>
                </a:solidFill>
              </a:rPr>
              <a:t>More Content</a:t>
            </a:r>
            <a:br>
              <a:rPr lang="en-US" sz="4000" dirty="0">
                <a:solidFill>
                  <a:schemeClr val="dk1"/>
                </a:solidFill>
              </a:rPr>
            </a:br>
            <a:r>
              <a:rPr lang="en-US" sz="4000" dirty="0"/>
              <a:t>Hard to Learn</a:t>
            </a:r>
            <a:br>
              <a:rPr lang="en-US" sz="4000" dirty="0"/>
            </a:br>
            <a:r>
              <a:rPr lang="en-US" sz="4000" dirty="0"/>
              <a:t>Less</a:t>
            </a:r>
            <a:r>
              <a:rPr lang="en-US" sz="4000" dirty="0">
                <a:solidFill>
                  <a:schemeClr val="dk1"/>
                </a:solidFill>
              </a:rPr>
              <a:t> Applications</a:t>
            </a:r>
            <a:br>
              <a:rPr lang="en-US" sz="4000" dirty="0">
                <a:solidFill>
                  <a:schemeClr val="dk1"/>
                </a:solidFill>
              </a:rPr>
            </a:br>
            <a:r>
              <a:rPr lang="en-US" sz="4000" dirty="0"/>
              <a:t>Not Interactive</a:t>
            </a:r>
            <a:br>
              <a:rPr lang="en-US" sz="4000" dirty="0"/>
            </a:br>
            <a:r>
              <a:rPr lang="en-US" sz="4000" dirty="0" smtClean="0">
                <a:solidFill>
                  <a:schemeClr val="dk1"/>
                </a:solidFill>
              </a:rPr>
              <a:t>Not Precise</a:t>
            </a:r>
            <a:r>
              <a:rPr lang="en" sz="4000" dirty="0" smtClean="0"/>
              <a:t/>
            </a:r>
            <a:br>
              <a:rPr lang="en" sz="4000" dirty="0" smtClean="0"/>
            </a:br>
            <a:r>
              <a:rPr lang="en" sz="4000" dirty="0" smtClean="0"/>
              <a:t>Problem is Lack of Information</a:t>
            </a:r>
            <a:endParaRPr sz="4000" dirty="0"/>
          </a:p>
        </p:txBody>
      </p:sp>
      <p:sp>
        <p:nvSpPr>
          <p:cNvPr id="1581" name="Google Shape;1581;p34"/>
          <p:cNvSpPr/>
          <p:nvPr/>
        </p:nvSpPr>
        <p:spPr>
          <a:xfrm>
            <a:off x="2895610" y="970826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758066" y="4363939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00585" y="436890"/>
            <a:ext cx="395539" cy="533936"/>
            <a:chOff x="2169750" y="1715725"/>
            <a:chExt cx="395539" cy="533936"/>
          </a:xfrm>
        </p:grpSpPr>
        <p:sp>
          <p:nvSpPr>
            <p:cNvPr id="1587" name="Google Shape;1587;p34"/>
            <p:cNvSpPr/>
            <p:nvPr/>
          </p:nvSpPr>
          <p:spPr>
            <a:xfrm>
              <a:off x="2169750" y="1957343"/>
              <a:ext cx="113251" cy="165284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89482" y="1957348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284262" y="1715725"/>
              <a:ext cx="136196" cy="205601"/>
            </a:xfrm>
            <a:custGeom>
              <a:avLst/>
              <a:gdLst/>
              <a:ahLst/>
              <a:cxnLst/>
              <a:rect l="l" t="t" r="r" b="b"/>
              <a:pathLst>
                <a:path w="1772" h="2675" extrusionOk="0">
                  <a:moveTo>
                    <a:pt x="951" y="492"/>
                  </a:moveTo>
                  <a:cubicBezTo>
                    <a:pt x="1124" y="772"/>
                    <a:pt x="1210" y="1107"/>
                    <a:pt x="1502" y="1291"/>
                  </a:cubicBezTo>
                  <a:cubicBezTo>
                    <a:pt x="1307" y="1615"/>
                    <a:pt x="1102" y="1939"/>
                    <a:pt x="908" y="2274"/>
                  </a:cubicBezTo>
                  <a:lnTo>
                    <a:pt x="875" y="2209"/>
                  </a:lnTo>
                  <a:cubicBezTo>
                    <a:pt x="757" y="1928"/>
                    <a:pt x="605" y="1680"/>
                    <a:pt x="411" y="1453"/>
                  </a:cubicBezTo>
                  <a:cubicBezTo>
                    <a:pt x="389" y="1431"/>
                    <a:pt x="400" y="1377"/>
                    <a:pt x="400" y="1356"/>
                  </a:cubicBezTo>
                  <a:cubicBezTo>
                    <a:pt x="411" y="1334"/>
                    <a:pt x="433" y="1313"/>
                    <a:pt x="443" y="1302"/>
                  </a:cubicBezTo>
                  <a:cubicBezTo>
                    <a:pt x="649" y="1053"/>
                    <a:pt x="821" y="772"/>
                    <a:pt x="951" y="492"/>
                  </a:cubicBezTo>
                  <a:close/>
                  <a:moveTo>
                    <a:pt x="926" y="0"/>
                  </a:moveTo>
                  <a:cubicBezTo>
                    <a:pt x="824" y="0"/>
                    <a:pt x="727" y="56"/>
                    <a:pt x="681" y="157"/>
                  </a:cubicBezTo>
                  <a:cubicBezTo>
                    <a:pt x="573" y="373"/>
                    <a:pt x="465" y="600"/>
                    <a:pt x="346" y="805"/>
                  </a:cubicBezTo>
                  <a:cubicBezTo>
                    <a:pt x="249" y="978"/>
                    <a:pt x="141" y="1140"/>
                    <a:pt x="44" y="1302"/>
                  </a:cubicBezTo>
                  <a:cubicBezTo>
                    <a:pt x="1" y="1356"/>
                    <a:pt x="1" y="1431"/>
                    <a:pt x="44" y="1485"/>
                  </a:cubicBezTo>
                  <a:cubicBezTo>
                    <a:pt x="206" y="1701"/>
                    <a:pt x="346" y="1950"/>
                    <a:pt x="454" y="2198"/>
                  </a:cubicBezTo>
                  <a:cubicBezTo>
                    <a:pt x="497" y="2306"/>
                    <a:pt x="551" y="2414"/>
                    <a:pt x="605" y="2522"/>
                  </a:cubicBezTo>
                  <a:cubicBezTo>
                    <a:pt x="645" y="2612"/>
                    <a:pt x="741" y="2675"/>
                    <a:pt x="841" y="2675"/>
                  </a:cubicBezTo>
                  <a:cubicBezTo>
                    <a:pt x="849" y="2675"/>
                    <a:pt x="857" y="2674"/>
                    <a:pt x="865" y="2673"/>
                  </a:cubicBezTo>
                  <a:cubicBezTo>
                    <a:pt x="872" y="2674"/>
                    <a:pt x="879" y="2675"/>
                    <a:pt x="886" y="2675"/>
                  </a:cubicBezTo>
                  <a:cubicBezTo>
                    <a:pt x="974" y="2675"/>
                    <a:pt x="1051" y="2613"/>
                    <a:pt x="1081" y="2533"/>
                  </a:cubicBezTo>
                  <a:cubicBezTo>
                    <a:pt x="1081" y="2501"/>
                    <a:pt x="1091" y="2479"/>
                    <a:pt x="1113" y="2447"/>
                  </a:cubicBezTo>
                  <a:cubicBezTo>
                    <a:pt x="1275" y="2187"/>
                    <a:pt x="1437" y="1917"/>
                    <a:pt x="1588" y="1647"/>
                  </a:cubicBezTo>
                  <a:cubicBezTo>
                    <a:pt x="1653" y="1539"/>
                    <a:pt x="1707" y="1421"/>
                    <a:pt x="1761" y="1302"/>
                  </a:cubicBezTo>
                  <a:cubicBezTo>
                    <a:pt x="1772" y="1280"/>
                    <a:pt x="1761" y="1248"/>
                    <a:pt x="1750" y="1226"/>
                  </a:cubicBezTo>
                  <a:cubicBezTo>
                    <a:pt x="1729" y="1172"/>
                    <a:pt x="1685" y="1140"/>
                    <a:pt x="1664" y="1097"/>
                  </a:cubicBezTo>
                  <a:cubicBezTo>
                    <a:pt x="1459" y="783"/>
                    <a:pt x="1286" y="459"/>
                    <a:pt x="1135" y="124"/>
                  </a:cubicBezTo>
                  <a:cubicBezTo>
                    <a:pt x="1113" y="81"/>
                    <a:pt x="1081" y="49"/>
                    <a:pt x="1048" y="27"/>
                  </a:cubicBezTo>
                  <a:cubicBezTo>
                    <a:pt x="1008" y="9"/>
                    <a:pt x="967" y="0"/>
                    <a:pt x="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707752" y="4363939"/>
            <a:ext cx="383548" cy="661124"/>
            <a:chOff x="6719926" y="3350661"/>
            <a:chExt cx="383548" cy="661124"/>
          </a:xfrm>
        </p:grpSpPr>
        <p:sp>
          <p:nvSpPr>
            <p:cNvPr id="1591" name="Google Shape;1591;p34"/>
            <p:cNvSpPr/>
            <p:nvPr/>
          </p:nvSpPr>
          <p:spPr>
            <a:xfrm>
              <a:off x="6719926" y="3350661"/>
              <a:ext cx="137025" cy="173858"/>
            </a:xfrm>
            <a:custGeom>
              <a:avLst/>
              <a:gdLst/>
              <a:ahLst/>
              <a:cxnLst/>
              <a:rect l="l" t="t" r="r" b="b"/>
              <a:pathLst>
                <a:path w="1492" h="1893" extrusionOk="0">
                  <a:moveTo>
                    <a:pt x="773" y="1"/>
                  </a:moveTo>
                  <a:cubicBezTo>
                    <a:pt x="768" y="1"/>
                    <a:pt x="762" y="1"/>
                    <a:pt x="757" y="2"/>
                  </a:cubicBezTo>
                  <a:cubicBezTo>
                    <a:pt x="703" y="2"/>
                    <a:pt x="692" y="46"/>
                    <a:pt x="692" y="89"/>
                  </a:cubicBezTo>
                  <a:lnTo>
                    <a:pt x="692" y="564"/>
                  </a:lnTo>
                  <a:lnTo>
                    <a:pt x="670" y="575"/>
                  </a:lnTo>
                  <a:cubicBezTo>
                    <a:pt x="649" y="542"/>
                    <a:pt x="616" y="521"/>
                    <a:pt x="584" y="499"/>
                  </a:cubicBezTo>
                  <a:cubicBezTo>
                    <a:pt x="444" y="402"/>
                    <a:pt x="292" y="305"/>
                    <a:pt x="152" y="218"/>
                  </a:cubicBezTo>
                  <a:cubicBezTo>
                    <a:pt x="134" y="214"/>
                    <a:pt x="116" y="211"/>
                    <a:pt x="99" y="211"/>
                  </a:cubicBezTo>
                  <a:cubicBezTo>
                    <a:pt x="75" y="211"/>
                    <a:pt x="52" y="217"/>
                    <a:pt x="33" y="229"/>
                  </a:cubicBezTo>
                  <a:cubicBezTo>
                    <a:pt x="1" y="272"/>
                    <a:pt x="33" y="326"/>
                    <a:pt x="55" y="348"/>
                  </a:cubicBezTo>
                  <a:cubicBezTo>
                    <a:pt x="87" y="370"/>
                    <a:pt x="109" y="391"/>
                    <a:pt x="130" y="413"/>
                  </a:cubicBezTo>
                  <a:lnTo>
                    <a:pt x="562" y="802"/>
                  </a:lnTo>
                  <a:lnTo>
                    <a:pt x="627" y="856"/>
                  </a:lnTo>
                  <a:cubicBezTo>
                    <a:pt x="454" y="1018"/>
                    <a:pt x="292" y="1169"/>
                    <a:pt x="130" y="1320"/>
                  </a:cubicBezTo>
                  <a:cubicBezTo>
                    <a:pt x="87" y="1353"/>
                    <a:pt x="22" y="1396"/>
                    <a:pt x="66" y="1450"/>
                  </a:cubicBezTo>
                  <a:cubicBezTo>
                    <a:pt x="79" y="1466"/>
                    <a:pt x="94" y="1473"/>
                    <a:pt x="110" y="1473"/>
                  </a:cubicBezTo>
                  <a:cubicBezTo>
                    <a:pt x="145" y="1473"/>
                    <a:pt x="183" y="1440"/>
                    <a:pt x="206" y="1417"/>
                  </a:cubicBezTo>
                  <a:cubicBezTo>
                    <a:pt x="336" y="1320"/>
                    <a:pt x="465" y="1223"/>
                    <a:pt x="595" y="1126"/>
                  </a:cubicBezTo>
                  <a:lnTo>
                    <a:pt x="681" y="1050"/>
                  </a:lnTo>
                  <a:cubicBezTo>
                    <a:pt x="692" y="1245"/>
                    <a:pt x="703" y="1428"/>
                    <a:pt x="714" y="1601"/>
                  </a:cubicBezTo>
                  <a:cubicBezTo>
                    <a:pt x="714" y="1677"/>
                    <a:pt x="724" y="1763"/>
                    <a:pt x="746" y="1839"/>
                  </a:cubicBezTo>
                  <a:cubicBezTo>
                    <a:pt x="757" y="1871"/>
                    <a:pt x="778" y="1893"/>
                    <a:pt x="800" y="1893"/>
                  </a:cubicBezTo>
                  <a:cubicBezTo>
                    <a:pt x="822" y="1893"/>
                    <a:pt x="854" y="1871"/>
                    <a:pt x="865" y="1849"/>
                  </a:cubicBezTo>
                  <a:cubicBezTo>
                    <a:pt x="876" y="1795"/>
                    <a:pt x="886" y="1752"/>
                    <a:pt x="886" y="1709"/>
                  </a:cubicBezTo>
                  <a:cubicBezTo>
                    <a:pt x="886" y="1525"/>
                    <a:pt x="897" y="1331"/>
                    <a:pt x="897" y="1147"/>
                  </a:cubicBezTo>
                  <a:cubicBezTo>
                    <a:pt x="908" y="1126"/>
                    <a:pt x="908" y="1104"/>
                    <a:pt x="908" y="1072"/>
                  </a:cubicBezTo>
                  <a:cubicBezTo>
                    <a:pt x="994" y="1137"/>
                    <a:pt x="1081" y="1212"/>
                    <a:pt x="1156" y="1277"/>
                  </a:cubicBezTo>
                  <a:cubicBezTo>
                    <a:pt x="1232" y="1331"/>
                    <a:pt x="1308" y="1374"/>
                    <a:pt x="1383" y="1417"/>
                  </a:cubicBezTo>
                  <a:cubicBezTo>
                    <a:pt x="1391" y="1423"/>
                    <a:pt x="1400" y="1425"/>
                    <a:pt x="1409" y="1425"/>
                  </a:cubicBezTo>
                  <a:cubicBezTo>
                    <a:pt x="1437" y="1425"/>
                    <a:pt x="1467" y="1407"/>
                    <a:pt x="1491" y="1407"/>
                  </a:cubicBezTo>
                  <a:cubicBezTo>
                    <a:pt x="1480" y="1374"/>
                    <a:pt x="1491" y="1331"/>
                    <a:pt x="1470" y="1309"/>
                  </a:cubicBezTo>
                  <a:cubicBezTo>
                    <a:pt x="1416" y="1245"/>
                    <a:pt x="1362" y="1191"/>
                    <a:pt x="1308" y="1147"/>
                  </a:cubicBezTo>
                  <a:lnTo>
                    <a:pt x="962" y="813"/>
                  </a:lnTo>
                  <a:cubicBezTo>
                    <a:pt x="1059" y="737"/>
                    <a:pt x="1146" y="661"/>
                    <a:pt x="1243" y="586"/>
                  </a:cubicBezTo>
                  <a:cubicBezTo>
                    <a:pt x="1308" y="521"/>
                    <a:pt x="1372" y="456"/>
                    <a:pt x="1437" y="391"/>
                  </a:cubicBezTo>
                  <a:cubicBezTo>
                    <a:pt x="1470" y="359"/>
                    <a:pt x="1459" y="316"/>
                    <a:pt x="1470" y="283"/>
                  </a:cubicBezTo>
                  <a:lnTo>
                    <a:pt x="1470" y="283"/>
                  </a:lnTo>
                  <a:cubicBezTo>
                    <a:pt x="1460" y="286"/>
                    <a:pt x="1450" y="287"/>
                    <a:pt x="1440" y="287"/>
                  </a:cubicBezTo>
                  <a:cubicBezTo>
                    <a:pt x="1423" y="287"/>
                    <a:pt x="1406" y="284"/>
                    <a:pt x="1391" y="284"/>
                  </a:cubicBezTo>
                  <a:cubicBezTo>
                    <a:pt x="1376" y="284"/>
                    <a:pt x="1363" y="286"/>
                    <a:pt x="1351" y="294"/>
                  </a:cubicBezTo>
                  <a:cubicBezTo>
                    <a:pt x="1254" y="359"/>
                    <a:pt x="1167" y="424"/>
                    <a:pt x="1070" y="499"/>
                  </a:cubicBezTo>
                  <a:cubicBezTo>
                    <a:pt x="1016" y="542"/>
                    <a:pt x="951" y="586"/>
                    <a:pt x="886" y="640"/>
                  </a:cubicBezTo>
                  <a:cubicBezTo>
                    <a:pt x="876" y="542"/>
                    <a:pt x="876" y="456"/>
                    <a:pt x="865" y="359"/>
                  </a:cubicBezTo>
                  <a:cubicBezTo>
                    <a:pt x="865" y="272"/>
                    <a:pt x="854" y="175"/>
                    <a:pt x="843" y="78"/>
                  </a:cubicBezTo>
                  <a:cubicBezTo>
                    <a:pt x="834" y="39"/>
                    <a:pt x="815" y="1"/>
                    <a:pt x="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6974250" y="3823163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581;p34"/>
          <p:cNvSpPr/>
          <p:nvPr/>
        </p:nvSpPr>
        <p:spPr>
          <a:xfrm>
            <a:off x="2807706" y="1537894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81;p34"/>
          <p:cNvSpPr/>
          <p:nvPr/>
        </p:nvSpPr>
        <p:spPr>
          <a:xfrm>
            <a:off x="2555915" y="2180624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81;p34"/>
          <p:cNvSpPr/>
          <p:nvPr/>
        </p:nvSpPr>
        <p:spPr>
          <a:xfrm>
            <a:off x="2819203" y="2807013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81;p34"/>
          <p:cNvSpPr/>
          <p:nvPr/>
        </p:nvSpPr>
        <p:spPr>
          <a:xfrm>
            <a:off x="3236647" y="3363037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81;p34"/>
          <p:cNvSpPr/>
          <p:nvPr/>
        </p:nvSpPr>
        <p:spPr>
          <a:xfrm>
            <a:off x="822678" y="399914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4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0" y="2104962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ctr">
              <a:spcBef>
                <a:spcPts val="1600"/>
              </a:spcBef>
              <a:buClr>
                <a:schemeClr val="accent1"/>
              </a:buClr>
              <a:buSzPts val="1600"/>
              <a:buChar char="●"/>
            </a:pPr>
            <a:r>
              <a:rPr lang="en-US" sz="4000" dirty="0">
                <a:solidFill>
                  <a:schemeClr val="dk1"/>
                </a:solidFill>
              </a:rPr>
              <a:t>More Content</a:t>
            </a:r>
            <a:br>
              <a:rPr lang="en-US" sz="4000" dirty="0">
                <a:solidFill>
                  <a:schemeClr val="dk1"/>
                </a:solidFill>
              </a:rPr>
            </a:br>
            <a:r>
              <a:rPr lang="en-US" sz="4000" dirty="0"/>
              <a:t>Hard to Learn</a:t>
            </a:r>
            <a:br>
              <a:rPr lang="en-US" sz="4000" dirty="0"/>
            </a:br>
            <a:r>
              <a:rPr lang="en-US" sz="4000" dirty="0"/>
              <a:t>Less</a:t>
            </a:r>
            <a:r>
              <a:rPr lang="en-US" sz="4000" dirty="0">
                <a:solidFill>
                  <a:schemeClr val="dk1"/>
                </a:solidFill>
              </a:rPr>
              <a:t> Applications</a:t>
            </a:r>
            <a:br>
              <a:rPr lang="en-US" sz="4000" dirty="0">
                <a:solidFill>
                  <a:schemeClr val="dk1"/>
                </a:solidFill>
              </a:rPr>
            </a:br>
            <a:r>
              <a:rPr lang="en-US" sz="4000" dirty="0"/>
              <a:t>Not Interactive</a:t>
            </a:r>
            <a:br>
              <a:rPr lang="en-US" sz="4000" dirty="0"/>
            </a:br>
            <a:r>
              <a:rPr lang="en-US" sz="4000" dirty="0" smtClean="0">
                <a:solidFill>
                  <a:schemeClr val="dk1"/>
                </a:solidFill>
              </a:rPr>
              <a:t>Not Precise</a:t>
            </a:r>
            <a:r>
              <a:rPr lang="en" sz="4000" dirty="0" smtClean="0"/>
              <a:t/>
            </a:r>
            <a:br>
              <a:rPr lang="en" sz="4000" dirty="0" smtClean="0"/>
            </a:br>
            <a:r>
              <a:rPr lang="en" sz="4000" dirty="0" smtClean="0"/>
              <a:t>Problem is Lack of Information</a:t>
            </a:r>
            <a:endParaRPr sz="4000" dirty="0"/>
          </a:p>
        </p:txBody>
      </p:sp>
      <p:sp>
        <p:nvSpPr>
          <p:cNvPr id="1581" name="Google Shape;1581;p34"/>
          <p:cNvSpPr/>
          <p:nvPr/>
        </p:nvSpPr>
        <p:spPr>
          <a:xfrm>
            <a:off x="2895610" y="970826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758066" y="4363939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1084108" y="4145299"/>
            <a:ext cx="7623643" cy="62634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00585" y="436890"/>
            <a:ext cx="395539" cy="533936"/>
            <a:chOff x="2169750" y="1715725"/>
            <a:chExt cx="395539" cy="533936"/>
          </a:xfrm>
        </p:grpSpPr>
        <p:sp>
          <p:nvSpPr>
            <p:cNvPr id="1587" name="Google Shape;1587;p34"/>
            <p:cNvSpPr/>
            <p:nvPr/>
          </p:nvSpPr>
          <p:spPr>
            <a:xfrm>
              <a:off x="2169750" y="1957343"/>
              <a:ext cx="113251" cy="165284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89482" y="1957348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284262" y="1715725"/>
              <a:ext cx="136196" cy="205601"/>
            </a:xfrm>
            <a:custGeom>
              <a:avLst/>
              <a:gdLst/>
              <a:ahLst/>
              <a:cxnLst/>
              <a:rect l="l" t="t" r="r" b="b"/>
              <a:pathLst>
                <a:path w="1772" h="2675" extrusionOk="0">
                  <a:moveTo>
                    <a:pt x="951" y="492"/>
                  </a:moveTo>
                  <a:cubicBezTo>
                    <a:pt x="1124" y="772"/>
                    <a:pt x="1210" y="1107"/>
                    <a:pt x="1502" y="1291"/>
                  </a:cubicBezTo>
                  <a:cubicBezTo>
                    <a:pt x="1307" y="1615"/>
                    <a:pt x="1102" y="1939"/>
                    <a:pt x="908" y="2274"/>
                  </a:cubicBezTo>
                  <a:lnTo>
                    <a:pt x="875" y="2209"/>
                  </a:lnTo>
                  <a:cubicBezTo>
                    <a:pt x="757" y="1928"/>
                    <a:pt x="605" y="1680"/>
                    <a:pt x="411" y="1453"/>
                  </a:cubicBezTo>
                  <a:cubicBezTo>
                    <a:pt x="389" y="1431"/>
                    <a:pt x="400" y="1377"/>
                    <a:pt x="400" y="1356"/>
                  </a:cubicBezTo>
                  <a:cubicBezTo>
                    <a:pt x="411" y="1334"/>
                    <a:pt x="433" y="1313"/>
                    <a:pt x="443" y="1302"/>
                  </a:cubicBezTo>
                  <a:cubicBezTo>
                    <a:pt x="649" y="1053"/>
                    <a:pt x="821" y="772"/>
                    <a:pt x="951" y="492"/>
                  </a:cubicBezTo>
                  <a:close/>
                  <a:moveTo>
                    <a:pt x="926" y="0"/>
                  </a:moveTo>
                  <a:cubicBezTo>
                    <a:pt x="824" y="0"/>
                    <a:pt x="727" y="56"/>
                    <a:pt x="681" y="157"/>
                  </a:cubicBezTo>
                  <a:cubicBezTo>
                    <a:pt x="573" y="373"/>
                    <a:pt x="465" y="600"/>
                    <a:pt x="346" y="805"/>
                  </a:cubicBezTo>
                  <a:cubicBezTo>
                    <a:pt x="249" y="978"/>
                    <a:pt x="141" y="1140"/>
                    <a:pt x="44" y="1302"/>
                  </a:cubicBezTo>
                  <a:cubicBezTo>
                    <a:pt x="1" y="1356"/>
                    <a:pt x="1" y="1431"/>
                    <a:pt x="44" y="1485"/>
                  </a:cubicBezTo>
                  <a:cubicBezTo>
                    <a:pt x="206" y="1701"/>
                    <a:pt x="346" y="1950"/>
                    <a:pt x="454" y="2198"/>
                  </a:cubicBezTo>
                  <a:cubicBezTo>
                    <a:pt x="497" y="2306"/>
                    <a:pt x="551" y="2414"/>
                    <a:pt x="605" y="2522"/>
                  </a:cubicBezTo>
                  <a:cubicBezTo>
                    <a:pt x="645" y="2612"/>
                    <a:pt x="741" y="2675"/>
                    <a:pt x="841" y="2675"/>
                  </a:cubicBezTo>
                  <a:cubicBezTo>
                    <a:pt x="849" y="2675"/>
                    <a:pt x="857" y="2674"/>
                    <a:pt x="865" y="2673"/>
                  </a:cubicBezTo>
                  <a:cubicBezTo>
                    <a:pt x="872" y="2674"/>
                    <a:pt x="879" y="2675"/>
                    <a:pt x="886" y="2675"/>
                  </a:cubicBezTo>
                  <a:cubicBezTo>
                    <a:pt x="974" y="2675"/>
                    <a:pt x="1051" y="2613"/>
                    <a:pt x="1081" y="2533"/>
                  </a:cubicBezTo>
                  <a:cubicBezTo>
                    <a:pt x="1081" y="2501"/>
                    <a:pt x="1091" y="2479"/>
                    <a:pt x="1113" y="2447"/>
                  </a:cubicBezTo>
                  <a:cubicBezTo>
                    <a:pt x="1275" y="2187"/>
                    <a:pt x="1437" y="1917"/>
                    <a:pt x="1588" y="1647"/>
                  </a:cubicBezTo>
                  <a:cubicBezTo>
                    <a:pt x="1653" y="1539"/>
                    <a:pt x="1707" y="1421"/>
                    <a:pt x="1761" y="1302"/>
                  </a:cubicBezTo>
                  <a:cubicBezTo>
                    <a:pt x="1772" y="1280"/>
                    <a:pt x="1761" y="1248"/>
                    <a:pt x="1750" y="1226"/>
                  </a:cubicBezTo>
                  <a:cubicBezTo>
                    <a:pt x="1729" y="1172"/>
                    <a:pt x="1685" y="1140"/>
                    <a:pt x="1664" y="1097"/>
                  </a:cubicBezTo>
                  <a:cubicBezTo>
                    <a:pt x="1459" y="783"/>
                    <a:pt x="1286" y="459"/>
                    <a:pt x="1135" y="124"/>
                  </a:cubicBezTo>
                  <a:cubicBezTo>
                    <a:pt x="1113" y="81"/>
                    <a:pt x="1081" y="49"/>
                    <a:pt x="1048" y="27"/>
                  </a:cubicBezTo>
                  <a:cubicBezTo>
                    <a:pt x="1008" y="9"/>
                    <a:pt x="967" y="0"/>
                    <a:pt x="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707752" y="4363939"/>
            <a:ext cx="383548" cy="661124"/>
            <a:chOff x="6719926" y="3350661"/>
            <a:chExt cx="383548" cy="661124"/>
          </a:xfrm>
        </p:grpSpPr>
        <p:sp>
          <p:nvSpPr>
            <p:cNvPr id="1591" name="Google Shape;1591;p34"/>
            <p:cNvSpPr/>
            <p:nvPr/>
          </p:nvSpPr>
          <p:spPr>
            <a:xfrm>
              <a:off x="6719926" y="3350661"/>
              <a:ext cx="137025" cy="173858"/>
            </a:xfrm>
            <a:custGeom>
              <a:avLst/>
              <a:gdLst/>
              <a:ahLst/>
              <a:cxnLst/>
              <a:rect l="l" t="t" r="r" b="b"/>
              <a:pathLst>
                <a:path w="1492" h="1893" extrusionOk="0">
                  <a:moveTo>
                    <a:pt x="773" y="1"/>
                  </a:moveTo>
                  <a:cubicBezTo>
                    <a:pt x="768" y="1"/>
                    <a:pt x="762" y="1"/>
                    <a:pt x="757" y="2"/>
                  </a:cubicBezTo>
                  <a:cubicBezTo>
                    <a:pt x="703" y="2"/>
                    <a:pt x="692" y="46"/>
                    <a:pt x="692" y="89"/>
                  </a:cubicBezTo>
                  <a:lnTo>
                    <a:pt x="692" y="564"/>
                  </a:lnTo>
                  <a:lnTo>
                    <a:pt x="670" y="575"/>
                  </a:lnTo>
                  <a:cubicBezTo>
                    <a:pt x="649" y="542"/>
                    <a:pt x="616" y="521"/>
                    <a:pt x="584" y="499"/>
                  </a:cubicBezTo>
                  <a:cubicBezTo>
                    <a:pt x="444" y="402"/>
                    <a:pt x="292" y="305"/>
                    <a:pt x="152" y="218"/>
                  </a:cubicBezTo>
                  <a:cubicBezTo>
                    <a:pt x="134" y="214"/>
                    <a:pt x="116" y="211"/>
                    <a:pt x="99" y="211"/>
                  </a:cubicBezTo>
                  <a:cubicBezTo>
                    <a:pt x="75" y="211"/>
                    <a:pt x="52" y="217"/>
                    <a:pt x="33" y="229"/>
                  </a:cubicBezTo>
                  <a:cubicBezTo>
                    <a:pt x="1" y="272"/>
                    <a:pt x="33" y="326"/>
                    <a:pt x="55" y="348"/>
                  </a:cubicBezTo>
                  <a:cubicBezTo>
                    <a:pt x="87" y="370"/>
                    <a:pt x="109" y="391"/>
                    <a:pt x="130" y="413"/>
                  </a:cubicBezTo>
                  <a:lnTo>
                    <a:pt x="562" y="802"/>
                  </a:lnTo>
                  <a:lnTo>
                    <a:pt x="627" y="856"/>
                  </a:lnTo>
                  <a:cubicBezTo>
                    <a:pt x="454" y="1018"/>
                    <a:pt x="292" y="1169"/>
                    <a:pt x="130" y="1320"/>
                  </a:cubicBezTo>
                  <a:cubicBezTo>
                    <a:pt x="87" y="1353"/>
                    <a:pt x="22" y="1396"/>
                    <a:pt x="66" y="1450"/>
                  </a:cubicBezTo>
                  <a:cubicBezTo>
                    <a:pt x="79" y="1466"/>
                    <a:pt x="94" y="1473"/>
                    <a:pt x="110" y="1473"/>
                  </a:cubicBezTo>
                  <a:cubicBezTo>
                    <a:pt x="145" y="1473"/>
                    <a:pt x="183" y="1440"/>
                    <a:pt x="206" y="1417"/>
                  </a:cubicBezTo>
                  <a:cubicBezTo>
                    <a:pt x="336" y="1320"/>
                    <a:pt x="465" y="1223"/>
                    <a:pt x="595" y="1126"/>
                  </a:cubicBezTo>
                  <a:lnTo>
                    <a:pt x="681" y="1050"/>
                  </a:lnTo>
                  <a:cubicBezTo>
                    <a:pt x="692" y="1245"/>
                    <a:pt x="703" y="1428"/>
                    <a:pt x="714" y="1601"/>
                  </a:cubicBezTo>
                  <a:cubicBezTo>
                    <a:pt x="714" y="1677"/>
                    <a:pt x="724" y="1763"/>
                    <a:pt x="746" y="1839"/>
                  </a:cubicBezTo>
                  <a:cubicBezTo>
                    <a:pt x="757" y="1871"/>
                    <a:pt x="778" y="1893"/>
                    <a:pt x="800" y="1893"/>
                  </a:cubicBezTo>
                  <a:cubicBezTo>
                    <a:pt x="822" y="1893"/>
                    <a:pt x="854" y="1871"/>
                    <a:pt x="865" y="1849"/>
                  </a:cubicBezTo>
                  <a:cubicBezTo>
                    <a:pt x="876" y="1795"/>
                    <a:pt x="886" y="1752"/>
                    <a:pt x="886" y="1709"/>
                  </a:cubicBezTo>
                  <a:cubicBezTo>
                    <a:pt x="886" y="1525"/>
                    <a:pt x="897" y="1331"/>
                    <a:pt x="897" y="1147"/>
                  </a:cubicBezTo>
                  <a:cubicBezTo>
                    <a:pt x="908" y="1126"/>
                    <a:pt x="908" y="1104"/>
                    <a:pt x="908" y="1072"/>
                  </a:cubicBezTo>
                  <a:cubicBezTo>
                    <a:pt x="994" y="1137"/>
                    <a:pt x="1081" y="1212"/>
                    <a:pt x="1156" y="1277"/>
                  </a:cubicBezTo>
                  <a:cubicBezTo>
                    <a:pt x="1232" y="1331"/>
                    <a:pt x="1308" y="1374"/>
                    <a:pt x="1383" y="1417"/>
                  </a:cubicBezTo>
                  <a:cubicBezTo>
                    <a:pt x="1391" y="1423"/>
                    <a:pt x="1400" y="1425"/>
                    <a:pt x="1409" y="1425"/>
                  </a:cubicBezTo>
                  <a:cubicBezTo>
                    <a:pt x="1437" y="1425"/>
                    <a:pt x="1467" y="1407"/>
                    <a:pt x="1491" y="1407"/>
                  </a:cubicBezTo>
                  <a:cubicBezTo>
                    <a:pt x="1480" y="1374"/>
                    <a:pt x="1491" y="1331"/>
                    <a:pt x="1470" y="1309"/>
                  </a:cubicBezTo>
                  <a:cubicBezTo>
                    <a:pt x="1416" y="1245"/>
                    <a:pt x="1362" y="1191"/>
                    <a:pt x="1308" y="1147"/>
                  </a:cubicBezTo>
                  <a:lnTo>
                    <a:pt x="962" y="813"/>
                  </a:lnTo>
                  <a:cubicBezTo>
                    <a:pt x="1059" y="737"/>
                    <a:pt x="1146" y="661"/>
                    <a:pt x="1243" y="586"/>
                  </a:cubicBezTo>
                  <a:cubicBezTo>
                    <a:pt x="1308" y="521"/>
                    <a:pt x="1372" y="456"/>
                    <a:pt x="1437" y="391"/>
                  </a:cubicBezTo>
                  <a:cubicBezTo>
                    <a:pt x="1470" y="359"/>
                    <a:pt x="1459" y="316"/>
                    <a:pt x="1470" y="283"/>
                  </a:cubicBezTo>
                  <a:lnTo>
                    <a:pt x="1470" y="283"/>
                  </a:lnTo>
                  <a:cubicBezTo>
                    <a:pt x="1460" y="286"/>
                    <a:pt x="1450" y="287"/>
                    <a:pt x="1440" y="287"/>
                  </a:cubicBezTo>
                  <a:cubicBezTo>
                    <a:pt x="1423" y="287"/>
                    <a:pt x="1406" y="284"/>
                    <a:pt x="1391" y="284"/>
                  </a:cubicBezTo>
                  <a:cubicBezTo>
                    <a:pt x="1376" y="284"/>
                    <a:pt x="1363" y="286"/>
                    <a:pt x="1351" y="294"/>
                  </a:cubicBezTo>
                  <a:cubicBezTo>
                    <a:pt x="1254" y="359"/>
                    <a:pt x="1167" y="424"/>
                    <a:pt x="1070" y="499"/>
                  </a:cubicBezTo>
                  <a:cubicBezTo>
                    <a:pt x="1016" y="542"/>
                    <a:pt x="951" y="586"/>
                    <a:pt x="886" y="640"/>
                  </a:cubicBezTo>
                  <a:cubicBezTo>
                    <a:pt x="876" y="542"/>
                    <a:pt x="876" y="456"/>
                    <a:pt x="865" y="359"/>
                  </a:cubicBezTo>
                  <a:cubicBezTo>
                    <a:pt x="865" y="272"/>
                    <a:pt x="854" y="175"/>
                    <a:pt x="843" y="78"/>
                  </a:cubicBezTo>
                  <a:cubicBezTo>
                    <a:pt x="834" y="39"/>
                    <a:pt x="815" y="1"/>
                    <a:pt x="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6974250" y="3823163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581;p34"/>
          <p:cNvSpPr/>
          <p:nvPr/>
        </p:nvSpPr>
        <p:spPr>
          <a:xfrm>
            <a:off x="2807706" y="1537894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81;p34"/>
          <p:cNvSpPr/>
          <p:nvPr/>
        </p:nvSpPr>
        <p:spPr>
          <a:xfrm>
            <a:off x="2555915" y="2180624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81;p34"/>
          <p:cNvSpPr/>
          <p:nvPr/>
        </p:nvSpPr>
        <p:spPr>
          <a:xfrm>
            <a:off x="2819203" y="2807013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81;p34"/>
          <p:cNvSpPr/>
          <p:nvPr/>
        </p:nvSpPr>
        <p:spPr>
          <a:xfrm>
            <a:off x="3236647" y="3363037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81;p34"/>
          <p:cNvSpPr/>
          <p:nvPr/>
        </p:nvSpPr>
        <p:spPr>
          <a:xfrm>
            <a:off x="822678" y="399914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04432" y="1904894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is </a:t>
            </a:r>
            <a:r>
              <a:rPr lang="en" dirty="0" smtClean="0">
                <a:solidFill>
                  <a:srgbClr val="E06666"/>
                </a:solidFill>
              </a:rPr>
              <a:t>Information Overload</a:t>
            </a:r>
            <a:endParaRPr dirty="0">
              <a:solidFill>
                <a:srgbClr val="E06666"/>
              </a:solidFill>
            </a:endParaRPr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524146" y="4593599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113683" y="106875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33415" y="106876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28195" y="82713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65795" y="2213987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5000" dirty="0">
                <a:solidFill>
                  <a:srgbClr val="E06666"/>
                </a:solidFill>
              </a:rPr>
              <a:t>Clear-cut, Precise &amp; Focused Implementation with clear Mentorship </a:t>
            </a:r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524146" y="4593599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310794" y="676175"/>
            <a:ext cx="46634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latin typeface="Leckerli One"/>
                <a:sym typeface="Leckerli One"/>
              </a:rPr>
              <a:t>What People need?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278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u will learn</a:t>
            </a:r>
            <a:endParaRPr dirty="0"/>
          </a:p>
        </p:txBody>
      </p:sp>
      <p:sp>
        <p:nvSpPr>
          <p:cNvPr id="1544" name="Google Shape;1544;p33"/>
          <p:cNvSpPr txBox="1">
            <a:spLocks noGrp="1"/>
          </p:cNvSpPr>
          <p:nvPr>
            <p:ph type="title" idx="2"/>
          </p:nvPr>
        </p:nvSpPr>
        <p:spPr>
          <a:xfrm>
            <a:off x="823200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Week-1</a:t>
            </a:r>
            <a:endParaRPr dirty="0"/>
          </a:p>
        </p:txBody>
      </p:sp>
      <p:sp>
        <p:nvSpPr>
          <p:cNvPr id="1545" name="Google Shape;1545;p33"/>
          <p:cNvSpPr txBox="1">
            <a:spLocks noGrp="1"/>
          </p:cNvSpPr>
          <p:nvPr>
            <p:ph type="subTitle" idx="1"/>
          </p:nvPr>
        </p:nvSpPr>
        <p:spPr>
          <a:xfrm>
            <a:off x="765000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N" dirty="0" smtClean="0"/>
              <a:t>Excel, Statistics &amp; Probability</a:t>
            </a:r>
            <a:endParaRPr dirty="0"/>
          </a:p>
        </p:txBody>
      </p:sp>
      <p:sp>
        <p:nvSpPr>
          <p:cNvPr id="1546" name="Google Shape;1546;p33"/>
          <p:cNvSpPr txBox="1">
            <a:spLocks noGrp="1"/>
          </p:cNvSpPr>
          <p:nvPr>
            <p:ph type="title" idx="3"/>
          </p:nvPr>
        </p:nvSpPr>
        <p:spPr>
          <a:xfrm>
            <a:off x="364870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Week-2</a:t>
            </a:r>
            <a:endParaRPr dirty="0"/>
          </a:p>
        </p:txBody>
      </p:sp>
      <p:sp>
        <p:nvSpPr>
          <p:cNvPr id="1547" name="Google Shape;1547;p33"/>
          <p:cNvSpPr txBox="1">
            <a:spLocks noGrp="1"/>
          </p:cNvSpPr>
          <p:nvPr>
            <p:ph type="subTitle" idx="4"/>
          </p:nvPr>
        </p:nvSpPr>
        <p:spPr>
          <a:xfrm>
            <a:off x="3325226" y="2230382"/>
            <a:ext cx="25595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 smtClean="0"/>
              <a:t>BI Tools</a:t>
            </a:r>
            <a:endParaRPr lang="en-US" dirty="0"/>
          </a:p>
        </p:txBody>
      </p:sp>
      <p:sp>
        <p:nvSpPr>
          <p:cNvPr id="1548" name="Google Shape;1548;p33"/>
          <p:cNvSpPr txBox="1">
            <a:spLocks noGrp="1"/>
          </p:cNvSpPr>
          <p:nvPr>
            <p:ph type="title" idx="5"/>
          </p:nvPr>
        </p:nvSpPr>
        <p:spPr>
          <a:xfrm>
            <a:off x="634017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Week-3</a:t>
            </a:r>
            <a:endParaRPr dirty="0"/>
          </a:p>
        </p:txBody>
      </p:sp>
      <p:sp>
        <p:nvSpPr>
          <p:cNvPr id="1549" name="Google Shape;1549;p33"/>
          <p:cNvSpPr txBox="1">
            <a:spLocks noGrp="1"/>
          </p:cNvSpPr>
          <p:nvPr>
            <p:ph type="subTitle" idx="6"/>
          </p:nvPr>
        </p:nvSpPr>
        <p:spPr>
          <a:xfrm>
            <a:off x="6281978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 &amp; Pandas</a:t>
            </a:r>
            <a:endParaRPr lang="en-US" dirty="0"/>
          </a:p>
        </p:txBody>
      </p:sp>
      <p:sp>
        <p:nvSpPr>
          <p:cNvPr id="1550" name="Google Shape;1550;p33"/>
          <p:cNvSpPr txBox="1">
            <a:spLocks noGrp="1"/>
          </p:cNvSpPr>
          <p:nvPr>
            <p:ph type="title" idx="7"/>
          </p:nvPr>
        </p:nvSpPr>
        <p:spPr>
          <a:xfrm>
            <a:off x="3527676" y="3589150"/>
            <a:ext cx="2328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Week-4</a:t>
            </a:r>
            <a:endParaRPr dirty="0"/>
          </a:p>
        </p:txBody>
      </p:sp>
      <p:sp>
        <p:nvSpPr>
          <p:cNvPr id="1551" name="Google Shape;1551;p33"/>
          <p:cNvSpPr txBox="1">
            <a:spLocks noGrp="1"/>
          </p:cNvSpPr>
          <p:nvPr>
            <p:ph type="subTitle" idx="8"/>
          </p:nvPr>
        </p:nvSpPr>
        <p:spPr>
          <a:xfrm>
            <a:off x="3469476" y="3996526"/>
            <a:ext cx="23068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 smtClean="0"/>
              <a:t>Database, ML &amp; DL</a:t>
            </a:r>
            <a:endParaRPr lang="en-US" dirty="0"/>
          </a:p>
        </p:txBody>
      </p:sp>
      <p:sp>
        <p:nvSpPr>
          <p:cNvPr id="1556" name="Google Shape;1556;p33"/>
          <p:cNvSpPr txBox="1">
            <a:spLocks noGrp="1"/>
          </p:cNvSpPr>
          <p:nvPr>
            <p:ph type="title" idx="16"/>
          </p:nvPr>
        </p:nvSpPr>
        <p:spPr>
          <a:xfrm>
            <a:off x="13429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7" name="Google Shape;1557;p33"/>
          <p:cNvSpPr txBox="1">
            <a:spLocks noGrp="1"/>
          </p:cNvSpPr>
          <p:nvPr>
            <p:ph type="title" idx="17"/>
          </p:nvPr>
        </p:nvSpPr>
        <p:spPr>
          <a:xfrm>
            <a:off x="41684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8" name="Google Shape;1558;p33"/>
          <p:cNvSpPr txBox="1">
            <a:spLocks noGrp="1"/>
          </p:cNvSpPr>
          <p:nvPr>
            <p:ph type="title" idx="18"/>
          </p:nvPr>
        </p:nvSpPr>
        <p:spPr>
          <a:xfrm>
            <a:off x="6859925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9" name="Google Shape;1559;p33"/>
          <p:cNvSpPr txBox="1">
            <a:spLocks noGrp="1"/>
          </p:cNvSpPr>
          <p:nvPr>
            <p:ph type="title" idx="19"/>
          </p:nvPr>
        </p:nvSpPr>
        <p:spPr>
          <a:xfrm>
            <a:off x="4191314" y="3105939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219351" y="275010"/>
            <a:ext cx="452649" cy="541154"/>
            <a:chOff x="3830696" y="252011"/>
            <a:chExt cx="452649" cy="541154"/>
          </a:xfrm>
        </p:grpSpPr>
        <p:sp>
          <p:nvSpPr>
            <p:cNvPr id="1562" name="Google Shape;1562;p33"/>
            <p:cNvSpPr/>
            <p:nvPr/>
          </p:nvSpPr>
          <p:spPr>
            <a:xfrm rot="6240902">
              <a:off x="3936870" y="446689"/>
              <a:ext cx="240302" cy="452649"/>
            </a:xfrm>
            <a:custGeom>
              <a:avLst/>
              <a:gdLst/>
              <a:ahLst/>
              <a:cxnLst/>
              <a:rect l="l" t="t" r="r" b="b"/>
              <a:pathLst>
                <a:path w="4192" h="7896" extrusionOk="0">
                  <a:moveTo>
                    <a:pt x="1221" y="0"/>
                  </a:moveTo>
                  <a:cubicBezTo>
                    <a:pt x="724" y="0"/>
                    <a:pt x="303" y="421"/>
                    <a:pt x="152" y="896"/>
                  </a:cubicBezTo>
                  <a:cubicBezTo>
                    <a:pt x="0" y="1372"/>
                    <a:pt x="76" y="1890"/>
                    <a:pt x="195" y="2365"/>
                  </a:cubicBezTo>
                  <a:cubicBezTo>
                    <a:pt x="746" y="4666"/>
                    <a:pt x="2182" y="6653"/>
                    <a:pt x="4191" y="7895"/>
                  </a:cubicBezTo>
                  <a:lnTo>
                    <a:pt x="3921" y="7669"/>
                  </a:lnTo>
                  <a:cubicBezTo>
                    <a:pt x="2603" y="5616"/>
                    <a:pt x="3759" y="2603"/>
                    <a:pt x="2301" y="659"/>
                  </a:cubicBezTo>
                  <a:cubicBezTo>
                    <a:pt x="2042" y="302"/>
                    <a:pt x="1664" y="0"/>
                    <a:pt x="1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 rot="6240902">
              <a:off x="3831581" y="353556"/>
              <a:ext cx="398802" cy="195712"/>
            </a:xfrm>
            <a:custGeom>
              <a:avLst/>
              <a:gdLst/>
              <a:ahLst/>
              <a:cxnLst/>
              <a:rect l="l" t="t" r="r" b="b"/>
              <a:pathLst>
                <a:path w="6957" h="3414" extrusionOk="0">
                  <a:moveTo>
                    <a:pt x="1948" y="0"/>
                  </a:moveTo>
                  <a:cubicBezTo>
                    <a:pt x="1679" y="0"/>
                    <a:pt x="1410" y="28"/>
                    <a:pt x="1146" y="87"/>
                  </a:cubicBezTo>
                  <a:cubicBezTo>
                    <a:pt x="725" y="184"/>
                    <a:pt x="271" y="400"/>
                    <a:pt x="141" y="810"/>
                  </a:cubicBezTo>
                  <a:cubicBezTo>
                    <a:pt x="1" y="1264"/>
                    <a:pt x="325" y="1750"/>
                    <a:pt x="735" y="1966"/>
                  </a:cubicBezTo>
                  <a:cubicBezTo>
                    <a:pt x="1157" y="2182"/>
                    <a:pt x="1643" y="2182"/>
                    <a:pt x="2118" y="2204"/>
                  </a:cubicBezTo>
                  <a:cubicBezTo>
                    <a:pt x="3803" y="2247"/>
                    <a:pt x="5585" y="2452"/>
                    <a:pt x="6957" y="3413"/>
                  </a:cubicBezTo>
                  <a:cubicBezTo>
                    <a:pt x="6319" y="2420"/>
                    <a:pt x="5553" y="1480"/>
                    <a:pt x="4559" y="832"/>
                  </a:cubicBezTo>
                  <a:cubicBezTo>
                    <a:pt x="3790" y="322"/>
                    <a:pt x="2867" y="0"/>
                    <a:pt x="1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 rot="6240902">
              <a:off x="4085858" y="451469"/>
              <a:ext cx="108457" cy="152029"/>
            </a:xfrm>
            <a:custGeom>
              <a:avLst/>
              <a:gdLst/>
              <a:ahLst/>
              <a:cxnLst/>
              <a:rect l="l" t="t" r="r" b="b"/>
              <a:pathLst>
                <a:path w="1892" h="2652" extrusionOk="0">
                  <a:moveTo>
                    <a:pt x="289" y="1"/>
                  </a:moveTo>
                  <a:cubicBezTo>
                    <a:pt x="226" y="1"/>
                    <a:pt x="165" y="20"/>
                    <a:pt x="120" y="59"/>
                  </a:cubicBezTo>
                  <a:cubicBezTo>
                    <a:pt x="77" y="113"/>
                    <a:pt x="55" y="167"/>
                    <a:pt x="55" y="232"/>
                  </a:cubicBezTo>
                  <a:cubicBezTo>
                    <a:pt x="1" y="686"/>
                    <a:pt x="347" y="1085"/>
                    <a:pt x="671" y="1409"/>
                  </a:cubicBezTo>
                  <a:lnTo>
                    <a:pt x="1891" y="2651"/>
                  </a:lnTo>
                  <a:lnTo>
                    <a:pt x="1816" y="2479"/>
                  </a:lnTo>
                  <a:cubicBezTo>
                    <a:pt x="1578" y="1820"/>
                    <a:pt x="1286" y="1193"/>
                    <a:pt x="951" y="588"/>
                  </a:cubicBezTo>
                  <a:cubicBezTo>
                    <a:pt x="811" y="351"/>
                    <a:pt x="671" y="113"/>
                    <a:pt x="411" y="27"/>
                  </a:cubicBezTo>
                  <a:cubicBezTo>
                    <a:pt x="373" y="9"/>
                    <a:pt x="330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81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373</Words>
  <Application>Microsoft Office PowerPoint</Application>
  <PresentationFormat>On-screen Show (16:9)</PresentationFormat>
  <Paragraphs>103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Leckerli One</vt:lpstr>
      <vt:lpstr>Yanone Kaffeesatz</vt:lpstr>
      <vt:lpstr>Arial</vt:lpstr>
      <vt:lpstr>Patrick Hand SC</vt:lpstr>
      <vt:lpstr>Rochester</vt:lpstr>
      <vt:lpstr>Arimo</vt:lpstr>
      <vt:lpstr>Lettering Grid MK Plan by Slidesgo</vt:lpstr>
      <vt:lpstr>Data Analytics Master Class</vt:lpstr>
      <vt:lpstr>About Pantech</vt:lpstr>
      <vt:lpstr>10,000,000</vt:lpstr>
      <vt:lpstr>Problems  in Learning</vt:lpstr>
      <vt:lpstr>More Content Hard to Learn Less Applications Not Interactive Not Precise Problem is Lack of Information</vt:lpstr>
      <vt:lpstr>More Content Hard to Learn Less Applications Not Interactive Not Precise Problem is Lack of Information</vt:lpstr>
      <vt:lpstr>Problem is Information Overload</vt:lpstr>
      <vt:lpstr>Clear-cut, Precise &amp; Focused Implementation with clear Mentorship </vt:lpstr>
      <vt:lpstr>What u will learn</vt:lpstr>
      <vt:lpstr>About Me</vt:lpstr>
      <vt:lpstr>Why 30 Day Challenge ?</vt:lpstr>
      <vt:lpstr>Introduction to A.I</vt:lpstr>
      <vt:lpstr>What you will get in this 30 Day Internship</vt:lpstr>
      <vt:lpstr>What you will get in this 30 Day Internship</vt:lpstr>
      <vt:lpstr>What you will get in this 30 Day Internship</vt:lpstr>
      <vt:lpstr>Data Analytics</vt:lpstr>
      <vt:lpstr>Feedback - People in Pantech Community</vt:lpstr>
      <vt:lpstr>Feedback - People in Pantech Community</vt:lpstr>
      <vt:lpstr>Actual Price ₹999</vt:lpstr>
      <vt:lpstr>Actual Price ₹999 Offer Price ₹590</vt:lpstr>
      <vt:lpstr>30 Day Success Mindset</vt:lpstr>
      <vt:lpstr>Write down everything, you think you need to do – 25+</vt:lpstr>
      <vt:lpstr>I am learning ___ I started buisness I own a BMW Car</vt:lpstr>
      <vt:lpstr>Q &amp; A  Session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Sanjay D Champ</dc:creator>
  <cp:lastModifiedBy>Microsoft account</cp:lastModifiedBy>
  <cp:revision>26</cp:revision>
  <dcterms:modified xsi:type="dcterms:W3CDTF">2021-07-13T10:08:01Z</dcterms:modified>
</cp:coreProperties>
</file>