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60" r:id="rId3"/>
    <p:sldId id="305" r:id="rId4"/>
    <p:sldId id="299" r:id="rId5"/>
    <p:sldId id="296" r:id="rId6"/>
    <p:sldId id="312" r:id="rId7"/>
    <p:sldId id="313" r:id="rId8"/>
    <p:sldId id="292" r:id="rId9"/>
    <p:sldId id="286" r:id="rId10"/>
    <p:sldId id="291" r:id="rId11"/>
    <p:sldId id="311" r:id="rId12"/>
    <p:sldId id="290" r:id="rId13"/>
  </p:sldIdLst>
  <p:sldSz cx="9144000" cy="5143500" type="screen16x9"/>
  <p:notesSz cx="6858000" cy="9144000"/>
  <p:embeddedFontLst>
    <p:embeddedFont>
      <p:font typeface="Luckiest Guy" panose="020B0604020202020204" charset="0"/>
      <p:regular r:id="rId15"/>
    </p:embeddedFont>
    <p:embeddedFont>
      <p:font typeface="Pacifico" panose="020B0604020202020204" charset="0"/>
      <p:regular r:id="rId16"/>
    </p:embeddedFont>
    <p:embeddedFont>
      <p:font typeface="Nunito Sans" panose="020B0604020202020204" charset="0"/>
      <p:regular r:id="rId17"/>
      <p:bold r:id="rId18"/>
      <p:italic r:id="rId19"/>
      <p:boldItalic r:id="rId20"/>
    </p:embeddedFont>
    <p:embeddedFont>
      <p:font typeface="Architects Daughter" panose="020B0604020202020204" charset="0"/>
      <p:regular r:id="rId21"/>
    </p:embeddedFont>
    <p:embeddedFont>
      <p:font typeface="Dosis" panose="020B0604020202020204" charset="0"/>
      <p:regular r:id="rId22"/>
      <p:bold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Open Sans" panose="020B0604020202020204" charset="0"/>
      <p:regular r:id="rId28"/>
      <p:bold r:id="rId29"/>
      <p:italic r:id="rId30"/>
      <p:boldItalic r:id="rId31"/>
    </p:embeddedFont>
    <p:embeddedFont>
      <p:font typeface="Alef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04079-F7A4-4A8D-ABB9-CC5E45EC3A82}">
  <a:tblStyle styleId="{36604079-F7A4-4A8D-ABB9-CC5E45EC3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1" name="Google Shape;3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7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ge68f0a538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7" name="Google Shape;3447;ge68f0a538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31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ge68f0a538b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7" name="Google Shape;4377;ge68f0a538b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e68f0a538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e68f0a538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71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471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8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429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593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045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11" name="Google Shape;11;p2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4" name="Google Shape;44;p2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6916977" y="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6" name="Google Shape;46;p2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7" name="Google Shape;47;p2"/>
          <p:cNvGrpSpPr/>
          <p:nvPr/>
        </p:nvGrpSpPr>
        <p:grpSpPr>
          <a:xfrm>
            <a:off x="1721875" y="314494"/>
            <a:ext cx="5585861" cy="4479342"/>
            <a:chOff x="1721875" y="314494"/>
            <a:chExt cx="5585861" cy="4479342"/>
          </a:xfrm>
        </p:grpSpPr>
        <p:sp>
          <p:nvSpPr>
            <p:cNvPr id="48" name="Google Shape;48;p2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54" name="Google Shape;54;p2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2391000" y="1404700"/>
            <a:ext cx="4362000" cy="1595700"/>
          </a:xfrm>
          <a:prstGeom prst="rect">
            <a:avLst/>
          </a:prstGeom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flipH="1">
            <a:off x="5" y="3630869"/>
            <a:ext cx="2916089" cy="1515249"/>
            <a:chOff x="238125" y="1001475"/>
            <a:chExt cx="7143775" cy="3712025"/>
          </a:xfrm>
        </p:grpSpPr>
        <p:sp>
          <p:nvSpPr>
            <p:cNvPr id="58" name="Google Shape;58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6920747" y="1198871"/>
            <a:ext cx="1979495" cy="643001"/>
            <a:chOff x="5898850" y="3907212"/>
            <a:chExt cx="3345437" cy="1086334"/>
          </a:xfrm>
        </p:grpSpPr>
        <p:sp>
          <p:nvSpPr>
            <p:cNvPr id="65" name="Google Shape;65;p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pic>
        <p:nvPicPr>
          <p:cNvPr id="67" name="Google Shape;67;p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916502" y="3094850"/>
            <a:ext cx="2451548" cy="21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9" name="Google Shape;69;p2"/>
          <p:cNvGrpSpPr/>
          <p:nvPr/>
        </p:nvGrpSpPr>
        <p:grpSpPr>
          <a:xfrm flipH="1">
            <a:off x="148907" y="3478424"/>
            <a:ext cx="1690367" cy="597041"/>
            <a:chOff x="6823979" y="1061962"/>
            <a:chExt cx="2451583" cy="865778"/>
          </a:xfrm>
        </p:grpSpPr>
        <p:sp>
          <p:nvSpPr>
            <p:cNvPr id="70" name="Google Shape;70;p2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>
            <a:off x="2059200" y="3155288"/>
            <a:ext cx="5025600" cy="597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6452455" y="3630869"/>
            <a:ext cx="2916089" cy="1515249"/>
            <a:chOff x="238125" y="1001475"/>
            <a:chExt cx="7143775" cy="3712025"/>
          </a:xfrm>
        </p:grpSpPr>
        <p:sp>
          <p:nvSpPr>
            <p:cNvPr id="74" name="Google Shape;74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2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26" name="Google Shape;2926;p25"/>
          <p:cNvSpPr txBox="1">
            <a:spLocks noGrp="1"/>
          </p:cNvSpPr>
          <p:nvPr>
            <p:ph type="subTitle" idx="1"/>
          </p:nvPr>
        </p:nvSpPr>
        <p:spPr>
          <a:xfrm>
            <a:off x="4819158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7" name="Google Shape;2927;p25"/>
          <p:cNvSpPr txBox="1">
            <a:spLocks noGrp="1"/>
          </p:cNvSpPr>
          <p:nvPr>
            <p:ph type="subTitle" idx="2"/>
          </p:nvPr>
        </p:nvSpPr>
        <p:spPr>
          <a:xfrm>
            <a:off x="4690632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28" name="Google Shape;2928;p25"/>
          <p:cNvSpPr txBox="1">
            <a:spLocks noGrp="1"/>
          </p:cNvSpPr>
          <p:nvPr>
            <p:ph type="subTitle" idx="3"/>
          </p:nvPr>
        </p:nvSpPr>
        <p:spPr>
          <a:xfrm>
            <a:off x="6748674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9" name="Google Shape;2929;p25"/>
          <p:cNvSpPr txBox="1">
            <a:spLocks noGrp="1"/>
          </p:cNvSpPr>
          <p:nvPr>
            <p:ph type="subTitle" idx="4"/>
          </p:nvPr>
        </p:nvSpPr>
        <p:spPr>
          <a:xfrm>
            <a:off x="6620574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0" name="Google Shape;2930;p25"/>
          <p:cNvSpPr txBox="1">
            <a:spLocks noGrp="1"/>
          </p:cNvSpPr>
          <p:nvPr>
            <p:ph type="subTitle" idx="5"/>
          </p:nvPr>
        </p:nvSpPr>
        <p:spPr>
          <a:xfrm>
            <a:off x="960125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1" name="Google Shape;2931;p25"/>
          <p:cNvSpPr txBox="1">
            <a:spLocks noGrp="1"/>
          </p:cNvSpPr>
          <p:nvPr>
            <p:ph type="subTitle" idx="6"/>
          </p:nvPr>
        </p:nvSpPr>
        <p:spPr>
          <a:xfrm>
            <a:off x="832025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2" name="Google Shape;2932;p25"/>
          <p:cNvSpPr txBox="1">
            <a:spLocks noGrp="1"/>
          </p:cNvSpPr>
          <p:nvPr>
            <p:ph type="subTitle" idx="7"/>
          </p:nvPr>
        </p:nvSpPr>
        <p:spPr>
          <a:xfrm>
            <a:off x="2889641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3" name="Google Shape;2933;p25"/>
          <p:cNvSpPr txBox="1">
            <a:spLocks noGrp="1"/>
          </p:cNvSpPr>
          <p:nvPr>
            <p:ph type="subTitle" idx="8"/>
          </p:nvPr>
        </p:nvSpPr>
        <p:spPr>
          <a:xfrm>
            <a:off x="2761400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4" name="Google Shape;2934;p2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35" name="Google Shape;2935;p2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2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7" name="Google Shape;2937;p25"/>
          <p:cNvSpPr/>
          <p:nvPr/>
        </p:nvSpPr>
        <p:spPr>
          <a:xfrm rot="5400000" flipH="1">
            <a:off x="2146981" y="2396067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25"/>
          <p:cNvSpPr/>
          <p:nvPr/>
        </p:nvSpPr>
        <p:spPr>
          <a:xfrm rot="5400000">
            <a:off x="2170919" y="2269428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9" name="Google Shape;2939;p25"/>
          <p:cNvSpPr/>
          <p:nvPr/>
        </p:nvSpPr>
        <p:spPr>
          <a:xfrm flipH="1">
            <a:off x="8516015" y="242130"/>
            <a:ext cx="629700" cy="4929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25"/>
          <p:cNvSpPr/>
          <p:nvPr/>
        </p:nvSpPr>
        <p:spPr>
          <a:xfrm>
            <a:off x="8413314" y="-267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41" name="Google Shape;2941;p25"/>
          <p:cNvGrpSpPr/>
          <p:nvPr/>
        </p:nvGrpSpPr>
        <p:grpSpPr>
          <a:xfrm>
            <a:off x="6240535" y="3628244"/>
            <a:ext cx="2916089" cy="1515249"/>
            <a:chOff x="238125" y="1001475"/>
            <a:chExt cx="7143775" cy="3712025"/>
          </a:xfrm>
        </p:grpSpPr>
        <p:sp>
          <p:nvSpPr>
            <p:cNvPr id="2942" name="Google Shape;2942;p2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48" name="Google Shape;2948;p25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1820462" y="1820463"/>
            <a:ext cx="4414300" cy="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26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1" name="Google Shape;2951;p26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2" name="Google Shape;2952;p26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26"/>
          <p:cNvSpPr txBox="1">
            <a:spLocks noGrp="1"/>
          </p:cNvSpPr>
          <p:nvPr>
            <p:ph type="subTitle" idx="1"/>
          </p:nvPr>
        </p:nvSpPr>
        <p:spPr>
          <a:xfrm>
            <a:off x="1842431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4" name="Google Shape;2954;p26"/>
          <p:cNvSpPr txBox="1">
            <a:spLocks noGrp="1"/>
          </p:cNvSpPr>
          <p:nvPr>
            <p:ph type="subTitle" idx="2"/>
          </p:nvPr>
        </p:nvSpPr>
        <p:spPr>
          <a:xfrm>
            <a:off x="1840631" y="2331224"/>
            <a:ext cx="18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5" name="Google Shape;2955;p26"/>
          <p:cNvSpPr txBox="1">
            <a:spLocks noGrp="1"/>
          </p:cNvSpPr>
          <p:nvPr>
            <p:ph type="subTitle" idx="3"/>
          </p:nvPr>
        </p:nvSpPr>
        <p:spPr>
          <a:xfrm>
            <a:off x="1842431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6" name="Google Shape;2956;p26"/>
          <p:cNvSpPr txBox="1">
            <a:spLocks noGrp="1"/>
          </p:cNvSpPr>
          <p:nvPr>
            <p:ph type="subTitle" idx="4"/>
          </p:nvPr>
        </p:nvSpPr>
        <p:spPr>
          <a:xfrm>
            <a:off x="5437969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7" name="Google Shape;2957;p26"/>
          <p:cNvSpPr txBox="1">
            <a:spLocks noGrp="1"/>
          </p:cNvSpPr>
          <p:nvPr>
            <p:ph type="subTitle" idx="5"/>
          </p:nvPr>
        </p:nvSpPr>
        <p:spPr>
          <a:xfrm>
            <a:off x="5437969" y="2331224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8" name="Google Shape;2958;p26"/>
          <p:cNvSpPr txBox="1">
            <a:spLocks noGrp="1"/>
          </p:cNvSpPr>
          <p:nvPr>
            <p:ph type="subTitle" idx="6"/>
          </p:nvPr>
        </p:nvSpPr>
        <p:spPr>
          <a:xfrm>
            <a:off x="1842431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9" name="Google Shape;2959;p26"/>
          <p:cNvSpPr txBox="1">
            <a:spLocks noGrp="1"/>
          </p:cNvSpPr>
          <p:nvPr>
            <p:ph type="subTitle" idx="7"/>
          </p:nvPr>
        </p:nvSpPr>
        <p:spPr>
          <a:xfrm>
            <a:off x="5437969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60" name="Google Shape;2960;p26"/>
          <p:cNvSpPr txBox="1">
            <a:spLocks noGrp="1"/>
          </p:cNvSpPr>
          <p:nvPr>
            <p:ph type="subTitle" idx="8"/>
          </p:nvPr>
        </p:nvSpPr>
        <p:spPr>
          <a:xfrm>
            <a:off x="5437969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1" name="Google Shape;2961;p2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2" name="Google Shape;2962;p26"/>
          <p:cNvSpPr/>
          <p:nvPr/>
        </p:nvSpPr>
        <p:spPr>
          <a:xfrm>
            <a:off x="8018800" y="499050"/>
            <a:ext cx="1288250" cy="4673050"/>
          </a:xfrm>
          <a:custGeom>
            <a:avLst/>
            <a:gdLst/>
            <a:ahLst/>
            <a:cxnLst/>
            <a:rect l="l" t="t" r="r" b="b"/>
            <a:pathLst>
              <a:path w="51530" h="186922" extrusionOk="0">
                <a:moveTo>
                  <a:pt x="0" y="186922"/>
                </a:moveTo>
                <a:lnTo>
                  <a:pt x="51530" y="186922"/>
                </a:lnTo>
                <a:lnTo>
                  <a:pt x="4597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3" name="Google Shape;2963;p26"/>
          <p:cNvSpPr/>
          <p:nvPr/>
        </p:nvSpPr>
        <p:spPr>
          <a:xfrm rot="1216344" flipH="1">
            <a:off x="8250544" y="116377"/>
            <a:ext cx="826664" cy="5174343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4" name="Google Shape;2964;p26"/>
          <p:cNvSpPr/>
          <p:nvPr/>
        </p:nvSpPr>
        <p:spPr>
          <a:xfrm>
            <a:off x="-39025" y="-6150"/>
            <a:ext cx="820925" cy="5216125"/>
          </a:xfrm>
          <a:custGeom>
            <a:avLst/>
            <a:gdLst/>
            <a:ahLst/>
            <a:cxnLst/>
            <a:rect l="l" t="t" r="r" b="b"/>
            <a:pathLst>
              <a:path w="32837" h="208645" extrusionOk="0">
                <a:moveTo>
                  <a:pt x="32837" y="0"/>
                </a:moveTo>
                <a:lnTo>
                  <a:pt x="1515" y="0"/>
                </a:lnTo>
                <a:lnTo>
                  <a:pt x="0" y="208140"/>
                </a:lnTo>
                <a:lnTo>
                  <a:pt x="23239" y="20864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65" name="Google Shape;2965;p26"/>
          <p:cNvSpPr/>
          <p:nvPr/>
        </p:nvSpPr>
        <p:spPr>
          <a:xfrm rot="517948" flipH="1">
            <a:off x="243359" y="32720"/>
            <a:ext cx="826649" cy="5174249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66" name="Google Shape;2966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flipH="1">
            <a:off x="7303376" y="-12725"/>
            <a:ext cx="1869000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rot="-5400000">
            <a:off x="887921" y="2386580"/>
            <a:ext cx="1869000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8" name="Google Shape;2968;p26"/>
          <p:cNvGrpSpPr/>
          <p:nvPr/>
        </p:nvGrpSpPr>
        <p:grpSpPr>
          <a:xfrm>
            <a:off x="7679856" y="4214521"/>
            <a:ext cx="1501840" cy="530376"/>
            <a:chOff x="6823979" y="1061962"/>
            <a:chExt cx="2451583" cy="865778"/>
          </a:xfrm>
        </p:grpSpPr>
        <p:sp>
          <p:nvSpPr>
            <p:cNvPr id="2969" name="Google Shape;2969;p26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>
            <a:off x="13593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 flipH="1">
            <a:off x="7268878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4" name="Google Shape;2974;p27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75" name="Google Shape;2975;p27"/>
          <p:cNvSpPr txBox="1">
            <a:spLocks noGrp="1"/>
          </p:cNvSpPr>
          <p:nvPr>
            <p:ph type="subTitle" idx="1"/>
          </p:nvPr>
        </p:nvSpPr>
        <p:spPr>
          <a:xfrm>
            <a:off x="1268322" y="200334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6" name="Google Shape;2976;p27"/>
          <p:cNvSpPr txBox="1">
            <a:spLocks noGrp="1"/>
          </p:cNvSpPr>
          <p:nvPr>
            <p:ph type="subTitle" idx="2"/>
          </p:nvPr>
        </p:nvSpPr>
        <p:spPr>
          <a:xfrm>
            <a:off x="1104222" y="2326606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7" name="Google Shape;2977;p27"/>
          <p:cNvSpPr txBox="1">
            <a:spLocks noGrp="1"/>
          </p:cNvSpPr>
          <p:nvPr>
            <p:ph type="subTitle" idx="3"/>
          </p:nvPr>
        </p:nvSpPr>
        <p:spPr>
          <a:xfrm>
            <a:off x="3840450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8" name="Google Shape;2978;p27"/>
          <p:cNvSpPr txBox="1">
            <a:spLocks noGrp="1"/>
          </p:cNvSpPr>
          <p:nvPr>
            <p:ph type="subTitle" idx="4"/>
          </p:nvPr>
        </p:nvSpPr>
        <p:spPr>
          <a:xfrm>
            <a:off x="3674700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9" name="Google Shape;2979;p27"/>
          <p:cNvSpPr txBox="1">
            <a:spLocks noGrp="1"/>
          </p:cNvSpPr>
          <p:nvPr>
            <p:ph type="subTitle" idx="5"/>
          </p:nvPr>
        </p:nvSpPr>
        <p:spPr>
          <a:xfrm>
            <a:off x="6412578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0" name="Google Shape;2980;p27"/>
          <p:cNvSpPr txBox="1">
            <a:spLocks noGrp="1"/>
          </p:cNvSpPr>
          <p:nvPr>
            <p:ph type="subTitle" idx="6"/>
          </p:nvPr>
        </p:nvSpPr>
        <p:spPr>
          <a:xfrm>
            <a:off x="6246828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1" name="Google Shape;2981;p27"/>
          <p:cNvSpPr txBox="1">
            <a:spLocks noGrp="1"/>
          </p:cNvSpPr>
          <p:nvPr>
            <p:ph type="subTitle" idx="7"/>
          </p:nvPr>
        </p:nvSpPr>
        <p:spPr>
          <a:xfrm>
            <a:off x="1268322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2" name="Google Shape;2982;p27"/>
          <p:cNvSpPr txBox="1">
            <a:spLocks noGrp="1"/>
          </p:cNvSpPr>
          <p:nvPr>
            <p:ph type="subTitle" idx="8"/>
          </p:nvPr>
        </p:nvSpPr>
        <p:spPr>
          <a:xfrm>
            <a:off x="1102572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3" name="Google Shape;2983;p27"/>
          <p:cNvSpPr txBox="1">
            <a:spLocks noGrp="1"/>
          </p:cNvSpPr>
          <p:nvPr>
            <p:ph type="subTitle" idx="9"/>
          </p:nvPr>
        </p:nvSpPr>
        <p:spPr>
          <a:xfrm>
            <a:off x="3840450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4" name="Google Shape;2984;p27"/>
          <p:cNvSpPr txBox="1">
            <a:spLocks noGrp="1"/>
          </p:cNvSpPr>
          <p:nvPr>
            <p:ph type="subTitle" idx="13"/>
          </p:nvPr>
        </p:nvSpPr>
        <p:spPr>
          <a:xfrm>
            <a:off x="3674700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5" name="Google Shape;2985;p27"/>
          <p:cNvSpPr txBox="1">
            <a:spLocks noGrp="1"/>
          </p:cNvSpPr>
          <p:nvPr>
            <p:ph type="subTitle" idx="14"/>
          </p:nvPr>
        </p:nvSpPr>
        <p:spPr>
          <a:xfrm>
            <a:off x="6412578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6" name="Google Shape;2986;p27"/>
          <p:cNvSpPr txBox="1">
            <a:spLocks noGrp="1"/>
          </p:cNvSpPr>
          <p:nvPr>
            <p:ph type="subTitle" idx="15"/>
          </p:nvPr>
        </p:nvSpPr>
        <p:spPr>
          <a:xfrm>
            <a:off x="6246828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7" name="Google Shape;2987;p27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8" name="Google Shape;2988;p27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89" name="Google Shape;2989;p27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27"/>
          <p:cNvSpPr/>
          <p:nvPr/>
        </p:nvSpPr>
        <p:spPr>
          <a:xfrm>
            <a:off x="-64375" y="3643875"/>
            <a:ext cx="1326125" cy="1566100"/>
          </a:xfrm>
          <a:custGeom>
            <a:avLst/>
            <a:gdLst/>
            <a:ahLst/>
            <a:cxnLst/>
            <a:rect l="l" t="t" r="r" b="b"/>
            <a:pathLst>
              <a:path w="53045" h="62644" extrusionOk="0">
                <a:moveTo>
                  <a:pt x="1515" y="62644"/>
                </a:moveTo>
                <a:lnTo>
                  <a:pt x="53045" y="626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991" name="Google Shape;2991;p27"/>
          <p:cNvSpPr/>
          <p:nvPr/>
        </p:nvSpPr>
        <p:spPr>
          <a:xfrm rot="2374513" flipH="1">
            <a:off x="-541683" y="4004226"/>
            <a:ext cx="2357459" cy="642959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92" name="Google Shape;2992;p27"/>
          <p:cNvGrpSpPr/>
          <p:nvPr/>
        </p:nvGrpSpPr>
        <p:grpSpPr>
          <a:xfrm>
            <a:off x="7342668" y="3326955"/>
            <a:ext cx="2226727" cy="1997501"/>
            <a:chOff x="7342668" y="3326955"/>
            <a:chExt cx="2226727" cy="1997501"/>
          </a:xfrm>
        </p:grpSpPr>
        <p:sp>
          <p:nvSpPr>
            <p:cNvPr id="2993" name="Google Shape;2993;p27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94" name="Google Shape;2994;p27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95" name="Google Shape;2995;p27"/>
          <p:cNvGrpSpPr/>
          <p:nvPr/>
        </p:nvGrpSpPr>
        <p:grpSpPr>
          <a:xfrm>
            <a:off x="8416401" y="4307743"/>
            <a:ext cx="723540" cy="901686"/>
            <a:chOff x="8416401" y="4307743"/>
            <a:chExt cx="723540" cy="901686"/>
          </a:xfrm>
        </p:grpSpPr>
        <p:sp>
          <p:nvSpPr>
            <p:cNvPr id="2996" name="Google Shape;2996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4" name="Google Shape;3034;p27"/>
          <p:cNvGrpSpPr/>
          <p:nvPr/>
        </p:nvGrpSpPr>
        <p:grpSpPr>
          <a:xfrm flipH="1">
            <a:off x="1" y="4308593"/>
            <a:ext cx="723540" cy="901686"/>
            <a:chOff x="8416401" y="4307743"/>
            <a:chExt cx="723540" cy="901686"/>
          </a:xfrm>
        </p:grpSpPr>
        <p:sp>
          <p:nvSpPr>
            <p:cNvPr id="3035" name="Google Shape;3035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28"/>
          <p:cNvSpPr txBox="1">
            <a:spLocks noGrp="1"/>
          </p:cNvSpPr>
          <p:nvPr>
            <p:ph type="title"/>
          </p:nvPr>
        </p:nvSpPr>
        <p:spPr>
          <a:xfrm>
            <a:off x="3040350" y="1190254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75" name="Google Shape;3075;p28"/>
          <p:cNvSpPr txBox="1">
            <a:spLocks noGrp="1"/>
          </p:cNvSpPr>
          <p:nvPr>
            <p:ph type="title" idx="2" hasCustomPrompt="1"/>
          </p:nvPr>
        </p:nvSpPr>
        <p:spPr>
          <a:xfrm>
            <a:off x="2766000" y="605261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6" name="Google Shape;3076;p28"/>
          <p:cNvSpPr txBox="1">
            <a:spLocks noGrp="1"/>
          </p:cNvSpPr>
          <p:nvPr>
            <p:ph type="subTitle" idx="1"/>
          </p:nvPr>
        </p:nvSpPr>
        <p:spPr>
          <a:xfrm>
            <a:off x="2248050" y="4355239"/>
            <a:ext cx="46479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7" name="Google Shape;3077;p28"/>
          <p:cNvSpPr txBox="1">
            <a:spLocks noGrp="1"/>
          </p:cNvSpPr>
          <p:nvPr>
            <p:ph type="title" idx="3" hasCustomPrompt="1"/>
          </p:nvPr>
        </p:nvSpPr>
        <p:spPr>
          <a:xfrm>
            <a:off x="2765250" y="3769744"/>
            <a:ext cx="3613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8" name="Google Shape;3078;p28"/>
          <p:cNvSpPr txBox="1">
            <a:spLocks noGrp="1"/>
          </p:cNvSpPr>
          <p:nvPr>
            <p:ph type="subTitle" idx="4"/>
          </p:nvPr>
        </p:nvSpPr>
        <p:spPr>
          <a:xfrm>
            <a:off x="3040350" y="2772746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9" name="Google Shape;3079;p28"/>
          <p:cNvSpPr txBox="1">
            <a:spLocks noGrp="1"/>
          </p:cNvSpPr>
          <p:nvPr>
            <p:ph type="title" idx="5" hasCustomPrompt="1"/>
          </p:nvPr>
        </p:nvSpPr>
        <p:spPr>
          <a:xfrm>
            <a:off x="2766000" y="2187503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80" name="Google Shape;3080;p28"/>
          <p:cNvSpPr/>
          <p:nvPr/>
        </p:nvSpPr>
        <p:spPr>
          <a:xfrm>
            <a:off x="8214175" y="-46255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Google Shape;3081;p28"/>
          <p:cNvSpPr/>
          <p:nvPr/>
        </p:nvSpPr>
        <p:spPr>
          <a:xfrm>
            <a:off x="8015175" y="-46255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" name="Google Shape;3082;p28"/>
          <p:cNvSpPr/>
          <p:nvPr/>
        </p:nvSpPr>
        <p:spPr>
          <a:xfrm>
            <a:off x="8194725" y="276114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083" name="Google Shape;3083;p28"/>
          <p:cNvSpPr/>
          <p:nvPr/>
        </p:nvSpPr>
        <p:spPr>
          <a:xfrm>
            <a:off x="8447200" y="2556095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4" name="Google Shape;3084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8759151" y="2862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Google Shape;3085;p28"/>
          <p:cNvSpPr/>
          <p:nvPr/>
        </p:nvSpPr>
        <p:spPr>
          <a:xfrm rot="10800000">
            <a:off x="-1648957" y="-24921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6" name="Google Shape;3086;p28"/>
          <p:cNvSpPr/>
          <p:nvPr/>
        </p:nvSpPr>
        <p:spPr>
          <a:xfrm rot="10800000">
            <a:off x="302200" y="-9596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7" name="Google Shape;3087;p28"/>
          <p:cNvSpPr/>
          <p:nvPr/>
        </p:nvSpPr>
        <p:spPr>
          <a:xfrm rot="10800000">
            <a:off x="-1668400" y="-4625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088" name="Google Shape;3088;p28"/>
          <p:cNvSpPr/>
          <p:nvPr/>
        </p:nvSpPr>
        <p:spPr>
          <a:xfrm rot="10800000">
            <a:off x="-1660625" y="1919204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9" name="Google Shape;3089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rot="10800000" flipH="1">
            <a:off x="-2066725" y="1419503"/>
            <a:ext cx="2451574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0" name="Google Shape;3090;p28"/>
          <p:cNvGrpSpPr/>
          <p:nvPr/>
        </p:nvGrpSpPr>
        <p:grpSpPr>
          <a:xfrm flipH="1">
            <a:off x="-312594" y="784050"/>
            <a:ext cx="2469936" cy="802149"/>
            <a:chOff x="6105270" y="3907212"/>
            <a:chExt cx="3345437" cy="1086334"/>
          </a:xfrm>
        </p:grpSpPr>
        <p:sp>
          <p:nvSpPr>
            <p:cNvPr id="3091" name="Google Shape;3091;p28"/>
            <p:cNvSpPr/>
            <p:nvPr/>
          </p:nvSpPr>
          <p:spPr>
            <a:xfrm>
              <a:off x="610527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8"/>
            <p:cNvSpPr/>
            <p:nvPr/>
          </p:nvSpPr>
          <p:spPr>
            <a:xfrm flipH="1">
              <a:off x="678866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3093" name="Google Shape;3093;p28"/>
          <p:cNvGrpSpPr/>
          <p:nvPr/>
        </p:nvGrpSpPr>
        <p:grpSpPr>
          <a:xfrm>
            <a:off x="7358960" y="3800052"/>
            <a:ext cx="1686444" cy="595569"/>
            <a:chOff x="6823979" y="1061962"/>
            <a:chExt cx="2451583" cy="865778"/>
          </a:xfrm>
        </p:grpSpPr>
        <p:sp>
          <p:nvSpPr>
            <p:cNvPr id="3094" name="Google Shape;3094;p28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8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30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3" name="Google Shape;3113;p30"/>
          <p:cNvSpPr txBox="1">
            <a:spLocks noGrp="1"/>
          </p:cNvSpPr>
          <p:nvPr>
            <p:ph type="subTitle" idx="1"/>
          </p:nvPr>
        </p:nvSpPr>
        <p:spPr>
          <a:xfrm>
            <a:off x="2642550" y="1621588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5" name="Google Shape;3115;p30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6" name="Google Shape;3116;p30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7" name="Google Shape;3117;p30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pic>
        <p:nvPicPr>
          <p:cNvPr id="3118" name="Google Shape;3118;p30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7307727" y="59575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9" name="Google Shape;3119;p30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20" name="Google Shape;3120;p30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21" name="Google Shape;3121;p30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31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9" name="Google Shape;3129;p31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0" name="Google Shape;3130;p31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31" name="Google Shape;3131;p31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32" name="Google Shape;3132;p31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33" name="Google Shape;3133;p31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1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31"/>
          <p:cNvGrpSpPr/>
          <p:nvPr/>
        </p:nvGrpSpPr>
        <p:grpSpPr>
          <a:xfrm>
            <a:off x="6762760" y="784572"/>
            <a:ext cx="1439570" cy="508385"/>
            <a:chOff x="6823979" y="1061962"/>
            <a:chExt cx="2451583" cy="865778"/>
          </a:xfrm>
        </p:grpSpPr>
        <p:sp>
          <p:nvSpPr>
            <p:cNvPr id="3140" name="Google Shape;3140;p31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3142" name="Google Shape;3142;p31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3" name="Google Shape;3143;p31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5" name="Google Shape;3145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692439" y="3033613"/>
            <a:ext cx="2451548" cy="2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>
            <a:off x="-11" y="-12"/>
            <a:ext cx="2451548" cy="210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7" name="Google Shape;3147;p32"/>
          <p:cNvGrpSpPr/>
          <p:nvPr/>
        </p:nvGrpSpPr>
        <p:grpSpPr>
          <a:xfrm>
            <a:off x="6266306" y="4081800"/>
            <a:ext cx="2469936" cy="802149"/>
            <a:chOff x="5898850" y="3907212"/>
            <a:chExt cx="3345437" cy="1086334"/>
          </a:xfrm>
        </p:grpSpPr>
        <p:sp>
          <p:nvSpPr>
            <p:cNvPr id="3148" name="Google Shape;3148;p3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sp>
        <p:nvSpPr>
          <p:cNvPr id="3150" name="Google Shape;3150;p32"/>
          <p:cNvSpPr/>
          <p:nvPr/>
        </p:nvSpPr>
        <p:spPr>
          <a:xfrm>
            <a:off x="-9263" y="229500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2"/>
          <p:cNvSpPr/>
          <p:nvPr/>
        </p:nvSpPr>
        <p:spPr>
          <a:xfrm flipH="1">
            <a:off x="-103486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52" name="Google Shape;3152;p32"/>
          <p:cNvGrpSpPr/>
          <p:nvPr/>
        </p:nvGrpSpPr>
        <p:grpSpPr>
          <a:xfrm rot="-5400000">
            <a:off x="7220149" y="-346745"/>
            <a:ext cx="2226727" cy="1997501"/>
            <a:chOff x="7342668" y="3326955"/>
            <a:chExt cx="2226727" cy="1997501"/>
          </a:xfrm>
        </p:grpSpPr>
        <p:sp>
          <p:nvSpPr>
            <p:cNvPr id="3153" name="Google Shape;3153;p32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154" name="Google Shape;3154;p32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3" name="Google Shape;2583;p14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2584" name="Google Shape;2584;p14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6" name="Google Shape;2616;p14"/>
          <p:cNvGrpSpPr/>
          <p:nvPr/>
        </p:nvGrpSpPr>
        <p:grpSpPr>
          <a:xfrm>
            <a:off x="2454970" y="2977054"/>
            <a:ext cx="4234060" cy="719475"/>
            <a:chOff x="2454970" y="2842941"/>
            <a:chExt cx="4234060" cy="719475"/>
          </a:xfrm>
        </p:grpSpPr>
        <p:sp>
          <p:nvSpPr>
            <p:cNvPr id="2617" name="Google Shape;2617;p14"/>
            <p:cNvSpPr/>
            <p:nvPr/>
          </p:nvSpPr>
          <p:spPr>
            <a:xfrm rot="10800000" flipH="1">
              <a:off x="2987602" y="2842941"/>
              <a:ext cx="3343343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8" name="Google Shape;2618;p14"/>
            <p:cNvSpPr/>
            <p:nvPr/>
          </p:nvSpPr>
          <p:spPr>
            <a:xfrm rot="1026189">
              <a:off x="2529339" y="2911833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9" name="Google Shape;2619;p14"/>
            <p:cNvSpPr/>
            <p:nvPr/>
          </p:nvSpPr>
          <p:spPr>
            <a:xfrm>
              <a:off x="6381723" y="2842941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14"/>
          <p:cNvSpPr txBox="1">
            <a:spLocks noGrp="1"/>
          </p:cNvSpPr>
          <p:nvPr>
            <p:ph type="title"/>
          </p:nvPr>
        </p:nvSpPr>
        <p:spPr>
          <a:xfrm>
            <a:off x="2903850" y="3245299"/>
            <a:ext cx="3336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621" name="Google Shape;2621;p14"/>
          <p:cNvSpPr txBox="1">
            <a:spLocks noGrp="1"/>
          </p:cNvSpPr>
          <p:nvPr>
            <p:ph type="subTitle" idx="1"/>
          </p:nvPr>
        </p:nvSpPr>
        <p:spPr>
          <a:xfrm>
            <a:off x="1371600" y="1715201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22" name="Google Shape;2622;p14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2623" name="Google Shape;2623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14"/>
          <p:cNvGrpSpPr/>
          <p:nvPr/>
        </p:nvGrpSpPr>
        <p:grpSpPr>
          <a:xfrm rot="10800000" flipH="1">
            <a:off x="6227993" y="-6"/>
            <a:ext cx="2916089" cy="1515249"/>
            <a:chOff x="238125" y="1001475"/>
            <a:chExt cx="7143775" cy="3712025"/>
          </a:xfrm>
        </p:grpSpPr>
        <p:sp>
          <p:nvSpPr>
            <p:cNvPr id="2630" name="Google Shape;2630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6" name="Google Shape;2636;p14"/>
          <p:cNvGrpSpPr/>
          <p:nvPr/>
        </p:nvGrpSpPr>
        <p:grpSpPr>
          <a:xfrm rot="10800000">
            <a:off x="-82" y="-6"/>
            <a:ext cx="2916089" cy="1515249"/>
            <a:chOff x="238125" y="1001475"/>
            <a:chExt cx="7143775" cy="3712025"/>
          </a:xfrm>
        </p:grpSpPr>
        <p:sp>
          <p:nvSpPr>
            <p:cNvPr id="2637" name="Google Shape;2637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14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2644" name="Google Shape;2644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50" name="Google Shape;2650;p1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36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82" name="Google Shape;82;p3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1779070" y="332079"/>
            <a:ext cx="5585861" cy="4479342"/>
            <a:chOff x="1721875" y="314494"/>
            <a:chExt cx="5585861" cy="4479342"/>
          </a:xfrm>
        </p:grpSpPr>
        <p:sp>
          <p:nvSpPr>
            <p:cNvPr id="115" name="Google Shape;115;p3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121" name="Google Shape;121;p3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2057400" y="2537744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2109300" y="3224325"/>
            <a:ext cx="4925400" cy="59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28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2">
            <a:alphaModFix amt="18000"/>
          </a:blip>
          <a:srcRect l="76455" r="5841"/>
          <a:stretch/>
        </p:blipFill>
        <p:spPr>
          <a:xfrm rot="10800000" flipH="1">
            <a:off x="-8862" y="1738199"/>
            <a:ext cx="1444173" cy="34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0" y="-15300"/>
            <a:ext cx="1755600" cy="517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-702732" flipH="1">
            <a:off x="458667" y="-92487"/>
            <a:ext cx="826642" cy="5404048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3"/>
          <p:cNvSpPr/>
          <p:nvPr/>
        </p:nvSpPr>
        <p:spPr>
          <a:xfrm rot="10800000">
            <a:off x="7578000" y="-19"/>
            <a:ext cx="1566000" cy="23304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9197027" flipH="1">
            <a:off x="7759725" y="-1718878"/>
            <a:ext cx="826677" cy="5403734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0" name="Google Shape;130;p3"/>
          <p:cNvGrpSpPr/>
          <p:nvPr/>
        </p:nvGrpSpPr>
        <p:grpSpPr>
          <a:xfrm>
            <a:off x="7086594" y="4086952"/>
            <a:ext cx="2402693" cy="780205"/>
            <a:chOff x="5898850" y="3907212"/>
            <a:chExt cx="3345437" cy="1086334"/>
          </a:xfrm>
        </p:grpSpPr>
        <p:sp>
          <p:nvSpPr>
            <p:cNvPr id="131" name="Google Shape;131;p3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8157746" y="-917"/>
            <a:ext cx="970232" cy="1214681"/>
            <a:chOff x="8157746" y="-917"/>
            <a:chExt cx="970232" cy="1214681"/>
          </a:xfrm>
        </p:grpSpPr>
        <p:sp>
          <p:nvSpPr>
            <p:cNvPr id="134" name="Google Shape;134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-9867" y="2429358"/>
            <a:ext cx="1093469" cy="2603956"/>
            <a:chOff x="-9867" y="2429358"/>
            <a:chExt cx="1093469" cy="2603956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113371" y="3818633"/>
              <a:ext cx="970232" cy="1214681"/>
              <a:chOff x="8157746" y="-917"/>
              <a:chExt cx="970232" cy="1214681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5"/>
          <p:cNvGrpSpPr/>
          <p:nvPr/>
        </p:nvGrpSpPr>
        <p:grpSpPr>
          <a:xfrm>
            <a:off x="3787273" y="-2"/>
            <a:ext cx="5356652" cy="5143651"/>
            <a:chOff x="3787273" y="-2"/>
            <a:chExt cx="5356652" cy="5143651"/>
          </a:xfrm>
        </p:grpSpPr>
        <p:grpSp>
          <p:nvGrpSpPr>
            <p:cNvPr id="343" name="Google Shape;343;p5"/>
            <p:cNvGrpSpPr/>
            <p:nvPr/>
          </p:nvGrpSpPr>
          <p:grpSpPr>
            <a:xfrm>
              <a:off x="4069950" y="0"/>
              <a:ext cx="5073975" cy="5143649"/>
              <a:chOff x="4069950" y="0"/>
              <a:chExt cx="5073975" cy="5143649"/>
            </a:xfrm>
          </p:grpSpPr>
          <p:sp>
            <p:nvSpPr>
              <p:cNvPr id="344" name="Google Shape;344;p5"/>
              <p:cNvSpPr/>
              <p:nvPr/>
            </p:nvSpPr>
            <p:spPr>
              <a:xfrm>
                <a:off x="5587425" y="0"/>
                <a:ext cx="3556500" cy="5143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4069950" y="75"/>
                <a:ext cx="4355067" cy="5143574"/>
              </a:xfrm>
              <a:custGeom>
                <a:avLst/>
                <a:gdLst/>
                <a:ahLst/>
                <a:cxnLst/>
                <a:rect l="l" t="t" r="r" b="b"/>
                <a:pathLst>
                  <a:path w="165215" h="195128" extrusionOk="0">
                    <a:moveTo>
                      <a:pt x="59017" y="0"/>
                    </a:moveTo>
                    <a:lnTo>
                      <a:pt x="31886" y="62315"/>
                    </a:lnTo>
                    <a:lnTo>
                      <a:pt x="50804" y="50124"/>
                    </a:lnTo>
                    <a:lnTo>
                      <a:pt x="1" y="151633"/>
                    </a:lnTo>
                    <a:lnTo>
                      <a:pt x="17948" y="147235"/>
                    </a:lnTo>
                    <a:lnTo>
                      <a:pt x="841" y="195127"/>
                    </a:lnTo>
                    <a:lnTo>
                      <a:pt x="165215" y="195127"/>
                    </a:lnTo>
                    <a:lnTo>
                      <a:pt x="165215" y="5142"/>
                    </a:lnTo>
                    <a:lnTo>
                      <a:pt x="590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5"/>
            <p:cNvGrpSpPr/>
            <p:nvPr/>
          </p:nvGrpSpPr>
          <p:grpSpPr>
            <a:xfrm>
              <a:off x="3787273" y="-2"/>
              <a:ext cx="2012050" cy="5116658"/>
              <a:chOff x="604075" y="656007"/>
              <a:chExt cx="1885884" cy="4795818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519252" y="656007"/>
                <a:ext cx="970707" cy="2453611"/>
              </a:xfrm>
              <a:custGeom>
                <a:avLst/>
                <a:gdLst/>
                <a:ahLst/>
                <a:cxnLst/>
                <a:rect l="l" t="t" r="r" b="b"/>
                <a:pathLst>
                  <a:path w="38774" h="98017" extrusionOk="0">
                    <a:moveTo>
                      <a:pt x="38773" y="0"/>
                    </a:moveTo>
                    <a:lnTo>
                      <a:pt x="25094" y="2846"/>
                    </a:lnTo>
                    <a:lnTo>
                      <a:pt x="2037" y="62703"/>
                    </a:lnTo>
                    <a:lnTo>
                      <a:pt x="2037" y="62703"/>
                    </a:lnTo>
                    <a:lnTo>
                      <a:pt x="17657" y="54781"/>
                    </a:lnTo>
                    <a:lnTo>
                      <a:pt x="17657" y="54781"/>
                    </a:lnTo>
                    <a:lnTo>
                      <a:pt x="0" y="98016"/>
                    </a:lnTo>
                    <a:lnTo>
                      <a:pt x="31918" y="39905"/>
                    </a:lnTo>
                    <a:lnTo>
                      <a:pt x="14229" y="49962"/>
                    </a:lnTo>
                    <a:lnTo>
                      <a:pt x="387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604075" y="3109725"/>
                <a:ext cx="915200" cy="2342100"/>
              </a:xfrm>
              <a:custGeom>
                <a:avLst/>
                <a:gdLst/>
                <a:ahLst/>
                <a:cxnLst/>
                <a:rect l="l" t="t" r="r" b="b"/>
                <a:pathLst>
                  <a:path w="36608" h="93684" extrusionOk="0">
                    <a:moveTo>
                      <a:pt x="36607" y="0"/>
                    </a:moveTo>
                    <a:lnTo>
                      <a:pt x="4690" y="58144"/>
                    </a:lnTo>
                    <a:lnTo>
                      <a:pt x="22378" y="48055"/>
                    </a:lnTo>
                    <a:lnTo>
                      <a:pt x="1" y="93684"/>
                    </a:lnTo>
                    <a:lnTo>
                      <a:pt x="12127" y="93684"/>
                    </a:lnTo>
                    <a:lnTo>
                      <a:pt x="34602" y="35346"/>
                    </a:lnTo>
                    <a:lnTo>
                      <a:pt x="18951" y="43236"/>
                    </a:lnTo>
                    <a:lnTo>
                      <a:pt x="366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" name="Google Shape;349;p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subTitle" idx="1"/>
          </p:nvPr>
        </p:nvSpPr>
        <p:spPr>
          <a:xfrm>
            <a:off x="1353375" y="2973529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2"/>
          </p:nvPr>
        </p:nvSpPr>
        <p:spPr>
          <a:xfrm>
            <a:off x="5213625" y="2973529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subTitle" idx="3"/>
          </p:nvPr>
        </p:nvSpPr>
        <p:spPr>
          <a:xfrm>
            <a:off x="1354875" y="3365379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subTitle" idx="4"/>
          </p:nvPr>
        </p:nvSpPr>
        <p:spPr>
          <a:xfrm>
            <a:off x="5212125" y="3367754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grpSp>
        <p:nvGrpSpPr>
          <p:cNvPr id="357" name="Google Shape;357;p5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358" name="Google Shape;358;p5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" name="Google Shape;390;p5"/>
          <p:cNvPicPr preferRelativeResize="0"/>
          <p:nvPr/>
        </p:nvPicPr>
        <p:blipFill rotWithShape="1">
          <a:blip r:embed="rId2">
            <a:alphaModFix amt="18000"/>
          </a:blip>
          <a:srcRect l="26199" t="58554" r="759" b="62"/>
          <a:stretch/>
        </p:blipFill>
        <p:spPr>
          <a:xfrm rot="-5400000">
            <a:off x="-1966587" y="1966585"/>
            <a:ext cx="5158799" cy="122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5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92" name="Google Shape;392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399" name="Google Shape;399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"/>
          <p:cNvGrpSpPr/>
          <p:nvPr/>
        </p:nvGrpSpPr>
        <p:grpSpPr>
          <a:xfrm>
            <a:off x="658022" y="280110"/>
            <a:ext cx="7679210" cy="776140"/>
            <a:chOff x="658022" y="280110"/>
            <a:chExt cx="7679210" cy="776140"/>
          </a:xfrm>
        </p:grpSpPr>
        <p:sp>
          <p:nvSpPr>
            <p:cNvPr id="407" name="Google Shape;407;p6"/>
            <p:cNvSpPr/>
            <p:nvPr/>
          </p:nvSpPr>
          <p:spPr>
            <a:xfrm rot="10800000" flipH="1">
              <a:off x="1150650" y="336775"/>
              <a:ext cx="6842700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8" name="Google Shape;408;p6"/>
            <p:cNvSpPr/>
            <p:nvPr/>
          </p:nvSpPr>
          <p:spPr>
            <a:xfrm rot="1026189">
              <a:off x="732391" y="341529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9" name="Google Shape;409;p6"/>
            <p:cNvSpPr/>
            <p:nvPr/>
          </p:nvSpPr>
          <p:spPr>
            <a:xfrm>
              <a:off x="8029925" y="56860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6"/>
          <p:cNvSpPr/>
          <p:nvPr/>
        </p:nvSpPr>
        <p:spPr>
          <a:xfrm>
            <a:off x="8648075" y="6625"/>
            <a:ext cx="545400" cy="51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"/>
          <p:cNvSpPr/>
          <p:nvPr/>
        </p:nvSpPr>
        <p:spPr>
          <a:xfrm>
            <a:off x="264175" y="4717550"/>
            <a:ext cx="8297800" cy="555725"/>
          </a:xfrm>
          <a:custGeom>
            <a:avLst/>
            <a:gdLst/>
            <a:ahLst/>
            <a:cxnLst/>
            <a:rect l="l" t="t" r="r" b="b"/>
            <a:pathLst>
              <a:path w="331912" h="22229" extrusionOk="0">
                <a:moveTo>
                  <a:pt x="331912" y="22229"/>
                </a:moveTo>
                <a:lnTo>
                  <a:pt x="331912" y="0"/>
                </a:lnTo>
                <a:lnTo>
                  <a:pt x="0" y="19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3" name="Google Shape;413;p6"/>
          <p:cNvSpPr/>
          <p:nvPr/>
        </p:nvSpPr>
        <p:spPr>
          <a:xfrm rot="-5859268">
            <a:off x="3898256" y="625576"/>
            <a:ext cx="826634" cy="8534592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Google Shape;414;p6"/>
          <p:cNvSpPr/>
          <p:nvPr/>
        </p:nvSpPr>
        <p:spPr>
          <a:xfrm rot="-397951">
            <a:off x="8221146" y="-66184"/>
            <a:ext cx="826619" cy="5270397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15" name="Google Shape;415;p6"/>
          <p:cNvPicPr preferRelativeResize="0"/>
          <p:nvPr/>
        </p:nvPicPr>
        <p:blipFill rotWithShape="1">
          <a:blip r:embed="rId2">
            <a:alphaModFix amt="18000"/>
          </a:blip>
          <a:srcRect l="27617" t="58554" r="759" b="62"/>
          <a:stretch/>
        </p:blipFill>
        <p:spPr>
          <a:xfrm rot="-5400000">
            <a:off x="-1911488" y="1903833"/>
            <a:ext cx="5058550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205500" cy="2177700"/>
          </a:xfrm>
          <a:prstGeom prst="rect">
            <a:avLst/>
          </a:prstGeom>
          <a:noFill/>
          <a:effectLst>
            <a:outerShdw dist="28575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</a:lstStyle>
          <a:p>
            <a:endParaRPr/>
          </a:p>
        </p:txBody>
      </p:sp>
      <p:grpSp>
        <p:nvGrpSpPr>
          <p:cNvPr id="905" name="Google Shape;905;p10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906" name="Google Shape;906;p10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0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0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0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0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8" name="Google Shape;938;p10"/>
          <p:cNvPicPr preferRelativeResize="0"/>
          <p:nvPr/>
        </p:nvPicPr>
        <p:blipFill rotWithShape="1">
          <a:blip r:embed="rId2">
            <a:alphaModFix amt="62000"/>
          </a:blip>
          <a:srcRect l="18831"/>
          <a:stretch/>
        </p:blipFill>
        <p:spPr>
          <a:xfrm rot="10800000">
            <a:off x="5667048" y="3426700"/>
            <a:ext cx="3471852" cy="1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2_1_1"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21"/>
          <p:cNvGrpSpPr/>
          <p:nvPr/>
        </p:nvGrpSpPr>
        <p:grpSpPr>
          <a:xfrm rot="10800000">
            <a:off x="-441063" y="-136191"/>
            <a:ext cx="2226727" cy="1997501"/>
            <a:chOff x="7342668" y="3326955"/>
            <a:chExt cx="2226727" cy="1997501"/>
          </a:xfrm>
        </p:grpSpPr>
        <p:sp>
          <p:nvSpPr>
            <p:cNvPr id="2843" name="Google Shape;2843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44" name="Google Shape;2844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45" name="Google Shape;2845;p21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46" name="Google Shape;2846;p21"/>
          <p:cNvSpPr txBox="1">
            <a:spLocks noGrp="1"/>
          </p:cNvSpPr>
          <p:nvPr>
            <p:ph type="subTitle" idx="1"/>
          </p:nvPr>
        </p:nvSpPr>
        <p:spPr>
          <a:xfrm>
            <a:off x="7132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7" name="Google Shape;2847;p21"/>
          <p:cNvSpPr txBox="1">
            <a:spLocks noGrp="1"/>
          </p:cNvSpPr>
          <p:nvPr>
            <p:ph type="subTitle" idx="2"/>
          </p:nvPr>
        </p:nvSpPr>
        <p:spPr>
          <a:xfrm>
            <a:off x="45720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8" name="Google Shape;2848;p21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21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50" name="Google Shape;2850;p21"/>
          <p:cNvGrpSpPr/>
          <p:nvPr/>
        </p:nvGrpSpPr>
        <p:grpSpPr>
          <a:xfrm>
            <a:off x="7325555" y="3249491"/>
            <a:ext cx="2226727" cy="1997501"/>
            <a:chOff x="7342668" y="3326955"/>
            <a:chExt cx="2226727" cy="1997501"/>
          </a:xfrm>
        </p:grpSpPr>
        <p:sp>
          <p:nvSpPr>
            <p:cNvPr id="2851" name="Google Shape;2851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52" name="Google Shape;2852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_1_1_1"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22"/>
          <p:cNvSpPr/>
          <p:nvPr/>
        </p:nvSpPr>
        <p:spPr>
          <a:xfrm>
            <a:off x="4937988" y="-15737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5" name="Google Shape;2855;p22"/>
          <p:cNvSpPr/>
          <p:nvPr/>
        </p:nvSpPr>
        <p:spPr>
          <a:xfrm>
            <a:off x="5040975" y="-22975"/>
            <a:ext cx="4142575" cy="5228750"/>
          </a:xfrm>
          <a:custGeom>
            <a:avLst/>
            <a:gdLst/>
            <a:ahLst/>
            <a:cxnLst/>
            <a:rect l="l" t="t" r="r" b="b"/>
            <a:pathLst>
              <a:path w="165703" h="209150" extrusionOk="0">
                <a:moveTo>
                  <a:pt x="0" y="205614"/>
                </a:moveTo>
                <a:lnTo>
                  <a:pt x="21723" y="41426"/>
                </a:lnTo>
                <a:lnTo>
                  <a:pt x="26775" y="0"/>
                </a:lnTo>
                <a:lnTo>
                  <a:pt x="165703" y="505"/>
                </a:lnTo>
                <a:lnTo>
                  <a:pt x="165198" y="20915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6" name="Google Shape;2856;p22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57" name="Google Shape;2857;p22"/>
          <p:cNvSpPr txBox="1">
            <a:spLocks noGrp="1"/>
          </p:cNvSpPr>
          <p:nvPr>
            <p:ph type="subTitle" idx="1"/>
          </p:nvPr>
        </p:nvSpPr>
        <p:spPr>
          <a:xfrm>
            <a:off x="1043813" y="333089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858" name="Google Shape;2858;p22"/>
          <p:cNvSpPr txBox="1">
            <a:spLocks noGrp="1"/>
          </p:cNvSpPr>
          <p:nvPr>
            <p:ph type="subTitle" idx="2"/>
          </p:nvPr>
        </p:nvSpPr>
        <p:spPr>
          <a:xfrm>
            <a:off x="878063" y="368272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9" name="Google Shape;2859;p22"/>
          <p:cNvSpPr txBox="1">
            <a:spLocks noGrp="1"/>
          </p:cNvSpPr>
          <p:nvPr>
            <p:ph type="subTitle" idx="3"/>
          </p:nvPr>
        </p:nvSpPr>
        <p:spPr>
          <a:xfrm>
            <a:off x="3110738" y="333089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860" name="Google Shape;2860;p22"/>
          <p:cNvSpPr txBox="1">
            <a:spLocks noGrp="1"/>
          </p:cNvSpPr>
          <p:nvPr>
            <p:ph type="subTitle" idx="4"/>
          </p:nvPr>
        </p:nvSpPr>
        <p:spPr>
          <a:xfrm>
            <a:off x="2944988" y="368272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1" name="Google Shape;2861;p22"/>
          <p:cNvSpPr txBox="1">
            <a:spLocks noGrp="1"/>
          </p:cNvSpPr>
          <p:nvPr>
            <p:ph type="subTitle" idx="5"/>
          </p:nvPr>
        </p:nvSpPr>
        <p:spPr>
          <a:xfrm>
            <a:off x="717825" y="1576825"/>
            <a:ext cx="4182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2" name="Google Shape;2862;p22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63" name="Google Shape;2863;p22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22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65" name="Google Shape;2865;p22"/>
          <p:cNvGrpSpPr/>
          <p:nvPr/>
        </p:nvGrpSpPr>
        <p:grpSpPr>
          <a:xfrm>
            <a:off x="5510025" y="0"/>
            <a:ext cx="3691419" cy="5143502"/>
            <a:chOff x="5510025" y="0"/>
            <a:chExt cx="3691419" cy="5143502"/>
          </a:xfrm>
        </p:grpSpPr>
        <p:sp>
          <p:nvSpPr>
            <p:cNvPr id="2866" name="Google Shape;2866;p22"/>
            <p:cNvSpPr/>
            <p:nvPr/>
          </p:nvSpPr>
          <p:spPr>
            <a:xfrm>
              <a:off x="7095200" y="0"/>
              <a:ext cx="2106243" cy="1291571"/>
            </a:xfrm>
            <a:custGeom>
              <a:avLst/>
              <a:gdLst/>
              <a:ahLst/>
              <a:cxnLst/>
              <a:rect l="l" t="t" r="r" b="b"/>
              <a:pathLst>
                <a:path w="14261" h="8745" extrusionOk="0">
                  <a:moveTo>
                    <a:pt x="10433" y="0"/>
                  </a:moveTo>
                  <a:lnTo>
                    <a:pt x="10170" y="263"/>
                  </a:lnTo>
                  <a:lnTo>
                    <a:pt x="9888" y="507"/>
                  </a:lnTo>
                  <a:lnTo>
                    <a:pt x="9326" y="957"/>
                  </a:lnTo>
                  <a:lnTo>
                    <a:pt x="150" y="8556"/>
                  </a:lnTo>
                  <a:lnTo>
                    <a:pt x="38" y="8613"/>
                  </a:lnTo>
                  <a:lnTo>
                    <a:pt x="0" y="8650"/>
                  </a:lnTo>
                  <a:lnTo>
                    <a:pt x="0" y="8688"/>
                  </a:lnTo>
                  <a:lnTo>
                    <a:pt x="19" y="8725"/>
                  </a:lnTo>
                  <a:lnTo>
                    <a:pt x="56" y="8744"/>
                  </a:lnTo>
                  <a:lnTo>
                    <a:pt x="75" y="8744"/>
                  </a:lnTo>
                  <a:lnTo>
                    <a:pt x="132" y="8725"/>
                  </a:lnTo>
                  <a:lnTo>
                    <a:pt x="188" y="8688"/>
                  </a:lnTo>
                  <a:lnTo>
                    <a:pt x="225" y="8631"/>
                  </a:lnTo>
                  <a:lnTo>
                    <a:pt x="10020" y="3378"/>
                  </a:lnTo>
                  <a:lnTo>
                    <a:pt x="14260" y="1126"/>
                  </a:lnTo>
                  <a:lnTo>
                    <a:pt x="14260" y="676"/>
                  </a:lnTo>
                  <a:lnTo>
                    <a:pt x="14260" y="225"/>
                  </a:lnTo>
                  <a:lnTo>
                    <a:pt x="14260" y="113"/>
                  </a:lnTo>
                  <a:lnTo>
                    <a:pt x="14242" y="75"/>
                  </a:lnTo>
                  <a:lnTo>
                    <a:pt x="14223" y="38"/>
                  </a:lnTo>
                  <a:lnTo>
                    <a:pt x="14185" y="19"/>
                  </a:lnTo>
                  <a:lnTo>
                    <a:pt x="14148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2"/>
            <p:cNvSpPr/>
            <p:nvPr/>
          </p:nvSpPr>
          <p:spPr>
            <a:xfrm>
              <a:off x="7086782" y="3937888"/>
              <a:ext cx="2114661" cy="1205614"/>
            </a:xfrm>
            <a:custGeom>
              <a:avLst/>
              <a:gdLst/>
              <a:ahLst/>
              <a:cxnLst/>
              <a:rect l="l" t="t" r="r" b="b"/>
              <a:pathLst>
                <a:path w="14318" h="8163" extrusionOk="0">
                  <a:moveTo>
                    <a:pt x="95" y="0"/>
                  </a:moveTo>
                  <a:lnTo>
                    <a:pt x="1" y="19"/>
                  </a:lnTo>
                  <a:lnTo>
                    <a:pt x="95" y="132"/>
                  </a:lnTo>
                  <a:lnTo>
                    <a:pt x="151" y="169"/>
                  </a:lnTo>
                  <a:lnTo>
                    <a:pt x="207" y="207"/>
                  </a:lnTo>
                  <a:lnTo>
                    <a:pt x="4148" y="3471"/>
                  </a:lnTo>
                  <a:lnTo>
                    <a:pt x="8107" y="6755"/>
                  </a:lnTo>
                  <a:lnTo>
                    <a:pt x="8519" y="7093"/>
                  </a:lnTo>
                  <a:lnTo>
                    <a:pt x="8951" y="7412"/>
                  </a:lnTo>
                  <a:lnTo>
                    <a:pt x="9364" y="7768"/>
                  </a:lnTo>
                  <a:lnTo>
                    <a:pt x="9551" y="7956"/>
                  </a:lnTo>
                  <a:lnTo>
                    <a:pt x="9739" y="8162"/>
                  </a:lnTo>
                  <a:lnTo>
                    <a:pt x="13792" y="8162"/>
                  </a:lnTo>
                  <a:lnTo>
                    <a:pt x="14092" y="8143"/>
                  </a:lnTo>
                  <a:lnTo>
                    <a:pt x="14186" y="8125"/>
                  </a:lnTo>
                  <a:lnTo>
                    <a:pt x="14242" y="8087"/>
                  </a:lnTo>
                  <a:lnTo>
                    <a:pt x="14280" y="8031"/>
                  </a:lnTo>
                  <a:lnTo>
                    <a:pt x="14299" y="7937"/>
                  </a:lnTo>
                  <a:lnTo>
                    <a:pt x="14317" y="7637"/>
                  </a:lnTo>
                  <a:lnTo>
                    <a:pt x="14036" y="7506"/>
                  </a:lnTo>
                  <a:lnTo>
                    <a:pt x="8726" y="4653"/>
                  </a:lnTo>
                  <a:lnTo>
                    <a:pt x="282" y="132"/>
                  </a:lnTo>
                  <a:lnTo>
                    <a:pt x="226" y="75"/>
                  </a:lnTo>
                  <a:lnTo>
                    <a:pt x="170" y="3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2"/>
            <p:cNvSpPr/>
            <p:nvPr/>
          </p:nvSpPr>
          <p:spPr>
            <a:xfrm>
              <a:off x="7075705" y="609669"/>
              <a:ext cx="2125738" cy="1183460"/>
            </a:xfrm>
            <a:custGeom>
              <a:avLst/>
              <a:gdLst/>
              <a:ahLst/>
              <a:cxnLst/>
              <a:rect l="l" t="t" r="r" b="b"/>
              <a:pathLst>
                <a:path w="14393" h="8013" extrusionOk="0">
                  <a:moveTo>
                    <a:pt x="14317" y="0"/>
                  </a:moveTo>
                  <a:lnTo>
                    <a:pt x="14261" y="19"/>
                  </a:lnTo>
                  <a:lnTo>
                    <a:pt x="14148" y="94"/>
                  </a:lnTo>
                  <a:lnTo>
                    <a:pt x="282" y="7806"/>
                  </a:lnTo>
                  <a:lnTo>
                    <a:pt x="207" y="7843"/>
                  </a:lnTo>
                  <a:lnTo>
                    <a:pt x="132" y="7881"/>
                  </a:lnTo>
                  <a:lnTo>
                    <a:pt x="57" y="7937"/>
                  </a:lnTo>
                  <a:lnTo>
                    <a:pt x="1" y="8012"/>
                  </a:lnTo>
                  <a:lnTo>
                    <a:pt x="113" y="8012"/>
                  </a:lnTo>
                  <a:lnTo>
                    <a:pt x="207" y="7993"/>
                  </a:lnTo>
                  <a:lnTo>
                    <a:pt x="301" y="7956"/>
                  </a:lnTo>
                  <a:lnTo>
                    <a:pt x="376" y="7900"/>
                  </a:lnTo>
                  <a:lnTo>
                    <a:pt x="4635" y="6380"/>
                  </a:lnTo>
                  <a:lnTo>
                    <a:pt x="14392" y="2852"/>
                  </a:lnTo>
                  <a:lnTo>
                    <a:pt x="14392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2"/>
            <p:cNvSpPr/>
            <p:nvPr/>
          </p:nvSpPr>
          <p:spPr>
            <a:xfrm>
              <a:off x="7150585" y="3444600"/>
              <a:ext cx="2050858" cy="1144617"/>
            </a:xfrm>
            <a:custGeom>
              <a:avLst/>
              <a:gdLst/>
              <a:ahLst/>
              <a:cxnLst/>
              <a:rect l="l" t="t" r="r" b="b"/>
              <a:pathLst>
                <a:path w="13886" h="7750" extrusionOk="0">
                  <a:moveTo>
                    <a:pt x="0" y="0"/>
                  </a:moveTo>
                  <a:lnTo>
                    <a:pt x="38" y="75"/>
                  </a:lnTo>
                  <a:lnTo>
                    <a:pt x="94" y="113"/>
                  </a:lnTo>
                  <a:lnTo>
                    <a:pt x="226" y="169"/>
                  </a:lnTo>
                  <a:lnTo>
                    <a:pt x="488" y="319"/>
                  </a:lnTo>
                  <a:lnTo>
                    <a:pt x="13322" y="7468"/>
                  </a:lnTo>
                  <a:lnTo>
                    <a:pt x="13585" y="7637"/>
                  </a:lnTo>
                  <a:lnTo>
                    <a:pt x="13735" y="7693"/>
                  </a:lnTo>
                  <a:lnTo>
                    <a:pt x="13885" y="7750"/>
                  </a:lnTo>
                  <a:lnTo>
                    <a:pt x="13885" y="4973"/>
                  </a:lnTo>
                  <a:lnTo>
                    <a:pt x="7562" y="2683"/>
                  </a:lnTo>
                  <a:lnTo>
                    <a:pt x="301" y="94"/>
                  </a:lnTo>
                  <a:lnTo>
                    <a:pt x="244" y="3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2"/>
            <p:cNvSpPr/>
            <p:nvPr/>
          </p:nvSpPr>
          <p:spPr>
            <a:xfrm>
              <a:off x="6859632" y="2316683"/>
              <a:ext cx="2341812" cy="365982"/>
            </a:xfrm>
            <a:custGeom>
              <a:avLst/>
              <a:gdLst/>
              <a:ahLst/>
              <a:cxnLst/>
              <a:rect l="l" t="t" r="r" b="b"/>
              <a:pathLst>
                <a:path w="15856" h="2478" extrusionOk="0">
                  <a:moveTo>
                    <a:pt x="15855" y="1"/>
                  </a:moveTo>
                  <a:lnTo>
                    <a:pt x="15518" y="38"/>
                  </a:lnTo>
                  <a:lnTo>
                    <a:pt x="11240" y="601"/>
                  </a:lnTo>
                  <a:lnTo>
                    <a:pt x="4747" y="1464"/>
                  </a:lnTo>
                  <a:lnTo>
                    <a:pt x="413" y="2027"/>
                  </a:lnTo>
                  <a:lnTo>
                    <a:pt x="357" y="2065"/>
                  </a:lnTo>
                  <a:lnTo>
                    <a:pt x="301" y="2065"/>
                  </a:lnTo>
                  <a:lnTo>
                    <a:pt x="188" y="2046"/>
                  </a:lnTo>
                  <a:lnTo>
                    <a:pt x="94" y="2046"/>
                  </a:lnTo>
                  <a:lnTo>
                    <a:pt x="38" y="2083"/>
                  </a:lnTo>
                  <a:lnTo>
                    <a:pt x="0" y="2158"/>
                  </a:lnTo>
                  <a:lnTo>
                    <a:pt x="1314" y="2158"/>
                  </a:lnTo>
                  <a:lnTo>
                    <a:pt x="7149" y="2271"/>
                  </a:lnTo>
                  <a:lnTo>
                    <a:pt x="15855" y="2477"/>
                  </a:lnTo>
                  <a:lnTo>
                    <a:pt x="15855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2"/>
            <p:cNvSpPr/>
            <p:nvPr/>
          </p:nvSpPr>
          <p:spPr>
            <a:xfrm>
              <a:off x="6962130" y="1551791"/>
              <a:ext cx="2239314" cy="687509"/>
            </a:xfrm>
            <a:custGeom>
              <a:avLst/>
              <a:gdLst/>
              <a:ahLst/>
              <a:cxnLst/>
              <a:rect l="l" t="t" r="r" b="b"/>
              <a:pathLst>
                <a:path w="15162" h="4655" extrusionOk="0">
                  <a:moveTo>
                    <a:pt x="15161" y="1"/>
                  </a:moveTo>
                  <a:lnTo>
                    <a:pt x="14111" y="301"/>
                  </a:lnTo>
                  <a:lnTo>
                    <a:pt x="526" y="4429"/>
                  </a:lnTo>
                  <a:lnTo>
                    <a:pt x="169" y="4504"/>
                  </a:lnTo>
                  <a:lnTo>
                    <a:pt x="57" y="4542"/>
                  </a:lnTo>
                  <a:lnTo>
                    <a:pt x="1" y="4579"/>
                  </a:lnTo>
                  <a:lnTo>
                    <a:pt x="1" y="4598"/>
                  </a:lnTo>
                  <a:lnTo>
                    <a:pt x="19" y="4635"/>
                  </a:lnTo>
                  <a:lnTo>
                    <a:pt x="19" y="4654"/>
                  </a:lnTo>
                  <a:lnTo>
                    <a:pt x="113" y="4654"/>
                  </a:lnTo>
                  <a:lnTo>
                    <a:pt x="169" y="4635"/>
                  </a:lnTo>
                  <a:lnTo>
                    <a:pt x="226" y="4579"/>
                  </a:lnTo>
                  <a:lnTo>
                    <a:pt x="432" y="4579"/>
                  </a:lnTo>
                  <a:lnTo>
                    <a:pt x="526" y="4560"/>
                  </a:lnTo>
                  <a:lnTo>
                    <a:pt x="620" y="4523"/>
                  </a:lnTo>
                  <a:lnTo>
                    <a:pt x="4841" y="3941"/>
                  </a:lnTo>
                  <a:lnTo>
                    <a:pt x="12122" y="2928"/>
                  </a:lnTo>
                  <a:lnTo>
                    <a:pt x="15161" y="2478"/>
                  </a:lnTo>
                  <a:lnTo>
                    <a:pt x="15161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2"/>
            <p:cNvSpPr/>
            <p:nvPr/>
          </p:nvSpPr>
          <p:spPr>
            <a:xfrm>
              <a:off x="6992555" y="2981736"/>
              <a:ext cx="2208889" cy="698586"/>
            </a:xfrm>
            <a:custGeom>
              <a:avLst/>
              <a:gdLst/>
              <a:ahLst/>
              <a:cxnLst/>
              <a:rect l="l" t="t" r="r" b="b"/>
              <a:pathLst>
                <a:path w="14956" h="4730" extrusionOk="0">
                  <a:moveTo>
                    <a:pt x="76" y="1"/>
                  </a:moveTo>
                  <a:lnTo>
                    <a:pt x="1" y="57"/>
                  </a:lnTo>
                  <a:lnTo>
                    <a:pt x="264" y="132"/>
                  </a:lnTo>
                  <a:lnTo>
                    <a:pt x="545" y="207"/>
                  </a:lnTo>
                  <a:lnTo>
                    <a:pt x="1765" y="601"/>
                  </a:lnTo>
                  <a:lnTo>
                    <a:pt x="14955" y="4729"/>
                  </a:lnTo>
                  <a:lnTo>
                    <a:pt x="14955" y="2252"/>
                  </a:lnTo>
                  <a:lnTo>
                    <a:pt x="12366" y="1877"/>
                  </a:lnTo>
                  <a:lnTo>
                    <a:pt x="4560" y="695"/>
                  </a:lnTo>
                  <a:lnTo>
                    <a:pt x="639" y="132"/>
                  </a:lnTo>
                  <a:lnTo>
                    <a:pt x="545" y="95"/>
                  </a:lnTo>
                  <a:lnTo>
                    <a:pt x="451" y="76"/>
                  </a:lnTo>
                  <a:lnTo>
                    <a:pt x="245" y="76"/>
                  </a:lnTo>
                  <a:lnTo>
                    <a:pt x="189" y="20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2"/>
            <p:cNvSpPr/>
            <p:nvPr/>
          </p:nvSpPr>
          <p:spPr>
            <a:xfrm>
              <a:off x="6729368" y="4201074"/>
              <a:ext cx="1130734" cy="942426"/>
            </a:xfrm>
            <a:custGeom>
              <a:avLst/>
              <a:gdLst/>
              <a:ahLst/>
              <a:cxnLst/>
              <a:rect l="l" t="t" r="r" b="b"/>
              <a:pathLst>
                <a:path w="7656" h="6381" extrusionOk="0">
                  <a:moveTo>
                    <a:pt x="57" y="1"/>
                  </a:moveTo>
                  <a:lnTo>
                    <a:pt x="0" y="19"/>
                  </a:lnTo>
                  <a:lnTo>
                    <a:pt x="188" y="245"/>
                  </a:lnTo>
                  <a:lnTo>
                    <a:pt x="2458" y="2778"/>
                  </a:lnTo>
                  <a:lnTo>
                    <a:pt x="4729" y="5292"/>
                  </a:lnTo>
                  <a:lnTo>
                    <a:pt x="5198" y="5799"/>
                  </a:lnTo>
                  <a:lnTo>
                    <a:pt x="5442" y="6080"/>
                  </a:lnTo>
                  <a:lnTo>
                    <a:pt x="5536" y="6211"/>
                  </a:lnTo>
                  <a:lnTo>
                    <a:pt x="5629" y="6380"/>
                  </a:lnTo>
                  <a:lnTo>
                    <a:pt x="7656" y="6380"/>
                  </a:lnTo>
                  <a:lnTo>
                    <a:pt x="7637" y="6305"/>
                  </a:lnTo>
                  <a:lnTo>
                    <a:pt x="7581" y="6249"/>
                  </a:lnTo>
                  <a:lnTo>
                    <a:pt x="7468" y="6155"/>
                  </a:lnTo>
                  <a:lnTo>
                    <a:pt x="282" y="113"/>
                  </a:lnTo>
                  <a:lnTo>
                    <a:pt x="226" y="57"/>
                  </a:lnTo>
                  <a:lnTo>
                    <a:pt x="169" y="19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2"/>
            <p:cNvSpPr/>
            <p:nvPr/>
          </p:nvSpPr>
          <p:spPr>
            <a:xfrm>
              <a:off x="6723756" y="0"/>
              <a:ext cx="1125269" cy="931201"/>
            </a:xfrm>
            <a:custGeom>
              <a:avLst/>
              <a:gdLst/>
              <a:ahLst/>
              <a:cxnLst/>
              <a:rect l="l" t="t" r="r" b="b"/>
              <a:pathLst>
                <a:path w="7619" h="6305" extrusionOk="0">
                  <a:moveTo>
                    <a:pt x="5667" y="0"/>
                  </a:moveTo>
                  <a:lnTo>
                    <a:pt x="1" y="6305"/>
                  </a:lnTo>
                  <a:lnTo>
                    <a:pt x="132" y="6305"/>
                  </a:lnTo>
                  <a:lnTo>
                    <a:pt x="226" y="6267"/>
                  </a:lnTo>
                  <a:lnTo>
                    <a:pt x="282" y="6230"/>
                  </a:lnTo>
                  <a:lnTo>
                    <a:pt x="339" y="6173"/>
                  </a:lnTo>
                  <a:lnTo>
                    <a:pt x="3209" y="3772"/>
                  </a:lnTo>
                  <a:lnTo>
                    <a:pt x="6080" y="1351"/>
                  </a:lnTo>
                  <a:lnTo>
                    <a:pt x="6868" y="695"/>
                  </a:lnTo>
                  <a:lnTo>
                    <a:pt x="7262" y="376"/>
                  </a:lnTo>
                  <a:lnTo>
                    <a:pt x="7431" y="188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2"/>
            <p:cNvSpPr/>
            <p:nvPr/>
          </p:nvSpPr>
          <p:spPr>
            <a:xfrm>
              <a:off x="5856362" y="4555828"/>
              <a:ext cx="341022" cy="587668"/>
            </a:xfrm>
            <a:custGeom>
              <a:avLst/>
              <a:gdLst/>
              <a:ahLst/>
              <a:cxnLst/>
              <a:rect l="l" t="t" r="r" b="b"/>
              <a:pathLst>
                <a:path w="2309" h="3979" extrusionOk="0">
                  <a:moveTo>
                    <a:pt x="1" y="0"/>
                  </a:moveTo>
                  <a:lnTo>
                    <a:pt x="38" y="169"/>
                  </a:lnTo>
                  <a:lnTo>
                    <a:pt x="76" y="244"/>
                  </a:lnTo>
                  <a:lnTo>
                    <a:pt x="132" y="301"/>
                  </a:lnTo>
                  <a:lnTo>
                    <a:pt x="264" y="676"/>
                  </a:lnTo>
                  <a:lnTo>
                    <a:pt x="1558" y="3978"/>
                  </a:lnTo>
                  <a:lnTo>
                    <a:pt x="2309" y="3978"/>
                  </a:lnTo>
                  <a:lnTo>
                    <a:pt x="2309" y="3903"/>
                  </a:lnTo>
                  <a:lnTo>
                    <a:pt x="2290" y="3828"/>
                  </a:lnTo>
                  <a:lnTo>
                    <a:pt x="207" y="226"/>
                  </a:lnTo>
                  <a:lnTo>
                    <a:pt x="189" y="151"/>
                  </a:lnTo>
                  <a:lnTo>
                    <a:pt x="151" y="94"/>
                  </a:lnTo>
                  <a:lnTo>
                    <a:pt x="95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2"/>
            <p:cNvSpPr/>
            <p:nvPr/>
          </p:nvSpPr>
          <p:spPr>
            <a:xfrm>
              <a:off x="5859168" y="0"/>
              <a:ext cx="338216" cy="587668"/>
            </a:xfrm>
            <a:custGeom>
              <a:avLst/>
              <a:gdLst/>
              <a:ahLst/>
              <a:cxnLst/>
              <a:rect l="l" t="t" r="r" b="b"/>
              <a:pathLst>
                <a:path w="2290" h="3979" extrusionOk="0">
                  <a:moveTo>
                    <a:pt x="1539" y="0"/>
                  </a:moveTo>
                  <a:lnTo>
                    <a:pt x="113" y="3603"/>
                  </a:lnTo>
                  <a:lnTo>
                    <a:pt x="57" y="3678"/>
                  </a:lnTo>
                  <a:lnTo>
                    <a:pt x="19" y="3772"/>
                  </a:lnTo>
                  <a:lnTo>
                    <a:pt x="1" y="3866"/>
                  </a:lnTo>
                  <a:lnTo>
                    <a:pt x="1" y="3978"/>
                  </a:lnTo>
                  <a:lnTo>
                    <a:pt x="57" y="3903"/>
                  </a:lnTo>
                  <a:lnTo>
                    <a:pt x="113" y="3828"/>
                  </a:lnTo>
                  <a:lnTo>
                    <a:pt x="170" y="3753"/>
                  </a:lnTo>
                  <a:lnTo>
                    <a:pt x="188" y="3678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2"/>
            <p:cNvSpPr/>
            <p:nvPr/>
          </p:nvSpPr>
          <p:spPr>
            <a:xfrm>
              <a:off x="5510025" y="0"/>
              <a:ext cx="122142" cy="446327"/>
            </a:xfrm>
            <a:custGeom>
              <a:avLst/>
              <a:gdLst/>
              <a:ahLst/>
              <a:cxnLst/>
              <a:rect l="l" t="t" r="r" b="b"/>
              <a:pathLst>
                <a:path w="827" h="3022" extrusionOk="0">
                  <a:moveTo>
                    <a:pt x="376" y="0"/>
                  </a:moveTo>
                  <a:lnTo>
                    <a:pt x="376" y="282"/>
                  </a:lnTo>
                  <a:lnTo>
                    <a:pt x="338" y="544"/>
                  </a:lnTo>
                  <a:lnTo>
                    <a:pt x="263" y="1089"/>
                  </a:lnTo>
                  <a:lnTo>
                    <a:pt x="188" y="1614"/>
                  </a:lnTo>
                  <a:lnTo>
                    <a:pt x="169" y="1895"/>
                  </a:lnTo>
                  <a:lnTo>
                    <a:pt x="151" y="2158"/>
                  </a:lnTo>
                  <a:lnTo>
                    <a:pt x="94" y="2271"/>
                  </a:lnTo>
                  <a:lnTo>
                    <a:pt x="76" y="2383"/>
                  </a:lnTo>
                  <a:lnTo>
                    <a:pt x="57" y="2627"/>
                  </a:lnTo>
                  <a:lnTo>
                    <a:pt x="19" y="2721"/>
                  </a:lnTo>
                  <a:lnTo>
                    <a:pt x="1" y="2815"/>
                  </a:lnTo>
                  <a:lnTo>
                    <a:pt x="19" y="2909"/>
                  </a:lnTo>
                  <a:lnTo>
                    <a:pt x="57" y="3021"/>
                  </a:lnTo>
                  <a:lnTo>
                    <a:pt x="151" y="2702"/>
                  </a:lnTo>
                  <a:lnTo>
                    <a:pt x="207" y="2402"/>
                  </a:lnTo>
                  <a:lnTo>
                    <a:pt x="545" y="1201"/>
                  </a:lnTo>
                  <a:lnTo>
                    <a:pt x="695" y="60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2"/>
            <p:cNvSpPr/>
            <p:nvPr/>
          </p:nvSpPr>
          <p:spPr>
            <a:xfrm>
              <a:off x="5510025" y="4680479"/>
              <a:ext cx="122142" cy="463016"/>
            </a:xfrm>
            <a:custGeom>
              <a:avLst/>
              <a:gdLst/>
              <a:ahLst/>
              <a:cxnLst/>
              <a:rect l="l" t="t" r="r" b="b"/>
              <a:pathLst>
                <a:path w="827" h="3135" extrusionOk="0">
                  <a:moveTo>
                    <a:pt x="19" y="1"/>
                  </a:moveTo>
                  <a:lnTo>
                    <a:pt x="1" y="132"/>
                  </a:lnTo>
                  <a:lnTo>
                    <a:pt x="1" y="245"/>
                  </a:lnTo>
                  <a:lnTo>
                    <a:pt x="19" y="338"/>
                  </a:lnTo>
                  <a:lnTo>
                    <a:pt x="57" y="432"/>
                  </a:lnTo>
                  <a:lnTo>
                    <a:pt x="76" y="676"/>
                  </a:lnTo>
                  <a:lnTo>
                    <a:pt x="94" y="789"/>
                  </a:lnTo>
                  <a:lnTo>
                    <a:pt x="151" y="901"/>
                  </a:lnTo>
                  <a:lnTo>
                    <a:pt x="207" y="1446"/>
                  </a:lnTo>
                  <a:lnTo>
                    <a:pt x="263" y="2008"/>
                  </a:lnTo>
                  <a:lnTo>
                    <a:pt x="357" y="2571"/>
                  </a:lnTo>
                  <a:lnTo>
                    <a:pt x="451" y="3134"/>
                  </a:lnTo>
                  <a:lnTo>
                    <a:pt x="826" y="3134"/>
                  </a:lnTo>
                  <a:lnTo>
                    <a:pt x="770" y="2815"/>
                  </a:lnTo>
                  <a:lnTo>
                    <a:pt x="714" y="2496"/>
                  </a:lnTo>
                  <a:lnTo>
                    <a:pt x="545" y="1877"/>
                  </a:lnTo>
                  <a:lnTo>
                    <a:pt x="376" y="1277"/>
                  </a:lnTo>
                  <a:lnTo>
                    <a:pt x="207" y="657"/>
                  </a:lnTo>
                  <a:lnTo>
                    <a:pt x="151" y="357"/>
                  </a:lnTo>
                  <a:lnTo>
                    <a:pt x="132" y="263"/>
                  </a:lnTo>
                  <a:lnTo>
                    <a:pt x="113" y="188"/>
                  </a:lnTo>
                  <a:lnTo>
                    <a:pt x="76" y="9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2"/>
            <p:cNvSpPr/>
            <p:nvPr/>
          </p:nvSpPr>
          <p:spPr>
            <a:xfrm>
              <a:off x="6310957" y="0"/>
              <a:ext cx="573785" cy="684555"/>
            </a:xfrm>
            <a:custGeom>
              <a:avLst/>
              <a:gdLst/>
              <a:ahLst/>
              <a:cxnLst/>
              <a:rect l="l" t="t" r="r" b="b"/>
              <a:pathLst>
                <a:path w="3885" h="4635" extrusionOk="0">
                  <a:moveTo>
                    <a:pt x="2908" y="0"/>
                  </a:moveTo>
                  <a:lnTo>
                    <a:pt x="2890" y="113"/>
                  </a:lnTo>
                  <a:lnTo>
                    <a:pt x="2852" y="207"/>
                  </a:lnTo>
                  <a:lnTo>
                    <a:pt x="2721" y="357"/>
                  </a:lnTo>
                  <a:lnTo>
                    <a:pt x="225" y="4278"/>
                  </a:lnTo>
                  <a:lnTo>
                    <a:pt x="150" y="4353"/>
                  </a:lnTo>
                  <a:lnTo>
                    <a:pt x="75" y="4428"/>
                  </a:lnTo>
                  <a:lnTo>
                    <a:pt x="38" y="4522"/>
                  </a:lnTo>
                  <a:lnTo>
                    <a:pt x="0" y="4635"/>
                  </a:lnTo>
                  <a:lnTo>
                    <a:pt x="113" y="4579"/>
                  </a:lnTo>
                  <a:lnTo>
                    <a:pt x="188" y="4504"/>
                  </a:lnTo>
                  <a:lnTo>
                    <a:pt x="244" y="4428"/>
                  </a:lnTo>
                  <a:lnTo>
                    <a:pt x="282" y="4335"/>
                  </a:lnTo>
                  <a:lnTo>
                    <a:pt x="1201" y="3265"/>
                  </a:lnTo>
                  <a:lnTo>
                    <a:pt x="2102" y="2196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2"/>
            <p:cNvSpPr/>
            <p:nvPr/>
          </p:nvSpPr>
          <p:spPr>
            <a:xfrm>
              <a:off x="6313616" y="4455989"/>
              <a:ext cx="582204" cy="687509"/>
            </a:xfrm>
            <a:custGeom>
              <a:avLst/>
              <a:gdLst/>
              <a:ahLst/>
              <a:cxnLst/>
              <a:rect l="l" t="t" r="r" b="b"/>
              <a:pathLst>
                <a:path w="3942" h="4655" extrusionOk="0">
                  <a:moveTo>
                    <a:pt x="1" y="1"/>
                  </a:moveTo>
                  <a:lnTo>
                    <a:pt x="38" y="95"/>
                  </a:lnTo>
                  <a:lnTo>
                    <a:pt x="76" y="170"/>
                  </a:lnTo>
                  <a:lnTo>
                    <a:pt x="132" y="226"/>
                  </a:lnTo>
                  <a:lnTo>
                    <a:pt x="189" y="282"/>
                  </a:lnTo>
                  <a:lnTo>
                    <a:pt x="376" y="601"/>
                  </a:lnTo>
                  <a:lnTo>
                    <a:pt x="2966" y="4654"/>
                  </a:lnTo>
                  <a:lnTo>
                    <a:pt x="3941" y="4654"/>
                  </a:lnTo>
                  <a:lnTo>
                    <a:pt x="264" y="226"/>
                  </a:lnTo>
                  <a:lnTo>
                    <a:pt x="226" y="151"/>
                  </a:lnTo>
                  <a:lnTo>
                    <a:pt x="170" y="76"/>
                  </a:lnTo>
                  <a:lnTo>
                    <a:pt x="95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81" name="Google Shape;2881;p22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2120825" y="2120825"/>
            <a:ext cx="5142625" cy="90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9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7" name="Google Shape;2907;p24"/>
          <p:cNvGrpSpPr/>
          <p:nvPr/>
        </p:nvGrpSpPr>
        <p:grpSpPr>
          <a:xfrm rot="10800000" flipH="1">
            <a:off x="7346160" y="-119252"/>
            <a:ext cx="2226727" cy="1997501"/>
            <a:chOff x="7342668" y="3326955"/>
            <a:chExt cx="2226727" cy="1997501"/>
          </a:xfrm>
        </p:grpSpPr>
        <p:sp>
          <p:nvSpPr>
            <p:cNvPr id="2908" name="Google Shape;2908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09" name="Google Shape;2909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10" name="Google Shape;2910;p24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1" name="Google Shape;2911;p24"/>
          <p:cNvSpPr txBox="1">
            <a:spLocks noGrp="1"/>
          </p:cNvSpPr>
          <p:nvPr>
            <p:ph type="subTitle" idx="1"/>
          </p:nvPr>
        </p:nvSpPr>
        <p:spPr>
          <a:xfrm>
            <a:off x="3048333" y="1398850"/>
            <a:ext cx="14364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2" name="Google Shape;2912;p24"/>
          <p:cNvSpPr txBox="1">
            <a:spLocks noGrp="1"/>
          </p:cNvSpPr>
          <p:nvPr>
            <p:ph type="subTitle" idx="2"/>
          </p:nvPr>
        </p:nvSpPr>
        <p:spPr>
          <a:xfrm>
            <a:off x="3048322" y="1661650"/>
            <a:ext cx="4123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3" name="Google Shape;2913;p24"/>
          <p:cNvSpPr txBox="1">
            <a:spLocks noGrp="1"/>
          </p:cNvSpPr>
          <p:nvPr>
            <p:ph type="subTitle" idx="3"/>
          </p:nvPr>
        </p:nvSpPr>
        <p:spPr>
          <a:xfrm>
            <a:off x="4084028" y="2624119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4" name="Google Shape;2914;p24"/>
          <p:cNvSpPr txBox="1">
            <a:spLocks noGrp="1"/>
          </p:cNvSpPr>
          <p:nvPr>
            <p:ph type="subTitle" idx="4"/>
          </p:nvPr>
        </p:nvSpPr>
        <p:spPr>
          <a:xfrm>
            <a:off x="1972028" y="2890076"/>
            <a:ext cx="412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5" name="Google Shape;2915;p24"/>
          <p:cNvSpPr txBox="1">
            <a:spLocks noGrp="1"/>
          </p:cNvSpPr>
          <p:nvPr>
            <p:ph type="subTitle" idx="5"/>
          </p:nvPr>
        </p:nvSpPr>
        <p:spPr>
          <a:xfrm>
            <a:off x="3048172" y="3849388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6" name="Google Shape;2916;p24"/>
          <p:cNvSpPr txBox="1">
            <a:spLocks noGrp="1"/>
          </p:cNvSpPr>
          <p:nvPr>
            <p:ph type="subTitle" idx="6"/>
          </p:nvPr>
        </p:nvSpPr>
        <p:spPr>
          <a:xfrm>
            <a:off x="3048172" y="4118502"/>
            <a:ext cx="41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7" name="Google Shape;2917;p24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8" name="Google Shape;2918;p24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24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20" name="Google Shape;2920;p24"/>
          <p:cNvGrpSpPr/>
          <p:nvPr/>
        </p:nvGrpSpPr>
        <p:grpSpPr>
          <a:xfrm flipH="1">
            <a:off x="-412774" y="3256463"/>
            <a:ext cx="2226727" cy="1997501"/>
            <a:chOff x="7342668" y="3326955"/>
            <a:chExt cx="2226727" cy="1997501"/>
          </a:xfrm>
        </p:grpSpPr>
        <p:sp>
          <p:nvSpPr>
            <p:cNvPr id="2921" name="Google Shape;2921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22" name="Google Shape;2922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923" name="Google Shape;2923;p2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5400000">
            <a:off x="6980291" y="2976875"/>
            <a:ext cx="3687250" cy="6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9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kiest Guy"/>
              <a:buNone/>
              <a:defRPr sz="32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8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35"/>
          <p:cNvSpPr txBox="1">
            <a:spLocks noGrp="1"/>
          </p:cNvSpPr>
          <p:nvPr>
            <p:ph type="ctrTitle"/>
          </p:nvPr>
        </p:nvSpPr>
        <p:spPr>
          <a:xfrm>
            <a:off x="1148011" y="1528095"/>
            <a:ext cx="6821663" cy="1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lt2"/>
                </a:solidFill>
              </a:rPr>
              <a:t>DEEP LEarNiNg</a:t>
            </a:r>
            <a:br>
              <a:rPr lang="en" sz="5400" dirty="0" smtClean="0">
                <a:solidFill>
                  <a:schemeClr val="lt2"/>
                </a:solidFill>
              </a:rPr>
            </a:br>
            <a:r>
              <a:rPr lang="en" sz="3600" dirty="0" smtClean="0">
                <a:solidFill>
                  <a:schemeClr val="dk2"/>
                </a:solidFill>
              </a:rPr>
              <a:t>MastEr Class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7" name="Google Shape;3163;p35"/>
          <p:cNvSpPr txBox="1">
            <a:spLocks/>
          </p:cNvSpPr>
          <p:nvPr/>
        </p:nvSpPr>
        <p:spPr>
          <a:xfrm>
            <a:off x="3606004" y="3335258"/>
            <a:ext cx="1905676" cy="728834"/>
          </a:xfrm>
          <a:prstGeom prst="rect">
            <a:avLst/>
          </a:prstGeom>
          <a:noFill/>
          <a:ln>
            <a:noFill/>
          </a:ln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uckiest Guy"/>
              <a:buNone/>
              <a:defRPr sz="50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dirty="0" smtClean="0">
                <a:solidFill>
                  <a:schemeClr val="accent1"/>
                </a:solidFill>
              </a:rPr>
              <a:t>Day-10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- 3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645415" y="1341004"/>
            <a:ext cx="4312916" cy="240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Downsampling</a:t>
            </a:r>
            <a:endParaRPr dirty="0"/>
          </a:p>
        </p:txBody>
      </p:sp>
      <p:sp>
        <p:nvSpPr>
          <p:cNvPr id="4201" name="Google Shape;4201;p65"/>
          <p:cNvSpPr/>
          <p:nvPr/>
        </p:nvSpPr>
        <p:spPr>
          <a:xfrm>
            <a:off x="451419" y="129348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09;p65"/>
          <p:cNvGrpSpPr/>
          <p:nvPr/>
        </p:nvGrpSpPr>
        <p:grpSpPr>
          <a:xfrm>
            <a:off x="598316" y="1461200"/>
            <a:ext cx="487105" cy="487036"/>
            <a:chOff x="4144775" y="1973775"/>
            <a:chExt cx="231250" cy="231250"/>
          </a:xfrm>
        </p:grpSpPr>
        <p:sp>
          <p:nvSpPr>
            <p:cNvPr id="12" name="Google Shape;4210;p65"/>
            <p:cNvSpPr/>
            <p:nvPr/>
          </p:nvSpPr>
          <p:spPr>
            <a:xfrm>
              <a:off x="4144775" y="1973775"/>
              <a:ext cx="231250" cy="231250"/>
            </a:xfrm>
            <a:custGeom>
              <a:avLst/>
              <a:gdLst/>
              <a:ahLst/>
              <a:cxnLst/>
              <a:rect l="l" t="t" r="r" b="b"/>
              <a:pathLst>
                <a:path w="9250" h="9250" extrusionOk="0">
                  <a:moveTo>
                    <a:pt x="4612" y="1"/>
                  </a:moveTo>
                  <a:lnTo>
                    <a:pt x="4131" y="26"/>
                  </a:lnTo>
                  <a:lnTo>
                    <a:pt x="3675" y="102"/>
                  </a:lnTo>
                  <a:lnTo>
                    <a:pt x="3244" y="203"/>
                  </a:lnTo>
                  <a:lnTo>
                    <a:pt x="2813" y="355"/>
                  </a:lnTo>
                  <a:lnTo>
                    <a:pt x="2408" y="558"/>
                  </a:lnTo>
                  <a:lnTo>
                    <a:pt x="2028" y="786"/>
                  </a:lnTo>
                  <a:lnTo>
                    <a:pt x="1673" y="1039"/>
                  </a:lnTo>
                  <a:lnTo>
                    <a:pt x="1344" y="1343"/>
                  </a:lnTo>
                  <a:lnTo>
                    <a:pt x="1040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6" y="2813"/>
                  </a:lnTo>
                  <a:lnTo>
                    <a:pt x="203" y="3244"/>
                  </a:lnTo>
                  <a:lnTo>
                    <a:pt x="77" y="3700"/>
                  </a:lnTo>
                  <a:lnTo>
                    <a:pt x="26" y="4156"/>
                  </a:lnTo>
                  <a:lnTo>
                    <a:pt x="1" y="4612"/>
                  </a:lnTo>
                  <a:lnTo>
                    <a:pt x="26" y="5094"/>
                  </a:lnTo>
                  <a:lnTo>
                    <a:pt x="77" y="5550"/>
                  </a:lnTo>
                  <a:lnTo>
                    <a:pt x="203" y="6006"/>
                  </a:lnTo>
                  <a:lnTo>
                    <a:pt x="356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40" y="7577"/>
                  </a:lnTo>
                  <a:lnTo>
                    <a:pt x="1344" y="7881"/>
                  </a:lnTo>
                  <a:lnTo>
                    <a:pt x="1673" y="8185"/>
                  </a:lnTo>
                  <a:lnTo>
                    <a:pt x="2028" y="8464"/>
                  </a:lnTo>
                  <a:lnTo>
                    <a:pt x="2408" y="8692"/>
                  </a:lnTo>
                  <a:lnTo>
                    <a:pt x="2813" y="8895"/>
                  </a:lnTo>
                  <a:lnTo>
                    <a:pt x="3244" y="9047"/>
                  </a:lnTo>
                  <a:lnTo>
                    <a:pt x="3675" y="9148"/>
                  </a:lnTo>
                  <a:lnTo>
                    <a:pt x="4131" y="9224"/>
                  </a:lnTo>
                  <a:lnTo>
                    <a:pt x="4612" y="9249"/>
                  </a:lnTo>
                  <a:lnTo>
                    <a:pt x="5094" y="9224"/>
                  </a:lnTo>
                  <a:lnTo>
                    <a:pt x="5550" y="9148"/>
                  </a:lnTo>
                  <a:lnTo>
                    <a:pt x="5981" y="9047"/>
                  </a:lnTo>
                  <a:lnTo>
                    <a:pt x="6412" y="8895"/>
                  </a:lnTo>
                  <a:lnTo>
                    <a:pt x="6817" y="8692"/>
                  </a:lnTo>
                  <a:lnTo>
                    <a:pt x="7197" y="8464"/>
                  </a:lnTo>
                  <a:lnTo>
                    <a:pt x="7552" y="8185"/>
                  </a:lnTo>
                  <a:lnTo>
                    <a:pt x="7881" y="7881"/>
                  </a:lnTo>
                  <a:lnTo>
                    <a:pt x="8185" y="7577"/>
                  </a:lnTo>
                  <a:lnTo>
                    <a:pt x="8464" y="7197"/>
                  </a:lnTo>
                  <a:lnTo>
                    <a:pt x="8692" y="6817"/>
                  </a:lnTo>
                  <a:lnTo>
                    <a:pt x="8869" y="6411"/>
                  </a:lnTo>
                  <a:lnTo>
                    <a:pt x="9047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50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7" y="3244"/>
                  </a:lnTo>
                  <a:lnTo>
                    <a:pt x="8869" y="2813"/>
                  </a:lnTo>
                  <a:lnTo>
                    <a:pt x="8692" y="2408"/>
                  </a:lnTo>
                  <a:lnTo>
                    <a:pt x="8464" y="2028"/>
                  </a:lnTo>
                  <a:lnTo>
                    <a:pt x="8185" y="1673"/>
                  </a:lnTo>
                  <a:lnTo>
                    <a:pt x="7881" y="1343"/>
                  </a:lnTo>
                  <a:lnTo>
                    <a:pt x="7552" y="1039"/>
                  </a:lnTo>
                  <a:lnTo>
                    <a:pt x="7197" y="786"/>
                  </a:lnTo>
                  <a:lnTo>
                    <a:pt x="6817" y="558"/>
                  </a:lnTo>
                  <a:lnTo>
                    <a:pt x="6412" y="355"/>
                  </a:lnTo>
                  <a:lnTo>
                    <a:pt x="5981" y="203"/>
                  </a:lnTo>
                  <a:lnTo>
                    <a:pt x="5550" y="102"/>
                  </a:lnTo>
                  <a:lnTo>
                    <a:pt x="5094" y="26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1;p65"/>
            <p:cNvSpPr/>
            <p:nvPr/>
          </p:nvSpPr>
          <p:spPr>
            <a:xfrm>
              <a:off x="4172025" y="2001025"/>
              <a:ext cx="176125" cy="176750"/>
            </a:xfrm>
            <a:custGeom>
              <a:avLst/>
              <a:gdLst/>
              <a:ahLst/>
              <a:cxnLst/>
              <a:rect l="l" t="t" r="r" b="b"/>
              <a:pathLst>
                <a:path w="7045" h="7070" extrusionOk="0">
                  <a:moveTo>
                    <a:pt x="3522" y="0"/>
                  </a:moveTo>
                  <a:lnTo>
                    <a:pt x="3168" y="25"/>
                  </a:lnTo>
                  <a:lnTo>
                    <a:pt x="2813" y="76"/>
                  </a:lnTo>
                  <a:lnTo>
                    <a:pt x="2484" y="152"/>
                  </a:lnTo>
                  <a:lnTo>
                    <a:pt x="2154" y="279"/>
                  </a:lnTo>
                  <a:lnTo>
                    <a:pt x="1850" y="431"/>
                  </a:lnTo>
                  <a:lnTo>
                    <a:pt x="1546" y="608"/>
                  </a:lnTo>
                  <a:lnTo>
                    <a:pt x="1293" y="811"/>
                  </a:lnTo>
                  <a:lnTo>
                    <a:pt x="1039" y="1039"/>
                  </a:lnTo>
                  <a:lnTo>
                    <a:pt x="811" y="1292"/>
                  </a:lnTo>
                  <a:lnTo>
                    <a:pt x="608" y="1571"/>
                  </a:lnTo>
                  <a:lnTo>
                    <a:pt x="431" y="1850"/>
                  </a:lnTo>
                  <a:lnTo>
                    <a:pt x="279" y="2154"/>
                  </a:lnTo>
                  <a:lnTo>
                    <a:pt x="152" y="2483"/>
                  </a:lnTo>
                  <a:lnTo>
                    <a:pt x="76" y="2813"/>
                  </a:lnTo>
                  <a:lnTo>
                    <a:pt x="26" y="3167"/>
                  </a:lnTo>
                  <a:lnTo>
                    <a:pt x="0" y="3522"/>
                  </a:lnTo>
                  <a:lnTo>
                    <a:pt x="26" y="3902"/>
                  </a:lnTo>
                  <a:lnTo>
                    <a:pt x="76" y="4232"/>
                  </a:lnTo>
                  <a:lnTo>
                    <a:pt x="152" y="4586"/>
                  </a:lnTo>
                  <a:lnTo>
                    <a:pt x="279" y="4916"/>
                  </a:lnTo>
                  <a:lnTo>
                    <a:pt x="431" y="5220"/>
                  </a:lnTo>
                  <a:lnTo>
                    <a:pt x="608" y="5499"/>
                  </a:lnTo>
                  <a:lnTo>
                    <a:pt x="811" y="5777"/>
                  </a:lnTo>
                  <a:lnTo>
                    <a:pt x="1039" y="6031"/>
                  </a:lnTo>
                  <a:lnTo>
                    <a:pt x="1293" y="6259"/>
                  </a:lnTo>
                  <a:lnTo>
                    <a:pt x="1546" y="6462"/>
                  </a:lnTo>
                  <a:lnTo>
                    <a:pt x="1850" y="6639"/>
                  </a:lnTo>
                  <a:lnTo>
                    <a:pt x="2154" y="6791"/>
                  </a:lnTo>
                  <a:lnTo>
                    <a:pt x="2484" y="6892"/>
                  </a:lnTo>
                  <a:lnTo>
                    <a:pt x="2813" y="6994"/>
                  </a:lnTo>
                  <a:lnTo>
                    <a:pt x="3168" y="7044"/>
                  </a:lnTo>
                  <a:lnTo>
                    <a:pt x="3522" y="7070"/>
                  </a:lnTo>
                  <a:lnTo>
                    <a:pt x="3877" y="7044"/>
                  </a:lnTo>
                  <a:lnTo>
                    <a:pt x="4232" y="6994"/>
                  </a:lnTo>
                  <a:lnTo>
                    <a:pt x="4587" y="6892"/>
                  </a:lnTo>
                  <a:lnTo>
                    <a:pt x="4891" y="6791"/>
                  </a:lnTo>
                  <a:lnTo>
                    <a:pt x="5195" y="6639"/>
                  </a:lnTo>
                  <a:lnTo>
                    <a:pt x="5499" y="6462"/>
                  </a:lnTo>
                  <a:lnTo>
                    <a:pt x="5778" y="6259"/>
                  </a:lnTo>
                  <a:lnTo>
                    <a:pt x="6031" y="6031"/>
                  </a:lnTo>
                  <a:lnTo>
                    <a:pt x="6259" y="5777"/>
                  </a:lnTo>
                  <a:lnTo>
                    <a:pt x="6462" y="5499"/>
                  </a:lnTo>
                  <a:lnTo>
                    <a:pt x="6614" y="5220"/>
                  </a:lnTo>
                  <a:lnTo>
                    <a:pt x="6766" y="4916"/>
                  </a:lnTo>
                  <a:lnTo>
                    <a:pt x="6893" y="4586"/>
                  </a:lnTo>
                  <a:lnTo>
                    <a:pt x="6969" y="4232"/>
                  </a:lnTo>
                  <a:lnTo>
                    <a:pt x="7045" y="3902"/>
                  </a:lnTo>
                  <a:lnTo>
                    <a:pt x="7045" y="3522"/>
                  </a:lnTo>
                  <a:lnTo>
                    <a:pt x="7045" y="3167"/>
                  </a:lnTo>
                  <a:lnTo>
                    <a:pt x="6969" y="2813"/>
                  </a:lnTo>
                  <a:lnTo>
                    <a:pt x="6893" y="2483"/>
                  </a:lnTo>
                  <a:lnTo>
                    <a:pt x="6766" y="2154"/>
                  </a:lnTo>
                  <a:lnTo>
                    <a:pt x="6614" y="1850"/>
                  </a:lnTo>
                  <a:lnTo>
                    <a:pt x="6462" y="1571"/>
                  </a:lnTo>
                  <a:lnTo>
                    <a:pt x="6259" y="1292"/>
                  </a:lnTo>
                  <a:lnTo>
                    <a:pt x="6031" y="1039"/>
                  </a:lnTo>
                  <a:lnTo>
                    <a:pt x="5778" y="811"/>
                  </a:lnTo>
                  <a:lnTo>
                    <a:pt x="5499" y="608"/>
                  </a:lnTo>
                  <a:lnTo>
                    <a:pt x="5195" y="431"/>
                  </a:lnTo>
                  <a:lnTo>
                    <a:pt x="4891" y="279"/>
                  </a:lnTo>
                  <a:lnTo>
                    <a:pt x="4587" y="152"/>
                  </a:lnTo>
                  <a:lnTo>
                    <a:pt x="4232" y="76"/>
                  </a:lnTo>
                  <a:lnTo>
                    <a:pt x="3877" y="25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B70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2;p65"/>
            <p:cNvSpPr/>
            <p:nvPr/>
          </p:nvSpPr>
          <p:spPr>
            <a:xfrm>
              <a:off x="4200525" y="2029525"/>
              <a:ext cx="119125" cy="119750"/>
            </a:xfrm>
            <a:custGeom>
              <a:avLst/>
              <a:gdLst/>
              <a:ahLst/>
              <a:cxnLst/>
              <a:rect l="l" t="t" r="r" b="b"/>
              <a:pathLst>
                <a:path w="4765" h="4790" extrusionOk="0">
                  <a:moveTo>
                    <a:pt x="2382" y="0"/>
                  </a:moveTo>
                  <a:lnTo>
                    <a:pt x="2154" y="26"/>
                  </a:lnTo>
                  <a:lnTo>
                    <a:pt x="1901" y="51"/>
                  </a:lnTo>
                  <a:lnTo>
                    <a:pt x="1673" y="102"/>
                  </a:lnTo>
                  <a:lnTo>
                    <a:pt x="1445" y="203"/>
                  </a:lnTo>
                  <a:lnTo>
                    <a:pt x="1242" y="304"/>
                  </a:lnTo>
                  <a:lnTo>
                    <a:pt x="1040" y="406"/>
                  </a:lnTo>
                  <a:lnTo>
                    <a:pt x="862" y="558"/>
                  </a:lnTo>
                  <a:lnTo>
                    <a:pt x="710" y="710"/>
                  </a:lnTo>
                  <a:lnTo>
                    <a:pt x="533" y="862"/>
                  </a:lnTo>
                  <a:lnTo>
                    <a:pt x="406" y="1065"/>
                  </a:lnTo>
                  <a:lnTo>
                    <a:pt x="279" y="1242"/>
                  </a:lnTo>
                  <a:lnTo>
                    <a:pt x="178" y="1470"/>
                  </a:lnTo>
                  <a:lnTo>
                    <a:pt x="102" y="1673"/>
                  </a:lnTo>
                  <a:lnTo>
                    <a:pt x="51" y="1901"/>
                  </a:lnTo>
                  <a:lnTo>
                    <a:pt x="1" y="2154"/>
                  </a:lnTo>
                  <a:lnTo>
                    <a:pt x="1" y="2382"/>
                  </a:lnTo>
                  <a:lnTo>
                    <a:pt x="1" y="2636"/>
                  </a:lnTo>
                  <a:lnTo>
                    <a:pt x="51" y="2864"/>
                  </a:lnTo>
                  <a:lnTo>
                    <a:pt x="102" y="3092"/>
                  </a:lnTo>
                  <a:lnTo>
                    <a:pt x="178" y="3320"/>
                  </a:lnTo>
                  <a:lnTo>
                    <a:pt x="279" y="3522"/>
                  </a:lnTo>
                  <a:lnTo>
                    <a:pt x="406" y="3725"/>
                  </a:lnTo>
                  <a:lnTo>
                    <a:pt x="533" y="3903"/>
                  </a:lnTo>
                  <a:lnTo>
                    <a:pt x="710" y="4080"/>
                  </a:lnTo>
                  <a:lnTo>
                    <a:pt x="862" y="4232"/>
                  </a:lnTo>
                  <a:lnTo>
                    <a:pt x="1040" y="4359"/>
                  </a:lnTo>
                  <a:lnTo>
                    <a:pt x="1242" y="4485"/>
                  </a:lnTo>
                  <a:lnTo>
                    <a:pt x="1445" y="4587"/>
                  </a:lnTo>
                  <a:lnTo>
                    <a:pt x="1673" y="4663"/>
                  </a:lnTo>
                  <a:lnTo>
                    <a:pt x="1901" y="4739"/>
                  </a:lnTo>
                  <a:lnTo>
                    <a:pt x="2154" y="4764"/>
                  </a:lnTo>
                  <a:lnTo>
                    <a:pt x="2382" y="4789"/>
                  </a:lnTo>
                  <a:lnTo>
                    <a:pt x="2636" y="4764"/>
                  </a:lnTo>
                  <a:lnTo>
                    <a:pt x="2864" y="4739"/>
                  </a:lnTo>
                  <a:lnTo>
                    <a:pt x="3092" y="4663"/>
                  </a:lnTo>
                  <a:lnTo>
                    <a:pt x="3320" y="4587"/>
                  </a:lnTo>
                  <a:lnTo>
                    <a:pt x="3523" y="4485"/>
                  </a:lnTo>
                  <a:lnTo>
                    <a:pt x="3725" y="4359"/>
                  </a:lnTo>
                  <a:lnTo>
                    <a:pt x="3903" y="4232"/>
                  </a:lnTo>
                  <a:lnTo>
                    <a:pt x="4080" y="4080"/>
                  </a:lnTo>
                  <a:lnTo>
                    <a:pt x="4232" y="3903"/>
                  </a:lnTo>
                  <a:lnTo>
                    <a:pt x="4359" y="3725"/>
                  </a:lnTo>
                  <a:lnTo>
                    <a:pt x="4486" y="3522"/>
                  </a:lnTo>
                  <a:lnTo>
                    <a:pt x="4587" y="3320"/>
                  </a:lnTo>
                  <a:lnTo>
                    <a:pt x="4663" y="3092"/>
                  </a:lnTo>
                  <a:lnTo>
                    <a:pt x="4714" y="2864"/>
                  </a:lnTo>
                  <a:lnTo>
                    <a:pt x="4764" y="2636"/>
                  </a:lnTo>
                  <a:lnTo>
                    <a:pt x="4764" y="2382"/>
                  </a:lnTo>
                  <a:lnTo>
                    <a:pt x="4764" y="2154"/>
                  </a:lnTo>
                  <a:lnTo>
                    <a:pt x="4714" y="1901"/>
                  </a:lnTo>
                  <a:lnTo>
                    <a:pt x="4663" y="1673"/>
                  </a:lnTo>
                  <a:lnTo>
                    <a:pt x="4587" y="1470"/>
                  </a:lnTo>
                  <a:lnTo>
                    <a:pt x="4486" y="1242"/>
                  </a:lnTo>
                  <a:lnTo>
                    <a:pt x="4359" y="1065"/>
                  </a:lnTo>
                  <a:lnTo>
                    <a:pt x="4232" y="862"/>
                  </a:lnTo>
                  <a:lnTo>
                    <a:pt x="4080" y="710"/>
                  </a:lnTo>
                  <a:lnTo>
                    <a:pt x="3903" y="558"/>
                  </a:lnTo>
                  <a:lnTo>
                    <a:pt x="3725" y="406"/>
                  </a:lnTo>
                  <a:lnTo>
                    <a:pt x="3523" y="304"/>
                  </a:lnTo>
                  <a:lnTo>
                    <a:pt x="3320" y="203"/>
                  </a:lnTo>
                  <a:lnTo>
                    <a:pt x="3092" y="102"/>
                  </a:lnTo>
                  <a:lnTo>
                    <a:pt x="2864" y="51"/>
                  </a:lnTo>
                  <a:lnTo>
                    <a:pt x="2636" y="26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13;p65"/>
            <p:cNvSpPr/>
            <p:nvPr/>
          </p:nvSpPr>
          <p:spPr>
            <a:xfrm>
              <a:off x="4210675" y="2049150"/>
              <a:ext cx="98825" cy="100125"/>
            </a:xfrm>
            <a:custGeom>
              <a:avLst/>
              <a:gdLst/>
              <a:ahLst/>
              <a:cxnLst/>
              <a:rect l="l" t="t" r="r" b="b"/>
              <a:pathLst>
                <a:path w="3953" h="4005" extrusionOk="0">
                  <a:moveTo>
                    <a:pt x="1976" y="1"/>
                  </a:moveTo>
                  <a:lnTo>
                    <a:pt x="1824" y="153"/>
                  </a:lnTo>
                  <a:lnTo>
                    <a:pt x="1444" y="584"/>
                  </a:lnTo>
                  <a:lnTo>
                    <a:pt x="1242" y="862"/>
                  </a:lnTo>
                  <a:lnTo>
                    <a:pt x="1039" y="1166"/>
                  </a:lnTo>
                  <a:lnTo>
                    <a:pt x="862" y="1471"/>
                  </a:lnTo>
                  <a:lnTo>
                    <a:pt x="760" y="1775"/>
                  </a:lnTo>
                  <a:lnTo>
                    <a:pt x="507" y="1192"/>
                  </a:lnTo>
                  <a:lnTo>
                    <a:pt x="431" y="1344"/>
                  </a:lnTo>
                  <a:lnTo>
                    <a:pt x="253" y="1724"/>
                  </a:lnTo>
                  <a:lnTo>
                    <a:pt x="177" y="1977"/>
                  </a:lnTo>
                  <a:lnTo>
                    <a:pt x="76" y="2281"/>
                  </a:lnTo>
                  <a:lnTo>
                    <a:pt x="25" y="2611"/>
                  </a:lnTo>
                  <a:lnTo>
                    <a:pt x="0" y="2940"/>
                  </a:lnTo>
                  <a:lnTo>
                    <a:pt x="177" y="3168"/>
                  </a:lnTo>
                  <a:lnTo>
                    <a:pt x="380" y="3371"/>
                  </a:lnTo>
                  <a:lnTo>
                    <a:pt x="608" y="3548"/>
                  </a:lnTo>
                  <a:lnTo>
                    <a:pt x="836" y="3700"/>
                  </a:lnTo>
                  <a:lnTo>
                    <a:pt x="1115" y="3827"/>
                  </a:lnTo>
                  <a:lnTo>
                    <a:pt x="1394" y="3928"/>
                  </a:lnTo>
                  <a:lnTo>
                    <a:pt x="1672" y="3979"/>
                  </a:lnTo>
                  <a:lnTo>
                    <a:pt x="1976" y="4004"/>
                  </a:lnTo>
                  <a:lnTo>
                    <a:pt x="2281" y="3979"/>
                  </a:lnTo>
                  <a:lnTo>
                    <a:pt x="2585" y="3928"/>
                  </a:lnTo>
                  <a:lnTo>
                    <a:pt x="2863" y="3827"/>
                  </a:lnTo>
                  <a:lnTo>
                    <a:pt x="3117" y="3700"/>
                  </a:lnTo>
                  <a:lnTo>
                    <a:pt x="3370" y="3548"/>
                  </a:lnTo>
                  <a:lnTo>
                    <a:pt x="3573" y="3371"/>
                  </a:lnTo>
                  <a:lnTo>
                    <a:pt x="3776" y="3168"/>
                  </a:lnTo>
                  <a:lnTo>
                    <a:pt x="3953" y="2940"/>
                  </a:lnTo>
                  <a:lnTo>
                    <a:pt x="3928" y="2611"/>
                  </a:lnTo>
                  <a:lnTo>
                    <a:pt x="3877" y="2281"/>
                  </a:lnTo>
                  <a:lnTo>
                    <a:pt x="3801" y="1977"/>
                  </a:lnTo>
                  <a:lnTo>
                    <a:pt x="3700" y="1724"/>
                  </a:lnTo>
                  <a:lnTo>
                    <a:pt x="3522" y="1344"/>
                  </a:lnTo>
                  <a:lnTo>
                    <a:pt x="3446" y="1192"/>
                  </a:lnTo>
                  <a:lnTo>
                    <a:pt x="3218" y="1775"/>
                  </a:lnTo>
                  <a:lnTo>
                    <a:pt x="3091" y="1471"/>
                  </a:lnTo>
                  <a:lnTo>
                    <a:pt x="2914" y="1166"/>
                  </a:lnTo>
                  <a:lnTo>
                    <a:pt x="2711" y="862"/>
                  </a:lnTo>
                  <a:lnTo>
                    <a:pt x="2509" y="584"/>
                  </a:lnTo>
                  <a:lnTo>
                    <a:pt x="2129" y="15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4;p65"/>
            <p:cNvSpPr/>
            <p:nvPr/>
          </p:nvSpPr>
          <p:spPr>
            <a:xfrm>
              <a:off x="4235375" y="2098575"/>
              <a:ext cx="50075" cy="50700"/>
            </a:xfrm>
            <a:custGeom>
              <a:avLst/>
              <a:gdLst/>
              <a:ahLst/>
              <a:cxnLst/>
              <a:rect l="l" t="t" r="r" b="b"/>
              <a:pathLst>
                <a:path w="2003" h="2028" extrusionOk="0">
                  <a:moveTo>
                    <a:pt x="988" y="0"/>
                  </a:moveTo>
                  <a:lnTo>
                    <a:pt x="811" y="152"/>
                  </a:lnTo>
                  <a:lnTo>
                    <a:pt x="659" y="330"/>
                  </a:lnTo>
                  <a:lnTo>
                    <a:pt x="456" y="558"/>
                  </a:lnTo>
                  <a:lnTo>
                    <a:pt x="279" y="837"/>
                  </a:lnTo>
                  <a:lnTo>
                    <a:pt x="102" y="1141"/>
                  </a:lnTo>
                  <a:lnTo>
                    <a:pt x="51" y="1318"/>
                  </a:lnTo>
                  <a:lnTo>
                    <a:pt x="0" y="1470"/>
                  </a:lnTo>
                  <a:lnTo>
                    <a:pt x="0" y="1622"/>
                  </a:lnTo>
                  <a:lnTo>
                    <a:pt x="0" y="1799"/>
                  </a:lnTo>
                  <a:lnTo>
                    <a:pt x="228" y="1901"/>
                  </a:lnTo>
                  <a:lnTo>
                    <a:pt x="482" y="1951"/>
                  </a:lnTo>
                  <a:lnTo>
                    <a:pt x="735" y="2002"/>
                  </a:lnTo>
                  <a:lnTo>
                    <a:pt x="988" y="2027"/>
                  </a:lnTo>
                  <a:lnTo>
                    <a:pt x="1267" y="2002"/>
                  </a:lnTo>
                  <a:lnTo>
                    <a:pt x="1521" y="1951"/>
                  </a:lnTo>
                  <a:lnTo>
                    <a:pt x="1749" y="1901"/>
                  </a:lnTo>
                  <a:lnTo>
                    <a:pt x="1977" y="1799"/>
                  </a:lnTo>
                  <a:lnTo>
                    <a:pt x="2002" y="1622"/>
                  </a:lnTo>
                  <a:lnTo>
                    <a:pt x="1977" y="1470"/>
                  </a:lnTo>
                  <a:lnTo>
                    <a:pt x="1926" y="1318"/>
                  </a:lnTo>
                  <a:lnTo>
                    <a:pt x="1875" y="1141"/>
                  </a:lnTo>
                  <a:lnTo>
                    <a:pt x="1723" y="837"/>
                  </a:lnTo>
                  <a:lnTo>
                    <a:pt x="1521" y="558"/>
                  </a:lnTo>
                  <a:lnTo>
                    <a:pt x="1343" y="330"/>
                  </a:lnTo>
                  <a:lnTo>
                    <a:pt x="1166" y="152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FB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1441783" y="1806645"/>
            <a:ext cx="6381418" cy="2767880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Reducing the amount of information in a feature in order to train a model more </a:t>
            </a:r>
            <a:r>
              <a:rPr lang="en-US" sz="1400" b="1" dirty="0" smtClean="0"/>
              <a:t>efficiently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Before </a:t>
            </a:r>
            <a:r>
              <a:rPr lang="en-US" sz="1400" b="1" dirty="0"/>
              <a:t>training an image recognition model, </a:t>
            </a:r>
            <a:r>
              <a:rPr lang="en-US" sz="1400" b="1" dirty="0" err="1"/>
              <a:t>downsampling</a:t>
            </a:r>
            <a:r>
              <a:rPr lang="en-US" sz="1400" b="1" dirty="0"/>
              <a:t> high-resolution images to a lower-resolution </a:t>
            </a:r>
            <a:r>
              <a:rPr lang="en-US" sz="1400" b="1" dirty="0" smtClean="0"/>
              <a:t>format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In </a:t>
            </a:r>
            <a:r>
              <a:rPr lang="en-US" sz="1400" b="1" dirty="0"/>
              <a:t>a class-imbalanced dataset, models tend to learn a lot about the majority class and not enough about the minority class. </a:t>
            </a:r>
            <a:r>
              <a:rPr lang="en-US" sz="1400" b="1" dirty="0" err="1"/>
              <a:t>Downsampling</a:t>
            </a:r>
            <a:r>
              <a:rPr lang="en-US" sz="1400" b="1" dirty="0"/>
              <a:t> helps balance the amount of training on the majority and minority classes.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67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p47"/>
          <p:cNvSpPr txBox="1">
            <a:spLocks noGrp="1"/>
          </p:cNvSpPr>
          <p:nvPr>
            <p:ph type="title"/>
          </p:nvPr>
        </p:nvSpPr>
        <p:spPr>
          <a:xfrm>
            <a:off x="2690869" y="3233025"/>
            <a:ext cx="4252119" cy="190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000" dirty="0" smtClean="0"/>
              <a:t>How to win &amp;</a:t>
            </a:r>
            <a:br>
              <a:rPr lang="en" sz="2000" dirty="0" smtClean="0"/>
            </a:br>
            <a:r>
              <a:rPr lang="en" sz="2000" dirty="0" smtClean="0"/>
              <a:t> Influence People</a:t>
            </a:r>
            <a:endParaRPr lang="en-IN" sz="2000" dirty="0"/>
          </a:p>
        </p:txBody>
      </p:sp>
      <p:sp>
        <p:nvSpPr>
          <p:cNvPr id="3450" name="Google Shape;3450;p47"/>
          <p:cNvSpPr txBox="1">
            <a:spLocks noGrp="1"/>
          </p:cNvSpPr>
          <p:nvPr>
            <p:ph type="subTitle" idx="1"/>
          </p:nvPr>
        </p:nvSpPr>
        <p:spPr>
          <a:xfrm>
            <a:off x="339522" y="1404661"/>
            <a:ext cx="8551942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4000" b="1" dirty="0" smtClean="0">
                <a:latin typeface="Architects Daughter" panose="020B0604020202020204" charset="0"/>
                <a:cs typeface="Architects Daughter" panose="020B0604020202020204" charset="0"/>
              </a:rPr>
              <a:t>Book Reads</a:t>
            </a:r>
            <a:endParaRPr lang="en-US" sz="4000" b="1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grpSp>
        <p:nvGrpSpPr>
          <p:cNvPr id="3451" name="Google Shape;3451;p47"/>
          <p:cNvGrpSpPr/>
          <p:nvPr/>
        </p:nvGrpSpPr>
        <p:grpSpPr>
          <a:xfrm>
            <a:off x="3845717" y="120311"/>
            <a:ext cx="1104225" cy="256100"/>
            <a:chOff x="4019888" y="1332271"/>
            <a:chExt cx="1104225" cy="256100"/>
          </a:xfrm>
        </p:grpSpPr>
        <p:sp>
          <p:nvSpPr>
            <p:cNvPr id="3452" name="Google Shape;3452;p47"/>
            <p:cNvSpPr/>
            <p:nvPr/>
          </p:nvSpPr>
          <p:spPr>
            <a:xfrm>
              <a:off x="40198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7"/>
            <p:cNvSpPr/>
            <p:nvPr/>
          </p:nvSpPr>
          <p:spPr>
            <a:xfrm>
              <a:off x="44389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7"/>
            <p:cNvSpPr/>
            <p:nvPr/>
          </p:nvSpPr>
          <p:spPr>
            <a:xfrm>
              <a:off x="48580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080;p58"/>
          <p:cNvSpPr txBox="1">
            <a:spLocks/>
          </p:cNvSpPr>
          <p:nvPr/>
        </p:nvSpPr>
        <p:spPr>
          <a:xfrm>
            <a:off x="700068" y="570941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uckiest Guy"/>
              <a:buNone/>
              <a:defRPr sz="25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Short bytes – D10</a:t>
            </a:r>
            <a:endParaRPr lang="en-IN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135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" name="Google Shape;4382;p69"/>
          <p:cNvSpPr txBox="1">
            <a:spLocks noGrp="1"/>
          </p:cNvSpPr>
          <p:nvPr>
            <p:ph type="subTitle" idx="1"/>
          </p:nvPr>
        </p:nvSpPr>
        <p:spPr>
          <a:xfrm>
            <a:off x="2023363" y="1681460"/>
            <a:ext cx="4909473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Follow Me on LinkedIn : Link in Description</a:t>
            </a:r>
          </a:p>
          <a:p>
            <a:pPr marL="0" lvl="0" indent="0">
              <a:buSzPts val="1100"/>
            </a:pPr>
            <a:r>
              <a:rPr lang="en-US" dirty="0"/>
              <a:t>+91 7305845758</a:t>
            </a:r>
          </a:p>
          <a:p>
            <a:pPr marL="0" lvl="0" indent="0"/>
            <a:r>
              <a:rPr lang="en-IN" dirty="0"/>
              <a:t>Pantechsolutions.net</a:t>
            </a:r>
          </a:p>
        </p:txBody>
      </p:sp>
      <p:sp>
        <p:nvSpPr>
          <p:cNvPr id="4384" name="Google Shape;4384;p69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385" name="Google Shape;4385;p69"/>
          <p:cNvGrpSpPr/>
          <p:nvPr/>
        </p:nvGrpSpPr>
        <p:grpSpPr>
          <a:xfrm>
            <a:off x="3726900" y="2520246"/>
            <a:ext cx="1690200" cy="394800"/>
            <a:chOff x="3726900" y="2333728"/>
            <a:chExt cx="1690200" cy="394800"/>
          </a:xfrm>
        </p:grpSpPr>
        <p:sp>
          <p:nvSpPr>
            <p:cNvPr id="4386" name="Google Shape;4386;p69"/>
            <p:cNvSpPr/>
            <p:nvPr/>
          </p:nvSpPr>
          <p:spPr>
            <a:xfrm>
              <a:off x="3726900" y="2333728"/>
              <a:ext cx="394800" cy="394800"/>
            </a:xfrm>
            <a:prstGeom prst="octagon">
              <a:avLst>
                <a:gd name="adj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0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9"/>
            <p:cNvSpPr/>
            <p:nvPr/>
          </p:nvSpPr>
          <p:spPr>
            <a:xfrm>
              <a:off x="3844943" y="2416833"/>
              <a:ext cx="158713" cy="228589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388" name="Google Shape;4388;p69"/>
            <p:cNvGrpSpPr/>
            <p:nvPr/>
          </p:nvGrpSpPr>
          <p:grpSpPr>
            <a:xfrm>
              <a:off x="5022300" y="2333728"/>
              <a:ext cx="394800" cy="394800"/>
              <a:chOff x="5227451" y="2346357"/>
              <a:chExt cx="394800" cy="394800"/>
            </a:xfrm>
          </p:grpSpPr>
          <p:sp>
            <p:nvSpPr>
              <p:cNvPr id="4389" name="Google Shape;4389;p69"/>
              <p:cNvSpPr/>
              <p:nvPr/>
            </p:nvSpPr>
            <p:spPr>
              <a:xfrm>
                <a:off x="5227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0" name="Google Shape;4390;p69"/>
              <p:cNvGrpSpPr/>
              <p:nvPr/>
            </p:nvGrpSpPr>
            <p:grpSpPr>
              <a:xfrm>
                <a:off x="5315652" y="2450196"/>
                <a:ext cx="218397" cy="187123"/>
                <a:chOff x="4871060" y="3386839"/>
                <a:chExt cx="218397" cy="187123"/>
              </a:xfrm>
            </p:grpSpPr>
            <p:sp>
              <p:nvSpPr>
                <p:cNvPr id="4391" name="Google Shape;4391;p69"/>
                <p:cNvSpPr/>
                <p:nvPr/>
              </p:nvSpPr>
              <p:spPr>
                <a:xfrm>
                  <a:off x="4964543" y="3456597"/>
                  <a:ext cx="124914" cy="11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5" h="4477" extrusionOk="0">
                      <a:moveTo>
                        <a:pt x="2716" y="1"/>
                      </a:moveTo>
                      <a:cubicBezTo>
                        <a:pt x="2701" y="1"/>
                        <a:pt x="2686" y="1"/>
                        <a:pt x="2671" y="1"/>
                      </a:cubicBezTo>
                      <a:cubicBezTo>
                        <a:pt x="2180" y="1"/>
                        <a:pt x="1718" y="145"/>
                        <a:pt x="1314" y="434"/>
                      </a:cubicBezTo>
                      <a:cubicBezTo>
                        <a:pt x="1304" y="441"/>
                        <a:pt x="1294" y="444"/>
                        <a:pt x="1284" y="444"/>
                      </a:cubicBezTo>
                      <a:cubicBezTo>
                        <a:pt x="1248" y="444"/>
                        <a:pt x="1213" y="410"/>
                        <a:pt x="1213" y="376"/>
                      </a:cubicBezTo>
                      <a:lnTo>
                        <a:pt x="1213" y="59"/>
                      </a:lnTo>
                      <a:cubicBezTo>
                        <a:pt x="1213" y="30"/>
                        <a:pt x="1170" y="1"/>
                        <a:pt x="1141" y="1"/>
                      </a:cubicBezTo>
                      <a:lnTo>
                        <a:pt x="58" y="1"/>
                      </a:lnTo>
                      <a:cubicBezTo>
                        <a:pt x="29" y="1"/>
                        <a:pt x="1" y="30"/>
                        <a:pt x="1" y="59"/>
                      </a:cubicBezTo>
                      <a:lnTo>
                        <a:pt x="1" y="4389"/>
                      </a:lnTo>
                      <a:cubicBezTo>
                        <a:pt x="1" y="4433"/>
                        <a:pt x="29" y="4462"/>
                        <a:pt x="58" y="4462"/>
                      </a:cubicBezTo>
                      <a:lnTo>
                        <a:pt x="1430" y="4462"/>
                      </a:lnTo>
                      <a:cubicBezTo>
                        <a:pt x="1473" y="4462"/>
                        <a:pt x="1502" y="4433"/>
                        <a:pt x="1502" y="4389"/>
                      </a:cubicBezTo>
                      <a:lnTo>
                        <a:pt x="1502" y="2859"/>
                      </a:lnTo>
                      <a:cubicBezTo>
                        <a:pt x="1502" y="2354"/>
                        <a:pt x="1617" y="1502"/>
                        <a:pt x="2382" y="1502"/>
                      </a:cubicBezTo>
                      <a:cubicBezTo>
                        <a:pt x="3133" y="1502"/>
                        <a:pt x="3249" y="2354"/>
                        <a:pt x="3249" y="2859"/>
                      </a:cubicBezTo>
                      <a:lnTo>
                        <a:pt x="3249" y="4404"/>
                      </a:lnTo>
                      <a:cubicBezTo>
                        <a:pt x="3249" y="4433"/>
                        <a:pt x="3277" y="4462"/>
                        <a:pt x="3321" y="4462"/>
                      </a:cubicBezTo>
                      <a:lnTo>
                        <a:pt x="3321" y="4476"/>
                      </a:lnTo>
                      <a:lnTo>
                        <a:pt x="4692" y="4476"/>
                      </a:lnTo>
                      <a:cubicBezTo>
                        <a:pt x="4721" y="4476"/>
                        <a:pt x="4750" y="4433"/>
                        <a:pt x="4750" y="4404"/>
                      </a:cubicBezTo>
                      <a:lnTo>
                        <a:pt x="4750" y="2383"/>
                      </a:lnTo>
                      <a:cubicBezTo>
                        <a:pt x="4764" y="1806"/>
                        <a:pt x="4591" y="1243"/>
                        <a:pt x="4259" y="766"/>
                      </a:cubicBezTo>
                      <a:cubicBezTo>
                        <a:pt x="3893" y="287"/>
                        <a:pt x="3320" y="1"/>
                        <a:pt x="27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2" name="Google Shape;4392;p69"/>
                <p:cNvSpPr/>
                <p:nvPr/>
              </p:nvSpPr>
              <p:spPr>
                <a:xfrm>
                  <a:off x="4886973" y="3456623"/>
                  <a:ext cx="39375" cy="11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461" extrusionOk="0">
                      <a:moveTo>
                        <a:pt x="58" y="0"/>
                      </a:moveTo>
                      <a:cubicBezTo>
                        <a:pt x="29" y="0"/>
                        <a:pt x="0" y="29"/>
                        <a:pt x="0" y="58"/>
                      </a:cubicBezTo>
                      <a:lnTo>
                        <a:pt x="0" y="4403"/>
                      </a:lnTo>
                      <a:cubicBezTo>
                        <a:pt x="0" y="4432"/>
                        <a:pt x="29" y="4461"/>
                        <a:pt x="58" y="4461"/>
                      </a:cubicBezTo>
                      <a:lnTo>
                        <a:pt x="1444" y="4461"/>
                      </a:lnTo>
                      <a:cubicBezTo>
                        <a:pt x="1473" y="4461"/>
                        <a:pt x="1502" y="4446"/>
                        <a:pt x="1502" y="4403"/>
                      </a:cubicBezTo>
                      <a:lnTo>
                        <a:pt x="1502" y="58"/>
                      </a:lnTo>
                      <a:cubicBezTo>
                        <a:pt x="1502" y="29"/>
                        <a:pt x="147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3" name="Google Shape;4393;p69"/>
                <p:cNvSpPr/>
                <p:nvPr/>
              </p:nvSpPr>
              <p:spPr>
                <a:xfrm>
                  <a:off x="4871060" y="3386839"/>
                  <a:ext cx="55287" cy="4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" h="1811" extrusionOk="0">
                      <a:moveTo>
                        <a:pt x="1208" y="0"/>
                      </a:moveTo>
                      <a:cubicBezTo>
                        <a:pt x="987" y="0"/>
                        <a:pt x="761" y="83"/>
                        <a:pt x="578" y="266"/>
                      </a:cubicBezTo>
                      <a:cubicBezTo>
                        <a:pt x="1" y="829"/>
                        <a:pt x="405" y="1810"/>
                        <a:pt x="1214" y="1810"/>
                      </a:cubicBezTo>
                      <a:cubicBezTo>
                        <a:pt x="1704" y="1810"/>
                        <a:pt x="2109" y="1406"/>
                        <a:pt x="2109" y="901"/>
                      </a:cubicBezTo>
                      <a:cubicBezTo>
                        <a:pt x="2109" y="355"/>
                        <a:pt x="1668" y="0"/>
                        <a:pt x="12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394" name="Google Shape;4394;p69"/>
            <p:cNvGrpSpPr/>
            <p:nvPr/>
          </p:nvGrpSpPr>
          <p:grpSpPr>
            <a:xfrm>
              <a:off x="4374600" y="2333728"/>
              <a:ext cx="394800" cy="394800"/>
              <a:chOff x="4465451" y="2346357"/>
              <a:chExt cx="394800" cy="394800"/>
            </a:xfrm>
          </p:grpSpPr>
          <p:sp>
            <p:nvSpPr>
              <p:cNvPr id="4395" name="Google Shape;4395;p69"/>
              <p:cNvSpPr/>
              <p:nvPr/>
            </p:nvSpPr>
            <p:spPr>
              <a:xfrm>
                <a:off x="4465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6" name="Google Shape;4396;p69"/>
              <p:cNvGrpSpPr/>
              <p:nvPr/>
            </p:nvGrpSpPr>
            <p:grpSpPr>
              <a:xfrm>
                <a:off x="4568951" y="2446707"/>
                <a:ext cx="187800" cy="194100"/>
                <a:chOff x="4568075" y="2449100"/>
                <a:chExt cx="187800" cy="194100"/>
              </a:xfrm>
            </p:grpSpPr>
            <p:sp>
              <p:nvSpPr>
                <p:cNvPr id="4397" name="Google Shape;4397;p69"/>
                <p:cNvSpPr/>
                <p:nvPr/>
              </p:nvSpPr>
              <p:spPr>
                <a:xfrm>
                  <a:off x="4568075" y="2449100"/>
                  <a:ext cx="187800" cy="194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98" name="Google Shape;4398;p69"/>
                <p:cNvGrpSpPr/>
                <p:nvPr/>
              </p:nvGrpSpPr>
              <p:grpSpPr>
                <a:xfrm>
                  <a:off x="4592722" y="2469694"/>
                  <a:ext cx="137281" cy="126361"/>
                  <a:chOff x="4452922" y="3406331"/>
                  <a:chExt cx="137281" cy="126361"/>
                </a:xfrm>
              </p:grpSpPr>
              <p:sp>
                <p:nvSpPr>
                  <p:cNvPr id="4399" name="Google Shape;4399;p69"/>
                  <p:cNvSpPr/>
                  <p:nvPr/>
                </p:nvSpPr>
                <p:spPr>
                  <a:xfrm>
                    <a:off x="4452922" y="3428064"/>
                    <a:ext cx="122144" cy="10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6" h="4588" extrusionOk="0">
                        <a:moveTo>
                          <a:pt x="3063" y="447"/>
                        </a:moveTo>
                        <a:cubicBezTo>
                          <a:pt x="4013" y="447"/>
                          <a:pt x="4923" y="1183"/>
                          <a:pt x="4923" y="2295"/>
                        </a:cubicBezTo>
                        <a:cubicBezTo>
                          <a:pt x="4908" y="3320"/>
                          <a:pt x="4085" y="4143"/>
                          <a:pt x="3075" y="4143"/>
                        </a:cubicBezTo>
                        <a:cubicBezTo>
                          <a:pt x="1429" y="4143"/>
                          <a:pt x="592" y="2151"/>
                          <a:pt x="1761" y="996"/>
                        </a:cubicBezTo>
                        <a:cubicBezTo>
                          <a:pt x="2140" y="617"/>
                          <a:pt x="2606" y="447"/>
                          <a:pt x="3063" y="447"/>
                        </a:cubicBezTo>
                        <a:close/>
                        <a:moveTo>
                          <a:pt x="3075" y="0"/>
                        </a:moveTo>
                        <a:cubicBezTo>
                          <a:pt x="1025" y="0"/>
                          <a:pt x="0" y="2468"/>
                          <a:pt x="1444" y="3912"/>
                        </a:cubicBezTo>
                        <a:cubicBezTo>
                          <a:pt x="1910" y="4379"/>
                          <a:pt x="2484" y="4587"/>
                          <a:pt x="3047" y="4587"/>
                        </a:cubicBezTo>
                        <a:cubicBezTo>
                          <a:pt x="4225" y="4587"/>
                          <a:pt x="5356" y="3673"/>
                          <a:pt x="5356" y="2295"/>
                        </a:cubicBezTo>
                        <a:cubicBezTo>
                          <a:pt x="5356" y="1025"/>
                          <a:pt x="4331" y="0"/>
                          <a:pt x="307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400" name="Google Shape;4400;p69"/>
                  <p:cNvSpPr/>
                  <p:nvPr/>
                </p:nvSpPr>
                <p:spPr>
                  <a:xfrm>
                    <a:off x="4563179" y="3406331"/>
                    <a:ext cx="27024" cy="27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" h="1184" extrusionOk="0">
                        <a:moveTo>
                          <a:pt x="593" y="0"/>
                        </a:moveTo>
                        <a:cubicBezTo>
                          <a:pt x="275" y="0"/>
                          <a:pt x="1" y="260"/>
                          <a:pt x="1" y="592"/>
                        </a:cubicBezTo>
                        <a:cubicBezTo>
                          <a:pt x="1" y="910"/>
                          <a:pt x="275" y="1184"/>
                          <a:pt x="593" y="1184"/>
                        </a:cubicBezTo>
                        <a:cubicBezTo>
                          <a:pt x="925" y="1184"/>
                          <a:pt x="1185" y="910"/>
                          <a:pt x="1185" y="592"/>
                        </a:cubicBezTo>
                        <a:cubicBezTo>
                          <a:pt x="1185" y="260"/>
                          <a:pt x="925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  <p:sp>
        <p:nvSpPr>
          <p:cNvPr id="4401" name="Google Shape;4401;p69"/>
          <p:cNvSpPr/>
          <p:nvPr/>
        </p:nvSpPr>
        <p:spPr>
          <a:xfrm>
            <a:off x="2970180" y="764027"/>
            <a:ext cx="3161631" cy="640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uckiest Guy"/>
              </a:rPr>
              <a:t>Thanks!</a:t>
            </a:r>
          </a:p>
        </p:txBody>
      </p:sp>
      <p:sp>
        <p:nvSpPr>
          <p:cNvPr id="4402" name="Google Shape;4402;p69"/>
          <p:cNvSpPr/>
          <p:nvPr/>
        </p:nvSpPr>
        <p:spPr>
          <a:xfrm>
            <a:off x="529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69"/>
          <p:cNvSpPr/>
          <p:nvPr/>
        </p:nvSpPr>
        <p:spPr>
          <a:xfrm>
            <a:off x="2528350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69"/>
          <p:cNvSpPr/>
          <p:nvPr/>
        </p:nvSpPr>
        <p:spPr>
          <a:xfrm>
            <a:off x="6245043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2794375" y="4331778"/>
            <a:ext cx="3738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chitects Daughter" panose="020B0604020202020204" charset="0"/>
                <a:cs typeface="Architects Daughter" panose="020B0604020202020204" charset="0"/>
              </a:rPr>
              <a:t>Ask Your Friends to Participate on this Event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39"/>
          <p:cNvSpPr/>
          <p:nvPr/>
        </p:nvSpPr>
        <p:spPr>
          <a:xfrm>
            <a:off x="4027950" y="1143077"/>
            <a:ext cx="1088100" cy="10881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39"/>
          <p:cNvSpPr txBox="1">
            <a:spLocks noGrp="1"/>
          </p:cNvSpPr>
          <p:nvPr>
            <p:ph type="title"/>
          </p:nvPr>
        </p:nvSpPr>
        <p:spPr>
          <a:xfrm>
            <a:off x="292100" y="2618531"/>
            <a:ext cx="89281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Batch normalization</a:t>
            </a:r>
            <a:endParaRPr b="1" dirty="0"/>
          </a:p>
        </p:txBody>
      </p:sp>
      <p:sp>
        <p:nvSpPr>
          <p:cNvPr id="3210" name="Google Shape;3210;p39"/>
          <p:cNvSpPr txBox="1">
            <a:spLocks noGrp="1"/>
          </p:cNvSpPr>
          <p:nvPr>
            <p:ph type="subTitle" idx="1"/>
          </p:nvPr>
        </p:nvSpPr>
        <p:spPr>
          <a:xfrm>
            <a:off x="2161200" y="3417485"/>
            <a:ext cx="4925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>
                <a:latin typeface="Architects Daughter" panose="020B0604020202020204" charset="0"/>
                <a:cs typeface="Architects Daughter" panose="020B0604020202020204" charset="0"/>
              </a:rPr>
              <a:t>Concept</a:t>
            </a:r>
            <a:endParaRPr lang="en-IN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3211" name="Google Shape;3211;p39"/>
          <p:cNvSpPr txBox="1">
            <a:spLocks noGrp="1"/>
          </p:cNvSpPr>
          <p:nvPr>
            <p:ph type="title" idx="2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M</a:t>
            </a:r>
            <a:r>
              <a:rPr lang="en-IN" dirty="0" smtClean="0"/>
              <a:t>EAN</a:t>
            </a:r>
            <a:endParaRPr lang="en-IN" dirty="0"/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501358" y="1892691"/>
            <a:ext cx="4754886" cy="1547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For </a:t>
            </a:r>
            <a:r>
              <a:rPr lang="en-US" sz="1400" dirty="0"/>
              <a:t>a data set, the arithmetic mean, also known as arithmetic average, is a central value of a finite set of </a:t>
            </a:r>
            <a:r>
              <a:rPr lang="en-US" sz="1400" dirty="0" smtClean="0"/>
              <a:t>numbers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sum of the values divided by the number of values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77" y="2366674"/>
            <a:ext cx="2952264" cy="8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170674" y="532287"/>
            <a:ext cx="8805375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Standard deviation</a:t>
            </a:r>
            <a:endParaRPr lang="en-IN" dirty="0"/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414273" y="1942454"/>
            <a:ext cx="4754886" cy="1547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standard deviation is a measure of the amount of variation or dispersion of a set of values. </a:t>
            </a:r>
            <a:endParaRPr lang="en-US" sz="14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A </a:t>
            </a:r>
            <a:r>
              <a:rPr lang="en-US" sz="1400" dirty="0"/>
              <a:t>low standard deviation indicates that the values tend to be close to the mean of the set, while a high standard deviation indicates that the values are spread out over a wider range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42" y="1731638"/>
            <a:ext cx="3270145" cy="23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5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Normalization</a:t>
            </a:r>
            <a:endParaRPr lang="en-IN" dirty="0"/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426714" y="1531908"/>
            <a:ext cx="4437645" cy="3519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The process of converting an actual range of values into a standard range of values, typically -1 to +1 or 0 to 1. </a:t>
            </a:r>
            <a:endParaRPr lang="en-US" sz="1400" b="1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For </a:t>
            </a:r>
            <a:r>
              <a:rPr lang="en-US" sz="1400" b="1" dirty="0"/>
              <a:t>example, suppose the natural range of a certain feature is 800 to 6,000. </a:t>
            </a:r>
            <a:endParaRPr lang="en-US" sz="1400" b="1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Through </a:t>
            </a:r>
            <a:r>
              <a:rPr lang="en-US" sz="1400" b="1" dirty="0"/>
              <a:t>subtraction and division, you can normalize those values into the range -1 to +1.</a:t>
            </a:r>
          </a:p>
        </p:txBody>
      </p:sp>
    </p:spTree>
    <p:extLst>
      <p:ext uri="{BB962C8B-B14F-4D97-AF65-F5344CB8AC3E}">
        <p14:creationId xmlns:p14="http://schemas.microsoft.com/office/powerpoint/2010/main" val="22082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Batch normalization</a:t>
            </a:r>
            <a:endParaRPr lang="en-IN" dirty="0"/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426714" y="1531908"/>
            <a:ext cx="4437645" cy="3519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To </a:t>
            </a:r>
            <a:r>
              <a:rPr lang="en-US" sz="1400" b="1" dirty="0"/>
              <a:t>automatically standardize the inputs to a layer in a deep learning neural </a:t>
            </a:r>
            <a:r>
              <a:rPr lang="en-US" sz="1400" b="1" dirty="0" smtClean="0"/>
              <a:t>network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The layer will transform inputs so that they are </a:t>
            </a:r>
            <a:r>
              <a:rPr lang="en-US" sz="1400" b="1" dirty="0" smtClean="0"/>
              <a:t>Standardized</a:t>
            </a:r>
            <a:r>
              <a:rPr lang="en-US" sz="1400" b="1" dirty="0"/>
              <a:t>, meaning that they will have a mean of zero and a standard deviation of one</a:t>
            </a:r>
            <a:r>
              <a:rPr lang="en-US" sz="1400" b="1" dirty="0" smtClean="0"/>
              <a:t>. – STANDARD NORMAL DISTRIBUTION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During </a:t>
            </a:r>
            <a:r>
              <a:rPr lang="en-US" sz="1400" b="1" dirty="0"/>
              <a:t>training, the layer will keep track of statistics for each input variable and use them to standardize the </a:t>
            </a:r>
            <a:r>
              <a:rPr lang="en-US" sz="1400" b="1" dirty="0" smtClean="0"/>
              <a:t>data </a:t>
            </a:r>
            <a:endParaRPr lang="en-US" sz="1400" b="1" dirty="0"/>
          </a:p>
        </p:txBody>
      </p:sp>
      <p:sp>
        <p:nvSpPr>
          <p:cNvPr id="6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5530850" y="1531907"/>
            <a:ext cx="3232409" cy="2982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lvl="0" indent="0" algn="l"/>
            <a:r>
              <a:rPr lang="en-US" sz="1200" b="1" dirty="0" smtClean="0">
                <a:solidFill>
                  <a:schemeClr val="bg1"/>
                </a:solidFill>
              </a:rPr>
              <a:t>Benefits</a:t>
            </a:r>
          </a:p>
          <a:p>
            <a:pPr marL="0" lvl="0" indent="0" algn="l"/>
            <a:endParaRPr lang="en-US" sz="1200" b="1" dirty="0" smtClean="0">
              <a:solidFill>
                <a:schemeClr val="tx1"/>
              </a:solidFill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Make </a:t>
            </a:r>
            <a:r>
              <a:rPr lang="en-US" sz="1200" b="1" dirty="0">
                <a:solidFill>
                  <a:schemeClr val="tx1"/>
                </a:solidFill>
              </a:rPr>
              <a:t>neural networks more stable by protecting against outlier weights.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Enable </a:t>
            </a:r>
            <a:r>
              <a:rPr lang="en-US" sz="1200" b="1" dirty="0">
                <a:solidFill>
                  <a:schemeClr val="tx1"/>
                </a:solidFill>
              </a:rPr>
              <a:t>higher learning rates.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Reduce </a:t>
            </a:r>
            <a:r>
              <a:rPr lang="en-US" sz="1200" b="1" dirty="0">
                <a:solidFill>
                  <a:schemeClr val="tx1"/>
                </a:solidFill>
              </a:rPr>
              <a:t>overfitting.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86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Batch normalization</a:t>
            </a:r>
            <a:endParaRPr lang="en-IN" dirty="0"/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426714" y="1531908"/>
            <a:ext cx="4437645" cy="3519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400" b="1" dirty="0"/>
              <a:t>BatchNormalization(momentum=0.0)</a:t>
            </a:r>
          </a:p>
          <a:p>
            <a:pPr marL="0" lvl="0" indent="0" algn="l"/>
            <a:endParaRPr lang="en-US" sz="1400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A “momentum” argument allows you to control how much of the statistics from the previous mini batch to include when the update is calculated.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By default, this is kept high with a value of 0.99. This can be set to 0.0 to only use statistics from the current mini-batch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308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</a:t>
            </a:r>
            <a:r>
              <a:rPr lang="en" dirty="0"/>
              <a:t>1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3048332" y="1334068"/>
            <a:ext cx="5187617" cy="30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Confusion </a:t>
            </a:r>
            <a:r>
              <a:rPr lang="en-IN" dirty="0"/>
              <a:t>matrix</a:t>
            </a:r>
            <a:endParaRPr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2925350" y="1781360"/>
            <a:ext cx="5951950" cy="280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An </a:t>
            </a:r>
            <a:r>
              <a:rPr lang="en-US" sz="1400" dirty="0" err="1">
                <a:latin typeface="Architects Daughter" panose="020B0604020202020204" charset="0"/>
                <a:cs typeface="Architects Daughter" panose="020B0604020202020204" charset="0"/>
              </a:rPr>
              <a:t>NxN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 table that summarizes how successful a classification model's predictions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were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One axis of a confusion matrix is the label that the model predicted, and the other axis is the actual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label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Accuracy - </a:t>
            </a:r>
            <a:r>
              <a:rPr lang="en-IN" sz="1400" dirty="0"/>
              <a:t>(TP+TN)/total</a:t>
            </a:r>
            <a:endParaRPr lang="en-IN" sz="14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Misclassification </a:t>
            </a:r>
            <a:r>
              <a:rPr lang="en-IN" sz="1400" b="1" dirty="0" smtClean="0"/>
              <a:t>Rate/Error </a:t>
            </a:r>
            <a:r>
              <a:rPr lang="en-IN" sz="1400" b="1" dirty="0"/>
              <a:t>Rate </a:t>
            </a:r>
            <a:r>
              <a:rPr lang="en-IN" sz="1400" b="1" dirty="0" smtClean="0"/>
              <a:t>- </a:t>
            </a:r>
            <a:r>
              <a:rPr lang="en-IN" sz="1400" dirty="0" smtClean="0"/>
              <a:t>(</a:t>
            </a:r>
            <a:r>
              <a:rPr lang="en-IN" sz="1400" dirty="0"/>
              <a:t>FP+FN)/total</a:t>
            </a:r>
            <a:endParaRPr lang="en-IN" sz="14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True </a:t>
            </a:r>
            <a:r>
              <a:rPr lang="en-IN" sz="1400" b="1" dirty="0"/>
              <a:t>Positive </a:t>
            </a:r>
            <a:r>
              <a:rPr lang="en-IN" sz="1400" b="1" dirty="0" smtClean="0"/>
              <a:t>Rate/Sensitivity/Recall - </a:t>
            </a:r>
            <a:r>
              <a:rPr lang="en-IN" sz="1400" dirty="0" smtClean="0"/>
              <a:t>TP/actual </a:t>
            </a:r>
            <a:r>
              <a:rPr lang="en-IN" sz="1400" dirty="0"/>
              <a:t>yes</a:t>
            </a:r>
            <a:endParaRPr lang="en-IN" sz="14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False Positive </a:t>
            </a:r>
            <a:r>
              <a:rPr lang="en-IN" sz="1400" b="1" dirty="0" smtClean="0"/>
              <a:t>Rate - </a:t>
            </a:r>
            <a:r>
              <a:rPr lang="en-IN" sz="1400" dirty="0" smtClean="0"/>
              <a:t>FP/actual </a:t>
            </a:r>
            <a:r>
              <a:rPr lang="en-IN" sz="1400" dirty="0"/>
              <a:t>no</a:t>
            </a:r>
            <a:endParaRPr lang="en-IN" sz="14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True Negative </a:t>
            </a:r>
            <a:r>
              <a:rPr lang="en-IN" sz="1400" b="1" dirty="0" smtClean="0"/>
              <a:t>Rate - </a:t>
            </a:r>
            <a:r>
              <a:rPr lang="en-IN" sz="1400" dirty="0" smtClean="0"/>
              <a:t>TN/actual </a:t>
            </a:r>
            <a:r>
              <a:rPr lang="en-IN" sz="1400" dirty="0"/>
              <a:t>no</a:t>
            </a:r>
            <a:endParaRPr lang="en-IN" sz="14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Precision  - </a:t>
            </a:r>
            <a:r>
              <a:rPr lang="en-IN" sz="1400" dirty="0" smtClean="0"/>
              <a:t>TP/predicted </a:t>
            </a:r>
            <a:r>
              <a:rPr lang="en-IN" sz="1400" dirty="0"/>
              <a:t>yes</a:t>
            </a:r>
            <a:endParaRPr lang="en-IN" sz="14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Prevalence - </a:t>
            </a:r>
            <a:r>
              <a:rPr lang="en-IN" sz="1400" dirty="0" smtClean="0"/>
              <a:t>actual </a:t>
            </a:r>
            <a:r>
              <a:rPr lang="en-IN" sz="1400" dirty="0"/>
              <a:t>yes/total</a:t>
            </a:r>
            <a:endParaRPr lang="en" sz="1200" dirty="0" smtClean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4201" name="Google Shape;4201;p65"/>
          <p:cNvSpPr/>
          <p:nvPr/>
        </p:nvSpPr>
        <p:spPr>
          <a:xfrm>
            <a:off x="1975419" y="141413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94;p66"/>
          <p:cNvGrpSpPr/>
          <p:nvPr/>
        </p:nvGrpSpPr>
        <p:grpSpPr>
          <a:xfrm>
            <a:off x="2206672" y="1639469"/>
            <a:ext cx="318394" cy="330239"/>
            <a:chOff x="5923076" y="-975313"/>
            <a:chExt cx="318394" cy="330239"/>
          </a:xfrm>
        </p:grpSpPr>
        <p:sp>
          <p:nvSpPr>
            <p:cNvPr id="12" name="Google Shape;4295;p66"/>
            <p:cNvSpPr/>
            <p:nvPr/>
          </p:nvSpPr>
          <p:spPr>
            <a:xfrm>
              <a:off x="5923076" y="-975313"/>
              <a:ext cx="318394" cy="330239"/>
            </a:xfrm>
            <a:custGeom>
              <a:avLst/>
              <a:gdLst/>
              <a:ahLst/>
              <a:cxnLst/>
              <a:rect l="l" t="t" r="r" b="b"/>
              <a:pathLst>
                <a:path w="7906" h="8109" extrusionOk="0">
                  <a:moveTo>
                    <a:pt x="177" y="0"/>
                  </a:moveTo>
                  <a:lnTo>
                    <a:pt x="127" y="254"/>
                  </a:lnTo>
                  <a:lnTo>
                    <a:pt x="76" y="558"/>
                  </a:lnTo>
                  <a:lnTo>
                    <a:pt x="51" y="938"/>
                  </a:lnTo>
                  <a:lnTo>
                    <a:pt x="0" y="1394"/>
                  </a:lnTo>
                  <a:lnTo>
                    <a:pt x="0" y="1951"/>
                  </a:lnTo>
                  <a:lnTo>
                    <a:pt x="25" y="2534"/>
                  </a:lnTo>
                  <a:lnTo>
                    <a:pt x="101" y="3168"/>
                  </a:lnTo>
                  <a:lnTo>
                    <a:pt x="177" y="3497"/>
                  </a:lnTo>
                  <a:lnTo>
                    <a:pt x="254" y="3826"/>
                  </a:lnTo>
                  <a:lnTo>
                    <a:pt x="355" y="4156"/>
                  </a:lnTo>
                  <a:lnTo>
                    <a:pt x="482" y="4485"/>
                  </a:lnTo>
                  <a:lnTo>
                    <a:pt x="608" y="4840"/>
                  </a:lnTo>
                  <a:lnTo>
                    <a:pt x="760" y="5169"/>
                  </a:lnTo>
                  <a:lnTo>
                    <a:pt x="963" y="5499"/>
                  </a:lnTo>
                  <a:lnTo>
                    <a:pt x="1166" y="5828"/>
                  </a:lnTo>
                  <a:lnTo>
                    <a:pt x="1394" y="6158"/>
                  </a:lnTo>
                  <a:lnTo>
                    <a:pt x="1672" y="6462"/>
                  </a:lnTo>
                  <a:lnTo>
                    <a:pt x="1977" y="6766"/>
                  </a:lnTo>
                  <a:lnTo>
                    <a:pt x="2306" y="7070"/>
                  </a:lnTo>
                  <a:lnTo>
                    <a:pt x="2661" y="7349"/>
                  </a:lnTo>
                  <a:lnTo>
                    <a:pt x="3066" y="7627"/>
                  </a:lnTo>
                  <a:lnTo>
                    <a:pt x="3497" y="7855"/>
                  </a:lnTo>
                  <a:lnTo>
                    <a:pt x="3953" y="8109"/>
                  </a:lnTo>
                  <a:lnTo>
                    <a:pt x="4434" y="7855"/>
                  </a:lnTo>
                  <a:lnTo>
                    <a:pt x="4865" y="7627"/>
                  </a:lnTo>
                  <a:lnTo>
                    <a:pt x="5271" y="7349"/>
                  </a:lnTo>
                  <a:lnTo>
                    <a:pt x="5625" y="7070"/>
                  </a:lnTo>
                  <a:lnTo>
                    <a:pt x="5955" y="6766"/>
                  </a:lnTo>
                  <a:lnTo>
                    <a:pt x="6259" y="6462"/>
                  </a:lnTo>
                  <a:lnTo>
                    <a:pt x="6512" y="6158"/>
                  </a:lnTo>
                  <a:lnTo>
                    <a:pt x="6740" y="5828"/>
                  </a:lnTo>
                  <a:lnTo>
                    <a:pt x="6968" y="5499"/>
                  </a:lnTo>
                  <a:lnTo>
                    <a:pt x="7146" y="5169"/>
                  </a:lnTo>
                  <a:lnTo>
                    <a:pt x="7298" y="4840"/>
                  </a:lnTo>
                  <a:lnTo>
                    <a:pt x="7450" y="4485"/>
                  </a:lnTo>
                  <a:lnTo>
                    <a:pt x="7577" y="4156"/>
                  </a:lnTo>
                  <a:lnTo>
                    <a:pt x="7653" y="3826"/>
                  </a:lnTo>
                  <a:lnTo>
                    <a:pt x="7754" y="3497"/>
                  </a:lnTo>
                  <a:lnTo>
                    <a:pt x="7805" y="3168"/>
                  </a:lnTo>
                  <a:lnTo>
                    <a:pt x="7881" y="2534"/>
                  </a:lnTo>
                  <a:lnTo>
                    <a:pt x="7906" y="1951"/>
                  </a:lnTo>
                  <a:lnTo>
                    <a:pt x="7906" y="1394"/>
                  </a:lnTo>
                  <a:lnTo>
                    <a:pt x="7881" y="938"/>
                  </a:lnTo>
                  <a:lnTo>
                    <a:pt x="7830" y="558"/>
                  </a:lnTo>
                  <a:lnTo>
                    <a:pt x="7779" y="254"/>
                  </a:lnTo>
                  <a:lnTo>
                    <a:pt x="7729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96;p66"/>
            <p:cNvSpPr/>
            <p:nvPr/>
          </p:nvSpPr>
          <p:spPr>
            <a:xfrm>
              <a:off x="5958756" y="-941265"/>
              <a:ext cx="248038" cy="254939"/>
            </a:xfrm>
            <a:custGeom>
              <a:avLst/>
              <a:gdLst/>
              <a:ahLst/>
              <a:cxnLst/>
              <a:rect l="l" t="t" r="r" b="b"/>
              <a:pathLst>
                <a:path w="6159" h="6260" extrusionOk="0">
                  <a:moveTo>
                    <a:pt x="5373" y="710"/>
                  </a:moveTo>
                  <a:lnTo>
                    <a:pt x="5424" y="1014"/>
                  </a:lnTo>
                  <a:lnTo>
                    <a:pt x="5449" y="1419"/>
                  </a:lnTo>
                  <a:lnTo>
                    <a:pt x="5449" y="1901"/>
                  </a:lnTo>
                  <a:lnTo>
                    <a:pt x="5373" y="2458"/>
                  </a:lnTo>
                  <a:lnTo>
                    <a:pt x="5272" y="2940"/>
                  </a:lnTo>
                  <a:lnTo>
                    <a:pt x="5094" y="3421"/>
                  </a:lnTo>
                  <a:lnTo>
                    <a:pt x="4891" y="3852"/>
                  </a:lnTo>
                  <a:lnTo>
                    <a:pt x="4765" y="4055"/>
                  </a:lnTo>
                  <a:lnTo>
                    <a:pt x="4613" y="4257"/>
                  </a:lnTo>
                  <a:lnTo>
                    <a:pt x="4309" y="4612"/>
                  </a:lnTo>
                  <a:lnTo>
                    <a:pt x="3954" y="4941"/>
                  </a:lnTo>
                  <a:lnTo>
                    <a:pt x="3523" y="5220"/>
                  </a:lnTo>
                  <a:lnTo>
                    <a:pt x="3067" y="5474"/>
                  </a:lnTo>
                  <a:lnTo>
                    <a:pt x="2611" y="5220"/>
                  </a:lnTo>
                  <a:lnTo>
                    <a:pt x="2205" y="4941"/>
                  </a:lnTo>
                  <a:lnTo>
                    <a:pt x="1851" y="4612"/>
                  </a:lnTo>
                  <a:lnTo>
                    <a:pt x="1521" y="4257"/>
                  </a:lnTo>
                  <a:lnTo>
                    <a:pt x="1268" y="3852"/>
                  </a:lnTo>
                  <a:lnTo>
                    <a:pt x="1065" y="3446"/>
                  </a:lnTo>
                  <a:lnTo>
                    <a:pt x="888" y="2965"/>
                  </a:lnTo>
                  <a:lnTo>
                    <a:pt x="761" y="2484"/>
                  </a:lnTo>
                  <a:lnTo>
                    <a:pt x="736" y="2205"/>
                  </a:lnTo>
                  <a:lnTo>
                    <a:pt x="710" y="1926"/>
                  </a:lnTo>
                  <a:lnTo>
                    <a:pt x="710" y="1445"/>
                  </a:lnTo>
                  <a:lnTo>
                    <a:pt x="710" y="1014"/>
                  </a:lnTo>
                  <a:lnTo>
                    <a:pt x="761" y="710"/>
                  </a:lnTo>
                  <a:close/>
                  <a:moveTo>
                    <a:pt x="204" y="0"/>
                  </a:moveTo>
                  <a:lnTo>
                    <a:pt x="128" y="279"/>
                  </a:lnTo>
                  <a:lnTo>
                    <a:pt x="102" y="482"/>
                  </a:lnTo>
                  <a:lnTo>
                    <a:pt x="26" y="963"/>
                  </a:lnTo>
                  <a:lnTo>
                    <a:pt x="1" y="1318"/>
                  </a:lnTo>
                  <a:lnTo>
                    <a:pt x="1" y="1698"/>
                  </a:lnTo>
                  <a:lnTo>
                    <a:pt x="26" y="2104"/>
                  </a:lnTo>
                  <a:lnTo>
                    <a:pt x="77" y="2560"/>
                  </a:lnTo>
                  <a:lnTo>
                    <a:pt x="178" y="3016"/>
                  </a:lnTo>
                  <a:lnTo>
                    <a:pt x="330" y="3497"/>
                  </a:lnTo>
                  <a:lnTo>
                    <a:pt x="432" y="3725"/>
                  </a:lnTo>
                  <a:lnTo>
                    <a:pt x="533" y="3979"/>
                  </a:lnTo>
                  <a:lnTo>
                    <a:pt x="685" y="4232"/>
                  </a:lnTo>
                  <a:lnTo>
                    <a:pt x="837" y="4460"/>
                  </a:lnTo>
                  <a:lnTo>
                    <a:pt x="1015" y="4713"/>
                  </a:lnTo>
                  <a:lnTo>
                    <a:pt x="1192" y="4941"/>
                  </a:lnTo>
                  <a:lnTo>
                    <a:pt x="1420" y="5170"/>
                  </a:lnTo>
                  <a:lnTo>
                    <a:pt x="1673" y="5398"/>
                  </a:lnTo>
                  <a:lnTo>
                    <a:pt x="1952" y="5626"/>
                  </a:lnTo>
                  <a:lnTo>
                    <a:pt x="2231" y="5828"/>
                  </a:lnTo>
                  <a:lnTo>
                    <a:pt x="2560" y="6006"/>
                  </a:lnTo>
                  <a:lnTo>
                    <a:pt x="2940" y="6183"/>
                  </a:lnTo>
                  <a:lnTo>
                    <a:pt x="3067" y="6259"/>
                  </a:lnTo>
                  <a:lnTo>
                    <a:pt x="3219" y="6183"/>
                  </a:lnTo>
                  <a:lnTo>
                    <a:pt x="3574" y="6006"/>
                  </a:lnTo>
                  <a:lnTo>
                    <a:pt x="3903" y="5828"/>
                  </a:lnTo>
                  <a:lnTo>
                    <a:pt x="4207" y="5626"/>
                  </a:lnTo>
                  <a:lnTo>
                    <a:pt x="4486" y="5398"/>
                  </a:lnTo>
                  <a:lnTo>
                    <a:pt x="4714" y="5170"/>
                  </a:lnTo>
                  <a:lnTo>
                    <a:pt x="4942" y="4941"/>
                  </a:lnTo>
                  <a:lnTo>
                    <a:pt x="5145" y="4713"/>
                  </a:lnTo>
                  <a:lnTo>
                    <a:pt x="5322" y="4460"/>
                  </a:lnTo>
                  <a:lnTo>
                    <a:pt x="5474" y="4232"/>
                  </a:lnTo>
                  <a:lnTo>
                    <a:pt x="5601" y="3979"/>
                  </a:lnTo>
                  <a:lnTo>
                    <a:pt x="5728" y="3725"/>
                  </a:lnTo>
                  <a:lnTo>
                    <a:pt x="5829" y="3497"/>
                  </a:lnTo>
                  <a:lnTo>
                    <a:pt x="5956" y="3016"/>
                  </a:lnTo>
                  <a:lnTo>
                    <a:pt x="6057" y="2560"/>
                  </a:lnTo>
                  <a:lnTo>
                    <a:pt x="6133" y="2104"/>
                  </a:lnTo>
                  <a:lnTo>
                    <a:pt x="6158" y="1698"/>
                  </a:lnTo>
                  <a:lnTo>
                    <a:pt x="6133" y="1318"/>
                  </a:lnTo>
                  <a:lnTo>
                    <a:pt x="6133" y="963"/>
                  </a:lnTo>
                  <a:lnTo>
                    <a:pt x="6057" y="482"/>
                  </a:lnTo>
                  <a:lnTo>
                    <a:pt x="6006" y="279"/>
                  </a:lnTo>
                  <a:lnTo>
                    <a:pt x="5956" y="0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97;p66"/>
            <p:cNvSpPr/>
            <p:nvPr/>
          </p:nvSpPr>
          <p:spPr>
            <a:xfrm>
              <a:off x="6023068" y="-890722"/>
              <a:ext cx="119448" cy="114600"/>
            </a:xfrm>
            <a:custGeom>
              <a:avLst/>
              <a:gdLst/>
              <a:ahLst/>
              <a:cxnLst/>
              <a:rect l="l" t="t" r="r" b="b"/>
              <a:pathLst>
                <a:path w="2966" h="2814" extrusionOk="0">
                  <a:moveTo>
                    <a:pt x="1470" y="1"/>
                  </a:moveTo>
                  <a:lnTo>
                    <a:pt x="1039" y="964"/>
                  </a:lnTo>
                  <a:lnTo>
                    <a:pt x="0" y="1091"/>
                  </a:lnTo>
                  <a:lnTo>
                    <a:pt x="761" y="1800"/>
                  </a:lnTo>
                  <a:lnTo>
                    <a:pt x="558" y="2814"/>
                  </a:lnTo>
                  <a:lnTo>
                    <a:pt x="558" y="2814"/>
                  </a:lnTo>
                  <a:lnTo>
                    <a:pt x="1470" y="2307"/>
                  </a:lnTo>
                  <a:lnTo>
                    <a:pt x="2382" y="2814"/>
                  </a:lnTo>
                  <a:lnTo>
                    <a:pt x="2382" y="2814"/>
                  </a:lnTo>
                  <a:lnTo>
                    <a:pt x="2180" y="1800"/>
                  </a:lnTo>
                  <a:lnTo>
                    <a:pt x="2965" y="1091"/>
                  </a:lnTo>
                  <a:lnTo>
                    <a:pt x="1926" y="964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Example confusion matrix for a binary classif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19" y="2594799"/>
            <a:ext cx="2146300" cy="12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1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- 2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695783" y="1302442"/>
            <a:ext cx="5479717" cy="327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Convergence</a:t>
            </a:r>
            <a:endParaRPr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1695784" y="1778701"/>
            <a:ext cx="6654466" cy="68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A state reached during the training of a model when the loss changes very little between each iteration.</a:t>
            </a:r>
          </a:p>
        </p:txBody>
      </p:sp>
      <p:sp>
        <p:nvSpPr>
          <p:cNvPr id="4201" name="Google Shape;4201;p65"/>
          <p:cNvSpPr/>
          <p:nvPr/>
        </p:nvSpPr>
        <p:spPr>
          <a:xfrm>
            <a:off x="533969" y="129348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4" name="Google Shape;4204;p65"/>
          <p:cNvGrpSpPr/>
          <p:nvPr/>
        </p:nvGrpSpPr>
        <p:grpSpPr>
          <a:xfrm>
            <a:off x="680872" y="1440443"/>
            <a:ext cx="487107" cy="487018"/>
            <a:chOff x="2666875" y="1940825"/>
            <a:chExt cx="297125" cy="297125"/>
          </a:xfrm>
        </p:grpSpPr>
        <p:sp>
          <p:nvSpPr>
            <p:cNvPr id="4205" name="Google Shape;4205;p65"/>
            <p:cNvSpPr/>
            <p:nvPr/>
          </p:nvSpPr>
          <p:spPr>
            <a:xfrm>
              <a:off x="2666875" y="1940825"/>
              <a:ext cx="297125" cy="297125"/>
            </a:xfrm>
            <a:custGeom>
              <a:avLst/>
              <a:gdLst/>
              <a:ahLst/>
              <a:cxnLst/>
              <a:rect l="l" t="t" r="r" b="b"/>
              <a:pathLst>
                <a:path w="11885" h="11885" extrusionOk="0">
                  <a:moveTo>
                    <a:pt x="5626" y="1"/>
                  </a:moveTo>
                  <a:lnTo>
                    <a:pt x="5347" y="26"/>
                  </a:lnTo>
                  <a:lnTo>
                    <a:pt x="4739" y="102"/>
                  </a:lnTo>
                  <a:lnTo>
                    <a:pt x="4181" y="254"/>
                  </a:lnTo>
                  <a:lnTo>
                    <a:pt x="3624" y="457"/>
                  </a:lnTo>
                  <a:lnTo>
                    <a:pt x="3117" y="710"/>
                  </a:lnTo>
                  <a:lnTo>
                    <a:pt x="2610" y="1014"/>
                  </a:lnTo>
                  <a:lnTo>
                    <a:pt x="2154" y="1344"/>
                  </a:lnTo>
                  <a:lnTo>
                    <a:pt x="1724" y="1724"/>
                  </a:lnTo>
                  <a:lnTo>
                    <a:pt x="1343" y="2155"/>
                  </a:lnTo>
                  <a:lnTo>
                    <a:pt x="1014" y="2611"/>
                  </a:lnTo>
                  <a:lnTo>
                    <a:pt x="710" y="3092"/>
                  </a:lnTo>
                  <a:lnTo>
                    <a:pt x="457" y="3624"/>
                  </a:lnTo>
                  <a:lnTo>
                    <a:pt x="254" y="4182"/>
                  </a:lnTo>
                  <a:lnTo>
                    <a:pt x="102" y="4739"/>
                  </a:lnTo>
                  <a:lnTo>
                    <a:pt x="26" y="5322"/>
                  </a:lnTo>
                  <a:lnTo>
                    <a:pt x="0" y="5626"/>
                  </a:lnTo>
                  <a:lnTo>
                    <a:pt x="0" y="5930"/>
                  </a:lnTo>
                  <a:lnTo>
                    <a:pt x="0" y="6234"/>
                  </a:lnTo>
                  <a:lnTo>
                    <a:pt x="26" y="6538"/>
                  </a:lnTo>
                  <a:lnTo>
                    <a:pt x="102" y="7147"/>
                  </a:lnTo>
                  <a:lnTo>
                    <a:pt x="254" y="7704"/>
                  </a:lnTo>
                  <a:lnTo>
                    <a:pt x="457" y="8261"/>
                  </a:lnTo>
                  <a:lnTo>
                    <a:pt x="710" y="8768"/>
                  </a:lnTo>
                  <a:lnTo>
                    <a:pt x="1014" y="9275"/>
                  </a:lnTo>
                  <a:lnTo>
                    <a:pt x="1343" y="9731"/>
                  </a:lnTo>
                  <a:lnTo>
                    <a:pt x="1724" y="10137"/>
                  </a:lnTo>
                  <a:lnTo>
                    <a:pt x="2154" y="10542"/>
                  </a:lnTo>
                  <a:lnTo>
                    <a:pt x="2610" y="10871"/>
                  </a:lnTo>
                  <a:lnTo>
                    <a:pt x="3117" y="11175"/>
                  </a:lnTo>
                  <a:lnTo>
                    <a:pt x="3624" y="11429"/>
                  </a:lnTo>
                  <a:lnTo>
                    <a:pt x="4181" y="11632"/>
                  </a:lnTo>
                  <a:lnTo>
                    <a:pt x="4739" y="11758"/>
                  </a:lnTo>
                  <a:lnTo>
                    <a:pt x="5347" y="11860"/>
                  </a:lnTo>
                  <a:lnTo>
                    <a:pt x="5626" y="11885"/>
                  </a:lnTo>
                  <a:lnTo>
                    <a:pt x="6259" y="11885"/>
                  </a:lnTo>
                  <a:lnTo>
                    <a:pt x="6563" y="11860"/>
                  </a:lnTo>
                  <a:lnTo>
                    <a:pt x="7146" y="11758"/>
                  </a:lnTo>
                  <a:lnTo>
                    <a:pt x="7704" y="11632"/>
                  </a:lnTo>
                  <a:lnTo>
                    <a:pt x="8261" y="11429"/>
                  </a:lnTo>
                  <a:lnTo>
                    <a:pt x="8768" y="11175"/>
                  </a:lnTo>
                  <a:lnTo>
                    <a:pt x="9275" y="10871"/>
                  </a:lnTo>
                  <a:lnTo>
                    <a:pt x="9731" y="10542"/>
                  </a:lnTo>
                  <a:lnTo>
                    <a:pt x="10161" y="10137"/>
                  </a:lnTo>
                  <a:lnTo>
                    <a:pt x="10542" y="9731"/>
                  </a:lnTo>
                  <a:lnTo>
                    <a:pt x="10871" y="9275"/>
                  </a:lnTo>
                  <a:lnTo>
                    <a:pt x="11175" y="8768"/>
                  </a:lnTo>
                  <a:lnTo>
                    <a:pt x="11428" y="8261"/>
                  </a:lnTo>
                  <a:lnTo>
                    <a:pt x="11631" y="7704"/>
                  </a:lnTo>
                  <a:lnTo>
                    <a:pt x="11783" y="7147"/>
                  </a:lnTo>
                  <a:lnTo>
                    <a:pt x="11859" y="6538"/>
                  </a:lnTo>
                  <a:lnTo>
                    <a:pt x="11885" y="6234"/>
                  </a:lnTo>
                  <a:lnTo>
                    <a:pt x="11885" y="5930"/>
                  </a:lnTo>
                  <a:lnTo>
                    <a:pt x="11885" y="5626"/>
                  </a:lnTo>
                  <a:lnTo>
                    <a:pt x="11859" y="5322"/>
                  </a:lnTo>
                  <a:lnTo>
                    <a:pt x="11783" y="4739"/>
                  </a:lnTo>
                  <a:lnTo>
                    <a:pt x="11631" y="4182"/>
                  </a:lnTo>
                  <a:lnTo>
                    <a:pt x="11428" y="3624"/>
                  </a:lnTo>
                  <a:lnTo>
                    <a:pt x="11175" y="3092"/>
                  </a:lnTo>
                  <a:lnTo>
                    <a:pt x="10871" y="2611"/>
                  </a:lnTo>
                  <a:lnTo>
                    <a:pt x="10542" y="2155"/>
                  </a:lnTo>
                  <a:lnTo>
                    <a:pt x="10161" y="1724"/>
                  </a:lnTo>
                  <a:lnTo>
                    <a:pt x="9731" y="1344"/>
                  </a:lnTo>
                  <a:lnTo>
                    <a:pt x="9275" y="1014"/>
                  </a:lnTo>
                  <a:lnTo>
                    <a:pt x="8768" y="710"/>
                  </a:lnTo>
                  <a:lnTo>
                    <a:pt x="8261" y="457"/>
                  </a:lnTo>
                  <a:lnTo>
                    <a:pt x="7704" y="254"/>
                  </a:lnTo>
                  <a:lnTo>
                    <a:pt x="7146" y="102"/>
                  </a:lnTo>
                  <a:lnTo>
                    <a:pt x="6563" y="26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5"/>
            <p:cNvSpPr/>
            <p:nvPr/>
          </p:nvSpPr>
          <p:spPr>
            <a:xfrm>
              <a:off x="2699825" y="1973775"/>
              <a:ext cx="231225" cy="231250"/>
            </a:xfrm>
            <a:custGeom>
              <a:avLst/>
              <a:gdLst/>
              <a:ahLst/>
              <a:cxnLst/>
              <a:rect l="l" t="t" r="r" b="b"/>
              <a:pathLst>
                <a:path w="9249" h="9250" extrusionOk="0">
                  <a:moveTo>
                    <a:pt x="4637" y="1"/>
                  </a:moveTo>
                  <a:lnTo>
                    <a:pt x="4156" y="26"/>
                  </a:lnTo>
                  <a:lnTo>
                    <a:pt x="3700" y="102"/>
                  </a:lnTo>
                  <a:lnTo>
                    <a:pt x="3243" y="203"/>
                  </a:lnTo>
                  <a:lnTo>
                    <a:pt x="2813" y="355"/>
                  </a:lnTo>
                  <a:lnTo>
                    <a:pt x="2407" y="558"/>
                  </a:lnTo>
                  <a:lnTo>
                    <a:pt x="2027" y="786"/>
                  </a:lnTo>
                  <a:lnTo>
                    <a:pt x="1672" y="1039"/>
                  </a:lnTo>
                  <a:lnTo>
                    <a:pt x="1343" y="1343"/>
                  </a:lnTo>
                  <a:lnTo>
                    <a:pt x="1064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5" y="2813"/>
                  </a:lnTo>
                  <a:lnTo>
                    <a:pt x="203" y="3244"/>
                  </a:lnTo>
                  <a:lnTo>
                    <a:pt x="101" y="3700"/>
                  </a:lnTo>
                  <a:lnTo>
                    <a:pt x="25" y="4156"/>
                  </a:lnTo>
                  <a:lnTo>
                    <a:pt x="0" y="4612"/>
                  </a:lnTo>
                  <a:lnTo>
                    <a:pt x="25" y="5094"/>
                  </a:lnTo>
                  <a:lnTo>
                    <a:pt x="101" y="5550"/>
                  </a:lnTo>
                  <a:lnTo>
                    <a:pt x="203" y="6006"/>
                  </a:lnTo>
                  <a:lnTo>
                    <a:pt x="355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64" y="7577"/>
                  </a:lnTo>
                  <a:lnTo>
                    <a:pt x="1343" y="7881"/>
                  </a:lnTo>
                  <a:lnTo>
                    <a:pt x="1672" y="8185"/>
                  </a:lnTo>
                  <a:lnTo>
                    <a:pt x="2027" y="8464"/>
                  </a:lnTo>
                  <a:lnTo>
                    <a:pt x="2407" y="8692"/>
                  </a:lnTo>
                  <a:lnTo>
                    <a:pt x="2813" y="8895"/>
                  </a:lnTo>
                  <a:lnTo>
                    <a:pt x="3243" y="9047"/>
                  </a:lnTo>
                  <a:lnTo>
                    <a:pt x="3700" y="9148"/>
                  </a:lnTo>
                  <a:lnTo>
                    <a:pt x="4156" y="9224"/>
                  </a:lnTo>
                  <a:lnTo>
                    <a:pt x="4637" y="9249"/>
                  </a:lnTo>
                  <a:lnTo>
                    <a:pt x="5093" y="9224"/>
                  </a:lnTo>
                  <a:lnTo>
                    <a:pt x="5549" y="9148"/>
                  </a:lnTo>
                  <a:lnTo>
                    <a:pt x="6005" y="9047"/>
                  </a:lnTo>
                  <a:lnTo>
                    <a:pt x="6436" y="8895"/>
                  </a:lnTo>
                  <a:lnTo>
                    <a:pt x="6842" y="8692"/>
                  </a:lnTo>
                  <a:lnTo>
                    <a:pt x="7222" y="8464"/>
                  </a:lnTo>
                  <a:lnTo>
                    <a:pt x="7576" y="8185"/>
                  </a:lnTo>
                  <a:lnTo>
                    <a:pt x="7906" y="7881"/>
                  </a:lnTo>
                  <a:lnTo>
                    <a:pt x="8185" y="7577"/>
                  </a:lnTo>
                  <a:lnTo>
                    <a:pt x="8463" y="7197"/>
                  </a:lnTo>
                  <a:lnTo>
                    <a:pt x="8691" y="6817"/>
                  </a:lnTo>
                  <a:lnTo>
                    <a:pt x="8894" y="6411"/>
                  </a:lnTo>
                  <a:lnTo>
                    <a:pt x="9046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49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6" y="3244"/>
                  </a:lnTo>
                  <a:lnTo>
                    <a:pt x="8894" y="2813"/>
                  </a:lnTo>
                  <a:lnTo>
                    <a:pt x="8691" y="2408"/>
                  </a:lnTo>
                  <a:lnTo>
                    <a:pt x="8463" y="2028"/>
                  </a:lnTo>
                  <a:lnTo>
                    <a:pt x="8185" y="1673"/>
                  </a:lnTo>
                  <a:lnTo>
                    <a:pt x="7906" y="1343"/>
                  </a:lnTo>
                  <a:lnTo>
                    <a:pt x="7576" y="1039"/>
                  </a:lnTo>
                  <a:lnTo>
                    <a:pt x="7222" y="786"/>
                  </a:lnTo>
                  <a:lnTo>
                    <a:pt x="6842" y="558"/>
                  </a:lnTo>
                  <a:lnTo>
                    <a:pt x="6436" y="355"/>
                  </a:lnTo>
                  <a:lnTo>
                    <a:pt x="6005" y="203"/>
                  </a:lnTo>
                  <a:lnTo>
                    <a:pt x="5549" y="102"/>
                  </a:lnTo>
                  <a:lnTo>
                    <a:pt x="5093" y="26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F42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5"/>
            <p:cNvSpPr/>
            <p:nvPr/>
          </p:nvSpPr>
          <p:spPr>
            <a:xfrm>
              <a:off x="2741000" y="2014950"/>
              <a:ext cx="148875" cy="148900"/>
            </a:xfrm>
            <a:custGeom>
              <a:avLst/>
              <a:gdLst/>
              <a:ahLst/>
              <a:cxnLst/>
              <a:rect l="l" t="t" r="r" b="b"/>
              <a:pathLst>
                <a:path w="5955" h="5956" extrusionOk="0">
                  <a:moveTo>
                    <a:pt x="2990" y="685"/>
                  </a:moveTo>
                  <a:lnTo>
                    <a:pt x="3218" y="710"/>
                  </a:lnTo>
                  <a:lnTo>
                    <a:pt x="3446" y="735"/>
                  </a:lnTo>
                  <a:lnTo>
                    <a:pt x="3649" y="786"/>
                  </a:lnTo>
                  <a:lnTo>
                    <a:pt x="3877" y="862"/>
                  </a:lnTo>
                  <a:lnTo>
                    <a:pt x="4054" y="963"/>
                  </a:lnTo>
                  <a:lnTo>
                    <a:pt x="4257" y="1090"/>
                  </a:lnTo>
                  <a:lnTo>
                    <a:pt x="4434" y="1217"/>
                  </a:lnTo>
                  <a:lnTo>
                    <a:pt x="4587" y="1369"/>
                  </a:lnTo>
                  <a:lnTo>
                    <a:pt x="4739" y="1521"/>
                  </a:lnTo>
                  <a:lnTo>
                    <a:pt x="4865" y="1698"/>
                  </a:lnTo>
                  <a:lnTo>
                    <a:pt x="4992" y="1876"/>
                  </a:lnTo>
                  <a:lnTo>
                    <a:pt x="5068" y="2078"/>
                  </a:lnTo>
                  <a:lnTo>
                    <a:pt x="5169" y="2306"/>
                  </a:lnTo>
                  <a:lnTo>
                    <a:pt x="5220" y="2509"/>
                  </a:lnTo>
                  <a:lnTo>
                    <a:pt x="5245" y="2737"/>
                  </a:lnTo>
                  <a:lnTo>
                    <a:pt x="5271" y="2965"/>
                  </a:lnTo>
                  <a:lnTo>
                    <a:pt x="5245" y="3219"/>
                  </a:lnTo>
                  <a:lnTo>
                    <a:pt x="5220" y="3421"/>
                  </a:lnTo>
                  <a:lnTo>
                    <a:pt x="5169" y="3649"/>
                  </a:lnTo>
                  <a:lnTo>
                    <a:pt x="5068" y="3852"/>
                  </a:lnTo>
                  <a:lnTo>
                    <a:pt x="4992" y="4055"/>
                  </a:lnTo>
                  <a:lnTo>
                    <a:pt x="4865" y="4258"/>
                  </a:lnTo>
                  <a:lnTo>
                    <a:pt x="4739" y="4435"/>
                  </a:lnTo>
                  <a:lnTo>
                    <a:pt x="4587" y="4587"/>
                  </a:lnTo>
                  <a:lnTo>
                    <a:pt x="4434" y="4739"/>
                  </a:lnTo>
                  <a:lnTo>
                    <a:pt x="4257" y="4866"/>
                  </a:lnTo>
                  <a:lnTo>
                    <a:pt x="4054" y="4992"/>
                  </a:lnTo>
                  <a:lnTo>
                    <a:pt x="3877" y="5068"/>
                  </a:lnTo>
                  <a:lnTo>
                    <a:pt x="3649" y="5144"/>
                  </a:lnTo>
                  <a:lnTo>
                    <a:pt x="3446" y="5220"/>
                  </a:lnTo>
                  <a:lnTo>
                    <a:pt x="3218" y="5246"/>
                  </a:lnTo>
                  <a:lnTo>
                    <a:pt x="2737" y="5246"/>
                  </a:lnTo>
                  <a:lnTo>
                    <a:pt x="2509" y="5220"/>
                  </a:lnTo>
                  <a:lnTo>
                    <a:pt x="2306" y="5144"/>
                  </a:lnTo>
                  <a:lnTo>
                    <a:pt x="2078" y="5068"/>
                  </a:lnTo>
                  <a:lnTo>
                    <a:pt x="1901" y="4992"/>
                  </a:lnTo>
                  <a:lnTo>
                    <a:pt x="1698" y="4866"/>
                  </a:lnTo>
                  <a:lnTo>
                    <a:pt x="1520" y="4739"/>
                  </a:lnTo>
                  <a:lnTo>
                    <a:pt x="1368" y="4587"/>
                  </a:lnTo>
                  <a:lnTo>
                    <a:pt x="1216" y="4435"/>
                  </a:lnTo>
                  <a:lnTo>
                    <a:pt x="1090" y="4258"/>
                  </a:lnTo>
                  <a:lnTo>
                    <a:pt x="963" y="4055"/>
                  </a:lnTo>
                  <a:lnTo>
                    <a:pt x="887" y="3852"/>
                  </a:lnTo>
                  <a:lnTo>
                    <a:pt x="811" y="3649"/>
                  </a:lnTo>
                  <a:lnTo>
                    <a:pt x="735" y="3421"/>
                  </a:lnTo>
                  <a:lnTo>
                    <a:pt x="710" y="3219"/>
                  </a:lnTo>
                  <a:lnTo>
                    <a:pt x="684" y="2965"/>
                  </a:lnTo>
                  <a:lnTo>
                    <a:pt x="710" y="2737"/>
                  </a:lnTo>
                  <a:lnTo>
                    <a:pt x="735" y="2509"/>
                  </a:lnTo>
                  <a:lnTo>
                    <a:pt x="811" y="2306"/>
                  </a:lnTo>
                  <a:lnTo>
                    <a:pt x="887" y="2078"/>
                  </a:lnTo>
                  <a:lnTo>
                    <a:pt x="963" y="1876"/>
                  </a:lnTo>
                  <a:lnTo>
                    <a:pt x="1090" y="1698"/>
                  </a:lnTo>
                  <a:lnTo>
                    <a:pt x="1216" y="1521"/>
                  </a:lnTo>
                  <a:lnTo>
                    <a:pt x="1368" y="1369"/>
                  </a:lnTo>
                  <a:lnTo>
                    <a:pt x="1520" y="1217"/>
                  </a:lnTo>
                  <a:lnTo>
                    <a:pt x="1698" y="1090"/>
                  </a:lnTo>
                  <a:lnTo>
                    <a:pt x="1901" y="963"/>
                  </a:lnTo>
                  <a:lnTo>
                    <a:pt x="2078" y="862"/>
                  </a:lnTo>
                  <a:lnTo>
                    <a:pt x="2306" y="786"/>
                  </a:lnTo>
                  <a:lnTo>
                    <a:pt x="2509" y="735"/>
                  </a:lnTo>
                  <a:lnTo>
                    <a:pt x="2737" y="710"/>
                  </a:lnTo>
                  <a:lnTo>
                    <a:pt x="2990" y="685"/>
                  </a:lnTo>
                  <a:close/>
                  <a:moveTo>
                    <a:pt x="2686" y="1"/>
                  </a:moveTo>
                  <a:lnTo>
                    <a:pt x="2382" y="51"/>
                  </a:lnTo>
                  <a:lnTo>
                    <a:pt x="2103" y="127"/>
                  </a:lnTo>
                  <a:lnTo>
                    <a:pt x="1825" y="229"/>
                  </a:lnTo>
                  <a:lnTo>
                    <a:pt x="1571" y="355"/>
                  </a:lnTo>
                  <a:lnTo>
                    <a:pt x="1318" y="507"/>
                  </a:lnTo>
                  <a:lnTo>
                    <a:pt x="1090" y="685"/>
                  </a:lnTo>
                  <a:lnTo>
                    <a:pt x="862" y="862"/>
                  </a:lnTo>
                  <a:lnTo>
                    <a:pt x="684" y="1090"/>
                  </a:lnTo>
                  <a:lnTo>
                    <a:pt x="507" y="1318"/>
                  </a:lnTo>
                  <a:lnTo>
                    <a:pt x="355" y="1546"/>
                  </a:lnTo>
                  <a:lnTo>
                    <a:pt x="228" y="1825"/>
                  </a:lnTo>
                  <a:lnTo>
                    <a:pt x="127" y="2078"/>
                  </a:lnTo>
                  <a:lnTo>
                    <a:pt x="51" y="2382"/>
                  </a:lnTo>
                  <a:lnTo>
                    <a:pt x="25" y="2661"/>
                  </a:lnTo>
                  <a:lnTo>
                    <a:pt x="0" y="2965"/>
                  </a:lnTo>
                  <a:lnTo>
                    <a:pt x="25" y="3269"/>
                  </a:lnTo>
                  <a:lnTo>
                    <a:pt x="51" y="3573"/>
                  </a:lnTo>
                  <a:lnTo>
                    <a:pt x="127" y="3852"/>
                  </a:lnTo>
                  <a:lnTo>
                    <a:pt x="228" y="4131"/>
                  </a:lnTo>
                  <a:lnTo>
                    <a:pt x="355" y="4384"/>
                  </a:lnTo>
                  <a:lnTo>
                    <a:pt x="507" y="4638"/>
                  </a:lnTo>
                  <a:lnTo>
                    <a:pt x="684" y="4866"/>
                  </a:lnTo>
                  <a:lnTo>
                    <a:pt x="862" y="5068"/>
                  </a:lnTo>
                  <a:lnTo>
                    <a:pt x="1090" y="5271"/>
                  </a:lnTo>
                  <a:lnTo>
                    <a:pt x="1318" y="5448"/>
                  </a:lnTo>
                  <a:lnTo>
                    <a:pt x="1571" y="5600"/>
                  </a:lnTo>
                  <a:lnTo>
                    <a:pt x="1825" y="5727"/>
                  </a:lnTo>
                  <a:lnTo>
                    <a:pt x="2103" y="5829"/>
                  </a:lnTo>
                  <a:lnTo>
                    <a:pt x="2382" y="5905"/>
                  </a:lnTo>
                  <a:lnTo>
                    <a:pt x="2686" y="5930"/>
                  </a:lnTo>
                  <a:lnTo>
                    <a:pt x="2990" y="5955"/>
                  </a:lnTo>
                  <a:lnTo>
                    <a:pt x="3294" y="5930"/>
                  </a:lnTo>
                  <a:lnTo>
                    <a:pt x="3573" y="5905"/>
                  </a:lnTo>
                  <a:lnTo>
                    <a:pt x="3852" y="5829"/>
                  </a:lnTo>
                  <a:lnTo>
                    <a:pt x="4130" y="5727"/>
                  </a:lnTo>
                  <a:lnTo>
                    <a:pt x="4409" y="5600"/>
                  </a:lnTo>
                  <a:lnTo>
                    <a:pt x="4637" y="5448"/>
                  </a:lnTo>
                  <a:lnTo>
                    <a:pt x="4865" y="5271"/>
                  </a:lnTo>
                  <a:lnTo>
                    <a:pt x="5093" y="5068"/>
                  </a:lnTo>
                  <a:lnTo>
                    <a:pt x="5271" y="4866"/>
                  </a:lnTo>
                  <a:lnTo>
                    <a:pt x="5448" y="4638"/>
                  </a:lnTo>
                  <a:lnTo>
                    <a:pt x="5600" y="4384"/>
                  </a:lnTo>
                  <a:lnTo>
                    <a:pt x="5727" y="4131"/>
                  </a:lnTo>
                  <a:lnTo>
                    <a:pt x="5828" y="3852"/>
                  </a:lnTo>
                  <a:lnTo>
                    <a:pt x="5904" y="3573"/>
                  </a:lnTo>
                  <a:lnTo>
                    <a:pt x="5955" y="3269"/>
                  </a:lnTo>
                  <a:lnTo>
                    <a:pt x="5955" y="2965"/>
                  </a:lnTo>
                  <a:lnTo>
                    <a:pt x="5955" y="2661"/>
                  </a:lnTo>
                  <a:lnTo>
                    <a:pt x="5904" y="2382"/>
                  </a:lnTo>
                  <a:lnTo>
                    <a:pt x="5828" y="2078"/>
                  </a:lnTo>
                  <a:lnTo>
                    <a:pt x="5727" y="1825"/>
                  </a:lnTo>
                  <a:lnTo>
                    <a:pt x="5600" y="1546"/>
                  </a:lnTo>
                  <a:lnTo>
                    <a:pt x="5448" y="1318"/>
                  </a:lnTo>
                  <a:lnTo>
                    <a:pt x="5271" y="1090"/>
                  </a:lnTo>
                  <a:lnTo>
                    <a:pt x="5093" y="862"/>
                  </a:lnTo>
                  <a:lnTo>
                    <a:pt x="4865" y="685"/>
                  </a:lnTo>
                  <a:lnTo>
                    <a:pt x="4637" y="507"/>
                  </a:lnTo>
                  <a:lnTo>
                    <a:pt x="4409" y="355"/>
                  </a:lnTo>
                  <a:lnTo>
                    <a:pt x="4130" y="229"/>
                  </a:lnTo>
                  <a:lnTo>
                    <a:pt x="3852" y="127"/>
                  </a:lnTo>
                  <a:lnTo>
                    <a:pt x="3573" y="51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5"/>
            <p:cNvSpPr/>
            <p:nvPr/>
          </p:nvSpPr>
          <p:spPr>
            <a:xfrm>
              <a:off x="2769500" y="2000375"/>
              <a:ext cx="92500" cy="171075"/>
            </a:xfrm>
            <a:custGeom>
              <a:avLst/>
              <a:gdLst/>
              <a:ahLst/>
              <a:cxnLst/>
              <a:rect l="l" t="t" r="r" b="b"/>
              <a:pathLst>
                <a:path w="3700" h="6843" extrusionOk="0">
                  <a:moveTo>
                    <a:pt x="3700" y="1"/>
                  </a:moveTo>
                  <a:lnTo>
                    <a:pt x="0" y="3624"/>
                  </a:lnTo>
                  <a:lnTo>
                    <a:pt x="1597" y="3624"/>
                  </a:lnTo>
                  <a:lnTo>
                    <a:pt x="152" y="6842"/>
                  </a:lnTo>
                  <a:lnTo>
                    <a:pt x="3700" y="2737"/>
                  </a:lnTo>
                  <a:lnTo>
                    <a:pt x="2180" y="2737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695783" y="2574731"/>
            <a:ext cx="5479717" cy="327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Classification Types</a:t>
            </a:r>
            <a:endParaRPr dirty="0"/>
          </a:p>
        </p:txBody>
      </p:sp>
      <p:sp>
        <p:nvSpPr>
          <p:cNvPr id="12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1695784" y="3050990"/>
            <a:ext cx="6654466" cy="1101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Binary Classification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Multiclass Classification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Architects Daughter" panose="020B0604020202020204" charset="0"/>
                <a:cs typeface="Architects Daughter" panose="020B0604020202020204" charset="0"/>
              </a:rPr>
              <a:t>Multilabel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 Classification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Imbalanced Classification</a:t>
            </a: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  <p:bldP spid="12" grpId="0" build="p"/>
    </p:bldLst>
  </p:timing>
</p:sld>
</file>

<file path=ppt/theme/theme1.xml><?xml version="1.0" encoding="utf-8"?>
<a:theme xmlns:a="http://schemas.openxmlformats.org/drawingml/2006/main" name="National Comic Book Day by Slidesgo">
  <a:themeElements>
    <a:clrScheme name="Simple Light">
      <a:dk1>
        <a:srgbClr val="000000"/>
      </a:dk1>
      <a:lt1>
        <a:srgbClr val="FFFFFF"/>
      </a:lt1>
      <a:dk2>
        <a:srgbClr val="6FBFF8"/>
      </a:dk2>
      <a:lt2>
        <a:srgbClr val="F42168"/>
      </a:lt2>
      <a:accent1>
        <a:srgbClr val="FDD843"/>
      </a:accent1>
      <a:accent2>
        <a:srgbClr val="7622B1"/>
      </a:accent2>
      <a:accent3>
        <a:srgbClr val="EBCCFF"/>
      </a:accent3>
      <a:accent4>
        <a:srgbClr val="5A1C73"/>
      </a:accent4>
      <a:accent5>
        <a:srgbClr val="CFDEE1"/>
      </a:accent5>
      <a:accent6>
        <a:srgbClr val="3A70D1"/>
      </a:accent6>
      <a:hlink>
        <a:srgbClr val="FDD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539</Words>
  <Application>Microsoft Office PowerPoint</Application>
  <PresentationFormat>On-screen Show (16:9)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Luckiest Guy</vt:lpstr>
      <vt:lpstr>Arial</vt:lpstr>
      <vt:lpstr>Pacifico</vt:lpstr>
      <vt:lpstr>Nunito Sans</vt:lpstr>
      <vt:lpstr>Architects Daughter</vt:lpstr>
      <vt:lpstr>Dosis</vt:lpstr>
      <vt:lpstr>Lato</vt:lpstr>
      <vt:lpstr>Open Sans</vt:lpstr>
      <vt:lpstr>Alef</vt:lpstr>
      <vt:lpstr>National Comic Book Day by Slidesgo</vt:lpstr>
      <vt:lpstr>DEEP LEarNiNg MastEr Class</vt:lpstr>
      <vt:lpstr>Batch normalization</vt:lpstr>
      <vt:lpstr>MEAN</vt:lpstr>
      <vt:lpstr>Standard deviation</vt:lpstr>
      <vt:lpstr>Normalization</vt:lpstr>
      <vt:lpstr>Batch normalization</vt:lpstr>
      <vt:lpstr>Batch normalization</vt:lpstr>
      <vt:lpstr>Deep Learning Terminology - 1</vt:lpstr>
      <vt:lpstr>Deep Learning Terminology - 2</vt:lpstr>
      <vt:lpstr>Deep Learning Terminology - 3</vt:lpstr>
      <vt:lpstr>How to win &amp;  Influence People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MastEr Class</dc:title>
  <dc:creator>Sanjay D Champ</dc:creator>
  <cp:lastModifiedBy>P B SHANMATHI</cp:lastModifiedBy>
  <cp:revision>126</cp:revision>
  <dcterms:modified xsi:type="dcterms:W3CDTF">2021-12-04T05:40:52Z</dcterms:modified>
</cp:coreProperties>
</file>