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9"/>
  </p:notesMasterIdLst>
  <p:sldIdLst>
    <p:sldId id="256" r:id="rId2"/>
    <p:sldId id="260" r:id="rId3"/>
    <p:sldId id="305" r:id="rId4"/>
    <p:sldId id="292" r:id="rId5"/>
    <p:sldId id="322" r:id="rId6"/>
    <p:sldId id="321" r:id="rId7"/>
    <p:sldId id="323" r:id="rId8"/>
    <p:sldId id="324" r:id="rId9"/>
    <p:sldId id="320" r:id="rId10"/>
    <p:sldId id="316" r:id="rId11"/>
    <p:sldId id="325" r:id="rId12"/>
    <p:sldId id="317" r:id="rId13"/>
    <p:sldId id="315" r:id="rId14"/>
    <p:sldId id="286" r:id="rId15"/>
    <p:sldId id="291" r:id="rId16"/>
    <p:sldId id="311" r:id="rId17"/>
    <p:sldId id="290" r:id="rId18"/>
  </p:sldIdLst>
  <p:sldSz cx="9144000" cy="5143500" type="screen16x9"/>
  <p:notesSz cx="6858000" cy="9144000"/>
  <p:embeddedFontLst>
    <p:embeddedFont>
      <p:font typeface="Luckiest Guy" panose="020B0604020202020204" charset="0"/>
      <p:regular r:id="rId20"/>
    </p:embeddedFont>
    <p:embeddedFont>
      <p:font typeface="Open Sans" panose="020B0604020202020204" charset="0"/>
      <p:regular r:id="rId21"/>
      <p:bold r:id="rId22"/>
      <p:italic r:id="rId23"/>
      <p:boldItalic r:id="rId24"/>
    </p:embeddedFont>
    <p:embeddedFont>
      <p:font typeface="Dosis" panose="020B0604020202020204" charset="0"/>
      <p:regular r:id="rId25"/>
      <p:bold r:id="rId26"/>
    </p:embeddedFont>
    <p:embeddedFont>
      <p:font typeface="Alef" panose="020B0604020202020204" charset="0"/>
      <p:regular r:id="rId27"/>
      <p:bold r:id="rId28"/>
    </p:embeddedFont>
    <p:embeddedFont>
      <p:font typeface="Pacifico" panose="020B0604020202020204" charset="0"/>
      <p:regular r:id="rId29"/>
    </p:embeddedFont>
    <p:embeddedFont>
      <p:font typeface="Architects Daughter" panose="020B0604020202020204" charset="0"/>
      <p:regular r:id="rId30"/>
    </p:embeddedFont>
    <p:embeddedFont>
      <p:font typeface="Nunito Sans" panose="020B0604020202020204" charset="0"/>
      <p:regular r:id="rId31"/>
      <p:bold r:id="rId32"/>
      <p:italic r:id="rId33"/>
      <p:boldItalic r:id="rId34"/>
    </p:embeddedFont>
    <p:embeddedFont>
      <p:font typeface="Lato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604079-F7A4-4A8D-ABB9-CC5E45EC3A82}">
  <a:tblStyle styleId="{36604079-F7A4-4A8D-ABB9-CC5E45EC3A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7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presProps" Target="pres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1" name="Google Shape;3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812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98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075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684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17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6" name="Google Shape;3446;ge68f0a538b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7" name="Google Shape;3447;ge68f0a538b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131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6" name="Google Shape;4376;ge68f0a538b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7" name="Google Shape;4377;ge68f0a538b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" name="Google Shape;3205;ge68f0a538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6" name="Google Shape;3206;ge68f0a538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Google Shape;4151;ge68f0a538b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2" name="Google Shape;4152;ge68f0a538b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714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045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650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455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66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214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Google Shape;4151;ge68f0a538b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2" name="Google Shape;4152;ge68f0a538b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71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11" name="Google Shape;11;p2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4" name="Google Shape;44;p2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6916977" y="0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6" name="Google Shape;46;p2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7" name="Google Shape;47;p2"/>
          <p:cNvGrpSpPr/>
          <p:nvPr/>
        </p:nvGrpSpPr>
        <p:grpSpPr>
          <a:xfrm>
            <a:off x="1721875" y="314494"/>
            <a:ext cx="5585861" cy="4479342"/>
            <a:chOff x="1721875" y="314494"/>
            <a:chExt cx="5585861" cy="4479342"/>
          </a:xfrm>
        </p:grpSpPr>
        <p:sp>
          <p:nvSpPr>
            <p:cNvPr id="48" name="Google Shape;48;p2"/>
            <p:cNvSpPr/>
            <p:nvPr/>
          </p:nvSpPr>
          <p:spPr>
            <a:xfrm>
              <a:off x="1836264" y="314494"/>
              <a:ext cx="5471471" cy="4479342"/>
            </a:xfrm>
            <a:custGeom>
              <a:avLst/>
              <a:gdLst/>
              <a:ahLst/>
              <a:cxnLst/>
              <a:rect l="l" t="t" r="r" b="b"/>
              <a:pathLst>
                <a:path w="59500" h="48711" extrusionOk="0">
                  <a:moveTo>
                    <a:pt x="31636" y="0"/>
                  </a:moveTo>
                  <a:lnTo>
                    <a:pt x="31467" y="244"/>
                  </a:lnTo>
                  <a:lnTo>
                    <a:pt x="30979" y="901"/>
                  </a:lnTo>
                  <a:lnTo>
                    <a:pt x="30454" y="1539"/>
                  </a:lnTo>
                  <a:lnTo>
                    <a:pt x="29928" y="2158"/>
                  </a:lnTo>
                  <a:lnTo>
                    <a:pt x="29384" y="2759"/>
                  </a:lnTo>
                  <a:lnTo>
                    <a:pt x="28821" y="3340"/>
                  </a:lnTo>
                  <a:lnTo>
                    <a:pt x="28221" y="3903"/>
                  </a:lnTo>
                  <a:lnTo>
                    <a:pt x="27602" y="4429"/>
                  </a:lnTo>
                  <a:lnTo>
                    <a:pt x="26945" y="4935"/>
                  </a:lnTo>
                  <a:lnTo>
                    <a:pt x="26476" y="5273"/>
                  </a:lnTo>
                  <a:lnTo>
                    <a:pt x="26007" y="5592"/>
                  </a:lnTo>
                  <a:lnTo>
                    <a:pt x="25519" y="5873"/>
                  </a:lnTo>
                  <a:lnTo>
                    <a:pt x="25031" y="6155"/>
                  </a:lnTo>
                  <a:lnTo>
                    <a:pt x="24525" y="6399"/>
                  </a:lnTo>
                  <a:lnTo>
                    <a:pt x="24018" y="6624"/>
                  </a:lnTo>
                  <a:lnTo>
                    <a:pt x="23511" y="6812"/>
                  </a:lnTo>
                  <a:lnTo>
                    <a:pt x="22986" y="6980"/>
                  </a:lnTo>
                  <a:lnTo>
                    <a:pt x="22461" y="7131"/>
                  </a:lnTo>
                  <a:lnTo>
                    <a:pt x="21935" y="7243"/>
                  </a:lnTo>
                  <a:lnTo>
                    <a:pt x="21391" y="7337"/>
                  </a:lnTo>
                  <a:lnTo>
                    <a:pt x="20828" y="7393"/>
                  </a:lnTo>
                  <a:lnTo>
                    <a:pt x="20265" y="7431"/>
                  </a:lnTo>
                  <a:lnTo>
                    <a:pt x="19702" y="7431"/>
                  </a:lnTo>
                  <a:lnTo>
                    <a:pt x="19121" y="7412"/>
                  </a:lnTo>
                  <a:lnTo>
                    <a:pt x="18539" y="7337"/>
                  </a:lnTo>
                  <a:lnTo>
                    <a:pt x="17976" y="7262"/>
                  </a:lnTo>
                  <a:lnTo>
                    <a:pt x="17432" y="7149"/>
                  </a:lnTo>
                  <a:lnTo>
                    <a:pt x="16907" y="6999"/>
                  </a:lnTo>
                  <a:lnTo>
                    <a:pt x="16381" y="6830"/>
                  </a:lnTo>
                  <a:lnTo>
                    <a:pt x="15856" y="6643"/>
                  </a:lnTo>
                  <a:lnTo>
                    <a:pt x="15368" y="6399"/>
                  </a:lnTo>
                  <a:lnTo>
                    <a:pt x="14861" y="6155"/>
                  </a:lnTo>
                  <a:lnTo>
                    <a:pt x="14392" y="5855"/>
                  </a:lnTo>
                  <a:lnTo>
                    <a:pt x="13905" y="5517"/>
                  </a:lnTo>
                  <a:lnTo>
                    <a:pt x="13679" y="5329"/>
                  </a:lnTo>
                  <a:lnTo>
                    <a:pt x="13454" y="5142"/>
                  </a:lnTo>
                  <a:lnTo>
                    <a:pt x="13023" y="4710"/>
                  </a:lnTo>
                  <a:lnTo>
                    <a:pt x="12591" y="4260"/>
                  </a:lnTo>
                  <a:lnTo>
                    <a:pt x="12572" y="4504"/>
                  </a:lnTo>
                  <a:lnTo>
                    <a:pt x="12460" y="5892"/>
                  </a:lnTo>
                  <a:lnTo>
                    <a:pt x="12403" y="6586"/>
                  </a:lnTo>
                  <a:lnTo>
                    <a:pt x="12310" y="7281"/>
                  </a:lnTo>
                  <a:lnTo>
                    <a:pt x="12197" y="7862"/>
                  </a:lnTo>
                  <a:lnTo>
                    <a:pt x="12084" y="8425"/>
                  </a:lnTo>
                  <a:lnTo>
                    <a:pt x="11934" y="8969"/>
                  </a:lnTo>
                  <a:lnTo>
                    <a:pt x="11747" y="9513"/>
                  </a:lnTo>
                  <a:lnTo>
                    <a:pt x="11540" y="10058"/>
                  </a:lnTo>
                  <a:lnTo>
                    <a:pt x="11296" y="10583"/>
                  </a:lnTo>
                  <a:lnTo>
                    <a:pt x="11034" y="11108"/>
                  </a:lnTo>
                  <a:lnTo>
                    <a:pt x="10733" y="11596"/>
                  </a:lnTo>
                  <a:lnTo>
                    <a:pt x="10415" y="12103"/>
                  </a:lnTo>
                  <a:lnTo>
                    <a:pt x="10227" y="12328"/>
                  </a:lnTo>
                  <a:lnTo>
                    <a:pt x="10039" y="12553"/>
                  </a:lnTo>
                  <a:lnTo>
                    <a:pt x="9852" y="12778"/>
                  </a:lnTo>
                  <a:lnTo>
                    <a:pt x="9626" y="12966"/>
                  </a:lnTo>
                  <a:lnTo>
                    <a:pt x="9401" y="13135"/>
                  </a:lnTo>
                  <a:lnTo>
                    <a:pt x="9139" y="13304"/>
                  </a:lnTo>
                  <a:lnTo>
                    <a:pt x="8763" y="13491"/>
                  </a:lnTo>
                  <a:lnTo>
                    <a:pt x="8388" y="13679"/>
                  </a:lnTo>
                  <a:lnTo>
                    <a:pt x="8013" y="13848"/>
                  </a:lnTo>
                  <a:lnTo>
                    <a:pt x="7619" y="13979"/>
                  </a:lnTo>
                  <a:lnTo>
                    <a:pt x="7225" y="14092"/>
                  </a:lnTo>
                  <a:lnTo>
                    <a:pt x="6831" y="14186"/>
                  </a:lnTo>
                  <a:lnTo>
                    <a:pt x="6418" y="14279"/>
                  </a:lnTo>
                  <a:lnTo>
                    <a:pt x="6024" y="14336"/>
                  </a:lnTo>
                  <a:lnTo>
                    <a:pt x="5630" y="14392"/>
                  </a:lnTo>
                  <a:lnTo>
                    <a:pt x="5236" y="14429"/>
                  </a:lnTo>
                  <a:lnTo>
                    <a:pt x="4823" y="14467"/>
                  </a:lnTo>
                  <a:lnTo>
                    <a:pt x="4016" y="14467"/>
                  </a:lnTo>
                  <a:lnTo>
                    <a:pt x="3622" y="14448"/>
                  </a:lnTo>
                  <a:lnTo>
                    <a:pt x="3228" y="14429"/>
                  </a:lnTo>
                  <a:lnTo>
                    <a:pt x="2815" y="14392"/>
                  </a:lnTo>
                  <a:lnTo>
                    <a:pt x="2009" y="14279"/>
                  </a:lnTo>
                  <a:lnTo>
                    <a:pt x="1202" y="14129"/>
                  </a:lnTo>
                  <a:lnTo>
                    <a:pt x="620" y="13998"/>
                  </a:lnTo>
                  <a:lnTo>
                    <a:pt x="1" y="13829"/>
                  </a:lnTo>
                  <a:lnTo>
                    <a:pt x="170" y="14017"/>
                  </a:lnTo>
                  <a:lnTo>
                    <a:pt x="414" y="14336"/>
                  </a:lnTo>
                  <a:lnTo>
                    <a:pt x="676" y="14655"/>
                  </a:lnTo>
                  <a:lnTo>
                    <a:pt x="920" y="14992"/>
                  </a:lnTo>
                  <a:lnTo>
                    <a:pt x="1164" y="15330"/>
                  </a:lnTo>
                  <a:lnTo>
                    <a:pt x="1615" y="16043"/>
                  </a:lnTo>
                  <a:lnTo>
                    <a:pt x="2046" y="16794"/>
                  </a:lnTo>
                  <a:lnTo>
                    <a:pt x="2440" y="17582"/>
                  </a:lnTo>
                  <a:lnTo>
                    <a:pt x="2797" y="18370"/>
                  </a:lnTo>
                  <a:lnTo>
                    <a:pt x="3116" y="19214"/>
                  </a:lnTo>
                  <a:lnTo>
                    <a:pt x="3397" y="20059"/>
                  </a:lnTo>
                  <a:lnTo>
                    <a:pt x="3641" y="20903"/>
                  </a:lnTo>
                  <a:lnTo>
                    <a:pt x="3847" y="21785"/>
                  </a:lnTo>
                  <a:lnTo>
                    <a:pt x="4016" y="22648"/>
                  </a:lnTo>
                  <a:lnTo>
                    <a:pt x="4073" y="23098"/>
                  </a:lnTo>
                  <a:lnTo>
                    <a:pt x="4129" y="23530"/>
                  </a:lnTo>
                  <a:lnTo>
                    <a:pt x="4166" y="23980"/>
                  </a:lnTo>
                  <a:lnTo>
                    <a:pt x="4204" y="24412"/>
                  </a:lnTo>
                  <a:lnTo>
                    <a:pt x="4204" y="24843"/>
                  </a:lnTo>
                  <a:lnTo>
                    <a:pt x="4204" y="25275"/>
                  </a:lnTo>
                  <a:lnTo>
                    <a:pt x="4204" y="25706"/>
                  </a:lnTo>
                  <a:lnTo>
                    <a:pt x="4185" y="26138"/>
                  </a:lnTo>
                  <a:lnTo>
                    <a:pt x="4148" y="26569"/>
                  </a:lnTo>
                  <a:lnTo>
                    <a:pt x="4091" y="26982"/>
                  </a:lnTo>
                  <a:lnTo>
                    <a:pt x="3997" y="27545"/>
                  </a:lnTo>
                  <a:lnTo>
                    <a:pt x="3885" y="28108"/>
                  </a:lnTo>
                  <a:lnTo>
                    <a:pt x="3735" y="28652"/>
                  </a:lnTo>
                  <a:lnTo>
                    <a:pt x="3547" y="29196"/>
                  </a:lnTo>
                  <a:lnTo>
                    <a:pt x="3341" y="29703"/>
                  </a:lnTo>
                  <a:lnTo>
                    <a:pt x="3097" y="30210"/>
                  </a:lnTo>
                  <a:lnTo>
                    <a:pt x="2797" y="30716"/>
                  </a:lnTo>
                  <a:lnTo>
                    <a:pt x="2478" y="31185"/>
                  </a:lnTo>
                  <a:lnTo>
                    <a:pt x="2403" y="31298"/>
                  </a:lnTo>
                  <a:lnTo>
                    <a:pt x="3059" y="31223"/>
                  </a:lnTo>
                  <a:lnTo>
                    <a:pt x="3697" y="31166"/>
                  </a:lnTo>
                  <a:lnTo>
                    <a:pt x="4316" y="31148"/>
                  </a:lnTo>
                  <a:lnTo>
                    <a:pt x="4936" y="31166"/>
                  </a:lnTo>
                  <a:lnTo>
                    <a:pt x="5536" y="31204"/>
                  </a:lnTo>
                  <a:lnTo>
                    <a:pt x="6136" y="31279"/>
                  </a:lnTo>
                  <a:lnTo>
                    <a:pt x="6737" y="31373"/>
                  </a:lnTo>
                  <a:lnTo>
                    <a:pt x="7319" y="31523"/>
                  </a:lnTo>
                  <a:lnTo>
                    <a:pt x="7881" y="31692"/>
                  </a:lnTo>
                  <a:lnTo>
                    <a:pt x="8444" y="31898"/>
                  </a:lnTo>
                  <a:lnTo>
                    <a:pt x="8989" y="32142"/>
                  </a:lnTo>
                  <a:lnTo>
                    <a:pt x="9533" y="32424"/>
                  </a:lnTo>
                  <a:lnTo>
                    <a:pt x="10058" y="32724"/>
                  </a:lnTo>
                  <a:lnTo>
                    <a:pt x="10583" y="33080"/>
                  </a:lnTo>
                  <a:lnTo>
                    <a:pt x="11090" y="33456"/>
                  </a:lnTo>
                  <a:lnTo>
                    <a:pt x="11578" y="33868"/>
                  </a:lnTo>
                  <a:lnTo>
                    <a:pt x="12047" y="34319"/>
                  </a:lnTo>
                  <a:lnTo>
                    <a:pt x="12478" y="34788"/>
                  </a:lnTo>
                  <a:lnTo>
                    <a:pt x="12891" y="35276"/>
                  </a:lnTo>
                  <a:lnTo>
                    <a:pt x="13248" y="35764"/>
                  </a:lnTo>
                  <a:lnTo>
                    <a:pt x="13567" y="36270"/>
                  </a:lnTo>
                  <a:lnTo>
                    <a:pt x="13867" y="36795"/>
                  </a:lnTo>
                  <a:lnTo>
                    <a:pt x="14130" y="37321"/>
                  </a:lnTo>
                  <a:lnTo>
                    <a:pt x="14355" y="37884"/>
                  </a:lnTo>
                  <a:lnTo>
                    <a:pt x="14542" y="38447"/>
                  </a:lnTo>
                  <a:lnTo>
                    <a:pt x="14711" y="39028"/>
                  </a:lnTo>
                  <a:lnTo>
                    <a:pt x="14843" y="39610"/>
                  </a:lnTo>
                  <a:lnTo>
                    <a:pt x="14936" y="40210"/>
                  </a:lnTo>
                  <a:lnTo>
                    <a:pt x="14993" y="40830"/>
                  </a:lnTo>
                  <a:lnTo>
                    <a:pt x="15030" y="41468"/>
                  </a:lnTo>
                  <a:lnTo>
                    <a:pt x="15030" y="42106"/>
                  </a:lnTo>
                  <a:lnTo>
                    <a:pt x="15012" y="42744"/>
                  </a:lnTo>
                  <a:lnTo>
                    <a:pt x="15255" y="42537"/>
                  </a:lnTo>
                  <a:lnTo>
                    <a:pt x="15499" y="42331"/>
                  </a:lnTo>
                  <a:lnTo>
                    <a:pt x="15875" y="42068"/>
                  </a:lnTo>
                  <a:lnTo>
                    <a:pt x="16250" y="41824"/>
                  </a:lnTo>
                  <a:lnTo>
                    <a:pt x="16644" y="41599"/>
                  </a:lnTo>
                  <a:lnTo>
                    <a:pt x="17019" y="41411"/>
                  </a:lnTo>
                  <a:lnTo>
                    <a:pt x="17413" y="41242"/>
                  </a:lnTo>
                  <a:lnTo>
                    <a:pt x="17826" y="41111"/>
                  </a:lnTo>
                  <a:lnTo>
                    <a:pt x="18220" y="40980"/>
                  </a:lnTo>
                  <a:lnTo>
                    <a:pt x="18633" y="40886"/>
                  </a:lnTo>
                  <a:lnTo>
                    <a:pt x="19046" y="40811"/>
                  </a:lnTo>
                  <a:lnTo>
                    <a:pt x="19458" y="40755"/>
                  </a:lnTo>
                  <a:lnTo>
                    <a:pt x="19890" y="40717"/>
                  </a:lnTo>
                  <a:lnTo>
                    <a:pt x="20322" y="40698"/>
                  </a:lnTo>
                  <a:lnTo>
                    <a:pt x="20753" y="40698"/>
                  </a:lnTo>
                  <a:lnTo>
                    <a:pt x="21185" y="40717"/>
                  </a:lnTo>
                  <a:lnTo>
                    <a:pt x="21635" y="40773"/>
                  </a:lnTo>
                  <a:lnTo>
                    <a:pt x="22067" y="40830"/>
                  </a:lnTo>
                  <a:lnTo>
                    <a:pt x="22386" y="40886"/>
                  </a:lnTo>
                  <a:lnTo>
                    <a:pt x="22686" y="40942"/>
                  </a:lnTo>
                  <a:lnTo>
                    <a:pt x="22986" y="41017"/>
                  </a:lnTo>
                  <a:lnTo>
                    <a:pt x="23267" y="41111"/>
                  </a:lnTo>
                  <a:lnTo>
                    <a:pt x="23849" y="41317"/>
                  </a:lnTo>
                  <a:lnTo>
                    <a:pt x="24393" y="41561"/>
                  </a:lnTo>
                  <a:lnTo>
                    <a:pt x="24937" y="41843"/>
                  </a:lnTo>
                  <a:lnTo>
                    <a:pt x="25463" y="42143"/>
                  </a:lnTo>
                  <a:lnTo>
                    <a:pt x="25969" y="42500"/>
                  </a:lnTo>
                  <a:lnTo>
                    <a:pt x="26457" y="42856"/>
                  </a:lnTo>
                  <a:lnTo>
                    <a:pt x="26776" y="43138"/>
                  </a:lnTo>
                  <a:lnTo>
                    <a:pt x="27095" y="43400"/>
                  </a:lnTo>
                  <a:lnTo>
                    <a:pt x="27395" y="43682"/>
                  </a:lnTo>
                  <a:lnTo>
                    <a:pt x="27696" y="43982"/>
                  </a:lnTo>
                  <a:lnTo>
                    <a:pt x="27977" y="44282"/>
                  </a:lnTo>
                  <a:lnTo>
                    <a:pt x="28240" y="44582"/>
                  </a:lnTo>
                  <a:lnTo>
                    <a:pt x="28502" y="44901"/>
                  </a:lnTo>
                  <a:lnTo>
                    <a:pt x="28746" y="45220"/>
                  </a:lnTo>
                  <a:lnTo>
                    <a:pt x="28990" y="45558"/>
                  </a:lnTo>
                  <a:lnTo>
                    <a:pt x="29234" y="45877"/>
                  </a:lnTo>
                  <a:lnTo>
                    <a:pt x="29666" y="46571"/>
                  </a:lnTo>
                  <a:lnTo>
                    <a:pt x="30079" y="47284"/>
                  </a:lnTo>
                  <a:lnTo>
                    <a:pt x="30454" y="48035"/>
                  </a:lnTo>
                  <a:lnTo>
                    <a:pt x="30773" y="48710"/>
                  </a:lnTo>
                  <a:lnTo>
                    <a:pt x="30829" y="48579"/>
                  </a:lnTo>
                  <a:lnTo>
                    <a:pt x="31204" y="47847"/>
                  </a:lnTo>
                  <a:lnTo>
                    <a:pt x="31411" y="47491"/>
                  </a:lnTo>
                  <a:lnTo>
                    <a:pt x="31617" y="47153"/>
                  </a:lnTo>
                  <a:lnTo>
                    <a:pt x="31880" y="46740"/>
                  </a:lnTo>
                  <a:lnTo>
                    <a:pt x="32180" y="46346"/>
                  </a:lnTo>
                  <a:lnTo>
                    <a:pt x="32461" y="45971"/>
                  </a:lnTo>
                  <a:lnTo>
                    <a:pt x="32780" y="45596"/>
                  </a:lnTo>
                  <a:lnTo>
                    <a:pt x="33081" y="45239"/>
                  </a:lnTo>
                  <a:lnTo>
                    <a:pt x="33418" y="44883"/>
                  </a:lnTo>
                  <a:lnTo>
                    <a:pt x="33737" y="44526"/>
                  </a:lnTo>
                  <a:lnTo>
                    <a:pt x="34094" y="44207"/>
                  </a:lnTo>
                  <a:lnTo>
                    <a:pt x="34432" y="43869"/>
                  </a:lnTo>
                  <a:lnTo>
                    <a:pt x="34807" y="43550"/>
                  </a:lnTo>
                  <a:lnTo>
                    <a:pt x="35163" y="43250"/>
                  </a:lnTo>
                  <a:lnTo>
                    <a:pt x="35539" y="42950"/>
                  </a:lnTo>
                  <a:lnTo>
                    <a:pt x="35933" y="42668"/>
                  </a:lnTo>
                  <a:lnTo>
                    <a:pt x="36327" y="42387"/>
                  </a:lnTo>
                  <a:lnTo>
                    <a:pt x="37134" y="41843"/>
                  </a:lnTo>
                  <a:lnTo>
                    <a:pt x="37509" y="41618"/>
                  </a:lnTo>
                  <a:lnTo>
                    <a:pt x="37865" y="41411"/>
                  </a:lnTo>
                  <a:lnTo>
                    <a:pt x="38241" y="41205"/>
                  </a:lnTo>
                  <a:lnTo>
                    <a:pt x="38635" y="41017"/>
                  </a:lnTo>
                  <a:lnTo>
                    <a:pt x="39029" y="40848"/>
                  </a:lnTo>
                  <a:lnTo>
                    <a:pt x="39423" y="40717"/>
                  </a:lnTo>
                  <a:lnTo>
                    <a:pt x="39835" y="40586"/>
                  </a:lnTo>
                  <a:lnTo>
                    <a:pt x="40248" y="40473"/>
                  </a:lnTo>
                  <a:lnTo>
                    <a:pt x="40867" y="40379"/>
                  </a:lnTo>
                  <a:lnTo>
                    <a:pt x="41487" y="40304"/>
                  </a:lnTo>
                  <a:lnTo>
                    <a:pt x="42087" y="40248"/>
                  </a:lnTo>
                  <a:lnTo>
                    <a:pt x="42706" y="40229"/>
                  </a:lnTo>
                  <a:lnTo>
                    <a:pt x="43325" y="40229"/>
                  </a:lnTo>
                  <a:lnTo>
                    <a:pt x="43945" y="40267"/>
                  </a:lnTo>
                  <a:lnTo>
                    <a:pt x="44545" y="40323"/>
                  </a:lnTo>
                  <a:lnTo>
                    <a:pt x="45164" y="40379"/>
                  </a:lnTo>
                  <a:lnTo>
                    <a:pt x="45690" y="40454"/>
                  </a:lnTo>
                  <a:lnTo>
                    <a:pt x="46196" y="40529"/>
                  </a:lnTo>
                  <a:lnTo>
                    <a:pt x="47209" y="40717"/>
                  </a:lnTo>
                  <a:lnTo>
                    <a:pt x="48223" y="40942"/>
                  </a:lnTo>
                  <a:lnTo>
                    <a:pt x="49217" y="41205"/>
                  </a:lnTo>
                  <a:lnTo>
                    <a:pt x="50418" y="41543"/>
                  </a:lnTo>
                  <a:lnTo>
                    <a:pt x="51600" y="41899"/>
                  </a:lnTo>
                  <a:lnTo>
                    <a:pt x="52182" y="42106"/>
                  </a:lnTo>
                  <a:lnTo>
                    <a:pt x="52745" y="42312"/>
                  </a:lnTo>
                  <a:lnTo>
                    <a:pt x="53326" y="42537"/>
                  </a:lnTo>
                  <a:lnTo>
                    <a:pt x="53889" y="42800"/>
                  </a:lnTo>
                  <a:lnTo>
                    <a:pt x="53946" y="42800"/>
                  </a:lnTo>
                  <a:lnTo>
                    <a:pt x="53570" y="42087"/>
                  </a:lnTo>
                  <a:lnTo>
                    <a:pt x="53214" y="41393"/>
                  </a:lnTo>
                  <a:lnTo>
                    <a:pt x="52895" y="40661"/>
                  </a:lnTo>
                  <a:lnTo>
                    <a:pt x="52613" y="39948"/>
                  </a:lnTo>
                  <a:lnTo>
                    <a:pt x="52351" y="39216"/>
                  </a:lnTo>
                  <a:lnTo>
                    <a:pt x="52144" y="38484"/>
                  </a:lnTo>
                  <a:lnTo>
                    <a:pt x="51957" y="37752"/>
                  </a:lnTo>
                  <a:lnTo>
                    <a:pt x="51806" y="37002"/>
                  </a:lnTo>
                  <a:lnTo>
                    <a:pt x="51713" y="36251"/>
                  </a:lnTo>
                  <a:lnTo>
                    <a:pt x="51638" y="35501"/>
                  </a:lnTo>
                  <a:lnTo>
                    <a:pt x="51619" y="34732"/>
                  </a:lnTo>
                  <a:lnTo>
                    <a:pt x="51638" y="33962"/>
                  </a:lnTo>
                  <a:lnTo>
                    <a:pt x="51675" y="33193"/>
                  </a:lnTo>
                  <a:lnTo>
                    <a:pt x="51769" y="32424"/>
                  </a:lnTo>
                  <a:lnTo>
                    <a:pt x="51919" y="31636"/>
                  </a:lnTo>
                  <a:lnTo>
                    <a:pt x="52088" y="30847"/>
                  </a:lnTo>
                  <a:lnTo>
                    <a:pt x="52313" y="30078"/>
                  </a:lnTo>
                  <a:lnTo>
                    <a:pt x="52576" y="29309"/>
                  </a:lnTo>
                  <a:lnTo>
                    <a:pt x="52857" y="28596"/>
                  </a:lnTo>
                  <a:lnTo>
                    <a:pt x="53176" y="27883"/>
                  </a:lnTo>
                  <a:lnTo>
                    <a:pt x="53533" y="27207"/>
                  </a:lnTo>
                  <a:lnTo>
                    <a:pt x="53908" y="26551"/>
                  </a:lnTo>
                  <a:lnTo>
                    <a:pt x="54340" y="25913"/>
                  </a:lnTo>
                  <a:lnTo>
                    <a:pt x="54790" y="25312"/>
                  </a:lnTo>
                  <a:lnTo>
                    <a:pt x="55278" y="24731"/>
                  </a:lnTo>
                  <a:lnTo>
                    <a:pt x="55784" y="24168"/>
                  </a:lnTo>
                  <a:lnTo>
                    <a:pt x="56328" y="23642"/>
                  </a:lnTo>
                  <a:lnTo>
                    <a:pt x="56910" y="23117"/>
                  </a:lnTo>
                  <a:lnTo>
                    <a:pt x="57511" y="22629"/>
                  </a:lnTo>
                  <a:lnTo>
                    <a:pt x="58149" y="22160"/>
                  </a:lnTo>
                  <a:lnTo>
                    <a:pt x="58805" y="21728"/>
                  </a:lnTo>
                  <a:lnTo>
                    <a:pt x="59499" y="21297"/>
                  </a:lnTo>
                  <a:lnTo>
                    <a:pt x="58862" y="21072"/>
                  </a:lnTo>
                  <a:lnTo>
                    <a:pt x="58242" y="20809"/>
                  </a:lnTo>
                  <a:lnTo>
                    <a:pt x="57642" y="20528"/>
                  </a:lnTo>
                  <a:lnTo>
                    <a:pt x="57060" y="20209"/>
                  </a:lnTo>
                  <a:lnTo>
                    <a:pt x="56497" y="19871"/>
                  </a:lnTo>
                  <a:lnTo>
                    <a:pt x="55972" y="19514"/>
                  </a:lnTo>
                  <a:lnTo>
                    <a:pt x="55447" y="19139"/>
                  </a:lnTo>
                  <a:lnTo>
                    <a:pt x="54959" y="18726"/>
                  </a:lnTo>
                  <a:lnTo>
                    <a:pt x="54471" y="18295"/>
                  </a:lnTo>
                  <a:lnTo>
                    <a:pt x="54021" y="17844"/>
                  </a:lnTo>
                  <a:lnTo>
                    <a:pt x="53589" y="17375"/>
                  </a:lnTo>
                  <a:lnTo>
                    <a:pt x="53157" y="16887"/>
                  </a:lnTo>
                  <a:lnTo>
                    <a:pt x="52763" y="16362"/>
                  </a:lnTo>
                  <a:lnTo>
                    <a:pt x="52388" y="15837"/>
                  </a:lnTo>
                  <a:lnTo>
                    <a:pt x="52013" y="15274"/>
                  </a:lnTo>
                  <a:lnTo>
                    <a:pt x="51675" y="14692"/>
                  </a:lnTo>
                  <a:lnTo>
                    <a:pt x="51356" y="14092"/>
                  </a:lnTo>
                  <a:lnTo>
                    <a:pt x="51075" y="13491"/>
                  </a:lnTo>
                  <a:lnTo>
                    <a:pt x="50793" y="12891"/>
                  </a:lnTo>
                  <a:lnTo>
                    <a:pt x="50568" y="12290"/>
                  </a:lnTo>
                  <a:lnTo>
                    <a:pt x="50362" y="11671"/>
                  </a:lnTo>
                  <a:lnTo>
                    <a:pt x="50174" y="11052"/>
                  </a:lnTo>
                  <a:lnTo>
                    <a:pt x="50024" y="10433"/>
                  </a:lnTo>
                  <a:lnTo>
                    <a:pt x="49911" y="9795"/>
                  </a:lnTo>
                  <a:lnTo>
                    <a:pt x="49818" y="9176"/>
                  </a:lnTo>
                  <a:lnTo>
                    <a:pt x="49761" y="8519"/>
                  </a:lnTo>
                  <a:lnTo>
                    <a:pt x="49743" y="7881"/>
                  </a:lnTo>
                  <a:lnTo>
                    <a:pt x="49761" y="7224"/>
                  </a:lnTo>
                  <a:lnTo>
                    <a:pt x="49799" y="6586"/>
                  </a:lnTo>
                  <a:lnTo>
                    <a:pt x="49874" y="5911"/>
                  </a:lnTo>
                  <a:lnTo>
                    <a:pt x="49986" y="5254"/>
                  </a:lnTo>
                  <a:lnTo>
                    <a:pt x="50118" y="4579"/>
                  </a:lnTo>
                  <a:lnTo>
                    <a:pt x="49911" y="4729"/>
                  </a:lnTo>
                  <a:lnTo>
                    <a:pt x="49480" y="5029"/>
                  </a:lnTo>
                  <a:lnTo>
                    <a:pt x="49030" y="5310"/>
                  </a:lnTo>
                  <a:lnTo>
                    <a:pt x="48598" y="5592"/>
                  </a:lnTo>
                  <a:lnTo>
                    <a:pt x="48148" y="5855"/>
                  </a:lnTo>
                  <a:lnTo>
                    <a:pt x="47679" y="6099"/>
                  </a:lnTo>
                  <a:lnTo>
                    <a:pt x="47209" y="6324"/>
                  </a:lnTo>
                  <a:lnTo>
                    <a:pt x="46740" y="6530"/>
                  </a:lnTo>
                  <a:lnTo>
                    <a:pt x="46271" y="6736"/>
                  </a:lnTo>
                  <a:lnTo>
                    <a:pt x="45783" y="6905"/>
                  </a:lnTo>
                  <a:lnTo>
                    <a:pt x="45296" y="7074"/>
                  </a:lnTo>
                  <a:lnTo>
                    <a:pt x="44808" y="7206"/>
                  </a:lnTo>
                  <a:lnTo>
                    <a:pt x="44301" y="7337"/>
                  </a:lnTo>
                  <a:lnTo>
                    <a:pt x="43776" y="7449"/>
                  </a:lnTo>
                  <a:lnTo>
                    <a:pt x="43269" y="7525"/>
                  </a:lnTo>
                  <a:lnTo>
                    <a:pt x="42744" y="7600"/>
                  </a:lnTo>
                  <a:lnTo>
                    <a:pt x="42200" y="7637"/>
                  </a:lnTo>
                  <a:lnTo>
                    <a:pt x="41731" y="7656"/>
                  </a:lnTo>
                  <a:lnTo>
                    <a:pt x="41261" y="7656"/>
                  </a:lnTo>
                  <a:lnTo>
                    <a:pt x="40811" y="7637"/>
                  </a:lnTo>
                  <a:lnTo>
                    <a:pt x="40361" y="7600"/>
                  </a:lnTo>
                  <a:lnTo>
                    <a:pt x="39911" y="7543"/>
                  </a:lnTo>
                  <a:lnTo>
                    <a:pt x="39460" y="7468"/>
                  </a:lnTo>
                  <a:lnTo>
                    <a:pt x="39029" y="7374"/>
                  </a:lnTo>
                  <a:lnTo>
                    <a:pt x="38578" y="7262"/>
                  </a:lnTo>
                  <a:lnTo>
                    <a:pt x="38166" y="7131"/>
                  </a:lnTo>
                  <a:lnTo>
                    <a:pt x="37734" y="6980"/>
                  </a:lnTo>
                  <a:lnTo>
                    <a:pt x="37321" y="6812"/>
                  </a:lnTo>
                  <a:lnTo>
                    <a:pt x="36908" y="6605"/>
                  </a:lnTo>
                  <a:lnTo>
                    <a:pt x="36514" y="6399"/>
                  </a:lnTo>
                  <a:lnTo>
                    <a:pt x="36102" y="6174"/>
                  </a:lnTo>
                  <a:lnTo>
                    <a:pt x="35726" y="5911"/>
                  </a:lnTo>
                  <a:lnTo>
                    <a:pt x="35332" y="5648"/>
                  </a:lnTo>
                  <a:lnTo>
                    <a:pt x="34788" y="5217"/>
                  </a:lnTo>
                  <a:lnTo>
                    <a:pt x="34525" y="4991"/>
                  </a:lnTo>
                  <a:lnTo>
                    <a:pt x="34263" y="4748"/>
                  </a:lnTo>
                  <a:lnTo>
                    <a:pt x="34019" y="4522"/>
                  </a:lnTo>
                  <a:lnTo>
                    <a:pt x="33775" y="4260"/>
                  </a:lnTo>
                  <a:lnTo>
                    <a:pt x="33569" y="4016"/>
                  </a:lnTo>
                  <a:lnTo>
                    <a:pt x="33343" y="3753"/>
                  </a:lnTo>
                  <a:lnTo>
                    <a:pt x="33137" y="3472"/>
                  </a:lnTo>
                  <a:lnTo>
                    <a:pt x="32949" y="3190"/>
                  </a:lnTo>
                  <a:lnTo>
                    <a:pt x="32762" y="2909"/>
                  </a:lnTo>
                  <a:lnTo>
                    <a:pt x="32593" y="2609"/>
                  </a:lnTo>
                  <a:lnTo>
                    <a:pt x="32424" y="2308"/>
                  </a:lnTo>
                  <a:lnTo>
                    <a:pt x="32274" y="1989"/>
                  </a:lnTo>
                  <a:lnTo>
                    <a:pt x="32142" y="1670"/>
                  </a:lnTo>
                  <a:lnTo>
                    <a:pt x="32011" y="1333"/>
                  </a:lnTo>
                  <a:lnTo>
                    <a:pt x="31917" y="1014"/>
                  </a:lnTo>
                  <a:lnTo>
                    <a:pt x="31824" y="676"/>
                  </a:lnTo>
                  <a:lnTo>
                    <a:pt x="31636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497850" y="10648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98225" y="5374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05150" y="39228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67750" y="40727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721875" y="877300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54" name="Google Shape;54;p2"/>
            <p:cNvSpPr/>
            <p:nvPr/>
          </p:nvSpPr>
          <p:spPr>
            <a:xfrm flipH="1">
              <a:off x="6563750" y="746788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</p:grpSp>
      <p:sp>
        <p:nvSpPr>
          <p:cNvPr id="55" name="Google Shape;55;p2"/>
          <p:cNvSpPr txBox="1">
            <a:spLocks noGrp="1"/>
          </p:cNvSpPr>
          <p:nvPr>
            <p:ph type="ctrTitle"/>
          </p:nvPr>
        </p:nvSpPr>
        <p:spPr>
          <a:xfrm>
            <a:off x="2391000" y="1404700"/>
            <a:ext cx="4362000" cy="1595700"/>
          </a:xfrm>
          <a:prstGeom prst="rect">
            <a:avLst/>
          </a:prstGeom>
          <a:effectLst>
            <a:outerShdw dist="47625" dir="5400000" algn="bl" rotWithShape="0">
              <a:schemeClr val="dk1">
                <a:alpha val="8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148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2"/>
          <p:cNvGrpSpPr/>
          <p:nvPr/>
        </p:nvGrpSpPr>
        <p:grpSpPr>
          <a:xfrm flipH="1">
            <a:off x="5" y="3630869"/>
            <a:ext cx="2916089" cy="1515249"/>
            <a:chOff x="238125" y="1001475"/>
            <a:chExt cx="7143775" cy="3712025"/>
          </a:xfrm>
        </p:grpSpPr>
        <p:sp>
          <p:nvSpPr>
            <p:cNvPr id="58" name="Google Shape;58;p2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6920747" y="1198871"/>
            <a:ext cx="1979495" cy="643001"/>
            <a:chOff x="5898850" y="3907212"/>
            <a:chExt cx="3345437" cy="1086334"/>
          </a:xfrm>
        </p:grpSpPr>
        <p:sp>
          <p:nvSpPr>
            <p:cNvPr id="65" name="Google Shape;65;p2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pic>
        <p:nvPicPr>
          <p:cNvPr id="67" name="Google Shape;67;p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 rot="10800000">
            <a:off x="6916502" y="3094850"/>
            <a:ext cx="2451548" cy="21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69" name="Google Shape;69;p2"/>
          <p:cNvGrpSpPr/>
          <p:nvPr/>
        </p:nvGrpSpPr>
        <p:grpSpPr>
          <a:xfrm flipH="1">
            <a:off x="148907" y="3478424"/>
            <a:ext cx="1690367" cy="597041"/>
            <a:chOff x="6823979" y="1061962"/>
            <a:chExt cx="2451583" cy="865778"/>
          </a:xfrm>
        </p:grpSpPr>
        <p:sp>
          <p:nvSpPr>
            <p:cNvPr id="70" name="Google Shape;70;p2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  <p:sp>
        <p:nvSpPr>
          <p:cNvPr id="72" name="Google Shape;72;p2"/>
          <p:cNvSpPr txBox="1">
            <a:spLocks noGrp="1"/>
          </p:cNvSpPr>
          <p:nvPr>
            <p:ph type="subTitle" idx="1"/>
          </p:nvPr>
        </p:nvSpPr>
        <p:spPr>
          <a:xfrm>
            <a:off x="2059200" y="3155288"/>
            <a:ext cx="5025600" cy="597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6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3" name="Google Shape;73;p2"/>
          <p:cNvGrpSpPr/>
          <p:nvPr/>
        </p:nvGrpSpPr>
        <p:grpSpPr>
          <a:xfrm>
            <a:off x="6452455" y="3630869"/>
            <a:ext cx="2916089" cy="1515249"/>
            <a:chOff x="238125" y="1001475"/>
            <a:chExt cx="7143775" cy="3712025"/>
          </a:xfrm>
        </p:grpSpPr>
        <p:sp>
          <p:nvSpPr>
            <p:cNvPr id="74" name="Google Shape;74;p2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Google Shape;2925;p25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26" name="Google Shape;2926;p25"/>
          <p:cNvSpPr txBox="1">
            <a:spLocks noGrp="1"/>
          </p:cNvSpPr>
          <p:nvPr>
            <p:ph type="subTitle" idx="1"/>
          </p:nvPr>
        </p:nvSpPr>
        <p:spPr>
          <a:xfrm>
            <a:off x="4819158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27" name="Google Shape;2927;p25"/>
          <p:cNvSpPr txBox="1">
            <a:spLocks noGrp="1"/>
          </p:cNvSpPr>
          <p:nvPr>
            <p:ph type="subTitle" idx="2"/>
          </p:nvPr>
        </p:nvSpPr>
        <p:spPr>
          <a:xfrm>
            <a:off x="4690632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28" name="Google Shape;2928;p25"/>
          <p:cNvSpPr txBox="1">
            <a:spLocks noGrp="1"/>
          </p:cNvSpPr>
          <p:nvPr>
            <p:ph type="subTitle" idx="3"/>
          </p:nvPr>
        </p:nvSpPr>
        <p:spPr>
          <a:xfrm>
            <a:off x="6748674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29" name="Google Shape;2929;p25"/>
          <p:cNvSpPr txBox="1">
            <a:spLocks noGrp="1"/>
          </p:cNvSpPr>
          <p:nvPr>
            <p:ph type="subTitle" idx="4"/>
          </p:nvPr>
        </p:nvSpPr>
        <p:spPr>
          <a:xfrm>
            <a:off x="6620574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0" name="Google Shape;2930;p25"/>
          <p:cNvSpPr txBox="1">
            <a:spLocks noGrp="1"/>
          </p:cNvSpPr>
          <p:nvPr>
            <p:ph type="subTitle" idx="5"/>
          </p:nvPr>
        </p:nvSpPr>
        <p:spPr>
          <a:xfrm>
            <a:off x="960125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31" name="Google Shape;2931;p25"/>
          <p:cNvSpPr txBox="1">
            <a:spLocks noGrp="1"/>
          </p:cNvSpPr>
          <p:nvPr>
            <p:ph type="subTitle" idx="6"/>
          </p:nvPr>
        </p:nvSpPr>
        <p:spPr>
          <a:xfrm>
            <a:off x="832025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2" name="Google Shape;2932;p25"/>
          <p:cNvSpPr txBox="1">
            <a:spLocks noGrp="1"/>
          </p:cNvSpPr>
          <p:nvPr>
            <p:ph type="subTitle" idx="7"/>
          </p:nvPr>
        </p:nvSpPr>
        <p:spPr>
          <a:xfrm>
            <a:off x="2889641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33" name="Google Shape;2933;p25"/>
          <p:cNvSpPr txBox="1">
            <a:spLocks noGrp="1"/>
          </p:cNvSpPr>
          <p:nvPr>
            <p:ph type="subTitle" idx="8"/>
          </p:nvPr>
        </p:nvSpPr>
        <p:spPr>
          <a:xfrm>
            <a:off x="2761400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4" name="Google Shape;2934;p25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35" name="Google Shape;2935;p25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2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7" name="Google Shape;2937;p25"/>
          <p:cNvSpPr/>
          <p:nvPr/>
        </p:nvSpPr>
        <p:spPr>
          <a:xfrm rot="5400000" flipH="1">
            <a:off x="2146981" y="2396067"/>
            <a:ext cx="629700" cy="4929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25"/>
          <p:cNvSpPr/>
          <p:nvPr/>
        </p:nvSpPr>
        <p:spPr>
          <a:xfrm rot="5400000">
            <a:off x="2170919" y="2269428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9" name="Google Shape;2939;p25"/>
          <p:cNvSpPr/>
          <p:nvPr/>
        </p:nvSpPr>
        <p:spPr>
          <a:xfrm flipH="1">
            <a:off x="8516015" y="242130"/>
            <a:ext cx="629700" cy="49293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25"/>
          <p:cNvSpPr/>
          <p:nvPr/>
        </p:nvSpPr>
        <p:spPr>
          <a:xfrm>
            <a:off x="8413314" y="-267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941" name="Google Shape;2941;p25"/>
          <p:cNvGrpSpPr/>
          <p:nvPr/>
        </p:nvGrpSpPr>
        <p:grpSpPr>
          <a:xfrm>
            <a:off x="6240535" y="3628244"/>
            <a:ext cx="2916089" cy="1515249"/>
            <a:chOff x="238125" y="1001475"/>
            <a:chExt cx="7143775" cy="3712025"/>
          </a:xfrm>
        </p:grpSpPr>
        <p:sp>
          <p:nvSpPr>
            <p:cNvPr id="2942" name="Google Shape;2942;p2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48" name="Google Shape;2948;p25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-5400000">
            <a:off x="-1820462" y="1820463"/>
            <a:ext cx="4414300" cy="7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4"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p26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51" name="Google Shape;2951;p26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52" name="Google Shape;2952;p26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2953;p26"/>
          <p:cNvSpPr txBox="1">
            <a:spLocks noGrp="1"/>
          </p:cNvSpPr>
          <p:nvPr>
            <p:ph type="subTitle" idx="1"/>
          </p:nvPr>
        </p:nvSpPr>
        <p:spPr>
          <a:xfrm>
            <a:off x="1842431" y="201036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4" name="Google Shape;2954;p26"/>
          <p:cNvSpPr txBox="1">
            <a:spLocks noGrp="1"/>
          </p:cNvSpPr>
          <p:nvPr>
            <p:ph type="subTitle" idx="2"/>
          </p:nvPr>
        </p:nvSpPr>
        <p:spPr>
          <a:xfrm>
            <a:off x="1840631" y="2331224"/>
            <a:ext cx="18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5" name="Google Shape;2955;p26"/>
          <p:cNvSpPr txBox="1">
            <a:spLocks noGrp="1"/>
          </p:cNvSpPr>
          <p:nvPr>
            <p:ph type="subTitle" idx="3"/>
          </p:nvPr>
        </p:nvSpPr>
        <p:spPr>
          <a:xfrm>
            <a:off x="1842431" y="381745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6" name="Google Shape;2956;p26"/>
          <p:cNvSpPr txBox="1">
            <a:spLocks noGrp="1"/>
          </p:cNvSpPr>
          <p:nvPr>
            <p:ph type="subTitle" idx="4"/>
          </p:nvPr>
        </p:nvSpPr>
        <p:spPr>
          <a:xfrm>
            <a:off x="5437969" y="201036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7" name="Google Shape;2957;p26"/>
          <p:cNvSpPr txBox="1">
            <a:spLocks noGrp="1"/>
          </p:cNvSpPr>
          <p:nvPr>
            <p:ph type="subTitle" idx="5"/>
          </p:nvPr>
        </p:nvSpPr>
        <p:spPr>
          <a:xfrm>
            <a:off x="5437969" y="2331224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8" name="Google Shape;2958;p26"/>
          <p:cNvSpPr txBox="1">
            <a:spLocks noGrp="1"/>
          </p:cNvSpPr>
          <p:nvPr>
            <p:ph type="subTitle" idx="6"/>
          </p:nvPr>
        </p:nvSpPr>
        <p:spPr>
          <a:xfrm>
            <a:off x="1842431" y="4138320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9" name="Google Shape;2959;p26"/>
          <p:cNvSpPr txBox="1">
            <a:spLocks noGrp="1"/>
          </p:cNvSpPr>
          <p:nvPr>
            <p:ph type="subTitle" idx="7"/>
          </p:nvPr>
        </p:nvSpPr>
        <p:spPr>
          <a:xfrm>
            <a:off x="5437969" y="381745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60" name="Google Shape;2960;p26"/>
          <p:cNvSpPr txBox="1">
            <a:spLocks noGrp="1"/>
          </p:cNvSpPr>
          <p:nvPr>
            <p:ph type="subTitle" idx="8"/>
          </p:nvPr>
        </p:nvSpPr>
        <p:spPr>
          <a:xfrm>
            <a:off x="5437969" y="4138320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61" name="Google Shape;2961;p26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62" name="Google Shape;2962;p26"/>
          <p:cNvSpPr/>
          <p:nvPr/>
        </p:nvSpPr>
        <p:spPr>
          <a:xfrm>
            <a:off x="8018800" y="499050"/>
            <a:ext cx="1288250" cy="4673050"/>
          </a:xfrm>
          <a:custGeom>
            <a:avLst/>
            <a:gdLst/>
            <a:ahLst/>
            <a:cxnLst/>
            <a:rect l="l" t="t" r="r" b="b"/>
            <a:pathLst>
              <a:path w="51530" h="186922" extrusionOk="0">
                <a:moveTo>
                  <a:pt x="0" y="186922"/>
                </a:moveTo>
                <a:lnTo>
                  <a:pt x="51530" y="186922"/>
                </a:lnTo>
                <a:lnTo>
                  <a:pt x="4597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3" name="Google Shape;2963;p26"/>
          <p:cNvSpPr/>
          <p:nvPr/>
        </p:nvSpPr>
        <p:spPr>
          <a:xfrm rot="1216344" flipH="1">
            <a:off x="8250544" y="116377"/>
            <a:ext cx="826664" cy="5174343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4" name="Google Shape;2964;p26"/>
          <p:cNvSpPr/>
          <p:nvPr/>
        </p:nvSpPr>
        <p:spPr>
          <a:xfrm>
            <a:off x="-39025" y="-6150"/>
            <a:ext cx="820925" cy="5216125"/>
          </a:xfrm>
          <a:custGeom>
            <a:avLst/>
            <a:gdLst/>
            <a:ahLst/>
            <a:cxnLst/>
            <a:rect l="l" t="t" r="r" b="b"/>
            <a:pathLst>
              <a:path w="32837" h="208645" extrusionOk="0">
                <a:moveTo>
                  <a:pt x="32837" y="0"/>
                </a:moveTo>
                <a:lnTo>
                  <a:pt x="1515" y="0"/>
                </a:lnTo>
                <a:lnTo>
                  <a:pt x="0" y="208140"/>
                </a:lnTo>
                <a:lnTo>
                  <a:pt x="23239" y="20864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965" name="Google Shape;2965;p26"/>
          <p:cNvSpPr/>
          <p:nvPr/>
        </p:nvSpPr>
        <p:spPr>
          <a:xfrm rot="517948" flipH="1">
            <a:off x="243359" y="32720"/>
            <a:ext cx="826649" cy="5174249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966" name="Google Shape;2966;p26"/>
          <p:cNvPicPr preferRelativeResize="0"/>
          <p:nvPr/>
        </p:nvPicPr>
        <p:blipFill rotWithShape="1">
          <a:blip r:embed="rId2">
            <a:alphaModFix amt="18000"/>
          </a:blip>
          <a:srcRect l="83112" r="-4464"/>
          <a:stretch/>
        </p:blipFill>
        <p:spPr>
          <a:xfrm flipH="1">
            <a:off x="7303376" y="-12725"/>
            <a:ext cx="1869000" cy="36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7" name="Google Shape;2967;p26"/>
          <p:cNvPicPr preferRelativeResize="0"/>
          <p:nvPr/>
        </p:nvPicPr>
        <p:blipFill rotWithShape="1">
          <a:blip r:embed="rId2">
            <a:alphaModFix amt="18000"/>
          </a:blip>
          <a:srcRect l="83112" r="-4464"/>
          <a:stretch/>
        </p:blipFill>
        <p:spPr>
          <a:xfrm rot="-5400000">
            <a:off x="887921" y="2386580"/>
            <a:ext cx="1869000" cy="3670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8" name="Google Shape;2968;p26"/>
          <p:cNvGrpSpPr/>
          <p:nvPr/>
        </p:nvGrpSpPr>
        <p:grpSpPr>
          <a:xfrm>
            <a:off x="7679856" y="4214521"/>
            <a:ext cx="1501840" cy="530376"/>
            <a:chOff x="6823979" y="1061962"/>
            <a:chExt cx="2451583" cy="865778"/>
          </a:xfrm>
        </p:grpSpPr>
        <p:sp>
          <p:nvSpPr>
            <p:cNvPr id="2969" name="Google Shape;2969;p26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6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2" name="Google Shape;2972;p27"/>
          <p:cNvPicPr preferRelativeResize="0"/>
          <p:nvPr/>
        </p:nvPicPr>
        <p:blipFill rotWithShape="1">
          <a:blip r:embed="rId2">
            <a:alphaModFix amt="18000"/>
          </a:blip>
          <a:srcRect l="83485" r="-4464"/>
          <a:stretch/>
        </p:blipFill>
        <p:spPr>
          <a:xfrm>
            <a:off x="13593" y="0"/>
            <a:ext cx="1836273" cy="36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3" name="Google Shape;2973;p27"/>
          <p:cNvPicPr preferRelativeResize="0"/>
          <p:nvPr/>
        </p:nvPicPr>
        <p:blipFill rotWithShape="1">
          <a:blip r:embed="rId2">
            <a:alphaModFix amt="18000"/>
          </a:blip>
          <a:srcRect l="83485" r="-4464"/>
          <a:stretch/>
        </p:blipFill>
        <p:spPr>
          <a:xfrm flipH="1">
            <a:off x="7268878" y="0"/>
            <a:ext cx="1836273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4" name="Google Shape;2974;p27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75" name="Google Shape;2975;p27"/>
          <p:cNvSpPr txBox="1">
            <a:spLocks noGrp="1"/>
          </p:cNvSpPr>
          <p:nvPr>
            <p:ph type="subTitle" idx="1"/>
          </p:nvPr>
        </p:nvSpPr>
        <p:spPr>
          <a:xfrm>
            <a:off x="1268322" y="2003346"/>
            <a:ext cx="1463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76" name="Google Shape;2976;p27"/>
          <p:cNvSpPr txBox="1">
            <a:spLocks noGrp="1"/>
          </p:cNvSpPr>
          <p:nvPr>
            <p:ph type="subTitle" idx="2"/>
          </p:nvPr>
        </p:nvSpPr>
        <p:spPr>
          <a:xfrm>
            <a:off x="1104222" y="2326606"/>
            <a:ext cx="1791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7" name="Google Shape;2977;p27"/>
          <p:cNvSpPr txBox="1">
            <a:spLocks noGrp="1"/>
          </p:cNvSpPr>
          <p:nvPr>
            <p:ph type="subTitle" idx="3"/>
          </p:nvPr>
        </p:nvSpPr>
        <p:spPr>
          <a:xfrm>
            <a:off x="3840450" y="200334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78" name="Google Shape;2978;p27"/>
          <p:cNvSpPr txBox="1">
            <a:spLocks noGrp="1"/>
          </p:cNvSpPr>
          <p:nvPr>
            <p:ph type="subTitle" idx="4"/>
          </p:nvPr>
        </p:nvSpPr>
        <p:spPr>
          <a:xfrm>
            <a:off x="3674700" y="2326606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9" name="Google Shape;2979;p27"/>
          <p:cNvSpPr txBox="1">
            <a:spLocks noGrp="1"/>
          </p:cNvSpPr>
          <p:nvPr>
            <p:ph type="subTitle" idx="5"/>
          </p:nvPr>
        </p:nvSpPr>
        <p:spPr>
          <a:xfrm>
            <a:off x="6412578" y="200334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0" name="Google Shape;2980;p27"/>
          <p:cNvSpPr txBox="1">
            <a:spLocks noGrp="1"/>
          </p:cNvSpPr>
          <p:nvPr>
            <p:ph type="subTitle" idx="6"/>
          </p:nvPr>
        </p:nvSpPr>
        <p:spPr>
          <a:xfrm>
            <a:off x="6246828" y="2326606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1" name="Google Shape;2981;p27"/>
          <p:cNvSpPr txBox="1">
            <a:spLocks noGrp="1"/>
          </p:cNvSpPr>
          <p:nvPr>
            <p:ph type="subTitle" idx="7"/>
          </p:nvPr>
        </p:nvSpPr>
        <p:spPr>
          <a:xfrm>
            <a:off x="1268322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2" name="Google Shape;2982;p27"/>
          <p:cNvSpPr txBox="1">
            <a:spLocks noGrp="1"/>
          </p:cNvSpPr>
          <p:nvPr>
            <p:ph type="subTitle" idx="8"/>
          </p:nvPr>
        </p:nvSpPr>
        <p:spPr>
          <a:xfrm>
            <a:off x="1102572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3" name="Google Shape;2983;p27"/>
          <p:cNvSpPr txBox="1">
            <a:spLocks noGrp="1"/>
          </p:cNvSpPr>
          <p:nvPr>
            <p:ph type="subTitle" idx="9"/>
          </p:nvPr>
        </p:nvSpPr>
        <p:spPr>
          <a:xfrm>
            <a:off x="3840450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4" name="Google Shape;2984;p27"/>
          <p:cNvSpPr txBox="1">
            <a:spLocks noGrp="1"/>
          </p:cNvSpPr>
          <p:nvPr>
            <p:ph type="subTitle" idx="13"/>
          </p:nvPr>
        </p:nvSpPr>
        <p:spPr>
          <a:xfrm>
            <a:off x="3674700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5" name="Google Shape;2985;p27"/>
          <p:cNvSpPr txBox="1">
            <a:spLocks noGrp="1"/>
          </p:cNvSpPr>
          <p:nvPr>
            <p:ph type="subTitle" idx="14"/>
          </p:nvPr>
        </p:nvSpPr>
        <p:spPr>
          <a:xfrm>
            <a:off x="6412578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6" name="Google Shape;2986;p27"/>
          <p:cNvSpPr txBox="1">
            <a:spLocks noGrp="1"/>
          </p:cNvSpPr>
          <p:nvPr>
            <p:ph type="subTitle" idx="15"/>
          </p:nvPr>
        </p:nvSpPr>
        <p:spPr>
          <a:xfrm>
            <a:off x="6246828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7" name="Google Shape;2987;p27"/>
          <p:cNvSpPr txBox="1">
            <a:spLocks noGrp="1"/>
          </p:cNvSpPr>
          <p:nvPr>
            <p:ph type="title"/>
          </p:nvPr>
        </p:nvSpPr>
        <p:spPr>
          <a:xfrm>
            <a:off x="713225" y="557784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88" name="Google Shape;2988;p27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89" name="Google Shape;2989;p27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27"/>
          <p:cNvSpPr/>
          <p:nvPr/>
        </p:nvSpPr>
        <p:spPr>
          <a:xfrm>
            <a:off x="-64375" y="3643875"/>
            <a:ext cx="1326125" cy="1566100"/>
          </a:xfrm>
          <a:custGeom>
            <a:avLst/>
            <a:gdLst/>
            <a:ahLst/>
            <a:cxnLst/>
            <a:rect l="l" t="t" r="r" b="b"/>
            <a:pathLst>
              <a:path w="53045" h="62644" extrusionOk="0">
                <a:moveTo>
                  <a:pt x="1515" y="62644"/>
                </a:moveTo>
                <a:lnTo>
                  <a:pt x="53045" y="626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991" name="Google Shape;2991;p27"/>
          <p:cNvSpPr/>
          <p:nvPr/>
        </p:nvSpPr>
        <p:spPr>
          <a:xfrm rot="2374513" flipH="1">
            <a:off x="-541683" y="4004226"/>
            <a:ext cx="2357459" cy="642959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992" name="Google Shape;2992;p27"/>
          <p:cNvGrpSpPr/>
          <p:nvPr/>
        </p:nvGrpSpPr>
        <p:grpSpPr>
          <a:xfrm>
            <a:off x="7342668" y="3326955"/>
            <a:ext cx="2226727" cy="1997501"/>
            <a:chOff x="7342668" y="3326955"/>
            <a:chExt cx="2226727" cy="1997501"/>
          </a:xfrm>
        </p:grpSpPr>
        <p:sp>
          <p:nvSpPr>
            <p:cNvPr id="2993" name="Google Shape;2993;p27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994" name="Google Shape;2994;p27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95" name="Google Shape;2995;p27"/>
          <p:cNvGrpSpPr/>
          <p:nvPr/>
        </p:nvGrpSpPr>
        <p:grpSpPr>
          <a:xfrm>
            <a:off x="8416401" y="4307743"/>
            <a:ext cx="723540" cy="901686"/>
            <a:chOff x="8416401" y="4307743"/>
            <a:chExt cx="723540" cy="901686"/>
          </a:xfrm>
        </p:grpSpPr>
        <p:sp>
          <p:nvSpPr>
            <p:cNvPr id="2996" name="Google Shape;2996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4" name="Google Shape;3034;p27"/>
          <p:cNvGrpSpPr/>
          <p:nvPr/>
        </p:nvGrpSpPr>
        <p:grpSpPr>
          <a:xfrm flipH="1">
            <a:off x="1" y="4308593"/>
            <a:ext cx="723540" cy="901686"/>
            <a:chOff x="8416401" y="4307743"/>
            <a:chExt cx="723540" cy="901686"/>
          </a:xfrm>
        </p:grpSpPr>
        <p:sp>
          <p:nvSpPr>
            <p:cNvPr id="3035" name="Google Shape;3035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_1">
    <p:spTree>
      <p:nvGrpSpPr>
        <p:cNvPr id="1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p28"/>
          <p:cNvSpPr txBox="1">
            <a:spLocks noGrp="1"/>
          </p:cNvSpPr>
          <p:nvPr>
            <p:ph type="title"/>
          </p:nvPr>
        </p:nvSpPr>
        <p:spPr>
          <a:xfrm>
            <a:off x="3040350" y="1190254"/>
            <a:ext cx="3063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75" name="Google Shape;3075;p28"/>
          <p:cNvSpPr txBox="1">
            <a:spLocks noGrp="1"/>
          </p:cNvSpPr>
          <p:nvPr>
            <p:ph type="title" idx="2" hasCustomPrompt="1"/>
          </p:nvPr>
        </p:nvSpPr>
        <p:spPr>
          <a:xfrm>
            <a:off x="2766000" y="605261"/>
            <a:ext cx="361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76" name="Google Shape;3076;p28"/>
          <p:cNvSpPr txBox="1">
            <a:spLocks noGrp="1"/>
          </p:cNvSpPr>
          <p:nvPr>
            <p:ph type="subTitle" idx="1"/>
          </p:nvPr>
        </p:nvSpPr>
        <p:spPr>
          <a:xfrm>
            <a:off x="2248050" y="4355239"/>
            <a:ext cx="46479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077" name="Google Shape;3077;p28"/>
          <p:cNvSpPr txBox="1">
            <a:spLocks noGrp="1"/>
          </p:cNvSpPr>
          <p:nvPr>
            <p:ph type="title" idx="3" hasCustomPrompt="1"/>
          </p:nvPr>
        </p:nvSpPr>
        <p:spPr>
          <a:xfrm>
            <a:off x="2765250" y="3769744"/>
            <a:ext cx="3613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78" name="Google Shape;3078;p28"/>
          <p:cNvSpPr txBox="1">
            <a:spLocks noGrp="1"/>
          </p:cNvSpPr>
          <p:nvPr>
            <p:ph type="subTitle" idx="4"/>
          </p:nvPr>
        </p:nvSpPr>
        <p:spPr>
          <a:xfrm>
            <a:off x="3040350" y="2772746"/>
            <a:ext cx="3063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079" name="Google Shape;3079;p28"/>
          <p:cNvSpPr txBox="1">
            <a:spLocks noGrp="1"/>
          </p:cNvSpPr>
          <p:nvPr>
            <p:ph type="title" idx="5" hasCustomPrompt="1"/>
          </p:nvPr>
        </p:nvSpPr>
        <p:spPr>
          <a:xfrm>
            <a:off x="2766000" y="2187503"/>
            <a:ext cx="361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80" name="Google Shape;3080;p28"/>
          <p:cNvSpPr/>
          <p:nvPr/>
        </p:nvSpPr>
        <p:spPr>
          <a:xfrm>
            <a:off x="8214175" y="-46255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1" name="Google Shape;3081;p28"/>
          <p:cNvSpPr/>
          <p:nvPr/>
        </p:nvSpPr>
        <p:spPr>
          <a:xfrm>
            <a:off x="8015175" y="-46255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2" name="Google Shape;3082;p28"/>
          <p:cNvSpPr/>
          <p:nvPr/>
        </p:nvSpPr>
        <p:spPr>
          <a:xfrm>
            <a:off x="8194725" y="2761145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083" name="Google Shape;3083;p28"/>
          <p:cNvSpPr/>
          <p:nvPr/>
        </p:nvSpPr>
        <p:spPr>
          <a:xfrm>
            <a:off x="8447200" y="2556095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84" name="Google Shape;3084;p28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8759151" y="28620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5" name="Google Shape;3085;p28"/>
          <p:cNvSpPr/>
          <p:nvPr/>
        </p:nvSpPr>
        <p:spPr>
          <a:xfrm rot="10800000">
            <a:off x="-1648957" y="-24921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6" name="Google Shape;3086;p28"/>
          <p:cNvSpPr/>
          <p:nvPr/>
        </p:nvSpPr>
        <p:spPr>
          <a:xfrm rot="10800000">
            <a:off x="302200" y="-9596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7" name="Google Shape;3087;p28"/>
          <p:cNvSpPr/>
          <p:nvPr/>
        </p:nvSpPr>
        <p:spPr>
          <a:xfrm rot="10800000">
            <a:off x="-1668400" y="-46255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088" name="Google Shape;3088;p28"/>
          <p:cNvSpPr/>
          <p:nvPr/>
        </p:nvSpPr>
        <p:spPr>
          <a:xfrm rot="10800000">
            <a:off x="-1660625" y="1919204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89" name="Google Shape;3089;p28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rot="10800000" flipH="1">
            <a:off x="-2066725" y="1419503"/>
            <a:ext cx="2451574" cy="3670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0" name="Google Shape;3090;p28"/>
          <p:cNvGrpSpPr/>
          <p:nvPr/>
        </p:nvGrpSpPr>
        <p:grpSpPr>
          <a:xfrm flipH="1">
            <a:off x="-312594" y="784050"/>
            <a:ext cx="2469936" cy="802149"/>
            <a:chOff x="6105270" y="3907212"/>
            <a:chExt cx="3345437" cy="1086334"/>
          </a:xfrm>
        </p:grpSpPr>
        <p:sp>
          <p:nvSpPr>
            <p:cNvPr id="3091" name="Google Shape;3091;p28"/>
            <p:cNvSpPr/>
            <p:nvPr/>
          </p:nvSpPr>
          <p:spPr>
            <a:xfrm>
              <a:off x="610527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8"/>
            <p:cNvSpPr/>
            <p:nvPr/>
          </p:nvSpPr>
          <p:spPr>
            <a:xfrm flipH="1">
              <a:off x="678866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grpSp>
        <p:nvGrpSpPr>
          <p:cNvPr id="3093" name="Google Shape;3093;p28"/>
          <p:cNvGrpSpPr/>
          <p:nvPr/>
        </p:nvGrpSpPr>
        <p:grpSpPr>
          <a:xfrm>
            <a:off x="7358960" y="3800052"/>
            <a:ext cx="1686444" cy="595569"/>
            <a:chOff x="6823979" y="1061962"/>
            <a:chExt cx="2451583" cy="865778"/>
          </a:xfrm>
        </p:grpSpPr>
        <p:sp>
          <p:nvSpPr>
            <p:cNvPr id="3094" name="Google Shape;3094;p28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8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6">
    <p:spTree>
      <p:nvGrpSpPr>
        <p:cNvPr id="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p30"/>
          <p:cNvSpPr txBox="1">
            <a:spLocks noGrp="1"/>
          </p:cNvSpPr>
          <p:nvPr>
            <p:ph type="title"/>
          </p:nvPr>
        </p:nvSpPr>
        <p:spPr>
          <a:xfrm>
            <a:off x="2642550" y="745069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Font typeface="Dosis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13" name="Google Shape;3113;p30"/>
          <p:cNvSpPr txBox="1">
            <a:spLocks noGrp="1"/>
          </p:cNvSpPr>
          <p:nvPr>
            <p:ph type="subTitle" idx="1"/>
          </p:nvPr>
        </p:nvSpPr>
        <p:spPr>
          <a:xfrm>
            <a:off x="2642550" y="1621588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15" name="Google Shape;3115;p30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6" name="Google Shape;3116;p30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7" name="Google Shape;3117;p30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pic>
        <p:nvPicPr>
          <p:cNvPr id="3118" name="Google Shape;3118;p30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7307727" y="59575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9" name="Google Shape;3119;p30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20" name="Google Shape;3120;p30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121" name="Google Shape;3121;p30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0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0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0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0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0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31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9" name="Google Shape;3129;p31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0" name="Google Shape;3130;p31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131" name="Google Shape;3131;p31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32" name="Google Shape;3132;p31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133" name="Google Shape;3133;p31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1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1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1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1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1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9" name="Google Shape;3139;p31"/>
          <p:cNvGrpSpPr/>
          <p:nvPr/>
        </p:nvGrpSpPr>
        <p:grpSpPr>
          <a:xfrm>
            <a:off x="6762760" y="784572"/>
            <a:ext cx="1439570" cy="508385"/>
            <a:chOff x="6823979" y="1061962"/>
            <a:chExt cx="2451583" cy="865778"/>
          </a:xfrm>
        </p:grpSpPr>
        <p:sp>
          <p:nvSpPr>
            <p:cNvPr id="3140" name="Google Shape;3140;p31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1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  <p:sp>
        <p:nvSpPr>
          <p:cNvPr id="3142" name="Google Shape;3142;p31"/>
          <p:cNvSpPr/>
          <p:nvPr/>
        </p:nvSpPr>
        <p:spPr>
          <a:xfrm>
            <a:off x="148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43" name="Google Shape;3143;p31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10800000">
            <a:off x="1074127" y="3902575"/>
            <a:ext cx="6995773" cy="12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5" name="Google Shape;3145;p3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 rot="10800000">
            <a:off x="6692439" y="3033613"/>
            <a:ext cx="2451548" cy="21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6" name="Google Shape;3146;p3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>
            <a:off x="-11" y="-12"/>
            <a:ext cx="2451548" cy="2109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7" name="Google Shape;3147;p32"/>
          <p:cNvGrpSpPr/>
          <p:nvPr/>
        </p:nvGrpSpPr>
        <p:grpSpPr>
          <a:xfrm>
            <a:off x="6266306" y="4081800"/>
            <a:ext cx="2469936" cy="802149"/>
            <a:chOff x="5898850" y="3907212"/>
            <a:chExt cx="3345437" cy="1086334"/>
          </a:xfrm>
        </p:grpSpPr>
        <p:sp>
          <p:nvSpPr>
            <p:cNvPr id="3148" name="Google Shape;3148;p32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2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sp>
        <p:nvSpPr>
          <p:cNvPr id="3150" name="Google Shape;3150;p32"/>
          <p:cNvSpPr/>
          <p:nvPr/>
        </p:nvSpPr>
        <p:spPr>
          <a:xfrm>
            <a:off x="-9263" y="229500"/>
            <a:ext cx="629700" cy="4929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32"/>
          <p:cNvSpPr/>
          <p:nvPr/>
        </p:nvSpPr>
        <p:spPr>
          <a:xfrm flipH="1">
            <a:off x="-103486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52" name="Google Shape;3152;p32"/>
          <p:cNvGrpSpPr/>
          <p:nvPr/>
        </p:nvGrpSpPr>
        <p:grpSpPr>
          <a:xfrm rot="-5400000">
            <a:off x="7220149" y="-346745"/>
            <a:ext cx="2226727" cy="1997501"/>
            <a:chOff x="7342668" y="3326955"/>
            <a:chExt cx="2226727" cy="1997501"/>
          </a:xfrm>
        </p:grpSpPr>
        <p:sp>
          <p:nvSpPr>
            <p:cNvPr id="3153" name="Google Shape;3153;p32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154" name="Google Shape;3154;p32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3" name="Google Shape;2583;p14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2584" name="Google Shape;2584;p14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4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4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4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4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4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4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4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4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4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4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4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4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4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4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4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4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4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4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4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4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4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4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4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4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4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4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4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4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4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4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4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6" name="Google Shape;2616;p14"/>
          <p:cNvGrpSpPr/>
          <p:nvPr/>
        </p:nvGrpSpPr>
        <p:grpSpPr>
          <a:xfrm>
            <a:off x="2454970" y="2977054"/>
            <a:ext cx="4234060" cy="719475"/>
            <a:chOff x="2454970" y="2842941"/>
            <a:chExt cx="4234060" cy="719475"/>
          </a:xfrm>
        </p:grpSpPr>
        <p:sp>
          <p:nvSpPr>
            <p:cNvPr id="2617" name="Google Shape;2617;p14"/>
            <p:cNvSpPr/>
            <p:nvPr/>
          </p:nvSpPr>
          <p:spPr>
            <a:xfrm rot="10800000" flipH="1">
              <a:off x="2987602" y="2842941"/>
              <a:ext cx="3343343" cy="719475"/>
            </a:xfrm>
            <a:custGeom>
              <a:avLst/>
              <a:gdLst/>
              <a:ahLst/>
              <a:cxnLst/>
              <a:rect l="l" t="t" r="r" b="b"/>
              <a:pathLst>
                <a:path w="273708" h="28779" extrusionOk="0">
                  <a:moveTo>
                    <a:pt x="9185" y="1837"/>
                  </a:moveTo>
                  <a:lnTo>
                    <a:pt x="0" y="26330"/>
                  </a:lnTo>
                  <a:lnTo>
                    <a:pt x="273708" y="28779"/>
                  </a:lnTo>
                  <a:lnTo>
                    <a:pt x="267585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40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2618" name="Google Shape;2618;p14"/>
            <p:cNvSpPr/>
            <p:nvPr/>
          </p:nvSpPr>
          <p:spPr>
            <a:xfrm rot="1026189">
              <a:off x="2529339" y="2911833"/>
              <a:ext cx="505162" cy="581714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2619" name="Google Shape;2619;p14"/>
            <p:cNvSpPr/>
            <p:nvPr/>
          </p:nvSpPr>
          <p:spPr>
            <a:xfrm>
              <a:off x="6381723" y="2842941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14"/>
          <p:cNvSpPr txBox="1">
            <a:spLocks noGrp="1"/>
          </p:cNvSpPr>
          <p:nvPr>
            <p:ph type="title"/>
          </p:nvPr>
        </p:nvSpPr>
        <p:spPr>
          <a:xfrm>
            <a:off x="2903850" y="3245299"/>
            <a:ext cx="3336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621" name="Google Shape;2621;p14"/>
          <p:cNvSpPr txBox="1">
            <a:spLocks noGrp="1"/>
          </p:cNvSpPr>
          <p:nvPr>
            <p:ph type="subTitle" idx="1"/>
          </p:nvPr>
        </p:nvSpPr>
        <p:spPr>
          <a:xfrm>
            <a:off x="1371600" y="1715201"/>
            <a:ext cx="64008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622" name="Google Shape;2622;p14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2623" name="Google Shape;2623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9" name="Google Shape;2629;p14"/>
          <p:cNvGrpSpPr/>
          <p:nvPr/>
        </p:nvGrpSpPr>
        <p:grpSpPr>
          <a:xfrm rot="10800000" flipH="1">
            <a:off x="6227993" y="-6"/>
            <a:ext cx="2916089" cy="1515249"/>
            <a:chOff x="238125" y="1001475"/>
            <a:chExt cx="7143775" cy="3712025"/>
          </a:xfrm>
        </p:grpSpPr>
        <p:sp>
          <p:nvSpPr>
            <p:cNvPr id="2630" name="Google Shape;2630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6" name="Google Shape;2636;p14"/>
          <p:cNvGrpSpPr/>
          <p:nvPr/>
        </p:nvGrpSpPr>
        <p:grpSpPr>
          <a:xfrm rot="10800000">
            <a:off x="-82" y="-6"/>
            <a:ext cx="2916089" cy="1515249"/>
            <a:chOff x="238125" y="1001475"/>
            <a:chExt cx="7143775" cy="3712025"/>
          </a:xfrm>
        </p:grpSpPr>
        <p:sp>
          <p:nvSpPr>
            <p:cNvPr id="2637" name="Google Shape;2637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3" name="Google Shape;2643;p14"/>
          <p:cNvGrpSpPr/>
          <p:nvPr/>
        </p:nvGrpSpPr>
        <p:grpSpPr>
          <a:xfrm>
            <a:off x="6228080" y="3638344"/>
            <a:ext cx="2916089" cy="1515249"/>
            <a:chOff x="238125" y="1001475"/>
            <a:chExt cx="7143775" cy="3712025"/>
          </a:xfrm>
        </p:grpSpPr>
        <p:sp>
          <p:nvSpPr>
            <p:cNvPr id="2644" name="Google Shape;2644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50" name="Google Shape;2650;p14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10800000">
            <a:off x="1074127" y="3902575"/>
            <a:ext cx="6995773" cy="122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36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3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82" name="Google Shape;82;p3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3"/>
          <p:cNvGrpSpPr/>
          <p:nvPr/>
        </p:nvGrpSpPr>
        <p:grpSpPr>
          <a:xfrm>
            <a:off x="1779070" y="332079"/>
            <a:ext cx="5585861" cy="4479342"/>
            <a:chOff x="1721875" y="314494"/>
            <a:chExt cx="5585861" cy="4479342"/>
          </a:xfrm>
        </p:grpSpPr>
        <p:sp>
          <p:nvSpPr>
            <p:cNvPr id="115" name="Google Shape;115;p3"/>
            <p:cNvSpPr/>
            <p:nvPr/>
          </p:nvSpPr>
          <p:spPr>
            <a:xfrm>
              <a:off x="1836264" y="314494"/>
              <a:ext cx="5471471" cy="4479342"/>
            </a:xfrm>
            <a:custGeom>
              <a:avLst/>
              <a:gdLst/>
              <a:ahLst/>
              <a:cxnLst/>
              <a:rect l="l" t="t" r="r" b="b"/>
              <a:pathLst>
                <a:path w="59500" h="48711" extrusionOk="0">
                  <a:moveTo>
                    <a:pt x="31636" y="0"/>
                  </a:moveTo>
                  <a:lnTo>
                    <a:pt x="31467" y="244"/>
                  </a:lnTo>
                  <a:lnTo>
                    <a:pt x="30979" y="901"/>
                  </a:lnTo>
                  <a:lnTo>
                    <a:pt x="30454" y="1539"/>
                  </a:lnTo>
                  <a:lnTo>
                    <a:pt x="29928" y="2158"/>
                  </a:lnTo>
                  <a:lnTo>
                    <a:pt x="29384" y="2759"/>
                  </a:lnTo>
                  <a:lnTo>
                    <a:pt x="28821" y="3340"/>
                  </a:lnTo>
                  <a:lnTo>
                    <a:pt x="28221" y="3903"/>
                  </a:lnTo>
                  <a:lnTo>
                    <a:pt x="27602" y="4429"/>
                  </a:lnTo>
                  <a:lnTo>
                    <a:pt x="26945" y="4935"/>
                  </a:lnTo>
                  <a:lnTo>
                    <a:pt x="26476" y="5273"/>
                  </a:lnTo>
                  <a:lnTo>
                    <a:pt x="26007" y="5592"/>
                  </a:lnTo>
                  <a:lnTo>
                    <a:pt x="25519" y="5873"/>
                  </a:lnTo>
                  <a:lnTo>
                    <a:pt x="25031" y="6155"/>
                  </a:lnTo>
                  <a:lnTo>
                    <a:pt x="24525" y="6399"/>
                  </a:lnTo>
                  <a:lnTo>
                    <a:pt x="24018" y="6624"/>
                  </a:lnTo>
                  <a:lnTo>
                    <a:pt x="23511" y="6812"/>
                  </a:lnTo>
                  <a:lnTo>
                    <a:pt x="22986" y="6980"/>
                  </a:lnTo>
                  <a:lnTo>
                    <a:pt x="22461" y="7131"/>
                  </a:lnTo>
                  <a:lnTo>
                    <a:pt x="21935" y="7243"/>
                  </a:lnTo>
                  <a:lnTo>
                    <a:pt x="21391" y="7337"/>
                  </a:lnTo>
                  <a:lnTo>
                    <a:pt x="20828" y="7393"/>
                  </a:lnTo>
                  <a:lnTo>
                    <a:pt x="20265" y="7431"/>
                  </a:lnTo>
                  <a:lnTo>
                    <a:pt x="19702" y="7431"/>
                  </a:lnTo>
                  <a:lnTo>
                    <a:pt x="19121" y="7412"/>
                  </a:lnTo>
                  <a:lnTo>
                    <a:pt x="18539" y="7337"/>
                  </a:lnTo>
                  <a:lnTo>
                    <a:pt x="17976" y="7262"/>
                  </a:lnTo>
                  <a:lnTo>
                    <a:pt x="17432" y="7149"/>
                  </a:lnTo>
                  <a:lnTo>
                    <a:pt x="16907" y="6999"/>
                  </a:lnTo>
                  <a:lnTo>
                    <a:pt x="16381" y="6830"/>
                  </a:lnTo>
                  <a:lnTo>
                    <a:pt x="15856" y="6643"/>
                  </a:lnTo>
                  <a:lnTo>
                    <a:pt x="15368" y="6399"/>
                  </a:lnTo>
                  <a:lnTo>
                    <a:pt x="14861" y="6155"/>
                  </a:lnTo>
                  <a:lnTo>
                    <a:pt x="14392" y="5855"/>
                  </a:lnTo>
                  <a:lnTo>
                    <a:pt x="13905" y="5517"/>
                  </a:lnTo>
                  <a:lnTo>
                    <a:pt x="13679" y="5329"/>
                  </a:lnTo>
                  <a:lnTo>
                    <a:pt x="13454" y="5142"/>
                  </a:lnTo>
                  <a:lnTo>
                    <a:pt x="13023" y="4710"/>
                  </a:lnTo>
                  <a:lnTo>
                    <a:pt x="12591" y="4260"/>
                  </a:lnTo>
                  <a:lnTo>
                    <a:pt x="12572" y="4504"/>
                  </a:lnTo>
                  <a:lnTo>
                    <a:pt x="12460" y="5892"/>
                  </a:lnTo>
                  <a:lnTo>
                    <a:pt x="12403" y="6586"/>
                  </a:lnTo>
                  <a:lnTo>
                    <a:pt x="12310" y="7281"/>
                  </a:lnTo>
                  <a:lnTo>
                    <a:pt x="12197" y="7862"/>
                  </a:lnTo>
                  <a:lnTo>
                    <a:pt x="12084" y="8425"/>
                  </a:lnTo>
                  <a:lnTo>
                    <a:pt x="11934" y="8969"/>
                  </a:lnTo>
                  <a:lnTo>
                    <a:pt x="11747" y="9513"/>
                  </a:lnTo>
                  <a:lnTo>
                    <a:pt x="11540" y="10058"/>
                  </a:lnTo>
                  <a:lnTo>
                    <a:pt x="11296" y="10583"/>
                  </a:lnTo>
                  <a:lnTo>
                    <a:pt x="11034" y="11108"/>
                  </a:lnTo>
                  <a:lnTo>
                    <a:pt x="10733" y="11596"/>
                  </a:lnTo>
                  <a:lnTo>
                    <a:pt x="10415" y="12103"/>
                  </a:lnTo>
                  <a:lnTo>
                    <a:pt x="10227" y="12328"/>
                  </a:lnTo>
                  <a:lnTo>
                    <a:pt x="10039" y="12553"/>
                  </a:lnTo>
                  <a:lnTo>
                    <a:pt x="9852" y="12778"/>
                  </a:lnTo>
                  <a:lnTo>
                    <a:pt x="9626" y="12966"/>
                  </a:lnTo>
                  <a:lnTo>
                    <a:pt x="9401" y="13135"/>
                  </a:lnTo>
                  <a:lnTo>
                    <a:pt x="9139" y="13304"/>
                  </a:lnTo>
                  <a:lnTo>
                    <a:pt x="8763" y="13491"/>
                  </a:lnTo>
                  <a:lnTo>
                    <a:pt x="8388" y="13679"/>
                  </a:lnTo>
                  <a:lnTo>
                    <a:pt x="8013" y="13848"/>
                  </a:lnTo>
                  <a:lnTo>
                    <a:pt x="7619" y="13979"/>
                  </a:lnTo>
                  <a:lnTo>
                    <a:pt x="7225" y="14092"/>
                  </a:lnTo>
                  <a:lnTo>
                    <a:pt x="6831" y="14186"/>
                  </a:lnTo>
                  <a:lnTo>
                    <a:pt x="6418" y="14279"/>
                  </a:lnTo>
                  <a:lnTo>
                    <a:pt x="6024" y="14336"/>
                  </a:lnTo>
                  <a:lnTo>
                    <a:pt x="5630" y="14392"/>
                  </a:lnTo>
                  <a:lnTo>
                    <a:pt x="5236" y="14429"/>
                  </a:lnTo>
                  <a:lnTo>
                    <a:pt x="4823" y="14467"/>
                  </a:lnTo>
                  <a:lnTo>
                    <a:pt x="4016" y="14467"/>
                  </a:lnTo>
                  <a:lnTo>
                    <a:pt x="3622" y="14448"/>
                  </a:lnTo>
                  <a:lnTo>
                    <a:pt x="3228" y="14429"/>
                  </a:lnTo>
                  <a:lnTo>
                    <a:pt x="2815" y="14392"/>
                  </a:lnTo>
                  <a:lnTo>
                    <a:pt x="2009" y="14279"/>
                  </a:lnTo>
                  <a:lnTo>
                    <a:pt x="1202" y="14129"/>
                  </a:lnTo>
                  <a:lnTo>
                    <a:pt x="620" y="13998"/>
                  </a:lnTo>
                  <a:lnTo>
                    <a:pt x="1" y="13829"/>
                  </a:lnTo>
                  <a:lnTo>
                    <a:pt x="170" y="14017"/>
                  </a:lnTo>
                  <a:lnTo>
                    <a:pt x="414" y="14336"/>
                  </a:lnTo>
                  <a:lnTo>
                    <a:pt x="676" y="14655"/>
                  </a:lnTo>
                  <a:lnTo>
                    <a:pt x="920" y="14992"/>
                  </a:lnTo>
                  <a:lnTo>
                    <a:pt x="1164" y="15330"/>
                  </a:lnTo>
                  <a:lnTo>
                    <a:pt x="1615" y="16043"/>
                  </a:lnTo>
                  <a:lnTo>
                    <a:pt x="2046" y="16794"/>
                  </a:lnTo>
                  <a:lnTo>
                    <a:pt x="2440" y="17582"/>
                  </a:lnTo>
                  <a:lnTo>
                    <a:pt x="2797" y="18370"/>
                  </a:lnTo>
                  <a:lnTo>
                    <a:pt x="3116" y="19214"/>
                  </a:lnTo>
                  <a:lnTo>
                    <a:pt x="3397" y="20059"/>
                  </a:lnTo>
                  <a:lnTo>
                    <a:pt x="3641" y="20903"/>
                  </a:lnTo>
                  <a:lnTo>
                    <a:pt x="3847" y="21785"/>
                  </a:lnTo>
                  <a:lnTo>
                    <a:pt x="4016" y="22648"/>
                  </a:lnTo>
                  <a:lnTo>
                    <a:pt x="4073" y="23098"/>
                  </a:lnTo>
                  <a:lnTo>
                    <a:pt x="4129" y="23530"/>
                  </a:lnTo>
                  <a:lnTo>
                    <a:pt x="4166" y="23980"/>
                  </a:lnTo>
                  <a:lnTo>
                    <a:pt x="4204" y="24412"/>
                  </a:lnTo>
                  <a:lnTo>
                    <a:pt x="4204" y="24843"/>
                  </a:lnTo>
                  <a:lnTo>
                    <a:pt x="4204" y="25275"/>
                  </a:lnTo>
                  <a:lnTo>
                    <a:pt x="4204" y="25706"/>
                  </a:lnTo>
                  <a:lnTo>
                    <a:pt x="4185" y="26138"/>
                  </a:lnTo>
                  <a:lnTo>
                    <a:pt x="4148" y="26569"/>
                  </a:lnTo>
                  <a:lnTo>
                    <a:pt x="4091" y="26982"/>
                  </a:lnTo>
                  <a:lnTo>
                    <a:pt x="3997" y="27545"/>
                  </a:lnTo>
                  <a:lnTo>
                    <a:pt x="3885" y="28108"/>
                  </a:lnTo>
                  <a:lnTo>
                    <a:pt x="3735" y="28652"/>
                  </a:lnTo>
                  <a:lnTo>
                    <a:pt x="3547" y="29196"/>
                  </a:lnTo>
                  <a:lnTo>
                    <a:pt x="3341" y="29703"/>
                  </a:lnTo>
                  <a:lnTo>
                    <a:pt x="3097" y="30210"/>
                  </a:lnTo>
                  <a:lnTo>
                    <a:pt x="2797" y="30716"/>
                  </a:lnTo>
                  <a:lnTo>
                    <a:pt x="2478" y="31185"/>
                  </a:lnTo>
                  <a:lnTo>
                    <a:pt x="2403" y="31298"/>
                  </a:lnTo>
                  <a:lnTo>
                    <a:pt x="3059" y="31223"/>
                  </a:lnTo>
                  <a:lnTo>
                    <a:pt x="3697" y="31166"/>
                  </a:lnTo>
                  <a:lnTo>
                    <a:pt x="4316" y="31148"/>
                  </a:lnTo>
                  <a:lnTo>
                    <a:pt x="4936" y="31166"/>
                  </a:lnTo>
                  <a:lnTo>
                    <a:pt x="5536" y="31204"/>
                  </a:lnTo>
                  <a:lnTo>
                    <a:pt x="6136" y="31279"/>
                  </a:lnTo>
                  <a:lnTo>
                    <a:pt x="6737" y="31373"/>
                  </a:lnTo>
                  <a:lnTo>
                    <a:pt x="7319" y="31523"/>
                  </a:lnTo>
                  <a:lnTo>
                    <a:pt x="7881" y="31692"/>
                  </a:lnTo>
                  <a:lnTo>
                    <a:pt x="8444" y="31898"/>
                  </a:lnTo>
                  <a:lnTo>
                    <a:pt x="8989" y="32142"/>
                  </a:lnTo>
                  <a:lnTo>
                    <a:pt x="9533" y="32424"/>
                  </a:lnTo>
                  <a:lnTo>
                    <a:pt x="10058" y="32724"/>
                  </a:lnTo>
                  <a:lnTo>
                    <a:pt x="10583" y="33080"/>
                  </a:lnTo>
                  <a:lnTo>
                    <a:pt x="11090" y="33456"/>
                  </a:lnTo>
                  <a:lnTo>
                    <a:pt x="11578" y="33868"/>
                  </a:lnTo>
                  <a:lnTo>
                    <a:pt x="12047" y="34319"/>
                  </a:lnTo>
                  <a:lnTo>
                    <a:pt x="12478" y="34788"/>
                  </a:lnTo>
                  <a:lnTo>
                    <a:pt x="12891" y="35276"/>
                  </a:lnTo>
                  <a:lnTo>
                    <a:pt x="13248" y="35764"/>
                  </a:lnTo>
                  <a:lnTo>
                    <a:pt x="13567" y="36270"/>
                  </a:lnTo>
                  <a:lnTo>
                    <a:pt x="13867" y="36795"/>
                  </a:lnTo>
                  <a:lnTo>
                    <a:pt x="14130" y="37321"/>
                  </a:lnTo>
                  <a:lnTo>
                    <a:pt x="14355" y="37884"/>
                  </a:lnTo>
                  <a:lnTo>
                    <a:pt x="14542" y="38447"/>
                  </a:lnTo>
                  <a:lnTo>
                    <a:pt x="14711" y="39028"/>
                  </a:lnTo>
                  <a:lnTo>
                    <a:pt x="14843" y="39610"/>
                  </a:lnTo>
                  <a:lnTo>
                    <a:pt x="14936" y="40210"/>
                  </a:lnTo>
                  <a:lnTo>
                    <a:pt x="14993" y="40830"/>
                  </a:lnTo>
                  <a:lnTo>
                    <a:pt x="15030" y="41468"/>
                  </a:lnTo>
                  <a:lnTo>
                    <a:pt x="15030" y="42106"/>
                  </a:lnTo>
                  <a:lnTo>
                    <a:pt x="15012" y="42744"/>
                  </a:lnTo>
                  <a:lnTo>
                    <a:pt x="15255" y="42537"/>
                  </a:lnTo>
                  <a:lnTo>
                    <a:pt x="15499" y="42331"/>
                  </a:lnTo>
                  <a:lnTo>
                    <a:pt x="15875" y="42068"/>
                  </a:lnTo>
                  <a:lnTo>
                    <a:pt x="16250" y="41824"/>
                  </a:lnTo>
                  <a:lnTo>
                    <a:pt x="16644" y="41599"/>
                  </a:lnTo>
                  <a:lnTo>
                    <a:pt x="17019" y="41411"/>
                  </a:lnTo>
                  <a:lnTo>
                    <a:pt x="17413" y="41242"/>
                  </a:lnTo>
                  <a:lnTo>
                    <a:pt x="17826" y="41111"/>
                  </a:lnTo>
                  <a:lnTo>
                    <a:pt x="18220" y="40980"/>
                  </a:lnTo>
                  <a:lnTo>
                    <a:pt x="18633" y="40886"/>
                  </a:lnTo>
                  <a:lnTo>
                    <a:pt x="19046" y="40811"/>
                  </a:lnTo>
                  <a:lnTo>
                    <a:pt x="19458" y="40755"/>
                  </a:lnTo>
                  <a:lnTo>
                    <a:pt x="19890" y="40717"/>
                  </a:lnTo>
                  <a:lnTo>
                    <a:pt x="20322" y="40698"/>
                  </a:lnTo>
                  <a:lnTo>
                    <a:pt x="20753" y="40698"/>
                  </a:lnTo>
                  <a:lnTo>
                    <a:pt x="21185" y="40717"/>
                  </a:lnTo>
                  <a:lnTo>
                    <a:pt x="21635" y="40773"/>
                  </a:lnTo>
                  <a:lnTo>
                    <a:pt x="22067" y="40830"/>
                  </a:lnTo>
                  <a:lnTo>
                    <a:pt x="22386" y="40886"/>
                  </a:lnTo>
                  <a:lnTo>
                    <a:pt x="22686" y="40942"/>
                  </a:lnTo>
                  <a:lnTo>
                    <a:pt x="22986" y="41017"/>
                  </a:lnTo>
                  <a:lnTo>
                    <a:pt x="23267" y="41111"/>
                  </a:lnTo>
                  <a:lnTo>
                    <a:pt x="23849" y="41317"/>
                  </a:lnTo>
                  <a:lnTo>
                    <a:pt x="24393" y="41561"/>
                  </a:lnTo>
                  <a:lnTo>
                    <a:pt x="24937" y="41843"/>
                  </a:lnTo>
                  <a:lnTo>
                    <a:pt x="25463" y="42143"/>
                  </a:lnTo>
                  <a:lnTo>
                    <a:pt x="25969" y="42500"/>
                  </a:lnTo>
                  <a:lnTo>
                    <a:pt x="26457" y="42856"/>
                  </a:lnTo>
                  <a:lnTo>
                    <a:pt x="26776" y="43138"/>
                  </a:lnTo>
                  <a:lnTo>
                    <a:pt x="27095" y="43400"/>
                  </a:lnTo>
                  <a:lnTo>
                    <a:pt x="27395" y="43682"/>
                  </a:lnTo>
                  <a:lnTo>
                    <a:pt x="27696" y="43982"/>
                  </a:lnTo>
                  <a:lnTo>
                    <a:pt x="27977" y="44282"/>
                  </a:lnTo>
                  <a:lnTo>
                    <a:pt x="28240" y="44582"/>
                  </a:lnTo>
                  <a:lnTo>
                    <a:pt x="28502" y="44901"/>
                  </a:lnTo>
                  <a:lnTo>
                    <a:pt x="28746" y="45220"/>
                  </a:lnTo>
                  <a:lnTo>
                    <a:pt x="28990" y="45558"/>
                  </a:lnTo>
                  <a:lnTo>
                    <a:pt x="29234" y="45877"/>
                  </a:lnTo>
                  <a:lnTo>
                    <a:pt x="29666" y="46571"/>
                  </a:lnTo>
                  <a:lnTo>
                    <a:pt x="30079" y="47284"/>
                  </a:lnTo>
                  <a:lnTo>
                    <a:pt x="30454" y="48035"/>
                  </a:lnTo>
                  <a:lnTo>
                    <a:pt x="30773" y="48710"/>
                  </a:lnTo>
                  <a:lnTo>
                    <a:pt x="30829" y="48579"/>
                  </a:lnTo>
                  <a:lnTo>
                    <a:pt x="31204" y="47847"/>
                  </a:lnTo>
                  <a:lnTo>
                    <a:pt x="31411" y="47491"/>
                  </a:lnTo>
                  <a:lnTo>
                    <a:pt x="31617" y="47153"/>
                  </a:lnTo>
                  <a:lnTo>
                    <a:pt x="31880" y="46740"/>
                  </a:lnTo>
                  <a:lnTo>
                    <a:pt x="32180" y="46346"/>
                  </a:lnTo>
                  <a:lnTo>
                    <a:pt x="32461" y="45971"/>
                  </a:lnTo>
                  <a:lnTo>
                    <a:pt x="32780" y="45596"/>
                  </a:lnTo>
                  <a:lnTo>
                    <a:pt x="33081" y="45239"/>
                  </a:lnTo>
                  <a:lnTo>
                    <a:pt x="33418" y="44883"/>
                  </a:lnTo>
                  <a:lnTo>
                    <a:pt x="33737" y="44526"/>
                  </a:lnTo>
                  <a:lnTo>
                    <a:pt x="34094" y="44207"/>
                  </a:lnTo>
                  <a:lnTo>
                    <a:pt x="34432" y="43869"/>
                  </a:lnTo>
                  <a:lnTo>
                    <a:pt x="34807" y="43550"/>
                  </a:lnTo>
                  <a:lnTo>
                    <a:pt x="35163" y="43250"/>
                  </a:lnTo>
                  <a:lnTo>
                    <a:pt x="35539" y="42950"/>
                  </a:lnTo>
                  <a:lnTo>
                    <a:pt x="35933" y="42668"/>
                  </a:lnTo>
                  <a:lnTo>
                    <a:pt x="36327" y="42387"/>
                  </a:lnTo>
                  <a:lnTo>
                    <a:pt x="37134" y="41843"/>
                  </a:lnTo>
                  <a:lnTo>
                    <a:pt x="37509" y="41618"/>
                  </a:lnTo>
                  <a:lnTo>
                    <a:pt x="37865" y="41411"/>
                  </a:lnTo>
                  <a:lnTo>
                    <a:pt x="38241" y="41205"/>
                  </a:lnTo>
                  <a:lnTo>
                    <a:pt x="38635" y="41017"/>
                  </a:lnTo>
                  <a:lnTo>
                    <a:pt x="39029" y="40848"/>
                  </a:lnTo>
                  <a:lnTo>
                    <a:pt x="39423" y="40717"/>
                  </a:lnTo>
                  <a:lnTo>
                    <a:pt x="39835" y="40586"/>
                  </a:lnTo>
                  <a:lnTo>
                    <a:pt x="40248" y="40473"/>
                  </a:lnTo>
                  <a:lnTo>
                    <a:pt x="40867" y="40379"/>
                  </a:lnTo>
                  <a:lnTo>
                    <a:pt x="41487" y="40304"/>
                  </a:lnTo>
                  <a:lnTo>
                    <a:pt x="42087" y="40248"/>
                  </a:lnTo>
                  <a:lnTo>
                    <a:pt x="42706" y="40229"/>
                  </a:lnTo>
                  <a:lnTo>
                    <a:pt x="43325" y="40229"/>
                  </a:lnTo>
                  <a:lnTo>
                    <a:pt x="43945" y="40267"/>
                  </a:lnTo>
                  <a:lnTo>
                    <a:pt x="44545" y="40323"/>
                  </a:lnTo>
                  <a:lnTo>
                    <a:pt x="45164" y="40379"/>
                  </a:lnTo>
                  <a:lnTo>
                    <a:pt x="45690" y="40454"/>
                  </a:lnTo>
                  <a:lnTo>
                    <a:pt x="46196" y="40529"/>
                  </a:lnTo>
                  <a:lnTo>
                    <a:pt x="47209" y="40717"/>
                  </a:lnTo>
                  <a:lnTo>
                    <a:pt x="48223" y="40942"/>
                  </a:lnTo>
                  <a:lnTo>
                    <a:pt x="49217" y="41205"/>
                  </a:lnTo>
                  <a:lnTo>
                    <a:pt x="50418" y="41543"/>
                  </a:lnTo>
                  <a:lnTo>
                    <a:pt x="51600" y="41899"/>
                  </a:lnTo>
                  <a:lnTo>
                    <a:pt x="52182" y="42106"/>
                  </a:lnTo>
                  <a:lnTo>
                    <a:pt x="52745" y="42312"/>
                  </a:lnTo>
                  <a:lnTo>
                    <a:pt x="53326" y="42537"/>
                  </a:lnTo>
                  <a:lnTo>
                    <a:pt x="53889" y="42800"/>
                  </a:lnTo>
                  <a:lnTo>
                    <a:pt x="53946" y="42800"/>
                  </a:lnTo>
                  <a:lnTo>
                    <a:pt x="53570" y="42087"/>
                  </a:lnTo>
                  <a:lnTo>
                    <a:pt x="53214" y="41393"/>
                  </a:lnTo>
                  <a:lnTo>
                    <a:pt x="52895" y="40661"/>
                  </a:lnTo>
                  <a:lnTo>
                    <a:pt x="52613" y="39948"/>
                  </a:lnTo>
                  <a:lnTo>
                    <a:pt x="52351" y="39216"/>
                  </a:lnTo>
                  <a:lnTo>
                    <a:pt x="52144" y="38484"/>
                  </a:lnTo>
                  <a:lnTo>
                    <a:pt x="51957" y="37752"/>
                  </a:lnTo>
                  <a:lnTo>
                    <a:pt x="51806" y="37002"/>
                  </a:lnTo>
                  <a:lnTo>
                    <a:pt x="51713" y="36251"/>
                  </a:lnTo>
                  <a:lnTo>
                    <a:pt x="51638" y="35501"/>
                  </a:lnTo>
                  <a:lnTo>
                    <a:pt x="51619" y="34732"/>
                  </a:lnTo>
                  <a:lnTo>
                    <a:pt x="51638" y="33962"/>
                  </a:lnTo>
                  <a:lnTo>
                    <a:pt x="51675" y="33193"/>
                  </a:lnTo>
                  <a:lnTo>
                    <a:pt x="51769" y="32424"/>
                  </a:lnTo>
                  <a:lnTo>
                    <a:pt x="51919" y="31636"/>
                  </a:lnTo>
                  <a:lnTo>
                    <a:pt x="52088" y="30847"/>
                  </a:lnTo>
                  <a:lnTo>
                    <a:pt x="52313" y="30078"/>
                  </a:lnTo>
                  <a:lnTo>
                    <a:pt x="52576" y="29309"/>
                  </a:lnTo>
                  <a:lnTo>
                    <a:pt x="52857" y="28596"/>
                  </a:lnTo>
                  <a:lnTo>
                    <a:pt x="53176" y="27883"/>
                  </a:lnTo>
                  <a:lnTo>
                    <a:pt x="53533" y="27207"/>
                  </a:lnTo>
                  <a:lnTo>
                    <a:pt x="53908" y="26551"/>
                  </a:lnTo>
                  <a:lnTo>
                    <a:pt x="54340" y="25913"/>
                  </a:lnTo>
                  <a:lnTo>
                    <a:pt x="54790" y="25312"/>
                  </a:lnTo>
                  <a:lnTo>
                    <a:pt x="55278" y="24731"/>
                  </a:lnTo>
                  <a:lnTo>
                    <a:pt x="55784" y="24168"/>
                  </a:lnTo>
                  <a:lnTo>
                    <a:pt x="56328" y="23642"/>
                  </a:lnTo>
                  <a:lnTo>
                    <a:pt x="56910" y="23117"/>
                  </a:lnTo>
                  <a:lnTo>
                    <a:pt x="57511" y="22629"/>
                  </a:lnTo>
                  <a:lnTo>
                    <a:pt x="58149" y="22160"/>
                  </a:lnTo>
                  <a:lnTo>
                    <a:pt x="58805" y="21728"/>
                  </a:lnTo>
                  <a:lnTo>
                    <a:pt x="59499" y="21297"/>
                  </a:lnTo>
                  <a:lnTo>
                    <a:pt x="58862" y="21072"/>
                  </a:lnTo>
                  <a:lnTo>
                    <a:pt x="58242" y="20809"/>
                  </a:lnTo>
                  <a:lnTo>
                    <a:pt x="57642" y="20528"/>
                  </a:lnTo>
                  <a:lnTo>
                    <a:pt x="57060" y="20209"/>
                  </a:lnTo>
                  <a:lnTo>
                    <a:pt x="56497" y="19871"/>
                  </a:lnTo>
                  <a:lnTo>
                    <a:pt x="55972" y="19514"/>
                  </a:lnTo>
                  <a:lnTo>
                    <a:pt x="55447" y="19139"/>
                  </a:lnTo>
                  <a:lnTo>
                    <a:pt x="54959" y="18726"/>
                  </a:lnTo>
                  <a:lnTo>
                    <a:pt x="54471" y="18295"/>
                  </a:lnTo>
                  <a:lnTo>
                    <a:pt x="54021" y="17844"/>
                  </a:lnTo>
                  <a:lnTo>
                    <a:pt x="53589" y="17375"/>
                  </a:lnTo>
                  <a:lnTo>
                    <a:pt x="53157" y="16887"/>
                  </a:lnTo>
                  <a:lnTo>
                    <a:pt x="52763" y="16362"/>
                  </a:lnTo>
                  <a:lnTo>
                    <a:pt x="52388" y="15837"/>
                  </a:lnTo>
                  <a:lnTo>
                    <a:pt x="52013" y="15274"/>
                  </a:lnTo>
                  <a:lnTo>
                    <a:pt x="51675" y="14692"/>
                  </a:lnTo>
                  <a:lnTo>
                    <a:pt x="51356" y="14092"/>
                  </a:lnTo>
                  <a:lnTo>
                    <a:pt x="51075" y="13491"/>
                  </a:lnTo>
                  <a:lnTo>
                    <a:pt x="50793" y="12891"/>
                  </a:lnTo>
                  <a:lnTo>
                    <a:pt x="50568" y="12290"/>
                  </a:lnTo>
                  <a:lnTo>
                    <a:pt x="50362" y="11671"/>
                  </a:lnTo>
                  <a:lnTo>
                    <a:pt x="50174" y="11052"/>
                  </a:lnTo>
                  <a:lnTo>
                    <a:pt x="50024" y="10433"/>
                  </a:lnTo>
                  <a:lnTo>
                    <a:pt x="49911" y="9795"/>
                  </a:lnTo>
                  <a:lnTo>
                    <a:pt x="49818" y="9176"/>
                  </a:lnTo>
                  <a:lnTo>
                    <a:pt x="49761" y="8519"/>
                  </a:lnTo>
                  <a:lnTo>
                    <a:pt x="49743" y="7881"/>
                  </a:lnTo>
                  <a:lnTo>
                    <a:pt x="49761" y="7224"/>
                  </a:lnTo>
                  <a:lnTo>
                    <a:pt x="49799" y="6586"/>
                  </a:lnTo>
                  <a:lnTo>
                    <a:pt x="49874" y="5911"/>
                  </a:lnTo>
                  <a:lnTo>
                    <a:pt x="49986" y="5254"/>
                  </a:lnTo>
                  <a:lnTo>
                    <a:pt x="50118" y="4579"/>
                  </a:lnTo>
                  <a:lnTo>
                    <a:pt x="49911" y="4729"/>
                  </a:lnTo>
                  <a:lnTo>
                    <a:pt x="49480" y="5029"/>
                  </a:lnTo>
                  <a:lnTo>
                    <a:pt x="49030" y="5310"/>
                  </a:lnTo>
                  <a:lnTo>
                    <a:pt x="48598" y="5592"/>
                  </a:lnTo>
                  <a:lnTo>
                    <a:pt x="48148" y="5855"/>
                  </a:lnTo>
                  <a:lnTo>
                    <a:pt x="47679" y="6099"/>
                  </a:lnTo>
                  <a:lnTo>
                    <a:pt x="47209" y="6324"/>
                  </a:lnTo>
                  <a:lnTo>
                    <a:pt x="46740" y="6530"/>
                  </a:lnTo>
                  <a:lnTo>
                    <a:pt x="46271" y="6736"/>
                  </a:lnTo>
                  <a:lnTo>
                    <a:pt x="45783" y="6905"/>
                  </a:lnTo>
                  <a:lnTo>
                    <a:pt x="45296" y="7074"/>
                  </a:lnTo>
                  <a:lnTo>
                    <a:pt x="44808" y="7206"/>
                  </a:lnTo>
                  <a:lnTo>
                    <a:pt x="44301" y="7337"/>
                  </a:lnTo>
                  <a:lnTo>
                    <a:pt x="43776" y="7449"/>
                  </a:lnTo>
                  <a:lnTo>
                    <a:pt x="43269" y="7525"/>
                  </a:lnTo>
                  <a:lnTo>
                    <a:pt x="42744" y="7600"/>
                  </a:lnTo>
                  <a:lnTo>
                    <a:pt x="42200" y="7637"/>
                  </a:lnTo>
                  <a:lnTo>
                    <a:pt x="41731" y="7656"/>
                  </a:lnTo>
                  <a:lnTo>
                    <a:pt x="41261" y="7656"/>
                  </a:lnTo>
                  <a:lnTo>
                    <a:pt x="40811" y="7637"/>
                  </a:lnTo>
                  <a:lnTo>
                    <a:pt x="40361" y="7600"/>
                  </a:lnTo>
                  <a:lnTo>
                    <a:pt x="39911" y="7543"/>
                  </a:lnTo>
                  <a:lnTo>
                    <a:pt x="39460" y="7468"/>
                  </a:lnTo>
                  <a:lnTo>
                    <a:pt x="39029" y="7374"/>
                  </a:lnTo>
                  <a:lnTo>
                    <a:pt x="38578" y="7262"/>
                  </a:lnTo>
                  <a:lnTo>
                    <a:pt x="38166" y="7131"/>
                  </a:lnTo>
                  <a:lnTo>
                    <a:pt x="37734" y="6980"/>
                  </a:lnTo>
                  <a:lnTo>
                    <a:pt x="37321" y="6812"/>
                  </a:lnTo>
                  <a:lnTo>
                    <a:pt x="36908" y="6605"/>
                  </a:lnTo>
                  <a:lnTo>
                    <a:pt x="36514" y="6399"/>
                  </a:lnTo>
                  <a:lnTo>
                    <a:pt x="36102" y="6174"/>
                  </a:lnTo>
                  <a:lnTo>
                    <a:pt x="35726" y="5911"/>
                  </a:lnTo>
                  <a:lnTo>
                    <a:pt x="35332" y="5648"/>
                  </a:lnTo>
                  <a:lnTo>
                    <a:pt x="34788" y="5217"/>
                  </a:lnTo>
                  <a:lnTo>
                    <a:pt x="34525" y="4991"/>
                  </a:lnTo>
                  <a:lnTo>
                    <a:pt x="34263" y="4748"/>
                  </a:lnTo>
                  <a:lnTo>
                    <a:pt x="34019" y="4522"/>
                  </a:lnTo>
                  <a:lnTo>
                    <a:pt x="33775" y="4260"/>
                  </a:lnTo>
                  <a:lnTo>
                    <a:pt x="33569" y="4016"/>
                  </a:lnTo>
                  <a:lnTo>
                    <a:pt x="33343" y="3753"/>
                  </a:lnTo>
                  <a:lnTo>
                    <a:pt x="33137" y="3472"/>
                  </a:lnTo>
                  <a:lnTo>
                    <a:pt x="32949" y="3190"/>
                  </a:lnTo>
                  <a:lnTo>
                    <a:pt x="32762" y="2909"/>
                  </a:lnTo>
                  <a:lnTo>
                    <a:pt x="32593" y="2609"/>
                  </a:lnTo>
                  <a:lnTo>
                    <a:pt x="32424" y="2308"/>
                  </a:lnTo>
                  <a:lnTo>
                    <a:pt x="32274" y="1989"/>
                  </a:lnTo>
                  <a:lnTo>
                    <a:pt x="32142" y="1670"/>
                  </a:lnTo>
                  <a:lnTo>
                    <a:pt x="32011" y="1333"/>
                  </a:lnTo>
                  <a:lnTo>
                    <a:pt x="31917" y="1014"/>
                  </a:lnTo>
                  <a:lnTo>
                    <a:pt x="31824" y="676"/>
                  </a:lnTo>
                  <a:lnTo>
                    <a:pt x="31636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497850" y="10648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498225" y="5374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805150" y="39228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667750" y="40727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721875" y="877300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121" name="Google Shape;121;p3"/>
            <p:cNvSpPr/>
            <p:nvPr/>
          </p:nvSpPr>
          <p:spPr>
            <a:xfrm flipH="1">
              <a:off x="6563750" y="746788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</p:grpSp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2057400" y="2537744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ubTitle" idx="1"/>
          </p:nvPr>
        </p:nvSpPr>
        <p:spPr>
          <a:xfrm>
            <a:off x="2109300" y="3224325"/>
            <a:ext cx="4925400" cy="59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228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title" idx="2" hasCustomPrompt="1"/>
          </p:nvPr>
        </p:nvSpPr>
        <p:spPr>
          <a:xfrm>
            <a:off x="4027950" y="1449377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2">
            <a:alphaModFix amt="18000"/>
          </a:blip>
          <a:srcRect l="76455" r="5841"/>
          <a:stretch/>
        </p:blipFill>
        <p:spPr>
          <a:xfrm rot="10800000" flipH="1">
            <a:off x="-8862" y="1738199"/>
            <a:ext cx="1444173" cy="342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>
            <a:off x="0" y="-15300"/>
            <a:ext cx="1755600" cy="517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-702732" flipH="1">
            <a:off x="458667" y="-92487"/>
            <a:ext cx="826642" cy="5404048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Google Shape;128;p3"/>
          <p:cNvSpPr/>
          <p:nvPr/>
        </p:nvSpPr>
        <p:spPr>
          <a:xfrm rot="10800000">
            <a:off x="7578000" y="-19"/>
            <a:ext cx="1566000" cy="23304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/>
          <p:nvPr/>
        </p:nvSpPr>
        <p:spPr>
          <a:xfrm rot="9197027" flipH="1">
            <a:off x="7759725" y="-1718878"/>
            <a:ext cx="826677" cy="5403734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0" name="Google Shape;130;p3"/>
          <p:cNvGrpSpPr/>
          <p:nvPr/>
        </p:nvGrpSpPr>
        <p:grpSpPr>
          <a:xfrm>
            <a:off x="7086594" y="4086952"/>
            <a:ext cx="2402693" cy="780205"/>
            <a:chOff x="5898850" y="3907212"/>
            <a:chExt cx="3345437" cy="1086334"/>
          </a:xfrm>
        </p:grpSpPr>
        <p:sp>
          <p:nvSpPr>
            <p:cNvPr id="131" name="Google Shape;131;p3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grpSp>
        <p:nvGrpSpPr>
          <p:cNvPr id="133" name="Google Shape;133;p3"/>
          <p:cNvGrpSpPr/>
          <p:nvPr/>
        </p:nvGrpSpPr>
        <p:grpSpPr>
          <a:xfrm>
            <a:off x="8157746" y="-917"/>
            <a:ext cx="970232" cy="1214681"/>
            <a:chOff x="8157746" y="-917"/>
            <a:chExt cx="970232" cy="1214681"/>
          </a:xfrm>
        </p:grpSpPr>
        <p:sp>
          <p:nvSpPr>
            <p:cNvPr id="134" name="Google Shape;134;p3"/>
            <p:cNvSpPr/>
            <p:nvPr/>
          </p:nvSpPr>
          <p:spPr>
            <a:xfrm>
              <a:off x="8507257" y="-917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507257" y="-917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8645862" y="42772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8645862" y="42772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8785223" y="78558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8785223" y="78558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8193897" y="80814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8193897" y="80814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8325720" y="116221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325720" y="116221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459434" y="147860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8459434" y="147860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97660" y="191171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597660" y="191171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738521" y="237494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738521" y="237494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157746" y="238629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157746" y="238629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83531" y="262729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283531" y="262729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8413854" y="306431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8413854" y="306431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558484" y="34182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8558484" y="34182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8697845" y="386271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697845" y="386271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249636" y="424691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249636" y="424691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840206" y="426947"/>
              <a:ext cx="136361" cy="135983"/>
            </a:xfrm>
            <a:custGeom>
              <a:avLst/>
              <a:gdLst/>
              <a:ahLst/>
              <a:cxnLst/>
              <a:rect l="l" t="t" r="r" b="b"/>
              <a:pathLst>
                <a:path w="10818" h="10788" extrusionOk="0">
                  <a:moveTo>
                    <a:pt x="5320" y="1"/>
                  </a:moveTo>
                  <a:lnTo>
                    <a:pt x="4752" y="31"/>
                  </a:lnTo>
                  <a:lnTo>
                    <a:pt x="4214" y="120"/>
                  </a:lnTo>
                  <a:lnTo>
                    <a:pt x="3676" y="270"/>
                  </a:lnTo>
                  <a:lnTo>
                    <a:pt x="3168" y="449"/>
                  </a:lnTo>
                  <a:lnTo>
                    <a:pt x="2690" y="688"/>
                  </a:lnTo>
                  <a:lnTo>
                    <a:pt x="2272" y="957"/>
                  </a:lnTo>
                  <a:lnTo>
                    <a:pt x="1853" y="1286"/>
                  </a:lnTo>
                  <a:lnTo>
                    <a:pt x="1465" y="1644"/>
                  </a:lnTo>
                  <a:lnTo>
                    <a:pt x="1136" y="2033"/>
                  </a:lnTo>
                  <a:lnTo>
                    <a:pt x="838" y="2451"/>
                  </a:lnTo>
                  <a:lnTo>
                    <a:pt x="569" y="2899"/>
                  </a:lnTo>
                  <a:lnTo>
                    <a:pt x="359" y="3377"/>
                  </a:lnTo>
                  <a:lnTo>
                    <a:pt x="210" y="3915"/>
                  </a:lnTo>
                  <a:lnTo>
                    <a:pt x="91" y="4423"/>
                  </a:lnTo>
                  <a:lnTo>
                    <a:pt x="31" y="4991"/>
                  </a:lnTo>
                  <a:lnTo>
                    <a:pt x="1" y="5558"/>
                  </a:lnTo>
                  <a:lnTo>
                    <a:pt x="61" y="6096"/>
                  </a:lnTo>
                  <a:lnTo>
                    <a:pt x="150" y="6634"/>
                  </a:lnTo>
                  <a:lnTo>
                    <a:pt x="270" y="7142"/>
                  </a:lnTo>
                  <a:lnTo>
                    <a:pt x="449" y="7620"/>
                  </a:lnTo>
                  <a:lnTo>
                    <a:pt x="688" y="8098"/>
                  </a:lnTo>
                  <a:lnTo>
                    <a:pt x="957" y="8517"/>
                  </a:lnTo>
                  <a:lnTo>
                    <a:pt x="1256" y="8905"/>
                  </a:lnTo>
                  <a:lnTo>
                    <a:pt x="1614" y="9293"/>
                  </a:lnTo>
                  <a:lnTo>
                    <a:pt x="1973" y="9622"/>
                  </a:lnTo>
                  <a:lnTo>
                    <a:pt x="2391" y="9921"/>
                  </a:lnTo>
                  <a:lnTo>
                    <a:pt x="2810" y="10160"/>
                  </a:lnTo>
                  <a:lnTo>
                    <a:pt x="3288" y="10399"/>
                  </a:lnTo>
                  <a:lnTo>
                    <a:pt x="3766" y="10548"/>
                  </a:lnTo>
                  <a:lnTo>
                    <a:pt x="4274" y="10698"/>
                  </a:lnTo>
                  <a:lnTo>
                    <a:pt x="4812" y="10758"/>
                  </a:lnTo>
                  <a:lnTo>
                    <a:pt x="5379" y="10787"/>
                  </a:lnTo>
                  <a:lnTo>
                    <a:pt x="5947" y="10787"/>
                  </a:lnTo>
                  <a:lnTo>
                    <a:pt x="6485" y="10698"/>
                  </a:lnTo>
                  <a:lnTo>
                    <a:pt x="7023" y="10578"/>
                  </a:lnTo>
                  <a:lnTo>
                    <a:pt x="7531" y="10399"/>
                  </a:lnTo>
                  <a:lnTo>
                    <a:pt x="8009" y="10160"/>
                  </a:lnTo>
                  <a:lnTo>
                    <a:pt x="8457" y="9921"/>
                  </a:lnTo>
                  <a:lnTo>
                    <a:pt x="8875" y="9592"/>
                  </a:lnTo>
                  <a:lnTo>
                    <a:pt x="9264" y="9264"/>
                  </a:lnTo>
                  <a:lnTo>
                    <a:pt x="9592" y="8875"/>
                  </a:lnTo>
                  <a:lnTo>
                    <a:pt x="9921" y="8457"/>
                  </a:lnTo>
                  <a:lnTo>
                    <a:pt x="10190" y="8009"/>
                  </a:lnTo>
                  <a:lnTo>
                    <a:pt x="10399" y="7530"/>
                  </a:lnTo>
                  <a:lnTo>
                    <a:pt x="10578" y="7023"/>
                  </a:lnTo>
                  <a:lnTo>
                    <a:pt x="10728" y="6485"/>
                  </a:lnTo>
                  <a:lnTo>
                    <a:pt x="10788" y="5947"/>
                  </a:lnTo>
                  <a:lnTo>
                    <a:pt x="10818" y="5379"/>
                  </a:lnTo>
                  <a:lnTo>
                    <a:pt x="10788" y="4811"/>
                  </a:lnTo>
                  <a:lnTo>
                    <a:pt x="10698" y="4244"/>
                  </a:lnTo>
                  <a:lnTo>
                    <a:pt x="10578" y="3706"/>
                  </a:lnTo>
                  <a:lnTo>
                    <a:pt x="10399" y="3228"/>
                  </a:lnTo>
                  <a:lnTo>
                    <a:pt x="10160" y="2750"/>
                  </a:lnTo>
                  <a:lnTo>
                    <a:pt x="9891" y="2301"/>
                  </a:lnTo>
                  <a:lnTo>
                    <a:pt x="9563" y="1883"/>
                  </a:lnTo>
                  <a:lnTo>
                    <a:pt x="9234" y="1495"/>
                  </a:lnTo>
                  <a:lnTo>
                    <a:pt x="8845" y="1166"/>
                  </a:lnTo>
                  <a:lnTo>
                    <a:pt x="8427" y="867"/>
                  </a:lnTo>
                  <a:lnTo>
                    <a:pt x="7979" y="598"/>
                  </a:lnTo>
                  <a:lnTo>
                    <a:pt x="7471" y="389"/>
                  </a:lnTo>
                  <a:lnTo>
                    <a:pt x="6963" y="210"/>
                  </a:lnTo>
                  <a:lnTo>
                    <a:pt x="6455" y="90"/>
                  </a:lnTo>
                  <a:lnTo>
                    <a:pt x="588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8840206" y="426947"/>
              <a:ext cx="136361" cy="135983"/>
            </a:xfrm>
            <a:custGeom>
              <a:avLst/>
              <a:gdLst/>
              <a:ahLst/>
              <a:cxnLst/>
              <a:rect l="l" t="t" r="r" b="b"/>
              <a:pathLst>
                <a:path w="10818" h="10788" extrusionOk="0">
                  <a:moveTo>
                    <a:pt x="5320" y="1"/>
                  </a:moveTo>
                  <a:lnTo>
                    <a:pt x="4752" y="31"/>
                  </a:lnTo>
                  <a:lnTo>
                    <a:pt x="4214" y="120"/>
                  </a:lnTo>
                  <a:lnTo>
                    <a:pt x="3676" y="270"/>
                  </a:lnTo>
                  <a:lnTo>
                    <a:pt x="3168" y="449"/>
                  </a:lnTo>
                  <a:lnTo>
                    <a:pt x="2690" y="688"/>
                  </a:lnTo>
                  <a:lnTo>
                    <a:pt x="2272" y="957"/>
                  </a:lnTo>
                  <a:lnTo>
                    <a:pt x="1853" y="1286"/>
                  </a:lnTo>
                  <a:lnTo>
                    <a:pt x="1465" y="1644"/>
                  </a:lnTo>
                  <a:lnTo>
                    <a:pt x="1136" y="2033"/>
                  </a:lnTo>
                  <a:lnTo>
                    <a:pt x="838" y="2451"/>
                  </a:lnTo>
                  <a:lnTo>
                    <a:pt x="569" y="2899"/>
                  </a:lnTo>
                  <a:lnTo>
                    <a:pt x="359" y="3377"/>
                  </a:lnTo>
                  <a:lnTo>
                    <a:pt x="210" y="3915"/>
                  </a:lnTo>
                  <a:lnTo>
                    <a:pt x="91" y="4423"/>
                  </a:lnTo>
                  <a:lnTo>
                    <a:pt x="31" y="4991"/>
                  </a:lnTo>
                  <a:lnTo>
                    <a:pt x="1" y="5558"/>
                  </a:lnTo>
                  <a:lnTo>
                    <a:pt x="61" y="6096"/>
                  </a:lnTo>
                  <a:lnTo>
                    <a:pt x="150" y="6634"/>
                  </a:lnTo>
                  <a:lnTo>
                    <a:pt x="270" y="7142"/>
                  </a:lnTo>
                  <a:lnTo>
                    <a:pt x="449" y="7620"/>
                  </a:lnTo>
                  <a:lnTo>
                    <a:pt x="688" y="8098"/>
                  </a:lnTo>
                  <a:lnTo>
                    <a:pt x="957" y="8517"/>
                  </a:lnTo>
                  <a:lnTo>
                    <a:pt x="1256" y="8905"/>
                  </a:lnTo>
                  <a:lnTo>
                    <a:pt x="1614" y="9293"/>
                  </a:lnTo>
                  <a:lnTo>
                    <a:pt x="1973" y="9622"/>
                  </a:lnTo>
                  <a:lnTo>
                    <a:pt x="2391" y="9921"/>
                  </a:lnTo>
                  <a:lnTo>
                    <a:pt x="2810" y="10160"/>
                  </a:lnTo>
                  <a:lnTo>
                    <a:pt x="3288" y="10399"/>
                  </a:lnTo>
                  <a:lnTo>
                    <a:pt x="3766" y="10548"/>
                  </a:lnTo>
                  <a:lnTo>
                    <a:pt x="4274" y="10698"/>
                  </a:lnTo>
                  <a:lnTo>
                    <a:pt x="4812" y="10758"/>
                  </a:lnTo>
                  <a:lnTo>
                    <a:pt x="5379" y="10787"/>
                  </a:lnTo>
                  <a:lnTo>
                    <a:pt x="5947" y="10787"/>
                  </a:lnTo>
                  <a:lnTo>
                    <a:pt x="6485" y="10698"/>
                  </a:lnTo>
                  <a:lnTo>
                    <a:pt x="7023" y="10578"/>
                  </a:lnTo>
                  <a:lnTo>
                    <a:pt x="7531" y="10399"/>
                  </a:lnTo>
                  <a:lnTo>
                    <a:pt x="8009" y="10160"/>
                  </a:lnTo>
                  <a:lnTo>
                    <a:pt x="8457" y="9921"/>
                  </a:lnTo>
                  <a:lnTo>
                    <a:pt x="8875" y="9592"/>
                  </a:lnTo>
                  <a:lnTo>
                    <a:pt x="9264" y="9264"/>
                  </a:lnTo>
                  <a:lnTo>
                    <a:pt x="9592" y="8875"/>
                  </a:lnTo>
                  <a:lnTo>
                    <a:pt x="9921" y="8457"/>
                  </a:lnTo>
                  <a:lnTo>
                    <a:pt x="10190" y="8009"/>
                  </a:lnTo>
                  <a:lnTo>
                    <a:pt x="10399" y="7530"/>
                  </a:lnTo>
                  <a:lnTo>
                    <a:pt x="10578" y="7023"/>
                  </a:lnTo>
                  <a:lnTo>
                    <a:pt x="10728" y="6485"/>
                  </a:lnTo>
                  <a:lnTo>
                    <a:pt x="10788" y="5947"/>
                  </a:lnTo>
                  <a:lnTo>
                    <a:pt x="10818" y="5379"/>
                  </a:lnTo>
                  <a:lnTo>
                    <a:pt x="10788" y="4811"/>
                  </a:lnTo>
                  <a:lnTo>
                    <a:pt x="10698" y="4244"/>
                  </a:lnTo>
                  <a:lnTo>
                    <a:pt x="10578" y="3706"/>
                  </a:lnTo>
                  <a:lnTo>
                    <a:pt x="10399" y="3228"/>
                  </a:lnTo>
                  <a:lnTo>
                    <a:pt x="10160" y="2750"/>
                  </a:lnTo>
                  <a:lnTo>
                    <a:pt x="9891" y="2301"/>
                  </a:lnTo>
                  <a:lnTo>
                    <a:pt x="9563" y="1883"/>
                  </a:lnTo>
                  <a:lnTo>
                    <a:pt x="9234" y="1495"/>
                  </a:lnTo>
                  <a:lnTo>
                    <a:pt x="8845" y="1166"/>
                  </a:lnTo>
                  <a:lnTo>
                    <a:pt x="8427" y="867"/>
                  </a:lnTo>
                  <a:lnTo>
                    <a:pt x="7979" y="598"/>
                  </a:lnTo>
                  <a:lnTo>
                    <a:pt x="7471" y="389"/>
                  </a:lnTo>
                  <a:lnTo>
                    <a:pt x="6963" y="210"/>
                  </a:lnTo>
                  <a:lnTo>
                    <a:pt x="6455" y="90"/>
                  </a:lnTo>
                  <a:lnTo>
                    <a:pt x="588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8379203" y="454073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8379203" y="454073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8982579" y="472527"/>
              <a:ext cx="145399" cy="145386"/>
            </a:xfrm>
            <a:custGeom>
              <a:avLst/>
              <a:gdLst/>
              <a:ahLst/>
              <a:cxnLst/>
              <a:rect l="l" t="t" r="r" b="b"/>
              <a:pathLst>
                <a:path w="11535" h="11534" extrusionOk="0">
                  <a:moveTo>
                    <a:pt x="7351" y="0"/>
                  </a:moveTo>
                  <a:lnTo>
                    <a:pt x="7450" y="60"/>
                  </a:lnTo>
                  <a:lnTo>
                    <a:pt x="7450" y="60"/>
                  </a:lnTo>
                  <a:lnTo>
                    <a:pt x="7471" y="60"/>
                  </a:lnTo>
                  <a:lnTo>
                    <a:pt x="7351" y="0"/>
                  </a:lnTo>
                  <a:close/>
                  <a:moveTo>
                    <a:pt x="7450" y="60"/>
                  </a:moveTo>
                  <a:lnTo>
                    <a:pt x="6305" y="90"/>
                  </a:lnTo>
                  <a:lnTo>
                    <a:pt x="5738" y="120"/>
                  </a:lnTo>
                  <a:lnTo>
                    <a:pt x="5170" y="150"/>
                  </a:lnTo>
                  <a:lnTo>
                    <a:pt x="4662" y="239"/>
                  </a:lnTo>
                  <a:lnTo>
                    <a:pt x="4154" y="359"/>
                  </a:lnTo>
                  <a:lnTo>
                    <a:pt x="3706" y="538"/>
                  </a:lnTo>
                  <a:lnTo>
                    <a:pt x="3228" y="717"/>
                  </a:lnTo>
                  <a:lnTo>
                    <a:pt x="2809" y="956"/>
                  </a:lnTo>
                  <a:lnTo>
                    <a:pt x="2391" y="1225"/>
                  </a:lnTo>
                  <a:lnTo>
                    <a:pt x="2003" y="1524"/>
                  </a:lnTo>
                  <a:lnTo>
                    <a:pt x="1644" y="1823"/>
                  </a:lnTo>
                  <a:lnTo>
                    <a:pt x="1315" y="2181"/>
                  </a:lnTo>
                  <a:lnTo>
                    <a:pt x="1046" y="2540"/>
                  </a:lnTo>
                  <a:lnTo>
                    <a:pt x="777" y="2958"/>
                  </a:lnTo>
                  <a:lnTo>
                    <a:pt x="538" y="3377"/>
                  </a:lnTo>
                  <a:lnTo>
                    <a:pt x="359" y="3795"/>
                  </a:lnTo>
                  <a:lnTo>
                    <a:pt x="210" y="4273"/>
                  </a:lnTo>
                  <a:lnTo>
                    <a:pt x="90" y="4751"/>
                  </a:lnTo>
                  <a:lnTo>
                    <a:pt x="30" y="5229"/>
                  </a:lnTo>
                  <a:lnTo>
                    <a:pt x="1" y="5737"/>
                  </a:lnTo>
                  <a:lnTo>
                    <a:pt x="30" y="6215"/>
                  </a:lnTo>
                  <a:lnTo>
                    <a:pt x="60" y="6663"/>
                  </a:lnTo>
                  <a:lnTo>
                    <a:pt x="150" y="7112"/>
                  </a:lnTo>
                  <a:lnTo>
                    <a:pt x="240" y="7530"/>
                  </a:lnTo>
                  <a:lnTo>
                    <a:pt x="389" y="7948"/>
                  </a:lnTo>
                  <a:lnTo>
                    <a:pt x="538" y="8337"/>
                  </a:lnTo>
                  <a:lnTo>
                    <a:pt x="748" y="8695"/>
                  </a:lnTo>
                  <a:lnTo>
                    <a:pt x="987" y="9054"/>
                  </a:lnTo>
                  <a:lnTo>
                    <a:pt x="1256" y="9383"/>
                  </a:lnTo>
                  <a:lnTo>
                    <a:pt x="1554" y="9711"/>
                  </a:lnTo>
                  <a:lnTo>
                    <a:pt x="1883" y="10010"/>
                  </a:lnTo>
                  <a:lnTo>
                    <a:pt x="2212" y="10279"/>
                  </a:lnTo>
                  <a:lnTo>
                    <a:pt x="2600" y="10548"/>
                  </a:lnTo>
                  <a:lnTo>
                    <a:pt x="3018" y="10787"/>
                  </a:lnTo>
                  <a:lnTo>
                    <a:pt x="3467" y="11026"/>
                  </a:lnTo>
                  <a:lnTo>
                    <a:pt x="3945" y="11205"/>
                  </a:lnTo>
                  <a:lnTo>
                    <a:pt x="4423" y="11355"/>
                  </a:lnTo>
                  <a:lnTo>
                    <a:pt x="4871" y="11444"/>
                  </a:lnTo>
                  <a:lnTo>
                    <a:pt x="5349" y="11504"/>
                  </a:lnTo>
                  <a:lnTo>
                    <a:pt x="5827" y="11534"/>
                  </a:lnTo>
                  <a:lnTo>
                    <a:pt x="6275" y="11504"/>
                  </a:lnTo>
                  <a:lnTo>
                    <a:pt x="6724" y="11444"/>
                  </a:lnTo>
                  <a:lnTo>
                    <a:pt x="7172" y="11325"/>
                  </a:lnTo>
                  <a:lnTo>
                    <a:pt x="7620" y="11175"/>
                  </a:lnTo>
                  <a:lnTo>
                    <a:pt x="8068" y="10996"/>
                  </a:lnTo>
                  <a:lnTo>
                    <a:pt x="8487" y="10757"/>
                  </a:lnTo>
                  <a:lnTo>
                    <a:pt x="8875" y="10488"/>
                  </a:lnTo>
                  <a:lnTo>
                    <a:pt x="9263" y="10189"/>
                  </a:lnTo>
                  <a:lnTo>
                    <a:pt x="9652" y="9831"/>
                  </a:lnTo>
                  <a:lnTo>
                    <a:pt x="10010" y="9442"/>
                  </a:lnTo>
                  <a:lnTo>
                    <a:pt x="10339" y="9024"/>
                  </a:lnTo>
                  <a:lnTo>
                    <a:pt x="10937" y="8277"/>
                  </a:lnTo>
                  <a:lnTo>
                    <a:pt x="11534" y="7530"/>
                  </a:lnTo>
                  <a:lnTo>
                    <a:pt x="11445" y="7620"/>
                  </a:lnTo>
                  <a:lnTo>
                    <a:pt x="11475" y="6992"/>
                  </a:lnTo>
                  <a:lnTo>
                    <a:pt x="11475" y="6395"/>
                  </a:lnTo>
                  <a:lnTo>
                    <a:pt x="11445" y="5797"/>
                  </a:lnTo>
                  <a:lnTo>
                    <a:pt x="11355" y="5229"/>
                  </a:lnTo>
                  <a:lnTo>
                    <a:pt x="11236" y="4691"/>
                  </a:lnTo>
                  <a:lnTo>
                    <a:pt x="11056" y="4154"/>
                  </a:lnTo>
                  <a:lnTo>
                    <a:pt x="10847" y="3646"/>
                  </a:lnTo>
                  <a:lnTo>
                    <a:pt x="10608" y="3167"/>
                  </a:lnTo>
                  <a:lnTo>
                    <a:pt x="10339" y="2719"/>
                  </a:lnTo>
                  <a:lnTo>
                    <a:pt x="10010" y="2271"/>
                  </a:lnTo>
                  <a:lnTo>
                    <a:pt x="9652" y="1853"/>
                  </a:lnTo>
                  <a:lnTo>
                    <a:pt x="9263" y="1434"/>
                  </a:lnTo>
                  <a:lnTo>
                    <a:pt x="8845" y="1046"/>
                  </a:lnTo>
                  <a:lnTo>
                    <a:pt x="8367" y="687"/>
                  </a:lnTo>
                  <a:lnTo>
                    <a:pt x="7889" y="329"/>
                  </a:lnTo>
                  <a:lnTo>
                    <a:pt x="7450" y="6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8982579" y="472527"/>
              <a:ext cx="145399" cy="145386"/>
            </a:xfrm>
            <a:custGeom>
              <a:avLst/>
              <a:gdLst/>
              <a:ahLst/>
              <a:cxnLst/>
              <a:rect l="l" t="t" r="r" b="b"/>
              <a:pathLst>
                <a:path w="11535" h="11534" extrusionOk="0">
                  <a:moveTo>
                    <a:pt x="7351" y="0"/>
                  </a:moveTo>
                  <a:lnTo>
                    <a:pt x="7450" y="60"/>
                  </a:lnTo>
                  <a:lnTo>
                    <a:pt x="7450" y="60"/>
                  </a:lnTo>
                  <a:lnTo>
                    <a:pt x="7471" y="60"/>
                  </a:lnTo>
                  <a:lnTo>
                    <a:pt x="7351" y="0"/>
                  </a:lnTo>
                  <a:close/>
                  <a:moveTo>
                    <a:pt x="7450" y="60"/>
                  </a:moveTo>
                  <a:lnTo>
                    <a:pt x="6305" y="90"/>
                  </a:lnTo>
                  <a:lnTo>
                    <a:pt x="5738" y="120"/>
                  </a:lnTo>
                  <a:lnTo>
                    <a:pt x="5170" y="150"/>
                  </a:lnTo>
                  <a:lnTo>
                    <a:pt x="4662" y="239"/>
                  </a:lnTo>
                  <a:lnTo>
                    <a:pt x="4154" y="359"/>
                  </a:lnTo>
                  <a:lnTo>
                    <a:pt x="3706" y="538"/>
                  </a:lnTo>
                  <a:lnTo>
                    <a:pt x="3228" y="717"/>
                  </a:lnTo>
                  <a:lnTo>
                    <a:pt x="2809" y="956"/>
                  </a:lnTo>
                  <a:lnTo>
                    <a:pt x="2391" y="1225"/>
                  </a:lnTo>
                  <a:lnTo>
                    <a:pt x="2003" y="1524"/>
                  </a:lnTo>
                  <a:lnTo>
                    <a:pt x="1644" y="1823"/>
                  </a:lnTo>
                  <a:lnTo>
                    <a:pt x="1315" y="2181"/>
                  </a:lnTo>
                  <a:lnTo>
                    <a:pt x="1046" y="2540"/>
                  </a:lnTo>
                  <a:lnTo>
                    <a:pt x="777" y="2958"/>
                  </a:lnTo>
                  <a:lnTo>
                    <a:pt x="538" y="3377"/>
                  </a:lnTo>
                  <a:lnTo>
                    <a:pt x="359" y="3795"/>
                  </a:lnTo>
                  <a:lnTo>
                    <a:pt x="210" y="4273"/>
                  </a:lnTo>
                  <a:lnTo>
                    <a:pt x="90" y="4751"/>
                  </a:lnTo>
                  <a:lnTo>
                    <a:pt x="30" y="5229"/>
                  </a:lnTo>
                  <a:lnTo>
                    <a:pt x="1" y="5737"/>
                  </a:lnTo>
                  <a:lnTo>
                    <a:pt x="30" y="6215"/>
                  </a:lnTo>
                  <a:lnTo>
                    <a:pt x="60" y="6663"/>
                  </a:lnTo>
                  <a:lnTo>
                    <a:pt x="150" y="7112"/>
                  </a:lnTo>
                  <a:lnTo>
                    <a:pt x="240" y="7530"/>
                  </a:lnTo>
                  <a:lnTo>
                    <a:pt x="389" y="7948"/>
                  </a:lnTo>
                  <a:lnTo>
                    <a:pt x="538" y="8337"/>
                  </a:lnTo>
                  <a:lnTo>
                    <a:pt x="748" y="8695"/>
                  </a:lnTo>
                  <a:lnTo>
                    <a:pt x="987" y="9054"/>
                  </a:lnTo>
                  <a:lnTo>
                    <a:pt x="1256" y="9383"/>
                  </a:lnTo>
                  <a:lnTo>
                    <a:pt x="1554" y="9711"/>
                  </a:lnTo>
                  <a:lnTo>
                    <a:pt x="1883" y="10010"/>
                  </a:lnTo>
                  <a:lnTo>
                    <a:pt x="2212" y="10279"/>
                  </a:lnTo>
                  <a:lnTo>
                    <a:pt x="2600" y="10548"/>
                  </a:lnTo>
                  <a:lnTo>
                    <a:pt x="3018" y="10787"/>
                  </a:lnTo>
                  <a:lnTo>
                    <a:pt x="3467" y="11026"/>
                  </a:lnTo>
                  <a:lnTo>
                    <a:pt x="3945" y="11205"/>
                  </a:lnTo>
                  <a:lnTo>
                    <a:pt x="4423" y="11355"/>
                  </a:lnTo>
                  <a:lnTo>
                    <a:pt x="4871" y="11444"/>
                  </a:lnTo>
                  <a:lnTo>
                    <a:pt x="5349" y="11504"/>
                  </a:lnTo>
                  <a:lnTo>
                    <a:pt x="5827" y="11534"/>
                  </a:lnTo>
                  <a:lnTo>
                    <a:pt x="6275" y="11504"/>
                  </a:lnTo>
                  <a:lnTo>
                    <a:pt x="6724" y="11444"/>
                  </a:lnTo>
                  <a:lnTo>
                    <a:pt x="7172" y="11325"/>
                  </a:lnTo>
                  <a:lnTo>
                    <a:pt x="7620" y="11175"/>
                  </a:lnTo>
                  <a:lnTo>
                    <a:pt x="8068" y="10996"/>
                  </a:lnTo>
                  <a:lnTo>
                    <a:pt x="8487" y="10757"/>
                  </a:lnTo>
                  <a:lnTo>
                    <a:pt x="8875" y="10488"/>
                  </a:lnTo>
                  <a:lnTo>
                    <a:pt x="9263" y="10189"/>
                  </a:lnTo>
                  <a:lnTo>
                    <a:pt x="9652" y="9831"/>
                  </a:lnTo>
                  <a:lnTo>
                    <a:pt x="10010" y="9442"/>
                  </a:lnTo>
                  <a:lnTo>
                    <a:pt x="10339" y="9024"/>
                  </a:lnTo>
                  <a:lnTo>
                    <a:pt x="10937" y="8277"/>
                  </a:lnTo>
                  <a:lnTo>
                    <a:pt x="11534" y="7530"/>
                  </a:lnTo>
                  <a:lnTo>
                    <a:pt x="11445" y="7620"/>
                  </a:lnTo>
                  <a:lnTo>
                    <a:pt x="11475" y="6992"/>
                  </a:lnTo>
                  <a:lnTo>
                    <a:pt x="11475" y="6395"/>
                  </a:lnTo>
                  <a:lnTo>
                    <a:pt x="11445" y="5797"/>
                  </a:lnTo>
                  <a:lnTo>
                    <a:pt x="11355" y="5229"/>
                  </a:lnTo>
                  <a:lnTo>
                    <a:pt x="11236" y="4691"/>
                  </a:lnTo>
                  <a:lnTo>
                    <a:pt x="11056" y="4154"/>
                  </a:lnTo>
                  <a:lnTo>
                    <a:pt x="10847" y="3646"/>
                  </a:lnTo>
                  <a:lnTo>
                    <a:pt x="10608" y="3167"/>
                  </a:lnTo>
                  <a:lnTo>
                    <a:pt x="10339" y="2719"/>
                  </a:lnTo>
                  <a:lnTo>
                    <a:pt x="10010" y="2271"/>
                  </a:lnTo>
                  <a:lnTo>
                    <a:pt x="9652" y="1853"/>
                  </a:lnTo>
                  <a:lnTo>
                    <a:pt x="9263" y="1434"/>
                  </a:lnTo>
                  <a:lnTo>
                    <a:pt x="8845" y="1046"/>
                  </a:lnTo>
                  <a:lnTo>
                    <a:pt x="8367" y="687"/>
                  </a:lnTo>
                  <a:lnTo>
                    <a:pt x="7889" y="329"/>
                  </a:lnTo>
                  <a:lnTo>
                    <a:pt x="7450" y="6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8514795" y="494750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8514795" y="494750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8653399" y="538817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8653399" y="538817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8794260" y="584762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794260" y="584762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342674" y="606984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342674" y="606984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944915" y="625816"/>
              <a:ext cx="131458" cy="131836"/>
            </a:xfrm>
            <a:custGeom>
              <a:avLst/>
              <a:gdLst/>
              <a:ahLst/>
              <a:cxnLst/>
              <a:rect l="l" t="t" r="r" b="b"/>
              <a:pathLst>
                <a:path w="10429" h="10459" extrusionOk="0">
                  <a:moveTo>
                    <a:pt x="5469" y="0"/>
                  </a:moveTo>
                  <a:lnTo>
                    <a:pt x="4931" y="30"/>
                  </a:lnTo>
                  <a:lnTo>
                    <a:pt x="4393" y="60"/>
                  </a:lnTo>
                  <a:lnTo>
                    <a:pt x="3885" y="180"/>
                  </a:lnTo>
                  <a:lnTo>
                    <a:pt x="3377" y="329"/>
                  </a:lnTo>
                  <a:lnTo>
                    <a:pt x="2899" y="538"/>
                  </a:lnTo>
                  <a:lnTo>
                    <a:pt x="2451" y="777"/>
                  </a:lnTo>
                  <a:lnTo>
                    <a:pt x="2032" y="1076"/>
                  </a:lnTo>
                  <a:lnTo>
                    <a:pt x="1644" y="1405"/>
                  </a:lnTo>
                  <a:lnTo>
                    <a:pt x="1285" y="1763"/>
                  </a:lnTo>
                  <a:lnTo>
                    <a:pt x="987" y="2152"/>
                  </a:lnTo>
                  <a:lnTo>
                    <a:pt x="688" y="2570"/>
                  </a:lnTo>
                  <a:lnTo>
                    <a:pt x="449" y="3048"/>
                  </a:lnTo>
                  <a:lnTo>
                    <a:pt x="269" y="3526"/>
                  </a:lnTo>
                  <a:lnTo>
                    <a:pt x="120" y="4034"/>
                  </a:lnTo>
                  <a:lnTo>
                    <a:pt x="30" y="4542"/>
                  </a:lnTo>
                  <a:lnTo>
                    <a:pt x="1" y="5110"/>
                  </a:lnTo>
                  <a:lnTo>
                    <a:pt x="1" y="5618"/>
                  </a:lnTo>
                  <a:lnTo>
                    <a:pt x="60" y="6126"/>
                  </a:lnTo>
                  <a:lnTo>
                    <a:pt x="180" y="6634"/>
                  </a:lnTo>
                  <a:lnTo>
                    <a:pt x="329" y="7112"/>
                  </a:lnTo>
                  <a:lnTo>
                    <a:pt x="538" y="7560"/>
                  </a:lnTo>
                  <a:lnTo>
                    <a:pt x="777" y="8008"/>
                  </a:lnTo>
                  <a:lnTo>
                    <a:pt x="1046" y="8397"/>
                  </a:lnTo>
                  <a:lnTo>
                    <a:pt x="1375" y="8785"/>
                  </a:lnTo>
                  <a:lnTo>
                    <a:pt x="1734" y="9114"/>
                  </a:lnTo>
                  <a:lnTo>
                    <a:pt x="2092" y="9443"/>
                  </a:lnTo>
                  <a:lnTo>
                    <a:pt x="2511" y="9712"/>
                  </a:lnTo>
                  <a:lnTo>
                    <a:pt x="2959" y="9951"/>
                  </a:lnTo>
                  <a:lnTo>
                    <a:pt x="3407" y="10130"/>
                  </a:lnTo>
                  <a:lnTo>
                    <a:pt x="3915" y="10279"/>
                  </a:lnTo>
                  <a:lnTo>
                    <a:pt x="4393" y="10399"/>
                  </a:lnTo>
                  <a:lnTo>
                    <a:pt x="4931" y="10459"/>
                  </a:lnTo>
                  <a:lnTo>
                    <a:pt x="5469" y="10429"/>
                  </a:lnTo>
                  <a:lnTo>
                    <a:pt x="6006" y="10399"/>
                  </a:lnTo>
                  <a:lnTo>
                    <a:pt x="6514" y="10279"/>
                  </a:lnTo>
                  <a:lnTo>
                    <a:pt x="7022" y="10130"/>
                  </a:lnTo>
                  <a:lnTo>
                    <a:pt x="7500" y="9921"/>
                  </a:lnTo>
                  <a:lnTo>
                    <a:pt x="7949" y="9682"/>
                  </a:lnTo>
                  <a:lnTo>
                    <a:pt x="8367" y="9383"/>
                  </a:lnTo>
                  <a:lnTo>
                    <a:pt x="8755" y="9054"/>
                  </a:lnTo>
                  <a:lnTo>
                    <a:pt x="9114" y="8696"/>
                  </a:lnTo>
                  <a:lnTo>
                    <a:pt x="9443" y="8307"/>
                  </a:lnTo>
                  <a:lnTo>
                    <a:pt x="9712" y="7889"/>
                  </a:lnTo>
                  <a:lnTo>
                    <a:pt x="9951" y="7411"/>
                  </a:lnTo>
                  <a:lnTo>
                    <a:pt x="10130" y="6933"/>
                  </a:lnTo>
                  <a:lnTo>
                    <a:pt x="10279" y="6425"/>
                  </a:lnTo>
                  <a:lnTo>
                    <a:pt x="10369" y="5917"/>
                  </a:lnTo>
                  <a:lnTo>
                    <a:pt x="10429" y="5349"/>
                  </a:lnTo>
                  <a:lnTo>
                    <a:pt x="10399" y="4841"/>
                  </a:lnTo>
                  <a:lnTo>
                    <a:pt x="10339" y="4333"/>
                  </a:lnTo>
                  <a:lnTo>
                    <a:pt x="10220" y="3825"/>
                  </a:lnTo>
                  <a:lnTo>
                    <a:pt x="10070" y="3347"/>
                  </a:lnTo>
                  <a:lnTo>
                    <a:pt x="9861" y="2899"/>
                  </a:lnTo>
                  <a:lnTo>
                    <a:pt x="9622" y="2451"/>
                  </a:lnTo>
                  <a:lnTo>
                    <a:pt x="9353" y="2062"/>
                  </a:lnTo>
                  <a:lnTo>
                    <a:pt x="9024" y="1674"/>
                  </a:lnTo>
                  <a:lnTo>
                    <a:pt x="8696" y="1345"/>
                  </a:lnTo>
                  <a:lnTo>
                    <a:pt x="8307" y="1016"/>
                  </a:lnTo>
                  <a:lnTo>
                    <a:pt x="7889" y="747"/>
                  </a:lnTo>
                  <a:lnTo>
                    <a:pt x="7441" y="508"/>
                  </a:lnTo>
                  <a:lnTo>
                    <a:pt x="6993" y="329"/>
                  </a:lnTo>
                  <a:lnTo>
                    <a:pt x="6514" y="180"/>
                  </a:lnTo>
                  <a:lnTo>
                    <a:pt x="6006" y="60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944915" y="625816"/>
              <a:ext cx="131458" cy="131836"/>
            </a:xfrm>
            <a:custGeom>
              <a:avLst/>
              <a:gdLst/>
              <a:ahLst/>
              <a:cxnLst/>
              <a:rect l="l" t="t" r="r" b="b"/>
              <a:pathLst>
                <a:path w="10429" h="10459" extrusionOk="0">
                  <a:moveTo>
                    <a:pt x="5469" y="0"/>
                  </a:moveTo>
                  <a:lnTo>
                    <a:pt x="4931" y="30"/>
                  </a:lnTo>
                  <a:lnTo>
                    <a:pt x="4393" y="60"/>
                  </a:lnTo>
                  <a:lnTo>
                    <a:pt x="3885" y="180"/>
                  </a:lnTo>
                  <a:lnTo>
                    <a:pt x="3377" y="329"/>
                  </a:lnTo>
                  <a:lnTo>
                    <a:pt x="2899" y="538"/>
                  </a:lnTo>
                  <a:lnTo>
                    <a:pt x="2451" y="777"/>
                  </a:lnTo>
                  <a:lnTo>
                    <a:pt x="2032" y="1076"/>
                  </a:lnTo>
                  <a:lnTo>
                    <a:pt x="1644" y="1405"/>
                  </a:lnTo>
                  <a:lnTo>
                    <a:pt x="1285" y="1763"/>
                  </a:lnTo>
                  <a:lnTo>
                    <a:pt x="987" y="2152"/>
                  </a:lnTo>
                  <a:lnTo>
                    <a:pt x="688" y="2570"/>
                  </a:lnTo>
                  <a:lnTo>
                    <a:pt x="449" y="3048"/>
                  </a:lnTo>
                  <a:lnTo>
                    <a:pt x="269" y="3526"/>
                  </a:lnTo>
                  <a:lnTo>
                    <a:pt x="120" y="4034"/>
                  </a:lnTo>
                  <a:lnTo>
                    <a:pt x="30" y="4542"/>
                  </a:lnTo>
                  <a:lnTo>
                    <a:pt x="1" y="5110"/>
                  </a:lnTo>
                  <a:lnTo>
                    <a:pt x="1" y="5618"/>
                  </a:lnTo>
                  <a:lnTo>
                    <a:pt x="60" y="6126"/>
                  </a:lnTo>
                  <a:lnTo>
                    <a:pt x="180" y="6634"/>
                  </a:lnTo>
                  <a:lnTo>
                    <a:pt x="329" y="7112"/>
                  </a:lnTo>
                  <a:lnTo>
                    <a:pt x="538" y="7560"/>
                  </a:lnTo>
                  <a:lnTo>
                    <a:pt x="777" y="8008"/>
                  </a:lnTo>
                  <a:lnTo>
                    <a:pt x="1046" y="8397"/>
                  </a:lnTo>
                  <a:lnTo>
                    <a:pt x="1375" y="8785"/>
                  </a:lnTo>
                  <a:lnTo>
                    <a:pt x="1734" y="9114"/>
                  </a:lnTo>
                  <a:lnTo>
                    <a:pt x="2092" y="9443"/>
                  </a:lnTo>
                  <a:lnTo>
                    <a:pt x="2511" y="9712"/>
                  </a:lnTo>
                  <a:lnTo>
                    <a:pt x="2959" y="9951"/>
                  </a:lnTo>
                  <a:lnTo>
                    <a:pt x="3407" y="10130"/>
                  </a:lnTo>
                  <a:lnTo>
                    <a:pt x="3915" y="10279"/>
                  </a:lnTo>
                  <a:lnTo>
                    <a:pt x="4393" y="10399"/>
                  </a:lnTo>
                  <a:lnTo>
                    <a:pt x="4931" y="10459"/>
                  </a:lnTo>
                  <a:lnTo>
                    <a:pt x="5469" y="10429"/>
                  </a:lnTo>
                  <a:lnTo>
                    <a:pt x="6006" y="10399"/>
                  </a:lnTo>
                  <a:lnTo>
                    <a:pt x="6514" y="10279"/>
                  </a:lnTo>
                  <a:lnTo>
                    <a:pt x="7022" y="10130"/>
                  </a:lnTo>
                  <a:lnTo>
                    <a:pt x="7500" y="9921"/>
                  </a:lnTo>
                  <a:lnTo>
                    <a:pt x="7949" y="9682"/>
                  </a:lnTo>
                  <a:lnTo>
                    <a:pt x="8367" y="9383"/>
                  </a:lnTo>
                  <a:lnTo>
                    <a:pt x="8755" y="9054"/>
                  </a:lnTo>
                  <a:lnTo>
                    <a:pt x="9114" y="8696"/>
                  </a:lnTo>
                  <a:lnTo>
                    <a:pt x="9443" y="8307"/>
                  </a:lnTo>
                  <a:lnTo>
                    <a:pt x="9712" y="7889"/>
                  </a:lnTo>
                  <a:lnTo>
                    <a:pt x="9951" y="7411"/>
                  </a:lnTo>
                  <a:lnTo>
                    <a:pt x="10130" y="6933"/>
                  </a:lnTo>
                  <a:lnTo>
                    <a:pt x="10279" y="6425"/>
                  </a:lnTo>
                  <a:lnTo>
                    <a:pt x="10369" y="5917"/>
                  </a:lnTo>
                  <a:lnTo>
                    <a:pt x="10429" y="5349"/>
                  </a:lnTo>
                  <a:lnTo>
                    <a:pt x="10399" y="4841"/>
                  </a:lnTo>
                  <a:lnTo>
                    <a:pt x="10339" y="4333"/>
                  </a:lnTo>
                  <a:lnTo>
                    <a:pt x="10220" y="3825"/>
                  </a:lnTo>
                  <a:lnTo>
                    <a:pt x="10070" y="3347"/>
                  </a:lnTo>
                  <a:lnTo>
                    <a:pt x="9861" y="2899"/>
                  </a:lnTo>
                  <a:lnTo>
                    <a:pt x="9622" y="2451"/>
                  </a:lnTo>
                  <a:lnTo>
                    <a:pt x="9353" y="2062"/>
                  </a:lnTo>
                  <a:lnTo>
                    <a:pt x="9024" y="1674"/>
                  </a:lnTo>
                  <a:lnTo>
                    <a:pt x="8696" y="1345"/>
                  </a:lnTo>
                  <a:lnTo>
                    <a:pt x="8307" y="1016"/>
                  </a:lnTo>
                  <a:lnTo>
                    <a:pt x="7889" y="747"/>
                  </a:lnTo>
                  <a:lnTo>
                    <a:pt x="7441" y="508"/>
                  </a:lnTo>
                  <a:lnTo>
                    <a:pt x="6993" y="329"/>
                  </a:lnTo>
                  <a:lnTo>
                    <a:pt x="6514" y="180"/>
                  </a:lnTo>
                  <a:lnTo>
                    <a:pt x="6006" y="60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8481278" y="650673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481278" y="650673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617614" y="692484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8617614" y="692484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758853" y="738808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758853" y="738808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901226" y="77910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02" y="1"/>
                  </a:moveTo>
                  <a:lnTo>
                    <a:pt x="4154" y="31"/>
                  </a:lnTo>
                  <a:lnTo>
                    <a:pt x="3706" y="90"/>
                  </a:lnTo>
                  <a:lnTo>
                    <a:pt x="3257" y="210"/>
                  </a:lnTo>
                  <a:lnTo>
                    <a:pt x="2839" y="359"/>
                  </a:lnTo>
                  <a:lnTo>
                    <a:pt x="2451" y="539"/>
                  </a:lnTo>
                  <a:lnTo>
                    <a:pt x="2062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76" y="1614"/>
                  </a:lnTo>
                  <a:lnTo>
                    <a:pt x="807" y="1973"/>
                  </a:lnTo>
                  <a:lnTo>
                    <a:pt x="598" y="2331"/>
                  </a:lnTo>
                  <a:lnTo>
                    <a:pt x="389" y="2720"/>
                  </a:lnTo>
                  <a:lnTo>
                    <a:pt x="240" y="3138"/>
                  </a:lnTo>
                  <a:lnTo>
                    <a:pt x="90" y="3586"/>
                  </a:lnTo>
                  <a:lnTo>
                    <a:pt x="30" y="4035"/>
                  </a:lnTo>
                  <a:lnTo>
                    <a:pt x="0" y="4483"/>
                  </a:lnTo>
                  <a:lnTo>
                    <a:pt x="0" y="4991"/>
                  </a:lnTo>
                  <a:lnTo>
                    <a:pt x="60" y="5469"/>
                  </a:lnTo>
                  <a:lnTo>
                    <a:pt x="150" y="5917"/>
                  </a:lnTo>
                  <a:lnTo>
                    <a:pt x="299" y="6365"/>
                  </a:lnTo>
                  <a:lnTo>
                    <a:pt x="508" y="6783"/>
                  </a:lnTo>
                  <a:lnTo>
                    <a:pt x="718" y="7172"/>
                  </a:lnTo>
                  <a:lnTo>
                    <a:pt x="987" y="7530"/>
                  </a:lnTo>
                  <a:lnTo>
                    <a:pt x="1285" y="7859"/>
                  </a:lnTo>
                  <a:lnTo>
                    <a:pt x="1614" y="8188"/>
                  </a:lnTo>
                  <a:lnTo>
                    <a:pt x="1973" y="8457"/>
                  </a:lnTo>
                  <a:lnTo>
                    <a:pt x="2361" y="8696"/>
                  </a:lnTo>
                  <a:lnTo>
                    <a:pt x="2779" y="8905"/>
                  </a:lnTo>
                  <a:lnTo>
                    <a:pt x="3228" y="9054"/>
                  </a:lnTo>
                  <a:lnTo>
                    <a:pt x="3676" y="9174"/>
                  </a:lnTo>
                  <a:lnTo>
                    <a:pt x="4154" y="9234"/>
                  </a:lnTo>
                  <a:lnTo>
                    <a:pt x="4632" y="9264"/>
                  </a:lnTo>
                  <a:lnTo>
                    <a:pt x="5080" y="9234"/>
                  </a:lnTo>
                  <a:lnTo>
                    <a:pt x="5558" y="9174"/>
                  </a:lnTo>
                  <a:lnTo>
                    <a:pt x="5977" y="9054"/>
                  </a:lnTo>
                  <a:lnTo>
                    <a:pt x="6395" y="8905"/>
                  </a:lnTo>
                  <a:lnTo>
                    <a:pt x="6813" y="8726"/>
                  </a:lnTo>
                  <a:lnTo>
                    <a:pt x="7172" y="8517"/>
                  </a:lnTo>
                  <a:lnTo>
                    <a:pt x="7530" y="8248"/>
                  </a:lnTo>
                  <a:lnTo>
                    <a:pt x="7859" y="7949"/>
                  </a:lnTo>
                  <a:lnTo>
                    <a:pt x="8158" y="7650"/>
                  </a:lnTo>
                  <a:lnTo>
                    <a:pt x="8427" y="7291"/>
                  </a:lnTo>
                  <a:lnTo>
                    <a:pt x="8666" y="6933"/>
                  </a:lnTo>
                  <a:lnTo>
                    <a:pt x="8845" y="6544"/>
                  </a:lnTo>
                  <a:lnTo>
                    <a:pt x="9024" y="6126"/>
                  </a:lnTo>
                  <a:lnTo>
                    <a:pt x="9144" y="5678"/>
                  </a:lnTo>
                  <a:lnTo>
                    <a:pt x="9204" y="5230"/>
                  </a:lnTo>
                  <a:lnTo>
                    <a:pt x="9263" y="4782"/>
                  </a:lnTo>
                  <a:lnTo>
                    <a:pt x="9233" y="4274"/>
                  </a:lnTo>
                  <a:lnTo>
                    <a:pt x="9174" y="3795"/>
                  </a:lnTo>
                  <a:lnTo>
                    <a:pt x="9084" y="3347"/>
                  </a:lnTo>
                  <a:lnTo>
                    <a:pt x="8935" y="2899"/>
                  </a:lnTo>
                  <a:lnTo>
                    <a:pt x="8755" y="2481"/>
                  </a:lnTo>
                  <a:lnTo>
                    <a:pt x="8516" y="2092"/>
                  </a:lnTo>
                  <a:lnTo>
                    <a:pt x="8247" y="1734"/>
                  </a:lnTo>
                  <a:lnTo>
                    <a:pt x="7949" y="1405"/>
                  </a:lnTo>
                  <a:lnTo>
                    <a:pt x="7620" y="1076"/>
                  </a:lnTo>
                  <a:lnTo>
                    <a:pt x="7261" y="807"/>
                  </a:lnTo>
                  <a:lnTo>
                    <a:pt x="687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90"/>
                  </a:lnTo>
                  <a:lnTo>
                    <a:pt x="5110" y="31"/>
                  </a:lnTo>
                  <a:lnTo>
                    <a:pt x="460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901226" y="77910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02" y="1"/>
                  </a:moveTo>
                  <a:lnTo>
                    <a:pt x="4154" y="31"/>
                  </a:lnTo>
                  <a:lnTo>
                    <a:pt x="3706" y="90"/>
                  </a:lnTo>
                  <a:lnTo>
                    <a:pt x="3257" y="210"/>
                  </a:lnTo>
                  <a:lnTo>
                    <a:pt x="2839" y="359"/>
                  </a:lnTo>
                  <a:lnTo>
                    <a:pt x="2451" y="539"/>
                  </a:lnTo>
                  <a:lnTo>
                    <a:pt x="2062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76" y="1614"/>
                  </a:lnTo>
                  <a:lnTo>
                    <a:pt x="807" y="1973"/>
                  </a:lnTo>
                  <a:lnTo>
                    <a:pt x="598" y="2331"/>
                  </a:lnTo>
                  <a:lnTo>
                    <a:pt x="389" y="2720"/>
                  </a:lnTo>
                  <a:lnTo>
                    <a:pt x="240" y="3138"/>
                  </a:lnTo>
                  <a:lnTo>
                    <a:pt x="90" y="3586"/>
                  </a:lnTo>
                  <a:lnTo>
                    <a:pt x="30" y="4035"/>
                  </a:lnTo>
                  <a:lnTo>
                    <a:pt x="0" y="4483"/>
                  </a:lnTo>
                  <a:lnTo>
                    <a:pt x="0" y="4991"/>
                  </a:lnTo>
                  <a:lnTo>
                    <a:pt x="60" y="5469"/>
                  </a:lnTo>
                  <a:lnTo>
                    <a:pt x="150" y="5917"/>
                  </a:lnTo>
                  <a:lnTo>
                    <a:pt x="299" y="6365"/>
                  </a:lnTo>
                  <a:lnTo>
                    <a:pt x="508" y="6783"/>
                  </a:lnTo>
                  <a:lnTo>
                    <a:pt x="718" y="7172"/>
                  </a:lnTo>
                  <a:lnTo>
                    <a:pt x="987" y="7530"/>
                  </a:lnTo>
                  <a:lnTo>
                    <a:pt x="1285" y="7859"/>
                  </a:lnTo>
                  <a:lnTo>
                    <a:pt x="1614" y="8188"/>
                  </a:lnTo>
                  <a:lnTo>
                    <a:pt x="1973" y="8457"/>
                  </a:lnTo>
                  <a:lnTo>
                    <a:pt x="2361" y="8696"/>
                  </a:lnTo>
                  <a:lnTo>
                    <a:pt x="2779" y="8905"/>
                  </a:lnTo>
                  <a:lnTo>
                    <a:pt x="3228" y="9054"/>
                  </a:lnTo>
                  <a:lnTo>
                    <a:pt x="3676" y="9174"/>
                  </a:lnTo>
                  <a:lnTo>
                    <a:pt x="4154" y="9234"/>
                  </a:lnTo>
                  <a:lnTo>
                    <a:pt x="4632" y="9264"/>
                  </a:lnTo>
                  <a:lnTo>
                    <a:pt x="5080" y="9234"/>
                  </a:lnTo>
                  <a:lnTo>
                    <a:pt x="5558" y="9174"/>
                  </a:lnTo>
                  <a:lnTo>
                    <a:pt x="5977" y="9054"/>
                  </a:lnTo>
                  <a:lnTo>
                    <a:pt x="6395" y="8905"/>
                  </a:lnTo>
                  <a:lnTo>
                    <a:pt x="6813" y="8726"/>
                  </a:lnTo>
                  <a:lnTo>
                    <a:pt x="7172" y="8517"/>
                  </a:lnTo>
                  <a:lnTo>
                    <a:pt x="7530" y="8248"/>
                  </a:lnTo>
                  <a:lnTo>
                    <a:pt x="7859" y="7949"/>
                  </a:lnTo>
                  <a:lnTo>
                    <a:pt x="8158" y="7650"/>
                  </a:lnTo>
                  <a:lnTo>
                    <a:pt x="8427" y="7291"/>
                  </a:lnTo>
                  <a:lnTo>
                    <a:pt x="8666" y="6933"/>
                  </a:lnTo>
                  <a:lnTo>
                    <a:pt x="8845" y="6544"/>
                  </a:lnTo>
                  <a:lnTo>
                    <a:pt x="9024" y="6126"/>
                  </a:lnTo>
                  <a:lnTo>
                    <a:pt x="9144" y="5678"/>
                  </a:lnTo>
                  <a:lnTo>
                    <a:pt x="9204" y="5230"/>
                  </a:lnTo>
                  <a:lnTo>
                    <a:pt x="9263" y="4782"/>
                  </a:lnTo>
                  <a:lnTo>
                    <a:pt x="9233" y="4274"/>
                  </a:lnTo>
                  <a:lnTo>
                    <a:pt x="9174" y="3795"/>
                  </a:lnTo>
                  <a:lnTo>
                    <a:pt x="9084" y="3347"/>
                  </a:lnTo>
                  <a:lnTo>
                    <a:pt x="8935" y="2899"/>
                  </a:lnTo>
                  <a:lnTo>
                    <a:pt x="8755" y="2481"/>
                  </a:lnTo>
                  <a:lnTo>
                    <a:pt x="8516" y="2092"/>
                  </a:lnTo>
                  <a:lnTo>
                    <a:pt x="8247" y="1734"/>
                  </a:lnTo>
                  <a:lnTo>
                    <a:pt x="7949" y="1405"/>
                  </a:lnTo>
                  <a:lnTo>
                    <a:pt x="7620" y="1076"/>
                  </a:lnTo>
                  <a:lnTo>
                    <a:pt x="7261" y="807"/>
                  </a:lnTo>
                  <a:lnTo>
                    <a:pt x="687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90"/>
                  </a:lnTo>
                  <a:lnTo>
                    <a:pt x="5110" y="31"/>
                  </a:lnTo>
                  <a:lnTo>
                    <a:pt x="460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447371" y="820916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447371" y="820916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8580328" y="854055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8580328" y="854055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8719689" y="896244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8719689" y="896244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8859794" y="934664"/>
              <a:ext cx="97185" cy="97185"/>
            </a:xfrm>
            <a:custGeom>
              <a:avLst/>
              <a:gdLst/>
              <a:ahLst/>
              <a:cxnLst/>
              <a:rect l="l" t="t" r="r" b="b"/>
              <a:pathLst>
                <a:path w="7710" h="7710" extrusionOk="0">
                  <a:moveTo>
                    <a:pt x="3795" y="0"/>
                  </a:moveTo>
                  <a:lnTo>
                    <a:pt x="3407" y="30"/>
                  </a:lnTo>
                  <a:lnTo>
                    <a:pt x="3048" y="90"/>
                  </a:lnTo>
                  <a:lnTo>
                    <a:pt x="2660" y="209"/>
                  </a:lnTo>
                  <a:lnTo>
                    <a:pt x="2331" y="359"/>
                  </a:lnTo>
                  <a:lnTo>
                    <a:pt x="2003" y="508"/>
                  </a:lnTo>
                  <a:lnTo>
                    <a:pt x="1674" y="717"/>
                  </a:lnTo>
                  <a:lnTo>
                    <a:pt x="1375" y="956"/>
                  </a:lnTo>
                  <a:lnTo>
                    <a:pt x="1106" y="1195"/>
                  </a:lnTo>
                  <a:lnTo>
                    <a:pt x="867" y="1494"/>
                  </a:lnTo>
                  <a:lnTo>
                    <a:pt x="658" y="1793"/>
                  </a:lnTo>
                  <a:lnTo>
                    <a:pt x="449" y="2122"/>
                  </a:lnTo>
                  <a:lnTo>
                    <a:pt x="299" y="2450"/>
                  </a:lnTo>
                  <a:lnTo>
                    <a:pt x="180" y="2809"/>
                  </a:lnTo>
                  <a:lnTo>
                    <a:pt x="60" y="3168"/>
                  </a:lnTo>
                  <a:lnTo>
                    <a:pt x="31" y="355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210" y="5050"/>
                  </a:lnTo>
                  <a:lnTo>
                    <a:pt x="359" y="5379"/>
                  </a:lnTo>
                  <a:lnTo>
                    <a:pt x="509" y="5737"/>
                  </a:lnTo>
                  <a:lnTo>
                    <a:pt x="718" y="6036"/>
                  </a:lnTo>
                  <a:lnTo>
                    <a:pt x="957" y="6335"/>
                  </a:lnTo>
                  <a:lnTo>
                    <a:pt x="1196" y="6604"/>
                  </a:lnTo>
                  <a:lnTo>
                    <a:pt x="1495" y="6843"/>
                  </a:lnTo>
                  <a:lnTo>
                    <a:pt x="1793" y="7082"/>
                  </a:lnTo>
                  <a:lnTo>
                    <a:pt x="2122" y="7261"/>
                  </a:lnTo>
                  <a:lnTo>
                    <a:pt x="2451" y="7440"/>
                  </a:lnTo>
                  <a:lnTo>
                    <a:pt x="2809" y="7560"/>
                  </a:lnTo>
                  <a:lnTo>
                    <a:pt x="3168" y="7650"/>
                  </a:lnTo>
                  <a:lnTo>
                    <a:pt x="3556" y="7709"/>
                  </a:lnTo>
                  <a:lnTo>
                    <a:pt x="3915" y="7709"/>
                  </a:lnTo>
                  <a:lnTo>
                    <a:pt x="4303" y="7679"/>
                  </a:lnTo>
                  <a:lnTo>
                    <a:pt x="4692" y="7620"/>
                  </a:lnTo>
                  <a:lnTo>
                    <a:pt x="5050" y="7500"/>
                  </a:lnTo>
                  <a:lnTo>
                    <a:pt x="5409" y="7381"/>
                  </a:lnTo>
                  <a:lnTo>
                    <a:pt x="5738" y="7201"/>
                  </a:lnTo>
                  <a:lnTo>
                    <a:pt x="6036" y="6992"/>
                  </a:lnTo>
                  <a:lnTo>
                    <a:pt x="6335" y="6753"/>
                  </a:lnTo>
                  <a:lnTo>
                    <a:pt x="6604" y="6514"/>
                  </a:lnTo>
                  <a:lnTo>
                    <a:pt x="6843" y="6215"/>
                  </a:lnTo>
                  <a:lnTo>
                    <a:pt x="7082" y="5916"/>
                  </a:lnTo>
                  <a:lnTo>
                    <a:pt x="7262" y="5618"/>
                  </a:lnTo>
                  <a:lnTo>
                    <a:pt x="7441" y="5259"/>
                  </a:lnTo>
                  <a:lnTo>
                    <a:pt x="7560" y="4901"/>
                  </a:lnTo>
                  <a:lnTo>
                    <a:pt x="7650" y="4542"/>
                  </a:lnTo>
                  <a:lnTo>
                    <a:pt x="7710" y="4183"/>
                  </a:lnTo>
                  <a:lnTo>
                    <a:pt x="7710" y="3795"/>
                  </a:lnTo>
                  <a:lnTo>
                    <a:pt x="7680" y="3407"/>
                  </a:lnTo>
                  <a:lnTo>
                    <a:pt x="7620" y="3048"/>
                  </a:lnTo>
                  <a:lnTo>
                    <a:pt x="7501" y="2660"/>
                  </a:lnTo>
                  <a:lnTo>
                    <a:pt x="7381" y="2331"/>
                  </a:lnTo>
                  <a:lnTo>
                    <a:pt x="7202" y="2002"/>
                  </a:lnTo>
                  <a:lnTo>
                    <a:pt x="6993" y="1674"/>
                  </a:lnTo>
                  <a:lnTo>
                    <a:pt x="6754" y="1375"/>
                  </a:lnTo>
                  <a:lnTo>
                    <a:pt x="6515" y="1106"/>
                  </a:lnTo>
                  <a:lnTo>
                    <a:pt x="6216" y="867"/>
                  </a:lnTo>
                  <a:lnTo>
                    <a:pt x="5917" y="628"/>
                  </a:lnTo>
                  <a:lnTo>
                    <a:pt x="5618" y="448"/>
                  </a:lnTo>
                  <a:lnTo>
                    <a:pt x="5260" y="299"/>
                  </a:lnTo>
                  <a:lnTo>
                    <a:pt x="4931" y="150"/>
                  </a:lnTo>
                  <a:lnTo>
                    <a:pt x="4542" y="60"/>
                  </a:lnTo>
                  <a:lnTo>
                    <a:pt x="4184" y="30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8859794" y="934664"/>
              <a:ext cx="97185" cy="97185"/>
            </a:xfrm>
            <a:custGeom>
              <a:avLst/>
              <a:gdLst/>
              <a:ahLst/>
              <a:cxnLst/>
              <a:rect l="l" t="t" r="r" b="b"/>
              <a:pathLst>
                <a:path w="7710" h="7710" extrusionOk="0">
                  <a:moveTo>
                    <a:pt x="3795" y="0"/>
                  </a:moveTo>
                  <a:lnTo>
                    <a:pt x="3407" y="30"/>
                  </a:lnTo>
                  <a:lnTo>
                    <a:pt x="3048" y="90"/>
                  </a:lnTo>
                  <a:lnTo>
                    <a:pt x="2660" y="209"/>
                  </a:lnTo>
                  <a:lnTo>
                    <a:pt x="2331" y="359"/>
                  </a:lnTo>
                  <a:lnTo>
                    <a:pt x="2003" y="508"/>
                  </a:lnTo>
                  <a:lnTo>
                    <a:pt x="1674" y="717"/>
                  </a:lnTo>
                  <a:lnTo>
                    <a:pt x="1375" y="956"/>
                  </a:lnTo>
                  <a:lnTo>
                    <a:pt x="1106" y="1195"/>
                  </a:lnTo>
                  <a:lnTo>
                    <a:pt x="867" y="1494"/>
                  </a:lnTo>
                  <a:lnTo>
                    <a:pt x="658" y="1793"/>
                  </a:lnTo>
                  <a:lnTo>
                    <a:pt x="449" y="2122"/>
                  </a:lnTo>
                  <a:lnTo>
                    <a:pt x="299" y="2450"/>
                  </a:lnTo>
                  <a:lnTo>
                    <a:pt x="180" y="2809"/>
                  </a:lnTo>
                  <a:lnTo>
                    <a:pt x="60" y="3168"/>
                  </a:lnTo>
                  <a:lnTo>
                    <a:pt x="31" y="355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210" y="5050"/>
                  </a:lnTo>
                  <a:lnTo>
                    <a:pt x="359" y="5379"/>
                  </a:lnTo>
                  <a:lnTo>
                    <a:pt x="509" y="5737"/>
                  </a:lnTo>
                  <a:lnTo>
                    <a:pt x="718" y="6036"/>
                  </a:lnTo>
                  <a:lnTo>
                    <a:pt x="957" y="6335"/>
                  </a:lnTo>
                  <a:lnTo>
                    <a:pt x="1196" y="6604"/>
                  </a:lnTo>
                  <a:lnTo>
                    <a:pt x="1495" y="6843"/>
                  </a:lnTo>
                  <a:lnTo>
                    <a:pt x="1793" y="7082"/>
                  </a:lnTo>
                  <a:lnTo>
                    <a:pt x="2122" y="7261"/>
                  </a:lnTo>
                  <a:lnTo>
                    <a:pt x="2451" y="7440"/>
                  </a:lnTo>
                  <a:lnTo>
                    <a:pt x="2809" y="7560"/>
                  </a:lnTo>
                  <a:lnTo>
                    <a:pt x="3168" y="7650"/>
                  </a:lnTo>
                  <a:lnTo>
                    <a:pt x="3556" y="7709"/>
                  </a:lnTo>
                  <a:lnTo>
                    <a:pt x="3915" y="7709"/>
                  </a:lnTo>
                  <a:lnTo>
                    <a:pt x="4303" y="7679"/>
                  </a:lnTo>
                  <a:lnTo>
                    <a:pt x="4692" y="7620"/>
                  </a:lnTo>
                  <a:lnTo>
                    <a:pt x="5050" y="7500"/>
                  </a:lnTo>
                  <a:lnTo>
                    <a:pt x="5409" y="7381"/>
                  </a:lnTo>
                  <a:lnTo>
                    <a:pt x="5738" y="7201"/>
                  </a:lnTo>
                  <a:lnTo>
                    <a:pt x="6036" y="6992"/>
                  </a:lnTo>
                  <a:lnTo>
                    <a:pt x="6335" y="6753"/>
                  </a:lnTo>
                  <a:lnTo>
                    <a:pt x="6604" y="6514"/>
                  </a:lnTo>
                  <a:lnTo>
                    <a:pt x="6843" y="6215"/>
                  </a:lnTo>
                  <a:lnTo>
                    <a:pt x="7082" y="5916"/>
                  </a:lnTo>
                  <a:lnTo>
                    <a:pt x="7262" y="5618"/>
                  </a:lnTo>
                  <a:lnTo>
                    <a:pt x="7441" y="5259"/>
                  </a:lnTo>
                  <a:lnTo>
                    <a:pt x="7560" y="4901"/>
                  </a:lnTo>
                  <a:lnTo>
                    <a:pt x="7650" y="4542"/>
                  </a:lnTo>
                  <a:lnTo>
                    <a:pt x="7710" y="4183"/>
                  </a:lnTo>
                  <a:lnTo>
                    <a:pt x="7710" y="3795"/>
                  </a:lnTo>
                  <a:lnTo>
                    <a:pt x="7680" y="3407"/>
                  </a:lnTo>
                  <a:lnTo>
                    <a:pt x="7620" y="3048"/>
                  </a:lnTo>
                  <a:lnTo>
                    <a:pt x="7501" y="2660"/>
                  </a:lnTo>
                  <a:lnTo>
                    <a:pt x="7381" y="2331"/>
                  </a:lnTo>
                  <a:lnTo>
                    <a:pt x="7202" y="2002"/>
                  </a:lnTo>
                  <a:lnTo>
                    <a:pt x="6993" y="1674"/>
                  </a:lnTo>
                  <a:lnTo>
                    <a:pt x="6754" y="1375"/>
                  </a:lnTo>
                  <a:lnTo>
                    <a:pt x="6515" y="1106"/>
                  </a:lnTo>
                  <a:lnTo>
                    <a:pt x="6216" y="867"/>
                  </a:lnTo>
                  <a:lnTo>
                    <a:pt x="5917" y="628"/>
                  </a:lnTo>
                  <a:lnTo>
                    <a:pt x="5618" y="448"/>
                  </a:lnTo>
                  <a:lnTo>
                    <a:pt x="5260" y="299"/>
                  </a:lnTo>
                  <a:lnTo>
                    <a:pt x="4931" y="150"/>
                  </a:lnTo>
                  <a:lnTo>
                    <a:pt x="4542" y="60"/>
                  </a:lnTo>
                  <a:lnTo>
                    <a:pt x="4184" y="30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9010827" y="983622"/>
              <a:ext cx="101332" cy="101332"/>
            </a:xfrm>
            <a:custGeom>
              <a:avLst/>
              <a:gdLst/>
              <a:ahLst/>
              <a:cxnLst/>
              <a:rect l="l" t="t" r="r" b="b"/>
              <a:pathLst>
                <a:path w="8039" h="8039" extrusionOk="0">
                  <a:moveTo>
                    <a:pt x="4005" y="1"/>
                  </a:moveTo>
                  <a:lnTo>
                    <a:pt x="3586" y="31"/>
                  </a:lnTo>
                  <a:lnTo>
                    <a:pt x="3198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122" y="509"/>
                  </a:lnTo>
                  <a:lnTo>
                    <a:pt x="1764" y="718"/>
                  </a:lnTo>
                  <a:lnTo>
                    <a:pt x="1465" y="957"/>
                  </a:lnTo>
                  <a:lnTo>
                    <a:pt x="1166" y="1196"/>
                  </a:lnTo>
                  <a:lnTo>
                    <a:pt x="927" y="1495"/>
                  </a:lnTo>
                  <a:lnTo>
                    <a:pt x="688" y="1823"/>
                  </a:lnTo>
                  <a:lnTo>
                    <a:pt x="479" y="2152"/>
                  </a:lnTo>
                  <a:lnTo>
                    <a:pt x="299" y="2511"/>
                  </a:lnTo>
                  <a:lnTo>
                    <a:pt x="180" y="2869"/>
                  </a:lnTo>
                  <a:lnTo>
                    <a:pt x="90" y="3258"/>
                  </a:lnTo>
                  <a:lnTo>
                    <a:pt x="1" y="3646"/>
                  </a:lnTo>
                  <a:lnTo>
                    <a:pt x="1" y="4034"/>
                  </a:lnTo>
                  <a:lnTo>
                    <a:pt x="30" y="4453"/>
                  </a:lnTo>
                  <a:lnTo>
                    <a:pt x="90" y="4841"/>
                  </a:lnTo>
                  <a:lnTo>
                    <a:pt x="180" y="5230"/>
                  </a:lnTo>
                  <a:lnTo>
                    <a:pt x="329" y="5588"/>
                  </a:lnTo>
                  <a:lnTo>
                    <a:pt x="509" y="5947"/>
                  </a:lnTo>
                  <a:lnTo>
                    <a:pt x="718" y="6275"/>
                  </a:lnTo>
                  <a:lnTo>
                    <a:pt x="957" y="6574"/>
                  </a:lnTo>
                  <a:lnTo>
                    <a:pt x="1196" y="6873"/>
                  </a:lnTo>
                  <a:lnTo>
                    <a:pt x="1495" y="7112"/>
                  </a:lnTo>
                  <a:lnTo>
                    <a:pt x="1823" y="7351"/>
                  </a:lnTo>
                  <a:lnTo>
                    <a:pt x="2152" y="7560"/>
                  </a:lnTo>
                  <a:lnTo>
                    <a:pt x="2481" y="7740"/>
                  </a:lnTo>
                  <a:lnTo>
                    <a:pt x="2869" y="7859"/>
                  </a:lnTo>
                  <a:lnTo>
                    <a:pt x="3258" y="7979"/>
                  </a:lnTo>
                  <a:lnTo>
                    <a:pt x="3646" y="8038"/>
                  </a:lnTo>
                  <a:lnTo>
                    <a:pt x="4453" y="8038"/>
                  </a:lnTo>
                  <a:lnTo>
                    <a:pt x="4841" y="7949"/>
                  </a:lnTo>
                  <a:lnTo>
                    <a:pt x="5230" y="7859"/>
                  </a:lnTo>
                  <a:lnTo>
                    <a:pt x="5588" y="7710"/>
                  </a:lnTo>
                  <a:lnTo>
                    <a:pt x="5947" y="7530"/>
                  </a:lnTo>
                  <a:lnTo>
                    <a:pt x="6275" y="7321"/>
                  </a:lnTo>
                  <a:lnTo>
                    <a:pt x="6574" y="7112"/>
                  </a:lnTo>
                  <a:lnTo>
                    <a:pt x="6873" y="6843"/>
                  </a:lnTo>
                  <a:lnTo>
                    <a:pt x="7112" y="6544"/>
                  </a:lnTo>
                  <a:lnTo>
                    <a:pt x="7351" y="6246"/>
                  </a:lnTo>
                  <a:lnTo>
                    <a:pt x="7560" y="5887"/>
                  </a:lnTo>
                  <a:lnTo>
                    <a:pt x="7740" y="5558"/>
                  </a:lnTo>
                  <a:lnTo>
                    <a:pt x="7859" y="5170"/>
                  </a:lnTo>
                  <a:lnTo>
                    <a:pt x="7979" y="4811"/>
                  </a:lnTo>
                  <a:lnTo>
                    <a:pt x="8038" y="4393"/>
                  </a:lnTo>
                  <a:lnTo>
                    <a:pt x="8038" y="4005"/>
                  </a:lnTo>
                  <a:lnTo>
                    <a:pt x="8038" y="3586"/>
                  </a:lnTo>
                  <a:lnTo>
                    <a:pt x="7949" y="3198"/>
                  </a:lnTo>
                  <a:lnTo>
                    <a:pt x="7859" y="2839"/>
                  </a:lnTo>
                  <a:lnTo>
                    <a:pt x="7710" y="2451"/>
                  </a:lnTo>
                  <a:lnTo>
                    <a:pt x="7530" y="2122"/>
                  </a:lnTo>
                  <a:lnTo>
                    <a:pt x="7321" y="1764"/>
                  </a:lnTo>
                  <a:lnTo>
                    <a:pt x="7112" y="1465"/>
                  </a:lnTo>
                  <a:lnTo>
                    <a:pt x="6843" y="1166"/>
                  </a:lnTo>
                  <a:lnTo>
                    <a:pt x="6544" y="927"/>
                  </a:lnTo>
                  <a:lnTo>
                    <a:pt x="6246" y="688"/>
                  </a:lnTo>
                  <a:lnTo>
                    <a:pt x="5887" y="479"/>
                  </a:lnTo>
                  <a:lnTo>
                    <a:pt x="5558" y="299"/>
                  </a:lnTo>
                  <a:lnTo>
                    <a:pt x="5170" y="180"/>
                  </a:lnTo>
                  <a:lnTo>
                    <a:pt x="4811" y="90"/>
                  </a:lnTo>
                  <a:lnTo>
                    <a:pt x="4393" y="31"/>
                  </a:lnTo>
                  <a:lnTo>
                    <a:pt x="400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9010827" y="983622"/>
              <a:ext cx="101332" cy="101332"/>
            </a:xfrm>
            <a:custGeom>
              <a:avLst/>
              <a:gdLst/>
              <a:ahLst/>
              <a:cxnLst/>
              <a:rect l="l" t="t" r="r" b="b"/>
              <a:pathLst>
                <a:path w="8039" h="8039" extrusionOk="0">
                  <a:moveTo>
                    <a:pt x="4005" y="1"/>
                  </a:moveTo>
                  <a:lnTo>
                    <a:pt x="3586" y="31"/>
                  </a:lnTo>
                  <a:lnTo>
                    <a:pt x="3198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122" y="509"/>
                  </a:lnTo>
                  <a:lnTo>
                    <a:pt x="1764" y="718"/>
                  </a:lnTo>
                  <a:lnTo>
                    <a:pt x="1465" y="957"/>
                  </a:lnTo>
                  <a:lnTo>
                    <a:pt x="1166" y="1196"/>
                  </a:lnTo>
                  <a:lnTo>
                    <a:pt x="927" y="1495"/>
                  </a:lnTo>
                  <a:lnTo>
                    <a:pt x="688" y="1823"/>
                  </a:lnTo>
                  <a:lnTo>
                    <a:pt x="479" y="2152"/>
                  </a:lnTo>
                  <a:lnTo>
                    <a:pt x="299" y="2511"/>
                  </a:lnTo>
                  <a:lnTo>
                    <a:pt x="180" y="2869"/>
                  </a:lnTo>
                  <a:lnTo>
                    <a:pt x="90" y="3258"/>
                  </a:lnTo>
                  <a:lnTo>
                    <a:pt x="1" y="3646"/>
                  </a:lnTo>
                  <a:lnTo>
                    <a:pt x="1" y="4034"/>
                  </a:lnTo>
                  <a:lnTo>
                    <a:pt x="30" y="4453"/>
                  </a:lnTo>
                  <a:lnTo>
                    <a:pt x="90" y="4841"/>
                  </a:lnTo>
                  <a:lnTo>
                    <a:pt x="180" y="5230"/>
                  </a:lnTo>
                  <a:lnTo>
                    <a:pt x="329" y="5588"/>
                  </a:lnTo>
                  <a:lnTo>
                    <a:pt x="509" y="5947"/>
                  </a:lnTo>
                  <a:lnTo>
                    <a:pt x="718" y="6275"/>
                  </a:lnTo>
                  <a:lnTo>
                    <a:pt x="957" y="6574"/>
                  </a:lnTo>
                  <a:lnTo>
                    <a:pt x="1196" y="6873"/>
                  </a:lnTo>
                  <a:lnTo>
                    <a:pt x="1495" y="7112"/>
                  </a:lnTo>
                  <a:lnTo>
                    <a:pt x="1823" y="7351"/>
                  </a:lnTo>
                  <a:lnTo>
                    <a:pt x="2152" y="7560"/>
                  </a:lnTo>
                  <a:lnTo>
                    <a:pt x="2481" y="7740"/>
                  </a:lnTo>
                  <a:lnTo>
                    <a:pt x="2869" y="7859"/>
                  </a:lnTo>
                  <a:lnTo>
                    <a:pt x="3258" y="7979"/>
                  </a:lnTo>
                  <a:lnTo>
                    <a:pt x="3646" y="8038"/>
                  </a:lnTo>
                  <a:lnTo>
                    <a:pt x="4453" y="8038"/>
                  </a:lnTo>
                  <a:lnTo>
                    <a:pt x="4841" y="7949"/>
                  </a:lnTo>
                  <a:lnTo>
                    <a:pt x="5230" y="7859"/>
                  </a:lnTo>
                  <a:lnTo>
                    <a:pt x="5588" y="7710"/>
                  </a:lnTo>
                  <a:lnTo>
                    <a:pt x="5947" y="7530"/>
                  </a:lnTo>
                  <a:lnTo>
                    <a:pt x="6275" y="7321"/>
                  </a:lnTo>
                  <a:lnTo>
                    <a:pt x="6574" y="7112"/>
                  </a:lnTo>
                  <a:lnTo>
                    <a:pt x="6873" y="6843"/>
                  </a:lnTo>
                  <a:lnTo>
                    <a:pt x="7112" y="6544"/>
                  </a:lnTo>
                  <a:lnTo>
                    <a:pt x="7351" y="6246"/>
                  </a:lnTo>
                  <a:lnTo>
                    <a:pt x="7560" y="5887"/>
                  </a:lnTo>
                  <a:lnTo>
                    <a:pt x="7740" y="5558"/>
                  </a:lnTo>
                  <a:lnTo>
                    <a:pt x="7859" y="5170"/>
                  </a:lnTo>
                  <a:lnTo>
                    <a:pt x="7979" y="4811"/>
                  </a:lnTo>
                  <a:lnTo>
                    <a:pt x="8038" y="4393"/>
                  </a:lnTo>
                  <a:lnTo>
                    <a:pt x="8038" y="4005"/>
                  </a:lnTo>
                  <a:lnTo>
                    <a:pt x="8038" y="3586"/>
                  </a:lnTo>
                  <a:lnTo>
                    <a:pt x="7949" y="3198"/>
                  </a:lnTo>
                  <a:lnTo>
                    <a:pt x="7859" y="2839"/>
                  </a:lnTo>
                  <a:lnTo>
                    <a:pt x="7710" y="2451"/>
                  </a:lnTo>
                  <a:lnTo>
                    <a:pt x="7530" y="2122"/>
                  </a:lnTo>
                  <a:lnTo>
                    <a:pt x="7321" y="1764"/>
                  </a:lnTo>
                  <a:lnTo>
                    <a:pt x="7112" y="1465"/>
                  </a:lnTo>
                  <a:lnTo>
                    <a:pt x="6843" y="1166"/>
                  </a:lnTo>
                  <a:lnTo>
                    <a:pt x="6544" y="927"/>
                  </a:lnTo>
                  <a:lnTo>
                    <a:pt x="6246" y="688"/>
                  </a:lnTo>
                  <a:lnTo>
                    <a:pt x="5887" y="479"/>
                  </a:lnTo>
                  <a:lnTo>
                    <a:pt x="5558" y="299"/>
                  </a:lnTo>
                  <a:lnTo>
                    <a:pt x="5170" y="180"/>
                  </a:lnTo>
                  <a:lnTo>
                    <a:pt x="4811" y="90"/>
                  </a:lnTo>
                  <a:lnTo>
                    <a:pt x="4393" y="31"/>
                  </a:lnTo>
                  <a:lnTo>
                    <a:pt x="400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8693319" y="1060084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8693319" y="1060084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8835315" y="1090210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8835315" y="1090210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8974676" y="1146327"/>
              <a:ext cx="77596" cy="67437"/>
            </a:xfrm>
            <a:custGeom>
              <a:avLst/>
              <a:gdLst/>
              <a:ahLst/>
              <a:cxnLst/>
              <a:rect l="l" t="t" r="r" b="b"/>
              <a:pathLst>
                <a:path w="6156" h="5350" extrusionOk="0">
                  <a:moveTo>
                    <a:pt x="2928" y="1"/>
                  </a:moveTo>
                  <a:lnTo>
                    <a:pt x="2719" y="61"/>
                  </a:lnTo>
                  <a:lnTo>
                    <a:pt x="2510" y="150"/>
                  </a:lnTo>
                  <a:lnTo>
                    <a:pt x="2301" y="270"/>
                  </a:lnTo>
                  <a:lnTo>
                    <a:pt x="2122" y="389"/>
                  </a:lnTo>
                  <a:lnTo>
                    <a:pt x="1763" y="718"/>
                  </a:lnTo>
                  <a:lnTo>
                    <a:pt x="1404" y="1106"/>
                  </a:lnTo>
                  <a:lnTo>
                    <a:pt x="687" y="1973"/>
                  </a:lnTo>
                  <a:lnTo>
                    <a:pt x="359" y="2391"/>
                  </a:lnTo>
                  <a:lnTo>
                    <a:pt x="0" y="2780"/>
                  </a:lnTo>
                  <a:lnTo>
                    <a:pt x="329" y="3168"/>
                  </a:lnTo>
                  <a:lnTo>
                    <a:pt x="687" y="3557"/>
                  </a:lnTo>
                  <a:lnTo>
                    <a:pt x="1375" y="4393"/>
                  </a:lnTo>
                  <a:lnTo>
                    <a:pt x="1733" y="4752"/>
                  </a:lnTo>
                  <a:lnTo>
                    <a:pt x="2092" y="5051"/>
                  </a:lnTo>
                  <a:lnTo>
                    <a:pt x="2271" y="5170"/>
                  </a:lnTo>
                  <a:lnTo>
                    <a:pt x="2450" y="5260"/>
                  </a:lnTo>
                  <a:lnTo>
                    <a:pt x="2630" y="5320"/>
                  </a:lnTo>
                  <a:lnTo>
                    <a:pt x="2809" y="5349"/>
                  </a:lnTo>
                  <a:lnTo>
                    <a:pt x="3018" y="5349"/>
                  </a:lnTo>
                  <a:lnTo>
                    <a:pt x="3227" y="5290"/>
                  </a:lnTo>
                  <a:lnTo>
                    <a:pt x="3436" y="5230"/>
                  </a:lnTo>
                  <a:lnTo>
                    <a:pt x="3645" y="5140"/>
                  </a:lnTo>
                  <a:lnTo>
                    <a:pt x="4064" y="4901"/>
                  </a:lnTo>
                  <a:lnTo>
                    <a:pt x="4482" y="4602"/>
                  </a:lnTo>
                  <a:lnTo>
                    <a:pt x="5319" y="3885"/>
                  </a:lnTo>
                  <a:lnTo>
                    <a:pt x="5737" y="3557"/>
                  </a:lnTo>
                  <a:lnTo>
                    <a:pt x="6155" y="3228"/>
                  </a:lnTo>
                  <a:lnTo>
                    <a:pt x="6096" y="2003"/>
                  </a:lnTo>
                  <a:lnTo>
                    <a:pt x="5677" y="1704"/>
                  </a:lnTo>
                  <a:lnTo>
                    <a:pt x="5259" y="1375"/>
                  </a:lnTo>
                  <a:lnTo>
                    <a:pt x="4422" y="658"/>
                  </a:lnTo>
                  <a:lnTo>
                    <a:pt x="4034" y="359"/>
                  </a:lnTo>
                  <a:lnTo>
                    <a:pt x="3645" y="150"/>
                  </a:lnTo>
                  <a:lnTo>
                    <a:pt x="3436" y="61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8974676" y="1146327"/>
              <a:ext cx="77596" cy="67437"/>
            </a:xfrm>
            <a:custGeom>
              <a:avLst/>
              <a:gdLst/>
              <a:ahLst/>
              <a:cxnLst/>
              <a:rect l="l" t="t" r="r" b="b"/>
              <a:pathLst>
                <a:path w="6156" h="5350" extrusionOk="0">
                  <a:moveTo>
                    <a:pt x="2928" y="1"/>
                  </a:moveTo>
                  <a:lnTo>
                    <a:pt x="2719" y="61"/>
                  </a:lnTo>
                  <a:lnTo>
                    <a:pt x="2510" y="150"/>
                  </a:lnTo>
                  <a:lnTo>
                    <a:pt x="2301" y="270"/>
                  </a:lnTo>
                  <a:lnTo>
                    <a:pt x="2122" y="389"/>
                  </a:lnTo>
                  <a:lnTo>
                    <a:pt x="1763" y="718"/>
                  </a:lnTo>
                  <a:lnTo>
                    <a:pt x="1404" y="1106"/>
                  </a:lnTo>
                  <a:lnTo>
                    <a:pt x="687" y="1973"/>
                  </a:lnTo>
                  <a:lnTo>
                    <a:pt x="359" y="2391"/>
                  </a:lnTo>
                  <a:lnTo>
                    <a:pt x="0" y="2780"/>
                  </a:lnTo>
                  <a:lnTo>
                    <a:pt x="329" y="3168"/>
                  </a:lnTo>
                  <a:lnTo>
                    <a:pt x="687" y="3557"/>
                  </a:lnTo>
                  <a:lnTo>
                    <a:pt x="1375" y="4393"/>
                  </a:lnTo>
                  <a:lnTo>
                    <a:pt x="1733" y="4752"/>
                  </a:lnTo>
                  <a:lnTo>
                    <a:pt x="2092" y="5051"/>
                  </a:lnTo>
                  <a:lnTo>
                    <a:pt x="2271" y="5170"/>
                  </a:lnTo>
                  <a:lnTo>
                    <a:pt x="2450" y="5260"/>
                  </a:lnTo>
                  <a:lnTo>
                    <a:pt x="2630" y="5320"/>
                  </a:lnTo>
                  <a:lnTo>
                    <a:pt x="2809" y="5349"/>
                  </a:lnTo>
                  <a:lnTo>
                    <a:pt x="3018" y="5349"/>
                  </a:lnTo>
                  <a:lnTo>
                    <a:pt x="3227" y="5290"/>
                  </a:lnTo>
                  <a:lnTo>
                    <a:pt x="3436" y="5230"/>
                  </a:lnTo>
                  <a:lnTo>
                    <a:pt x="3645" y="5140"/>
                  </a:lnTo>
                  <a:lnTo>
                    <a:pt x="4064" y="4901"/>
                  </a:lnTo>
                  <a:lnTo>
                    <a:pt x="4482" y="4602"/>
                  </a:lnTo>
                  <a:lnTo>
                    <a:pt x="5319" y="3885"/>
                  </a:lnTo>
                  <a:lnTo>
                    <a:pt x="5737" y="3557"/>
                  </a:lnTo>
                  <a:lnTo>
                    <a:pt x="6155" y="3228"/>
                  </a:lnTo>
                  <a:lnTo>
                    <a:pt x="6096" y="2003"/>
                  </a:lnTo>
                  <a:lnTo>
                    <a:pt x="5677" y="1704"/>
                  </a:lnTo>
                  <a:lnTo>
                    <a:pt x="5259" y="1375"/>
                  </a:lnTo>
                  <a:lnTo>
                    <a:pt x="4422" y="658"/>
                  </a:lnTo>
                  <a:lnTo>
                    <a:pt x="4034" y="359"/>
                  </a:lnTo>
                  <a:lnTo>
                    <a:pt x="3645" y="150"/>
                  </a:lnTo>
                  <a:lnTo>
                    <a:pt x="3436" y="61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-9867" y="2429358"/>
            <a:ext cx="1093469" cy="2603956"/>
            <a:chOff x="-9867" y="2429358"/>
            <a:chExt cx="1093469" cy="2603956"/>
          </a:xfrm>
        </p:grpSpPr>
        <p:grpSp>
          <p:nvGrpSpPr>
            <p:cNvPr id="203" name="Google Shape;203;p3"/>
            <p:cNvGrpSpPr/>
            <p:nvPr/>
          </p:nvGrpSpPr>
          <p:grpSpPr>
            <a:xfrm>
              <a:off x="113371" y="3818633"/>
              <a:ext cx="970232" cy="1214681"/>
              <a:chOff x="8157746" y="-917"/>
              <a:chExt cx="970232" cy="1214681"/>
            </a:xfrm>
          </p:grpSpPr>
          <p:sp>
            <p:nvSpPr>
              <p:cNvPr id="204" name="Google Shape;204;p3"/>
              <p:cNvSpPr/>
              <p:nvPr/>
            </p:nvSpPr>
            <p:spPr>
              <a:xfrm>
                <a:off x="8157746" y="238629"/>
                <a:ext cx="36920" cy="45958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3646" extrusionOk="0">
                    <a:moveTo>
                      <a:pt x="1106" y="1"/>
                    </a:moveTo>
                    <a:lnTo>
                      <a:pt x="568" y="30"/>
                    </a:lnTo>
                    <a:lnTo>
                      <a:pt x="0" y="90"/>
                    </a:lnTo>
                    <a:lnTo>
                      <a:pt x="0" y="3556"/>
                    </a:lnTo>
                    <a:lnTo>
                      <a:pt x="508" y="3616"/>
                    </a:lnTo>
                    <a:lnTo>
                      <a:pt x="1016" y="3646"/>
                    </a:lnTo>
                    <a:lnTo>
                      <a:pt x="1494" y="3616"/>
                    </a:lnTo>
                    <a:lnTo>
                      <a:pt x="1733" y="3586"/>
                    </a:lnTo>
                    <a:lnTo>
                      <a:pt x="1942" y="3526"/>
                    </a:lnTo>
                    <a:lnTo>
                      <a:pt x="2151" y="3467"/>
                    </a:lnTo>
                    <a:lnTo>
                      <a:pt x="2331" y="3347"/>
                    </a:lnTo>
                    <a:lnTo>
                      <a:pt x="2480" y="3198"/>
                    </a:lnTo>
                    <a:lnTo>
                      <a:pt x="2629" y="3048"/>
                    </a:lnTo>
                    <a:lnTo>
                      <a:pt x="2749" y="2839"/>
                    </a:lnTo>
                    <a:lnTo>
                      <a:pt x="2839" y="2600"/>
                    </a:lnTo>
                    <a:lnTo>
                      <a:pt x="2898" y="2301"/>
                    </a:lnTo>
                    <a:lnTo>
                      <a:pt x="2928" y="1973"/>
                    </a:lnTo>
                    <a:lnTo>
                      <a:pt x="2928" y="1614"/>
                    </a:lnTo>
                    <a:lnTo>
                      <a:pt x="2898" y="1285"/>
                    </a:lnTo>
                    <a:lnTo>
                      <a:pt x="2839" y="1016"/>
                    </a:lnTo>
                    <a:lnTo>
                      <a:pt x="2719" y="777"/>
                    </a:lnTo>
                    <a:lnTo>
                      <a:pt x="2600" y="568"/>
                    </a:lnTo>
                    <a:lnTo>
                      <a:pt x="2450" y="419"/>
                    </a:lnTo>
                    <a:lnTo>
                      <a:pt x="2271" y="269"/>
                    </a:lnTo>
                    <a:lnTo>
                      <a:pt x="2062" y="180"/>
                    </a:lnTo>
                    <a:lnTo>
                      <a:pt x="1853" y="90"/>
                    </a:lnTo>
                    <a:lnTo>
                      <a:pt x="1614" y="60"/>
                    </a:lnTo>
                    <a:lnTo>
                      <a:pt x="1374" y="30"/>
                    </a:lnTo>
                    <a:lnTo>
                      <a:pt x="1106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8785223" y="78558"/>
                <a:ext cx="146142" cy="145777"/>
              </a:xfrm>
              <a:custGeom>
                <a:avLst/>
                <a:gdLst/>
                <a:ahLst/>
                <a:cxnLst/>
                <a:rect l="l" t="t" r="r" b="b"/>
                <a:pathLst>
                  <a:path w="11594" h="11565" extrusionOk="0">
                    <a:moveTo>
                      <a:pt x="11594" y="7471"/>
                    </a:move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94" y="7471"/>
                    </a:lnTo>
                    <a:close/>
                    <a:moveTo>
                      <a:pt x="7381" y="0"/>
                    </a:moveTo>
                    <a:lnTo>
                      <a:pt x="7470" y="90"/>
                    </a:lnTo>
                    <a:lnTo>
                      <a:pt x="6335" y="90"/>
                    </a:lnTo>
                    <a:lnTo>
                      <a:pt x="5767" y="120"/>
                    </a:lnTo>
                    <a:lnTo>
                      <a:pt x="5200" y="180"/>
                    </a:lnTo>
                    <a:lnTo>
                      <a:pt x="4692" y="269"/>
                    </a:lnTo>
                    <a:lnTo>
                      <a:pt x="4213" y="389"/>
                    </a:lnTo>
                    <a:lnTo>
                      <a:pt x="3735" y="538"/>
                    </a:lnTo>
                    <a:lnTo>
                      <a:pt x="3287" y="747"/>
                    </a:lnTo>
                    <a:lnTo>
                      <a:pt x="2869" y="957"/>
                    </a:lnTo>
                    <a:lnTo>
                      <a:pt x="2451" y="1226"/>
                    </a:lnTo>
                    <a:lnTo>
                      <a:pt x="2092" y="1524"/>
                    </a:lnTo>
                    <a:lnTo>
                      <a:pt x="1733" y="1823"/>
                    </a:lnTo>
                    <a:lnTo>
                      <a:pt x="1405" y="2182"/>
                    </a:lnTo>
                    <a:lnTo>
                      <a:pt x="1106" y="2540"/>
                    </a:lnTo>
                    <a:lnTo>
                      <a:pt x="837" y="2929"/>
                    </a:lnTo>
                    <a:lnTo>
                      <a:pt x="628" y="3347"/>
                    </a:lnTo>
                    <a:lnTo>
                      <a:pt x="419" y="3795"/>
                    </a:lnTo>
                    <a:lnTo>
                      <a:pt x="269" y="4243"/>
                    </a:lnTo>
                    <a:lnTo>
                      <a:pt x="120" y="4722"/>
                    </a:lnTo>
                    <a:lnTo>
                      <a:pt x="60" y="5200"/>
                    </a:lnTo>
                    <a:lnTo>
                      <a:pt x="0" y="5648"/>
                    </a:lnTo>
                    <a:lnTo>
                      <a:pt x="0" y="6096"/>
                    </a:lnTo>
                    <a:lnTo>
                      <a:pt x="60" y="6574"/>
                    </a:lnTo>
                    <a:lnTo>
                      <a:pt x="120" y="7022"/>
                    </a:lnTo>
                    <a:lnTo>
                      <a:pt x="239" y="7441"/>
                    </a:lnTo>
                    <a:lnTo>
                      <a:pt x="419" y="7889"/>
                    </a:lnTo>
                    <a:lnTo>
                      <a:pt x="598" y="8307"/>
                    </a:lnTo>
                    <a:lnTo>
                      <a:pt x="807" y="8696"/>
                    </a:lnTo>
                    <a:lnTo>
                      <a:pt x="1076" y="9084"/>
                    </a:lnTo>
                    <a:lnTo>
                      <a:pt x="1375" y="9443"/>
                    </a:lnTo>
                    <a:lnTo>
                      <a:pt x="1674" y="9801"/>
                    </a:lnTo>
                    <a:lnTo>
                      <a:pt x="2032" y="10130"/>
                    </a:lnTo>
                    <a:lnTo>
                      <a:pt x="2391" y="10399"/>
                    </a:lnTo>
                    <a:lnTo>
                      <a:pt x="2779" y="10668"/>
                    </a:lnTo>
                    <a:lnTo>
                      <a:pt x="3198" y="10907"/>
                    </a:lnTo>
                    <a:lnTo>
                      <a:pt x="3646" y="11116"/>
                    </a:lnTo>
                    <a:lnTo>
                      <a:pt x="4124" y="11295"/>
                    </a:lnTo>
                    <a:lnTo>
                      <a:pt x="4602" y="11415"/>
                    </a:lnTo>
                    <a:lnTo>
                      <a:pt x="5050" y="11504"/>
                    </a:lnTo>
                    <a:lnTo>
                      <a:pt x="5528" y="11564"/>
                    </a:lnTo>
                    <a:lnTo>
                      <a:pt x="5976" y="11564"/>
                    </a:lnTo>
                    <a:lnTo>
                      <a:pt x="6454" y="11534"/>
                    </a:lnTo>
                    <a:lnTo>
                      <a:pt x="6903" y="11445"/>
                    </a:lnTo>
                    <a:lnTo>
                      <a:pt x="7321" y="11325"/>
                    </a:lnTo>
                    <a:lnTo>
                      <a:pt x="7769" y="11176"/>
                    </a:lnTo>
                    <a:lnTo>
                      <a:pt x="8188" y="10996"/>
                    </a:lnTo>
                    <a:lnTo>
                      <a:pt x="8606" y="10757"/>
                    </a:lnTo>
                    <a:lnTo>
                      <a:pt x="8994" y="10488"/>
                    </a:lnTo>
                    <a:lnTo>
                      <a:pt x="9383" y="10160"/>
                    </a:lnTo>
                    <a:lnTo>
                      <a:pt x="9741" y="9831"/>
                    </a:lnTo>
                    <a:lnTo>
                      <a:pt x="10100" y="9443"/>
                    </a:lnTo>
                    <a:lnTo>
                      <a:pt x="10429" y="9024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64" y="6933"/>
                    </a:lnTo>
                    <a:lnTo>
                      <a:pt x="11564" y="6335"/>
                    </a:lnTo>
                    <a:lnTo>
                      <a:pt x="11504" y="5737"/>
                    </a:lnTo>
                    <a:lnTo>
                      <a:pt x="11415" y="5170"/>
                    </a:lnTo>
                    <a:lnTo>
                      <a:pt x="11265" y="4632"/>
                    </a:lnTo>
                    <a:lnTo>
                      <a:pt x="11116" y="4124"/>
                    </a:lnTo>
                    <a:lnTo>
                      <a:pt x="10907" y="3616"/>
                    </a:lnTo>
                    <a:lnTo>
                      <a:pt x="10638" y="3138"/>
                    </a:lnTo>
                    <a:lnTo>
                      <a:pt x="10369" y="2690"/>
                    </a:lnTo>
                    <a:lnTo>
                      <a:pt x="10040" y="2241"/>
                    </a:lnTo>
                    <a:lnTo>
                      <a:pt x="9682" y="1823"/>
                    </a:lnTo>
                    <a:lnTo>
                      <a:pt x="9263" y="1435"/>
                    </a:lnTo>
                    <a:lnTo>
                      <a:pt x="8845" y="1046"/>
                    </a:lnTo>
                    <a:lnTo>
                      <a:pt x="8397" y="688"/>
                    </a:lnTo>
                    <a:lnTo>
                      <a:pt x="7889" y="329"/>
                    </a:lnTo>
                    <a:lnTo>
                      <a:pt x="738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8982579" y="472527"/>
                <a:ext cx="145399" cy="145386"/>
              </a:xfrm>
              <a:custGeom>
                <a:avLst/>
                <a:gdLst/>
                <a:ahLst/>
                <a:cxnLst/>
                <a:rect l="l" t="t" r="r" b="b"/>
                <a:pathLst>
                  <a:path w="11535" h="11534" extrusionOk="0">
                    <a:moveTo>
                      <a:pt x="7351" y="0"/>
                    </a:moveTo>
                    <a:lnTo>
                      <a:pt x="7450" y="60"/>
                    </a:lnTo>
                    <a:lnTo>
                      <a:pt x="7450" y="60"/>
                    </a:lnTo>
                    <a:lnTo>
                      <a:pt x="7471" y="60"/>
                    </a:lnTo>
                    <a:lnTo>
                      <a:pt x="7351" y="0"/>
                    </a:lnTo>
                    <a:close/>
                    <a:moveTo>
                      <a:pt x="7450" y="60"/>
                    </a:moveTo>
                    <a:lnTo>
                      <a:pt x="6305" y="90"/>
                    </a:lnTo>
                    <a:lnTo>
                      <a:pt x="5738" y="120"/>
                    </a:lnTo>
                    <a:lnTo>
                      <a:pt x="5170" y="150"/>
                    </a:lnTo>
                    <a:lnTo>
                      <a:pt x="4662" y="239"/>
                    </a:lnTo>
                    <a:lnTo>
                      <a:pt x="4154" y="359"/>
                    </a:lnTo>
                    <a:lnTo>
                      <a:pt x="3706" y="538"/>
                    </a:lnTo>
                    <a:lnTo>
                      <a:pt x="3228" y="717"/>
                    </a:lnTo>
                    <a:lnTo>
                      <a:pt x="2809" y="956"/>
                    </a:lnTo>
                    <a:lnTo>
                      <a:pt x="2391" y="1225"/>
                    </a:lnTo>
                    <a:lnTo>
                      <a:pt x="2003" y="1524"/>
                    </a:lnTo>
                    <a:lnTo>
                      <a:pt x="1644" y="1823"/>
                    </a:lnTo>
                    <a:lnTo>
                      <a:pt x="1315" y="2181"/>
                    </a:lnTo>
                    <a:lnTo>
                      <a:pt x="1046" y="2540"/>
                    </a:lnTo>
                    <a:lnTo>
                      <a:pt x="777" y="2958"/>
                    </a:lnTo>
                    <a:lnTo>
                      <a:pt x="538" y="3377"/>
                    </a:lnTo>
                    <a:lnTo>
                      <a:pt x="359" y="3795"/>
                    </a:lnTo>
                    <a:lnTo>
                      <a:pt x="210" y="4273"/>
                    </a:lnTo>
                    <a:lnTo>
                      <a:pt x="90" y="4751"/>
                    </a:lnTo>
                    <a:lnTo>
                      <a:pt x="30" y="5229"/>
                    </a:lnTo>
                    <a:lnTo>
                      <a:pt x="1" y="5737"/>
                    </a:lnTo>
                    <a:lnTo>
                      <a:pt x="30" y="6215"/>
                    </a:lnTo>
                    <a:lnTo>
                      <a:pt x="60" y="6663"/>
                    </a:lnTo>
                    <a:lnTo>
                      <a:pt x="150" y="7112"/>
                    </a:lnTo>
                    <a:lnTo>
                      <a:pt x="240" y="7530"/>
                    </a:lnTo>
                    <a:lnTo>
                      <a:pt x="389" y="7948"/>
                    </a:lnTo>
                    <a:lnTo>
                      <a:pt x="538" y="8337"/>
                    </a:lnTo>
                    <a:lnTo>
                      <a:pt x="748" y="8695"/>
                    </a:lnTo>
                    <a:lnTo>
                      <a:pt x="987" y="9054"/>
                    </a:lnTo>
                    <a:lnTo>
                      <a:pt x="1256" y="9383"/>
                    </a:lnTo>
                    <a:lnTo>
                      <a:pt x="1554" y="9711"/>
                    </a:lnTo>
                    <a:lnTo>
                      <a:pt x="1883" y="10010"/>
                    </a:lnTo>
                    <a:lnTo>
                      <a:pt x="2212" y="10279"/>
                    </a:lnTo>
                    <a:lnTo>
                      <a:pt x="2600" y="10548"/>
                    </a:lnTo>
                    <a:lnTo>
                      <a:pt x="3018" y="10787"/>
                    </a:lnTo>
                    <a:lnTo>
                      <a:pt x="3467" y="11026"/>
                    </a:lnTo>
                    <a:lnTo>
                      <a:pt x="3945" y="11205"/>
                    </a:lnTo>
                    <a:lnTo>
                      <a:pt x="4423" y="11355"/>
                    </a:lnTo>
                    <a:lnTo>
                      <a:pt x="4871" y="11444"/>
                    </a:lnTo>
                    <a:lnTo>
                      <a:pt x="5349" y="11504"/>
                    </a:lnTo>
                    <a:lnTo>
                      <a:pt x="5827" y="11534"/>
                    </a:lnTo>
                    <a:lnTo>
                      <a:pt x="6275" y="11504"/>
                    </a:lnTo>
                    <a:lnTo>
                      <a:pt x="6724" y="11444"/>
                    </a:lnTo>
                    <a:lnTo>
                      <a:pt x="7172" y="11325"/>
                    </a:lnTo>
                    <a:lnTo>
                      <a:pt x="7620" y="11175"/>
                    </a:lnTo>
                    <a:lnTo>
                      <a:pt x="8068" y="10996"/>
                    </a:lnTo>
                    <a:lnTo>
                      <a:pt x="8487" y="10757"/>
                    </a:lnTo>
                    <a:lnTo>
                      <a:pt x="8875" y="10488"/>
                    </a:lnTo>
                    <a:lnTo>
                      <a:pt x="9263" y="10189"/>
                    </a:lnTo>
                    <a:lnTo>
                      <a:pt x="9652" y="9831"/>
                    </a:lnTo>
                    <a:lnTo>
                      <a:pt x="10010" y="9442"/>
                    </a:lnTo>
                    <a:lnTo>
                      <a:pt x="10339" y="9024"/>
                    </a:lnTo>
                    <a:lnTo>
                      <a:pt x="10937" y="8277"/>
                    </a:lnTo>
                    <a:lnTo>
                      <a:pt x="11534" y="7530"/>
                    </a:lnTo>
                    <a:lnTo>
                      <a:pt x="11445" y="7620"/>
                    </a:lnTo>
                    <a:lnTo>
                      <a:pt x="11475" y="6992"/>
                    </a:lnTo>
                    <a:lnTo>
                      <a:pt x="11475" y="6395"/>
                    </a:lnTo>
                    <a:lnTo>
                      <a:pt x="11445" y="5797"/>
                    </a:lnTo>
                    <a:lnTo>
                      <a:pt x="11355" y="5229"/>
                    </a:lnTo>
                    <a:lnTo>
                      <a:pt x="11236" y="4691"/>
                    </a:lnTo>
                    <a:lnTo>
                      <a:pt x="11056" y="4154"/>
                    </a:lnTo>
                    <a:lnTo>
                      <a:pt x="10847" y="3646"/>
                    </a:lnTo>
                    <a:lnTo>
                      <a:pt x="10608" y="3167"/>
                    </a:lnTo>
                    <a:lnTo>
                      <a:pt x="10339" y="2719"/>
                    </a:lnTo>
                    <a:lnTo>
                      <a:pt x="10010" y="2271"/>
                    </a:lnTo>
                    <a:lnTo>
                      <a:pt x="9652" y="1853"/>
                    </a:lnTo>
                    <a:lnTo>
                      <a:pt x="9263" y="1434"/>
                    </a:lnTo>
                    <a:lnTo>
                      <a:pt x="8845" y="1046"/>
                    </a:lnTo>
                    <a:lnTo>
                      <a:pt x="8367" y="687"/>
                    </a:lnTo>
                    <a:lnTo>
                      <a:pt x="7889" y="329"/>
                    </a:lnTo>
                    <a:lnTo>
                      <a:pt x="7450" y="6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8840206" y="426947"/>
                <a:ext cx="136361" cy="135983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0788" extrusionOk="0">
                    <a:moveTo>
                      <a:pt x="5320" y="1"/>
                    </a:moveTo>
                    <a:lnTo>
                      <a:pt x="4752" y="31"/>
                    </a:lnTo>
                    <a:lnTo>
                      <a:pt x="4214" y="120"/>
                    </a:lnTo>
                    <a:lnTo>
                      <a:pt x="3676" y="270"/>
                    </a:lnTo>
                    <a:lnTo>
                      <a:pt x="3168" y="449"/>
                    </a:lnTo>
                    <a:lnTo>
                      <a:pt x="2690" y="688"/>
                    </a:lnTo>
                    <a:lnTo>
                      <a:pt x="2272" y="957"/>
                    </a:lnTo>
                    <a:lnTo>
                      <a:pt x="1853" y="1286"/>
                    </a:lnTo>
                    <a:lnTo>
                      <a:pt x="1465" y="1644"/>
                    </a:lnTo>
                    <a:lnTo>
                      <a:pt x="1136" y="2033"/>
                    </a:lnTo>
                    <a:lnTo>
                      <a:pt x="838" y="2451"/>
                    </a:lnTo>
                    <a:lnTo>
                      <a:pt x="569" y="2899"/>
                    </a:lnTo>
                    <a:lnTo>
                      <a:pt x="359" y="3377"/>
                    </a:lnTo>
                    <a:lnTo>
                      <a:pt x="210" y="3915"/>
                    </a:lnTo>
                    <a:lnTo>
                      <a:pt x="91" y="4423"/>
                    </a:lnTo>
                    <a:lnTo>
                      <a:pt x="31" y="4991"/>
                    </a:lnTo>
                    <a:lnTo>
                      <a:pt x="1" y="5558"/>
                    </a:lnTo>
                    <a:lnTo>
                      <a:pt x="61" y="6096"/>
                    </a:lnTo>
                    <a:lnTo>
                      <a:pt x="150" y="6634"/>
                    </a:lnTo>
                    <a:lnTo>
                      <a:pt x="270" y="7142"/>
                    </a:lnTo>
                    <a:lnTo>
                      <a:pt x="449" y="7620"/>
                    </a:lnTo>
                    <a:lnTo>
                      <a:pt x="688" y="8098"/>
                    </a:lnTo>
                    <a:lnTo>
                      <a:pt x="957" y="8517"/>
                    </a:lnTo>
                    <a:lnTo>
                      <a:pt x="1256" y="8905"/>
                    </a:lnTo>
                    <a:lnTo>
                      <a:pt x="1614" y="9293"/>
                    </a:lnTo>
                    <a:lnTo>
                      <a:pt x="1973" y="9622"/>
                    </a:lnTo>
                    <a:lnTo>
                      <a:pt x="2391" y="9921"/>
                    </a:lnTo>
                    <a:lnTo>
                      <a:pt x="2810" y="10160"/>
                    </a:lnTo>
                    <a:lnTo>
                      <a:pt x="3288" y="10399"/>
                    </a:lnTo>
                    <a:lnTo>
                      <a:pt x="3766" y="10548"/>
                    </a:lnTo>
                    <a:lnTo>
                      <a:pt x="4274" y="10698"/>
                    </a:lnTo>
                    <a:lnTo>
                      <a:pt x="4812" y="10758"/>
                    </a:lnTo>
                    <a:lnTo>
                      <a:pt x="5379" y="10787"/>
                    </a:lnTo>
                    <a:lnTo>
                      <a:pt x="5947" y="10787"/>
                    </a:lnTo>
                    <a:lnTo>
                      <a:pt x="6485" y="10698"/>
                    </a:lnTo>
                    <a:lnTo>
                      <a:pt x="7023" y="10578"/>
                    </a:lnTo>
                    <a:lnTo>
                      <a:pt x="7531" y="10399"/>
                    </a:lnTo>
                    <a:lnTo>
                      <a:pt x="8009" y="10160"/>
                    </a:lnTo>
                    <a:lnTo>
                      <a:pt x="8457" y="9921"/>
                    </a:lnTo>
                    <a:lnTo>
                      <a:pt x="8875" y="9592"/>
                    </a:lnTo>
                    <a:lnTo>
                      <a:pt x="9264" y="9264"/>
                    </a:lnTo>
                    <a:lnTo>
                      <a:pt x="9592" y="8875"/>
                    </a:lnTo>
                    <a:lnTo>
                      <a:pt x="9921" y="8457"/>
                    </a:lnTo>
                    <a:lnTo>
                      <a:pt x="10190" y="8009"/>
                    </a:lnTo>
                    <a:lnTo>
                      <a:pt x="10399" y="7530"/>
                    </a:lnTo>
                    <a:lnTo>
                      <a:pt x="10578" y="7023"/>
                    </a:lnTo>
                    <a:lnTo>
                      <a:pt x="10728" y="6485"/>
                    </a:lnTo>
                    <a:lnTo>
                      <a:pt x="10788" y="5947"/>
                    </a:lnTo>
                    <a:lnTo>
                      <a:pt x="10818" y="5379"/>
                    </a:lnTo>
                    <a:lnTo>
                      <a:pt x="10788" y="4811"/>
                    </a:lnTo>
                    <a:lnTo>
                      <a:pt x="10698" y="4244"/>
                    </a:lnTo>
                    <a:lnTo>
                      <a:pt x="10578" y="3706"/>
                    </a:lnTo>
                    <a:lnTo>
                      <a:pt x="10399" y="3228"/>
                    </a:lnTo>
                    <a:lnTo>
                      <a:pt x="10160" y="2750"/>
                    </a:lnTo>
                    <a:lnTo>
                      <a:pt x="9891" y="2301"/>
                    </a:lnTo>
                    <a:lnTo>
                      <a:pt x="9563" y="1883"/>
                    </a:lnTo>
                    <a:lnTo>
                      <a:pt x="9234" y="1495"/>
                    </a:lnTo>
                    <a:lnTo>
                      <a:pt x="8845" y="1166"/>
                    </a:lnTo>
                    <a:lnTo>
                      <a:pt x="8427" y="867"/>
                    </a:lnTo>
                    <a:lnTo>
                      <a:pt x="7979" y="598"/>
                    </a:lnTo>
                    <a:lnTo>
                      <a:pt x="7471" y="389"/>
                    </a:lnTo>
                    <a:lnTo>
                      <a:pt x="6963" y="210"/>
                    </a:lnTo>
                    <a:lnTo>
                      <a:pt x="6455" y="90"/>
                    </a:lnTo>
                    <a:lnTo>
                      <a:pt x="588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8738521" y="237494"/>
                <a:ext cx="135605" cy="135605"/>
              </a:xfrm>
              <a:custGeom>
                <a:avLst/>
                <a:gdLst/>
                <a:ahLst/>
                <a:cxnLst/>
                <a:rect l="l" t="t" r="r" b="b"/>
                <a:pathLst>
                  <a:path w="10758" h="10758" extrusionOk="0">
                    <a:moveTo>
                      <a:pt x="5498" y="1"/>
                    </a:moveTo>
                    <a:lnTo>
                      <a:pt x="4960" y="31"/>
                    </a:lnTo>
                    <a:lnTo>
                      <a:pt x="4422" y="91"/>
                    </a:lnTo>
                    <a:lnTo>
                      <a:pt x="3885" y="210"/>
                    </a:lnTo>
                    <a:lnTo>
                      <a:pt x="3407" y="359"/>
                    </a:lnTo>
                    <a:lnTo>
                      <a:pt x="2928" y="569"/>
                    </a:lnTo>
                    <a:lnTo>
                      <a:pt x="2480" y="808"/>
                    </a:lnTo>
                    <a:lnTo>
                      <a:pt x="2062" y="1106"/>
                    </a:lnTo>
                    <a:lnTo>
                      <a:pt x="1674" y="1435"/>
                    </a:lnTo>
                    <a:lnTo>
                      <a:pt x="1315" y="1794"/>
                    </a:lnTo>
                    <a:lnTo>
                      <a:pt x="1016" y="2182"/>
                    </a:lnTo>
                    <a:lnTo>
                      <a:pt x="747" y="2600"/>
                    </a:lnTo>
                    <a:lnTo>
                      <a:pt x="508" y="3049"/>
                    </a:lnTo>
                    <a:lnTo>
                      <a:pt x="299" y="3527"/>
                    </a:lnTo>
                    <a:lnTo>
                      <a:pt x="150" y="4035"/>
                    </a:lnTo>
                    <a:lnTo>
                      <a:pt x="60" y="4573"/>
                    </a:lnTo>
                    <a:lnTo>
                      <a:pt x="0" y="5110"/>
                    </a:lnTo>
                    <a:lnTo>
                      <a:pt x="0" y="5708"/>
                    </a:lnTo>
                    <a:lnTo>
                      <a:pt x="60" y="6246"/>
                    </a:lnTo>
                    <a:lnTo>
                      <a:pt x="180" y="6814"/>
                    </a:lnTo>
                    <a:lnTo>
                      <a:pt x="329" y="7322"/>
                    </a:lnTo>
                    <a:lnTo>
                      <a:pt x="538" y="7800"/>
                    </a:lnTo>
                    <a:lnTo>
                      <a:pt x="777" y="8278"/>
                    </a:lnTo>
                    <a:lnTo>
                      <a:pt x="1076" y="8696"/>
                    </a:lnTo>
                    <a:lnTo>
                      <a:pt x="1405" y="9085"/>
                    </a:lnTo>
                    <a:lnTo>
                      <a:pt x="1793" y="9443"/>
                    </a:lnTo>
                    <a:lnTo>
                      <a:pt x="2211" y="9772"/>
                    </a:lnTo>
                    <a:lnTo>
                      <a:pt x="2630" y="10071"/>
                    </a:lnTo>
                    <a:lnTo>
                      <a:pt x="3108" y="10310"/>
                    </a:lnTo>
                    <a:lnTo>
                      <a:pt x="3616" y="10489"/>
                    </a:lnTo>
                    <a:lnTo>
                      <a:pt x="4124" y="10638"/>
                    </a:lnTo>
                    <a:lnTo>
                      <a:pt x="4691" y="10728"/>
                    </a:lnTo>
                    <a:lnTo>
                      <a:pt x="5259" y="10758"/>
                    </a:lnTo>
                    <a:lnTo>
                      <a:pt x="5827" y="10758"/>
                    </a:lnTo>
                    <a:lnTo>
                      <a:pt x="6365" y="10698"/>
                    </a:lnTo>
                    <a:lnTo>
                      <a:pt x="6873" y="10579"/>
                    </a:lnTo>
                    <a:lnTo>
                      <a:pt x="7381" y="10429"/>
                    </a:lnTo>
                    <a:lnTo>
                      <a:pt x="7859" y="10220"/>
                    </a:lnTo>
                    <a:lnTo>
                      <a:pt x="8307" y="9951"/>
                    </a:lnTo>
                    <a:lnTo>
                      <a:pt x="8695" y="9682"/>
                    </a:lnTo>
                    <a:lnTo>
                      <a:pt x="9084" y="9353"/>
                    </a:lnTo>
                    <a:lnTo>
                      <a:pt x="9442" y="8995"/>
                    </a:lnTo>
                    <a:lnTo>
                      <a:pt x="9771" y="8606"/>
                    </a:lnTo>
                    <a:lnTo>
                      <a:pt x="10040" y="8188"/>
                    </a:lnTo>
                    <a:lnTo>
                      <a:pt x="10279" y="7710"/>
                    </a:lnTo>
                    <a:lnTo>
                      <a:pt x="10458" y="7232"/>
                    </a:lnTo>
                    <a:lnTo>
                      <a:pt x="10608" y="6724"/>
                    </a:lnTo>
                    <a:lnTo>
                      <a:pt x="10697" y="6216"/>
                    </a:lnTo>
                    <a:lnTo>
                      <a:pt x="10757" y="5648"/>
                    </a:lnTo>
                    <a:lnTo>
                      <a:pt x="10757" y="5081"/>
                    </a:lnTo>
                    <a:lnTo>
                      <a:pt x="10697" y="4513"/>
                    </a:lnTo>
                    <a:lnTo>
                      <a:pt x="10608" y="3975"/>
                    </a:lnTo>
                    <a:lnTo>
                      <a:pt x="10428" y="3467"/>
                    </a:lnTo>
                    <a:lnTo>
                      <a:pt x="10219" y="2959"/>
                    </a:lnTo>
                    <a:lnTo>
                      <a:pt x="9980" y="2511"/>
                    </a:lnTo>
                    <a:lnTo>
                      <a:pt x="9681" y="2093"/>
                    </a:lnTo>
                    <a:lnTo>
                      <a:pt x="9353" y="1674"/>
                    </a:lnTo>
                    <a:lnTo>
                      <a:pt x="8994" y="1316"/>
                    </a:lnTo>
                    <a:lnTo>
                      <a:pt x="8576" y="987"/>
                    </a:lnTo>
                    <a:lnTo>
                      <a:pt x="8128" y="718"/>
                    </a:lnTo>
                    <a:lnTo>
                      <a:pt x="7650" y="479"/>
                    </a:lnTo>
                    <a:lnTo>
                      <a:pt x="7171" y="300"/>
                    </a:lnTo>
                    <a:lnTo>
                      <a:pt x="6634" y="150"/>
                    </a:lnTo>
                    <a:lnTo>
                      <a:pt x="6096" y="61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8645862" y="42772"/>
                <a:ext cx="131458" cy="131470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30" extrusionOk="0">
                    <a:moveTo>
                      <a:pt x="5200" y="1"/>
                    </a:moveTo>
                    <a:lnTo>
                      <a:pt x="4632" y="31"/>
                    </a:lnTo>
                    <a:lnTo>
                      <a:pt x="4124" y="120"/>
                    </a:lnTo>
                    <a:lnTo>
                      <a:pt x="3616" y="270"/>
                    </a:lnTo>
                    <a:lnTo>
                      <a:pt x="3108" y="449"/>
                    </a:lnTo>
                    <a:lnTo>
                      <a:pt x="2660" y="658"/>
                    </a:lnTo>
                    <a:lnTo>
                      <a:pt x="2212" y="927"/>
                    </a:lnTo>
                    <a:lnTo>
                      <a:pt x="1823" y="1256"/>
                    </a:lnTo>
                    <a:lnTo>
                      <a:pt x="1465" y="1614"/>
                    </a:lnTo>
                    <a:lnTo>
                      <a:pt x="1106" y="1973"/>
                    </a:lnTo>
                    <a:lnTo>
                      <a:pt x="837" y="2391"/>
                    </a:lnTo>
                    <a:lnTo>
                      <a:pt x="568" y="2839"/>
                    </a:lnTo>
                    <a:lnTo>
                      <a:pt x="359" y="3318"/>
                    </a:lnTo>
                    <a:lnTo>
                      <a:pt x="180" y="3796"/>
                    </a:lnTo>
                    <a:lnTo>
                      <a:pt x="90" y="4333"/>
                    </a:lnTo>
                    <a:lnTo>
                      <a:pt x="1" y="4841"/>
                    </a:lnTo>
                    <a:lnTo>
                      <a:pt x="1" y="5409"/>
                    </a:lnTo>
                    <a:lnTo>
                      <a:pt x="31" y="5917"/>
                    </a:lnTo>
                    <a:lnTo>
                      <a:pt x="150" y="6425"/>
                    </a:lnTo>
                    <a:lnTo>
                      <a:pt x="270" y="6903"/>
                    </a:lnTo>
                    <a:lnTo>
                      <a:pt x="449" y="7381"/>
                    </a:lnTo>
                    <a:lnTo>
                      <a:pt x="688" y="7829"/>
                    </a:lnTo>
                    <a:lnTo>
                      <a:pt x="957" y="8248"/>
                    </a:lnTo>
                    <a:lnTo>
                      <a:pt x="1256" y="8636"/>
                    </a:lnTo>
                    <a:lnTo>
                      <a:pt x="1584" y="8995"/>
                    </a:lnTo>
                    <a:lnTo>
                      <a:pt x="1973" y="9323"/>
                    </a:lnTo>
                    <a:lnTo>
                      <a:pt x="2361" y="9592"/>
                    </a:lnTo>
                    <a:lnTo>
                      <a:pt x="2809" y="9861"/>
                    </a:lnTo>
                    <a:lnTo>
                      <a:pt x="3258" y="10070"/>
                    </a:lnTo>
                    <a:lnTo>
                      <a:pt x="3736" y="10220"/>
                    </a:lnTo>
                    <a:lnTo>
                      <a:pt x="4214" y="10339"/>
                    </a:lnTo>
                    <a:lnTo>
                      <a:pt x="4722" y="10429"/>
                    </a:lnTo>
                    <a:lnTo>
                      <a:pt x="5260" y="10429"/>
                    </a:lnTo>
                    <a:lnTo>
                      <a:pt x="5768" y="10399"/>
                    </a:lnTo>
                    <a:lnTo>
                      <a:pt x="6276" y="10339"/>
                    </a:lnTo>
                    <a:lnTo>
                      <a:pt x="6784" y="10190"/>
                    </a:lnTo>
                    <a:lnTo>
                      <a:pt x="7262" y="10041"/>
                    </a:lnTo>
                    <a:lnTo>
                      <a:pt x="7710" y="9831"/>
                    </a:lnTo>
                    <a:lnTo>
                      <a:pt x="8128" y="9563"/>
                    </a:lnTo>
                    <a:lnTo>
                      <a:pt x="8517" y="9264"/>
                    </a:lnTo>
                    <a:lnTo>
                      <a:pt x="8875" y="8935"/>
                    </a:lnTo>
                    <a:lnTo>
                      <a:pt x="9234" y="8576"/>
                    </a:lnTo>
                    <a:lnTo>
                      <a:pt x="9532" y="8188"/>
                    </a:lnTo>
                    <a:lnTo>
                      <a:pt x="9772" y="7770"/>
                    </a:lnTo>
                    <a:lnTo>
                      <a:pt x="10011" y="7321"/>
                    </a:lnTo>
                    <a:lnTo>
                      <a:pt x="10190" y="6843"/>
                    </a:lnTo>
                    <a:lnTo>
                      <a:pt x="10309" y="6365"/>
                    </a:lnTo>
                    <a:lnTo>
                      <a:pt x="10399" y="5857"/>
                    </a:lnTo>
                    <a:lnTo>
                      <a:pt x="10429" y="5320"/>
                    </a:lnTo>
                    <a:lnTo>
                      <a:pt x="10429" y="4782"/>
                    </a:lnTo>
                    <a:lnTo>
                      <a:pt x="10339" y="4244"/>
                    </a:lnTo>
                    <a:lnTo>
                      <a:pt x="10220" y="3736"/>
                    </a:lnTo>
                    <a:lnTo>
                      <a:pt x="10040" y="3258"/>
                    </a:lnTo>
                    <a:lnTo>
                      <a:pt x="9831" y="2780"/>
                    </a:lnTo>
                    <a:lnTo>
                      <a:pt x="9592" y="2332"/>
                    </a:lnTo>
                    <a:lnTo>
                      <a:pt x="9264" y="1943"/>
                    </a:lnTo>
                    <a:lnTo>
                      <a:pt x="8935" y="1555"/>
                    </a:lnTo>
                    <a:lnTo>
                      <a:pt x="8576" y="1226"/>
                    </a:lnTo>
                    <a:lnTo>
                      <a:pt x="8158" y="897"/>
                    </a:lnTo>
                    <a:lnTo>
                      <a:pt x="7710" y="628"/>
                    </a:lnTo>
                    <a:lnTo>
                      <a:pt x="7262" y="419"/>
                    </a:lnTo>
                    <a:lnTo>
                      <a:pt x="6784" y="240"/>
                    </a:lnTo>
                    <a:lnTo>
                      <a:pt x="6246" y="120"/>
                    </a:lnTo>
                    <a:lnTo>
                      <a:pt x="5738" y="31"/>
                    </a:lnTo>
                    <a:lnTo>
                      <a:pt x="520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944915" y="625816"/>
                <a:ext cx="131458" cy="131836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59" extrusionOk="0">
                    <a:moveTo>
                      <a:pt x="5469" y="0"/>
                    </a:moveTo>
                    <a:lnTo>
                      <a:pt x="4931" y="30"/>
                    </a:lnTo>
                    <a:lnTo>
                      <a:pt x="4393" y="60"/>
                    </a:lnTo>
                    <a:lnTo>
                      <a:pt x="3885" y="180"/>
                    </a:lnTo>
                    <a:lnTo>
                      <a:pt x="3377" y="329"/>
                    </a:lnTo>
                    <a:lnTo>
                      <a:pt x="2899" y="538"/>
                    </a:lnTo>
                    <a:lnTo>
                      <a:pt x="2451" y="777"/>
                    </a:lnTo>
                    <a:lnTo>
                      <a:pt x="2032" y="1076"/>
                    </a:lnTo>
                    <a:lnTo>
                      <a:pt x="1644" y="1405"/>
                    </a:lnTo>
                    <a:lnTo>
                      <a:pt x="1285" y="1763"/>
                    </a:lnTo>
                    <a:lnTo>
                      <a:pt x="987" y="2152"/>
                    </a:lnTo>
                    <a:lnTo>
                      <a:pt x="688" y="2570"/>
                    </a:lnTo>
                    <a:lnTo>
                      <a:pt x="449" y="3048"/>
                    </a:lnTo>
                    <a:lnTo>
                      <a:pt x="269" y="3526"/>
                    </a:lnTo>
                    <a:lnTo>
                      <a:pt x="120" y="4034"/>
                    </a:lnTo>
                    <a:lnTo>
                      <a:pt x="30" y="4542"/>
                    </a:lnTo>
                    <a:lnTo>
                      <a:pt x="1" y="5110"/>
                    </a:lnTo>
                    <a:lnTo>
                      <a:pt x="1" y="5618"/>
                    </a:lnTo>
                    <a:lnTo>
                      <a:pt x="60" y="6126"/>
                    </a:lnTo>
                    <a:lnTo>
                      <a:pt x="180" y="6634"/>
                    </a:lnTo>
                    <a:lnTo>
                      <a:pt x="329" y="7112"/>
                    </a:lnTo>
                    <a:lnTo>
                      <a:pt x="538" y="7560"/>
                    </a:lnTo>
                    <a:lnTo>
                      <a:pt x="777" y="8008"/>
                    </a:lnTo>
                    <a:lnTo>
                      <a:pt x="1046" y="8397"/>
                    </a:lnTo>
                    <a:lnTo>
                      <a:pt x="1375" y="8785"/>
                    </a:lnTo>
                    <a:lnTo>
                      <a:pt x="1734" y="9114"/>
                    </a:lnTo>
                    <a:lnTo>
                      <a:pt x="2092" y="9443"/>
                    </a:lnTo>
                    <a:lnTo>
                      <a:pt x="2511" y="9712"/>
                    </a:lnTo>
                    <a:lnTo>
                      <a:pt x="2959" y="9951"/>
                    </a:lnTo>
                    <a:lnTo>
                      <a:pt x="3407" y="10130"/>
                    </a:lnTo>
                    <a:lnTo>
                      <a:pt x="3915" y="10279"/>
                    </a:lnTo>
                    <a:lnTo>
                      <a:pt x="4393" y="10399"/>
                    </a:lnTo>
                    <a:lnTo>
                      <a:pt x="4931" y="10459"/>
                    </a:lnTo>
                    <a:lnTo>
                      <a:pt x="5469" y="10429"/>
                    </a:lnTo>
                    <a:lnTo>
                      <a:pt x="6006" y="10399"/>
                    </a:lnTo>
                    <a:lnTo>
                      <a:pt x="6514" y="10279"/>
                    </a:lnTo>
                    <a:lnTo>
                      <a:pt x="7022" y="10130"/>
                    </a:lnTo>
                    <a:lnTo>
                      <a:pt x="7500" y="9921"/>
                    </a:lnTo>
                    <a:lnTo>
                      <a:pt x="7949" y="9682"/>
                    </a:lnTo>
                    <a:lnTo>
                      <a:pt x="8367" y="9383"/>
                    </a:lnTo>
                    <a:lnTo>
                      <a:pt x="8755" y="9054"/>
                    </a:lnTo>
                    <a:lnTo>
                      <a:pt x="9114" y="8696"/>
                    </a:lnTo>
                    <a:lnTo>
                      <a:pt x="9443" y="8307"/>
                    </a:lnTo>
                    <a:lnTo>
                      <a:pt x="9712" y="7889"/>
                    </a:lnTo>
                    <a:lnTo>
                      <a:pt x="9951" y="7411"/>
                    </a:lnTo>
                    <a:lnTo>
                      <a:pt x="10130" y="6933"/>
                    </a:lnTo>
                    <a:lnTo>
                      <a:pt x="10279" y="6425"/>
                    </a:lnTo>
                    <a:lnTo>
                      <a:pt x="10369" y="5917"/>
                    </a:lnTo>
                    <a:lnTo>
                      <a:pt x="10429" y="5349"/>
                    </a:lnTo>
                    <a:lnTo>
                      <a:pt x="10399" y="4841"/>
                    </a:lnTo>
                    <a:lnTo>
                      <a:pt x="10339" y="4333"/>
                    </a:lnTo>
                    <a:lnTo>
                      <a:pt x="10220" y="3825"/>
                    </a:lnTo>
                    <a:lnTo>
                      <a:pt x="10070" y="3347"/>
                    </a:lnTo>
                    <a:lnTo>
                      <a:pt x="9861" y="2899"/>
                    </a:lnTo>
                    <a:lnTo>
                      <a:pt x="9622" y="2451"/>
                    </a:lnTo>
                    <a:lnTo>
                      <a:pt x="9353" y="2062"/>
                    </a:lnTo>
                    <a:lnTo>
                      <a:pt x="9024" y="1674"/>
                    </a:lnTo>
                    <a:lnTo>
                      <a:pt x="8696" y="1345"/>
                    </a:lnTo>
                    <a:lnTo>
                      <a:pt x="8307" y="1016"/>
                    </a:lnTo>
                    <a:lnTo>
                      <a:pt x="7889" y="747"/>
                    </a:lnTo>
                    <a:lnTo>
                      <a:pt x="7441" y="508"/>
                    </a:lnTo>
                    <a:lnTo>
                      <a:pt x="6993" y="329"/>
                    </a:lnTo>
                    <a:lnTo>
                      <a:pt x="6514" y="180"/>
                    </a:lnTo>
                    <a:lnTo>
                      <a:pt x="6006" y="60"/>
                    </a:lnTo>
                    <a:lnTo>
                      <a:pt x="5469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8697845" y="386271"/>
                <a:ext cx="129567" cy="129579"/>
              </a:xfrm>
              <a:custGeom>
                <a:avLst/>
                <a:gdLst/>
                <a:ahLst/>
                <a:cxnLst/>
                <a:rect l="l" t="t" r="r" b="b"/>
                <a:pathLst>
                  <a:path w="10279" h="10280" extrusionOk="0">
                    <a:moveTo>
                      <a:pt x="5289" y="1"/>
                    </a:moveTo>
                    <a:lnTo>
                      <a:pt x="4781" y="30"/>
                    </a:lnTo>
                    <a:lnTo>
                      <a:pt x="4273" y="90"/>
                    </a:lnTo>
                    <a:lnTo>
                      <a:pt x="3765" y="210"/>
                    </a:lnTo>
                    <a:lnTo>
                      <a:pt x="3317" y="359"/>
                    </a:lnTo>
                    <a:lnTo>
                      <a:pt x="2869" y="568"/>
                    </a:lnTo>
                    <a:lnTo>
                      <a:pt x="2420" y="837"/>
                    </a:lnTo>
                    <a:lnTo>
                      <a:pt x="2032" y="1106"/>
                    </a:lnTo>
                    <a:lnTo>
                      <a:pt x="1644" y="1435"/>
                    </a:lnTo>
                    <a:lnTo>
                      <a:pt x="1285" y="1793"/>
                    </a:lnTo>
                    <a:lnTo>
                      <a:pt x="986" y="2182"/>
                    </a:lnTo>
                    <a:lnTo>
                      <a:pt x="717" y="2600"/>
                    </a:lnTo>
                    <a:lnTo>
                      <a:pt x="478" y="3048"/>
                    </a:lnTo>
                    <a:lnTo>
                      <a:pt x="299" y="3526"/>
                    </a:lnTo>
                    <a:lnTo>
                      <a:pt x="150" y="4005"/>
                    </a:lnTo>
                    <a:lnTo>
                      <a:pt x="60" y="4513"/>
                    </a:lnTo>
                    <a:lnTo>
                      <a:pt x="0" y="5020"/>
                    </a:lnTo>
                    <a:lnTo>
                      <a:pt x="0" y="5528"/>
                    </a:lnTo>
                    <a:lnTo>
                      <a:pt x="90" y="6036"/>
                    </a:lnTo>
                    <a:lnTo>
                      <a:pt x="209" y="6514"/>
                    </a:lnTo>
                    <a:lnTo>
                      <a:pt x="359" y="6993"/>
                    </a:lnTo>
                    <a:lnTo>
                      <a:pt x="568" y="7441"/>
                    </a:lnTo>
                    <a:lnTo>
                      <a:pt x="807" y="7859"/>
                    </a:lnTo>
                    <a:lnTo>
                      <a:pt x="1106" y="8277"/>
                    </a:lnTo>
                    <a:lnTo>
                      <a:pt x="1434" y="8636"/>
                    </a:lnTo>
                    <a:lnTo>
                      <a:pt x="1793" y="8995"/>
                    </a:lnTo>
                    <a:lnTo>
                      <a:pt x="2181" y="9323"/>
                    </a:lnTo>
                    <a:lnTo>
                      <a:pt x="2600" y="9592"/>
                    </a:lnTo>
                    <a:lnTo>
                      <a:pt x="3048" y="9831"/>
                    </a:lnTo>
                    <a:lnTo>
                      <a:pt x="3526" y="10010"/>
                    </a:lnTo>
                    <a:lnTo>
                      <a:pt x="4004" y="10160"/>
                    </a:lnTo>
                    <a:lnTo>
                      <a:pt x="4482" y="10250"/>
                    </a:lnTo>
                    <a:lnTo>
                      <a:pt x="5020" y="10279"/>
                    </a:lnTo>
                    <a:lnTo>
                      <a:pt x="5528" y="10279"/>
                    </a:lnTo>
                    <a:lnTo>
                      <a:pt x="6006" y="10220"/>
                    </a:lnTo>
                    <a:lnTo>
                      <a:pt x="6514" y="10100"/>
                    </a:lnTo>
                    <a:lnTo>
                      <a:pt x="6962" y="9921"/>
                    </a:lnTo>
                    <a:lnTo>
                      <a:pt x="7440" y="9712"/>
                    </a:lnTo>
                    <a:lnTo>
                      <a:pt x="7859" y="9473"/>
                    </a:lnTo>
                    <a:lnTo>
                      <a:pt x="8277" y="9174"/>
                    </a:lnTo>
                    <a:lnTo>
                      <a:pt x="8636" y="8845"/>
                    </a:lnTo>
                    <a:lnTo>
                      <a:pt x="8994" y="8487"/>
                    </a:lnTo>
                    <a:lnTo>
                      <a:pt x="9293" y="8098"/>
                    </a:lnTo>
                    <a:lnTo>
                      <a:pt x="9562" y="7680"/>
                    </a:lnTo>
                    <a:lnTo>
                      <a:pt x="9801" y="7232"/>
                    </a:lnTo>
                    <a:lnTo>
                      <a:pt x="10010" y="6783"/>
                    </a:lnTo>
                    <a:lnTo>
                      <a:pt x="10130" y="6305"/>
                    </a:lnTo>
                    <a:lnTo>
                      <a:pt x="10249" y="5797"/>
                    </a:lnTo>
                    <a:lnTo>
                      <a:pt x="10279" y="5289"/>
                    </a:lnTo>
                    <a:lnTo>
                      <a:pt x="10279" y="4781"/>
                    </a:lnTo>
                    <a:lnTo>
                      <a:pt x="10189" y="4273"/>
                    </a:lnTo>
                    <a:lnTo>
                      <a:pt x="10100" y="3795"/>
                    </a:lnTo>
                    <a:lnTo>
                      <a:pt x="9920" y="3317"/>
                    </a:lnTo>
                    <a:lnTo>
                      <a:pt x="9711" y="2869"/>
                    </a:lnTo>
                    <a:lnTo>
                      <a:pt x="9472" y="2421"/>
                    </a:lnTo>
                    <a:lnTo>
                      <a:pt x="9173" y="2032"/>
                    </a:lnTo>
                    <a:lnTo>
                      <a:pt x="8845" y="1644"/>
                    </a:lnTo>
                    <a:lnTo>
                      <a:pt x="8486" y="1315"/>
                    </a:lnTo>
                    <a:lnTo>
                      <a:pt x="8098" y="987"/>
                    </a:lnTo>
                    <a:lnTo>
                      <a:pt x="7679" y="718"/>
                    </a:lnTo>
                    <a:lnTo>
                      <a:pt x="7231" y="479"/>
                    </a:lnTo>
                    <a:lnTo>
                      <a:pt x="6783" y="299"/>
                    </a:lnTo>
                    <a:lnTo>
                      <a:pt x="6275" y="150"/>
                    </a:lnTo>
                    <a:lnTo>
                      <a:pt x="5797" y="60"/>
                    </a:lnTo>
                    <a:lnTo>
                      <a:pt x="528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8794260" y="584762"/>
                <a:ext cx="126189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10011" extrusionOk="0">
                    <a:moveTo>
                      <a:pt x="5020" y="0"/>
                    </a:moveTo>
                    <a:lnTo>
                      <a:pt x="4512" y="30"/>
                    </a:lnTo>
                    <a:lnTo>
                      <a:pt x="4004" y="120"/>
                    </a:lnTo>
                    <a:lnTo>
                      <a:pt x="3526" y="269"/>
                    </a:lnTo>
                    <a:lnTo>
                      <a:pt x="3048" y="449"/>
                    </a:lnTo>
                    <a:lnTo>
                      <a:pt x="2600" y="658"/>
                    </a:lnTo>
                    <a:lnTo>
                      <a:pt x="2182" y="927"/>
                    </a:lnTo>
                    <a:lnTo>
                      <a:pt x="1793" y="1255"/>
                    </a:lnTo>
                    <a:lnTo>
                      <a:pt x="1435" y="1584"/>
                    </a:lnTo>
                    <a:lnTo>
                      <a:pt x="1106" y="1973"/>
                    </a:lnTo>
                    <a:lnTo>
                      <a:pt x="807" y="2361"/>
                    </a:lnTo>
                    <a:lnTo>
                      <a:pt x="568" y="2809"/>
                    </a:lnTo>
                    <a:lnTo>
                      <a:pt x="359" y="3257"/>
                    </a:lnTo>
                    <a:lnTo>
                      <a:pt x="180" y="3736"/>
                    </a:lnTo>
                    <a:lnTo>
                      <a:pt x="60" y="4214"/>
                    </a:lnTo>
                    <a:lnTo>
                      <a:pt x="0" y="4722"/>
                    </a:lnTo>
                    <a:lnTo>
                      <a:pt x="0" y="5230"/>
                    </a:lnTo>
                    <a:lnTo>
                      <a:pt x="60" y="5708"/>
                    </a:lnTo>
                    <a:lnTo>
                      <a:pt x="150" y="6186"/>
                    </a:lnTo>
                    <a:lnTo>
                      <a:pt x="299" y="6664"/>
                    </a:lnTo>
                    <a:lnTo>
                      <a:pt x="479" y="7112"/>
                    </a:lnTo>
                    <a:lnTo>
                      <a:pt x="718" y="7530"/>
                    </a:lnTo>
                    <a:lnTo>
                      <a:pt x="987" y="7919"/>
                    </a:lnTo>
                    <a:lnTo>
                      <a:pt x="1285" y="8307"/>
                    </a:lnTo>
                    <a:lnTo>
                      <a:pt x="1644" y="8636"/>
                    </a:lnTo>
                    <a:lnTo>
                      <a:pt x="2002" y="8965"/>
                    </a:lnTo>
                    <a:lnTo>
                      <a:pt x="2391" y="9233"/>
                    </a:lnTo>
                    <a:lnTo>
                      <a:pt x="2809" y="9473"/>
                    </a:lnTo>
                    <a:lnTo>
                      <a:pt x="3257" y="9682"/>
                    </a:lnTo>
                    <a:lnTo>
                      <a:pt x="3706" y="9831"/>
                    </a:lnTo>
                    <a:lnTo>
                      <a:pt x="4184" y="9951"/>
                    </a:lnTo>
                    <a:lnTo>
                      <a:pt x="4662" y="10010"/>
                    </a:lnTo>
                    <a:lnTo>
                      <a:pt x="5140" y="10010"/>
                    </a:lnTo>
                    <a:lnTo>
                      <a:pt x="5648" y="9980"/>
                    </a:lnTo>
                    <a:lnTo>
                      <a:pt x="6126" y="9891"/>
                    </a:lnTo>
                    <a:lnTo>
                      <a:pt x="6574" y="9741"/>
                    </a:lnTo>
                    <a:lnTo>
                      <a:pt x="7022" y="9562"/>
                    </a:lnTo>
                    <a:lnTo>
                      <a:pt x="7471" y="9353"/>
                    </a:lnTo>
                    <a:lnTo>
                      <a:pt x="7859" y="9084"/>
                    </a:lnTo>
                    <a:lnTo>
                      <a:pt x="8247" y="8785"/>
                    </a:lnTo>
                    <a:lnTo>
                      <a:pt x="8576" y="8457"/>
                    </a:lnTo>
                    <a:lnTo>
                      <a:pt x="8905" y="8098"/>
                    </a:lnTo>
                    <a:lnTo>
                      <a:pt x="9204" y="7710"/>
                    </a:lnTo>
                    <a:lnTo>
                      <a:pt x="9443" y="7291"/>
                    </a:lnTo>
                    <a:lnTo>
                      <a:pt x="9652" y="6843"/>
                    </a:lnTo>
                    <a:lnTo>
                      <a:pt x="9801" y="6395"/>
                    </a:lnTo>
                    <a:lnTo>
                      <a:pt x="9921" y="5917"/>
                    </a:lnTo>
                    <a:lnTo>
                      <a:pt x="10010" y="5439"/>
                    </a:lnTo>
                    <a:lnTo>
                      <a:pt x="10010" y="4961"/>
                    </a:lnTo>
                    <a:lnTo>
                      <a:pt x="9980" y="4453"/>
                    </a:lnTo>
                    <a:lnTo>
                      <a:pt x="9891" y="3975"/>
                    </a:lnTo>
                    <a:lnTo>
                      <a:pt x="9771" y="3526"/>
                    </a:lnTo>
                    <a:lnTo>
                      <a:pt x="9592" y="3078"/>
                    </a:lnTo>
                    <a:lnTo>
                      <a:pt x="9383" y="2630"/>
                    </a:lnTo>
                    <a:lnTo>
                      <a:pt x="9114" y="2242"/>
                    </a:lnTo>
                    <a:lnTo>
                      <a:pt x="8815" y="1853"/>
                    </a:lnTo>
                    <a:lnTo>
                      <a:pt x="8486" y="1494"/>
                    </a:lnTo>
                    <a:lnTo>
                      <a:pt x="8128" y="1166"/>
                    </a:lnTo>
                    <a:lnTo>
                      <a:pt x="7769" y="867"/>
                    </a:lnTo>
                    <a:lnTo>
                      <a:pt x="7351" y="628"/>
                    </a:lnTo>
                    <a:lnTo>
                      <a:pt x="6903" y="419"/>
                    </a:lnTo>
                    <a:lnTo>
                      <a:pt x="6455" y="240"/>
                    </a:lnTo>
                    <a:lnTo>
                      <a:pt x="6006" y="120"/>
                    </a:lnTo>
                    <a:lnTo>
                      <a:pt x="5528" y="30"/>
                    </a:lnTo>
                    <a:lnTo>
                      <a:pt x="502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8597660" y="191171"/>
                <a:ext cx="126176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0" h="10011" extrusionOk="0">
                    <a:moveTo>
                      <a:pt x="5110" y="1"/>
                    </a:moveTo>
                    <a:lnTo>
                      <a:pt x="4631" y="31"/>
                    </a:lnTo>
                    <a:lnTo>
                      <a:pt x="4153" y="90"/>
                    </a:lnTo>
                    <a:lnTo>
                      <a:pt x="3675" y="210"/>
                    </a:lnTo>
                    <a:lnTo>
                      <a:pt x="3227" y="359"/>
                    </a:lnTo>
                    <a:lnTo>
                      <a:pt x="2779" y="568"/>
                    </a:lnTo>
                    <a:lnTo>
                      <a:pt x="2361" y="807"/>
                    </a:lnTo>
                    <a:lnTo>
                      <a:pt x="1972" y="1076"/>
                    </a:lnTo>
                    <a:lnTo>
                      <a:pt x="1614" y="1375"/>
                    </a:lnTo>
                    <a:lnTo>
                      <a:pt x="1285" y="1734"/>
                    </a:lnTo>
                    <a:lnTo>
                      <a:pt x="986" y="2092"/>
                    </a:lnTo>
                    <a:lnTo>
                      <a:pt x="717" y="2511"/>
                    </a:lnTo>
                    <a:lnTo>
                      <a:pt x="478" y="2929"/>
                    </a:lnTo>
                    <a:lnTo>
                      <a:pt x="269" y="3377"/>
                    </a:lnTo>
                    <a:lnTo>
                      <a:pt x="149" y="3855"/>
                    </a:lnTo>
                    <a:lnTo>
                      <a:pt x="30" y="4333"/>
                    </a:lnTo>
                    <a:lnTo>
                      <a:pt x="0" y="4811"/>
                    </a:lnTo>
                    <a:lnTo>
                      <a:pt x="0" y="5319"/>
                    </a:lnTo>
                    <a:lnTo>
                      <a:pt x="60" y="5827"/>
                    </a:lnTo>
                    <a:lnTo>
                      <a:pt x="179" y="6305"/>
                    </a:lnTo>
                    <a:lnTo>
                      <a:pt x="329" y="6783"/>
                    </a:lnTo>
                    <a:lnTo>
                      <a:pt x="538" y="7232"/>
                    </a:lnTo>
                    <a:lnTo>
                      <a:pt x="807" y="7680"/>
                    </a:lnTo>
                    <a:lnTo>
                      <a:pt x="1106" y="8068"/>
                    </a:lnTo>
                    <a:lnTo>
                      <a:pt x="1434" y="8457"/>
                    </a:lnTo>
                    <a:lnTo>
                      <a:pt x="1793" y="8785"/>
                    </a:lnTo>
                    <a:lnTo>
                      <a:pt x="2181" y="9114"/>
                    </a:lnTo>
                    <a:lnTo>
                      <a:pt x="2600" y="9383"/>
                    </a:lnTo>
                    <a:lnTo>
                      <a:pt x="3048" y="9592"/>
                    </a:lnTo>
                    <a:lnTo>
                      <a:pt x="3526" y="9771"/>
                    </a:lnTo>
                    <a:lnTo>
                      <a:pt x="4004" y="9921"/>
                    </a:lnTo>
                    <a:lnTo>
                      <a:pt x="4512" y="9981"/>
                    </a:lnTo>
                    <a:lnTo>
                      <a:pt x="5020" y="10011"/>
                    </a:lnTo>
                    <a:lnTo>
                      <a:pt x="5498" y="9981"/>
                    </a:lnTo>
                    <a:lnTo>
                      <a:pt x="5976" y="9921"/>
                    </a:lnTo>
                    <a:lnTo>
                      <a:pt x="6454" y="9801"/>
                    </a:lnTo>
                    <a:lnTo>
                      <a:pt x="6902" y="9622"/>
                    </a:lnTo>
                    <a:lnTo>
                      <a:pt x="7321" y="9413"/>
                    </a:lnTo>
                    <a:lnTo>
                      <a:pt x="7739" y="9144"/>
                    </a:lnTo>
                    <a:lnTo>
                      <a:pt x="8127" y="8845"/>
                    </a:lnTo>
                    <a:lnTo>
                      <a:pt x="8486" y="8546"/>
                    </a:lnTo>
                    <a:lnTo>
                      <a:pt x="8815" y="8188"/>
                    </a:lnTo>
                    <a:lnTo>
                      <a:pt x="9114" y="7799"/>
                    </a:lnTo>
                    <a:lnTo>
                      <a:pt x="9353" y="7381"/>
                    </a:lnTo>
                    <a:lnTo>
                      <a:pt x="9592" y="6963"/>
                    </a:lnTo>
                    <a:lnTo>
                      <a:pt x="9741" y="6515"/>
                    </a:lnTo>
                    <a:lnTo>
                      <a:pt x="9890" y="6036"/>
                    </a:lnTo>
                    <a:lnTo>
                      <a:pt x="9980" y="5558"/>
                    </a:lnTo>
                    <a:lnTo>
                      <a:pt x="10010" y="5080"/>
                    </a:lnTo>
                    <a:lnTo>
                      <a:pt x="9980" y="4572"/>
                    </a:lnTo>
                    <a:lnTo>
                      <a:pt x="9920" y="4094"/>
                    </a:lnTo>
                    <a:lnTo>
                      <a:pt x="9801" y="3616"/>
                    </a:lnTo>
                    <a:lnTo>
                      <a:pt x="9621" y="3168"/>
                    </a:lnTo>
                    <a:lnTo>
                      <a:pt x="9412" y="2750"/>
                    </a:lnTo>
                    <a:lnTo>
                      <a:pt x="9173" y="2331"/>
                    </a:lnTo>
                    <a:lnTo>
                      <a:pt x="8874" y="1943"/>
                    </a:lnTo>
                    <a:lnTo>
                      <a:pt x="8576" y="1584"/>
                    </a:lnTo>
                    <a:lnTo>
                      <a:pt x="8217" y="1256"/>
                    </a:lnTo>
                    <a:lnTo>
                      <a:pt x="7829" y="957"/>
                    </a:lnTo>
                    <a:lnTo>
                      <a:pt x="7440" y="688"/>
                    </a:lnTo>
                    <a:lnTo>
                      <a:pt x="7022" y="449"/>
                    </a:lnTo>
                    <a:lnTo>
                      <a:pt x="6574" y="270"/>
                    </a:lnTo>
                    <a:lnTo>
                      <a:pt x="6096" y="150"/>
                    </a:lnTo>
                    <a:lnTo>
                      <a:pt x="5618" y="60"/>
                    </a:lnTo>
                    <a:lnTo>
                      <a:pt x="511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8558484" y="34182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92" y="1"/>
                    </a:moveTo>
                    <a:lnTo>
                      <a:pt x="4214" y="31"/>
                    </a:lnTo>
                    <a:lnTo>
                      <a:pt x="3765" y="90"/>
                    </a:lnTo>
                    <a:lnTo>
                      <a:pt x="3317" y="210"/>
                    </a:lnTo>
                    <a:lnTo>
                      <a:pt x="2899" y="359"/>
                    </a:lnTo>
                    <a:lnTo>
                      <a:pt x="2481" y="539"/>
                    </a:lnTo>
                    <a:lnTo>
                      <a:pt x="2122" y="748"/>
                    </a:lnTo>
                    <a:lnTo>
                      <a:pt x="1763" y="1017"/>
                    </a:lnTo>
                    <a:lnTo>
                      <a:pt x="1435" y="1315"/>
                    </a:lnTo>
                    <a:lnTo>
                      <a:pt x="1106" y="1614"/>
                    </a:lnTo>
                    <a:lnTo>
                      <a:pt x="837" y="1973"/>
                    </a:lnTo>
                    <a:lnTo>
                      <a:pt x="628" y="2331"/>
                    </a:lnTo>
                    <a:lnTo>
                      <a:pt x="419" y="2750"/>
                    </a:lnTo>
                    <a:lnTo>
                      <a:pt x="240" y="3168"/>
                    </a:lnTo>
                    <a:lnTo>
                      <a:pt x="120" y="3586"/>
                    </a:lnTo>
                    <a:lnTo>
                      <a:pt x="60" y="4035"/>
                    </a:lnTo>
                    <a:lnTo>
                      <a:pt x="1" y="4513"/>
                    </a:lnTo>
                    <a:lnTo>
                      <a:pt x="30" y="4991"/>
                    </a:lnTo>
                    <a:lnTo>
                      <a:pt x="90" y="5469"/>
                    </a:lnTo>
                    <a:lnTo>
                      <a:pt x="210" y="5947"/>
                    </a:lnTo>
                    <a:lnTo>
                      <a:pt x="359" y="6365"/>
                    </a:lnTo>
                    <a:lnTo>
                      <a:pt x="538" y="6784"/>
                    </a:lnTo>
                    <a:lnTo>
                      <a:pt x="777" y="7172"/>
                    </a:lnTo>
                    <a:lnTo>
                      <a:pt x="1046" y="7560"/>
                    </a:lnTo>
                    <a:lnTo>
                      <a:pt x="1345" y="7889"/>
                    </a:lnTo>
                    <a:lnTo>
                      <a:pt x="1704" y="8188"/>
                    </a:lnTo>
                    <a:lnTo>
                      <a:pt x="2062" y="8457"/>
                    </a:lnTo>
                    <a:lnTo>
                      <a:pt x="2451" y="8696"/>
                    </a:lnTo>
                    <a:lnTo>
                      <a:pt x="2869" y="8905"/>
                    </a:lnTo>
                    <a:lnTo>
                      <a:pt x="3317" y="9054"/>
                    </a:lnTo>
                    <a:lnTo>
                      <a:pt x="3765" y="9174"/>
                    </a:lnTo>
                    <a:lnTo>
                      <a:pt x="4243" y="9234"/>
                    </a:lnTo>
                    <a:lnTo>
                      <a:pt x="4722" y="9264"/>
                    </a:lnTo>
                    <a:lnTo>
                      <a:pt x="5200" y="9204"/>
                    </a:lnTo>
                    <a:lnTo>
                      <a:pt x="5648" y="9144"/>
                    </a:lnTo>
                    <a:lnTo>
                      <a:pt x="6096" y="9025"/>
                    </a:lnTo>
                    <a:lnTo>
                      <a:pt x="6514" y="8845"/>
                    </a:lnTo>
                    <a:lnTo>
                      <a:pt x="6903" y="8666"/>
                    </a:lnTo>
                    <a:lnTo>
                      <a:pt x="7261" y="8427"/>
                    </a:lnTo>
                    <a:lnTo>
                      <a:pt x="7620" y="8158"/>
                    </a:lnTo>
                    <a:lnTo>
                      <a:pt x="7949" y="7859"/>
                    </a:lnTo>
                    <a:lnTo>
                      <a:pt x="8247" y="7531"/>
                    </a:lnTo>
                    <a:lnTo>
                      <a:pt x="8486" y="7172"/>
                    </a:lnTo>
                    <a:lnTo>
                      <a:pt x="8726" y="6784"/>
                    </a:lnTo>
                    <a:lnTo>
                      <a:pt x="8905" y="6395"/>
                    </a:lnTo>
                    <a:lnTo>
                      <a:pt x="9054" y="5977"/>
                    </a:lnTo>
                    <a:lnTo>
                      <a:pt x="9174" y="5529"/>
                    </a:lnTo>
                    <a:lnTo>
                      <a:pt x="9233" y="5080"/>
                    </a:lnTo>
                    <a:lnTo>
                      <a:pt x="9263" y="4602"/>
                    </a:lnTo>
                    <a:lnTo>
                      <a:pt x="9233" y="4124"/>
                    </a:lnTo>
                    <a:lnTo>
                      <a:pt x="9144" y="3676"/>
                    </a:lnTo>
                    <a:lnTo>
                      <a:pt x="9054" y="3258"/>
                    </a:lnTo>
                    <a:lnTo>
                      <a:pt x="8875" y="2809"/>
                    </a:lnTo>
                    <a:lnTo>
                      <a:pt x="8696" y="2421"/>
                    </a:lnTo>
                    <a:lnTo>
                      <a:pt x="8457" y="2033"/>
                    </a:lnTo>
                    <a:lnTo>
                      <a:pt x="8218" y="1704"/>
                    </a:lnTo>
                    <a:lnTo>
                      <a:pt x="7919" y="1375"/>
                    </a:lnTo>
                    <a:lnTo>
                      <a:pt x="7590" y="1076"/>
                    </a:lnTo>
                    <a:lnTo>
                      <a:pt x="7232" y="808"/>
                    </a:lnTo>
                    <a:lnTo>
                      <a:pt x="684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120"/>
                    </a:lnTo>
                    <a:lnTo>
                      <a:pt x="5140" y="31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8507257" y="-917"/>
                <a:ext cx="117151" cy="117151"/>
              </a:xfrm>
              <a:custGeom>
                <a:avLst/>
                <a:gdLst/>
                <a:ahLst/>
                <a:cxnLst/>
                <a:rect l="l" t="t" r="r" b="b"/>
                <a:pathLst>
                  <a:path w="9294" h="9294" extrusionOk="0">
                    <a:moveTo>
                      <a:pt x="4244" y="1"/>
                    </a:moveTo>
                    <a:lnTo>
                      <a:pt x="3766" y="60"/>
                    </a:lnTo>
                    <a:lnTo>
                      <a:pt x="3318" y="180"/>
                    </a:lnTo>
                    <a:lnTo>
                      <a:pt x="2869" y="329"/>
                    </a:lnTo>
                    <a:lnTo>
                      <a:pt x="2451" y="539"/>
                    </a:lnTo>
                    <a:lnTo>
                      <a:pt x="2063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47" y="1674"/>
                    </a:lnTo>
                    <a:lnTo>
                      <a:pt x="778" y="2033"/>
                    </a:lnTo>
                    <a:lnTo>
                      <a:pt x="569" y="2421"/>
                    </a:lnTo>
                    <a:lnTo>
                      <a:pt x="359" y="2839"/>
                    </a:lnTo>
                    <a:lnTo>
                      <a:pt x="210" y="3258"/>
                    </a:lnTo>
                    <a:lnTo>
                      <a:pt x="90" y="3736"/>
                    </a:lnTo>
                    <a:lnTo>
                      <a:pt x="31" y="4214"/>
                    </a:lnTo>
                    <a:lnTo>
                      <a:pt x="1" y="4692"/>
                    </a:lnTo>
                    <a:lnTo>
                      <a:pt x="31" y="5170"/>
                    </a:lnTo>
                    <a:lnTo>
                      <a:pt x="120" y="5648"/>
                    </a:lnTo>
                    <a:lnTo>
                      <a:pt x="240" y="6126"/>
                    </a:lnTo>
                    <a:lnTo>
                      <a:pt x="389" y="6545"/>
                    </a:lnTo>
                    <a:lnTo>
                      <a:pt x="598" y="6963"/>
                    </a:lnTo>
                    <a:lnTo>
                      <a:pt x="837" y="7351"/>
                    </a:lnTo>
                    <a:lnTo>
                      <a:pt x="1136" y="7710"/>
                    </a:lnTo>
                    <a:lnTo>
                      <a:pt x="1435" y="8039"/>
                    </a:lnTo>
                    <a:lnTo>
                      <a:pt x="1794" y="8307"/>
                    </a:lnTo>
                    <a:lnTo>
                      <a:pt x="2152" y="8576"/>
                    </a:lnTo>
                    <a:lnTo>
                      <a:pt x="2541" y="8815"/>
                    </a:lnTo>
                    <a:lnTo>
                      <a:pt x="2959" y="8995"/>
                    </a:lnTo>
                    <a:lnTo>
                      <a:pt x="3407" y="9114"/>
                    </a:lnTo>
                    <a:lnTo>
                      <a:pt x="3885" y="9234"/>
                    </a:lnTo>
                    <a:lnTo>
                      <a:pt x="4363" y="9293"/>
                    </a:lnTo>
                    <a:lnTo>
                      <a:pt x="4841" y="9293"/>
                    </a:lnTo>
                    <a:lnTo>
                      <a:pt x="5319" y="9234"/>
                    </a:lnTo>
                    <a:lnTo>
                      <a:pt x="5768" y="9174"/>
                    </a:lnTo>
                    <a:lnTo>
                      <a:pt x="6186" y="9025"/>
                    </a:lnTo>
                    <a:lnTo>
                      <a:pt x="6604" y="8875"/>
                    </a:lnTo>
                    <a:lnTo>
                      <a:pt x="6993" y="8666"/>
                    </a:lnTo>
                    <a:lnTo>
                      <a:pt x="7381" y="8427"/>
                    </a:lnTo>
                    <a:lnTo>
                      <a:pt x="7710" y="8158"/>
                    </a:lnTo>
                    <a:lnTo>
                      <a:pt x="8039" y="7859"/>
                    </a:lnTo>
                    <a:lnTo>
                      <a:pt x="8307" y="7531"/>
                    </a:lnTo>
                    <a:lnTo>
                      <a:pt x="8576" y="7172"/>
                    </a:lnTo>
                    <a:lnTo>
                      <a:pt x="8786" y="6784"/>
                    </a:lnTo>
                    <a:lnTo>
                      <a:pt x="8965" y="6395"/>
                    </a:lnTo>
                    <a:lnTo>
                      <a:pt x="9114" y="5947"/>
                    </a:lnTo>
                    <a:lnTo>
                      <a:pt x="9204" y="5529"/>
                    </a:lnTo>
                    <a:lnTo>
                      <a:pt x="9264" y="5050"/>
                    </a:lnTo>
                    <a:lnTo>
                      <a:pt x="9294" y="4602"/>
                    </a:lnTo>
                    <a:lnTo>
                      <a:pt x="9264" y="4124"/>
                    </a:lnTo>
                    <a:lnTo>
                      <a:pt x="9204" y="3676"/>
                    </a:lnTo>
                    <a:lnTo>
                      <a:pt x="9084" y="3228"/>
                    </a:lnTo>
                    <a:lnTo>
                      <a:pt x="8935" y="2809"/>
                    </a:lnTo>
                    <a:lnTo>
                      <a:pt x="8726" y="2391"/>
                    </a:lnTo>
                    <a:lnTo>
                      <a:pt x="8517" y="2033"/>
                    </a:lnTo>
                    <a:lnTo>
                      <a:pt x="8248" y="1674"/>
                    </a:lnTo>
                    <a:lnTo>
                      <a:pt x="7949" y="1345"/>
                    </a:lnTo>
                    <a:lnTo>
                      <a:pt x="7650" y="1076"/>
                    </a:lnTo>
                    <a:lnTo>
                      <a:pt x="7292" y="808"/>
                    </a:lnTo>
                    <a:lnTo>
                      <a:pt x="6933" y="568"/>
                    </a:lnTo>
                    <a:lnTo>
                      <a:pt x="6515" y="389"/>
                    </a:lnTo>
                    <a:lnTo>
                      <a:pt x="6096" y="210"/>
                    </a:lnTo>
                    <a:lnTo>
                      <a:pt x="5678" y="90"/>
                    </a:lnTo>
                    <a:lnTo>
                      <a:pt x="5200" y="31"/>
                    </a:lnTo>
                    <a:lnTo>
                      <a:pt x="475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8901226" y="77910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02" y="1"/>
                    </a:moveTo>
                    <a:lnTo>
                      <a:pt x="4154" y="31"/>
                    </a:lnTo>
                    <a:lnTo>
                      <a:pt x="3706" y="90"/>
                    </a:lnTo>
                    <a:lnTo>
                      <a:pt x="3257" y="210"/>
                    </a:lnTo>
                    <a:lnTo>
                      <a:pt x="2839" y="359"/>
                    </a:lnTo>
                    <a:lnTo>
                      <a:pt x="2451" y="539"/>
                    </a:lnTo>
                    <a:lnTo>
                      <a:pt x="2062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76" y="1614"/>
                    </a:lnTo>
                    <a:lnTo>
                      <a:pt x="807" y="1973"/>
                    </a:lnTo>
                    <a:lnTo>
                      <a:pt x="598" y="2331"/>
                    </a:lnTo>
                    <a:lnTo>
                      <a:pt x="389" y="2720"/>
                    </a:lnTo>
                    <a:lnTo>
                      <a:pt x="240" y="3138"/>
                    </a:lnTo>
                    <a:lnTo>
                      <a:pt x="90" y="3586"/>
                    </a:lnTo>
                    <a:lnTo>
                      <a:pt x="30" y="4035"/>
                    </a:lnTo>
                    <a:lnTo>
                      <a:pt x="0" y="4483"/>
                    </a:lnTo>
                    <a:lnTo>
                      <a:pt x="0" y="4991"/>
                    </a:lnTo>
                    <a:lnTo>
                      <a:pt x="60" y="5469"/>
                    </a:lnTo>
                    <a:lnTo>
                      <a:pt x="150" y="5917"/>
                    </a:lnTo>
                    <a:lnTo>
                      <a:pt x="299" y="6365"/>
                    </a:lnTo>
                    <a:lnTo>
                      <a:pt x="508" y="6783"/>
                    </a:lnTo>
                    <a:lnTo>
                      <a:pt x="718" y="7172"/>
                    </a:lnTo>
                    <a:lnTo>
                      <a:pt x="987" y="7530"/>
                    </a:lnTo>
                    <a:lnTo>
                      <a:pt x="1285" y="7859"/>
                    </a:lnTo>
                    <a:lnTo>
                      <a:pt x="1614" y="8188"/>
                    </a:lnTo>
                    <a:lnTo>
                      <a:pt x="1973" y="8457"/>
                    </a:lnTo>
                    <a:lnTo>
                      <a:pt x="2361" y="8696"/>
                    </a:lnTo>
                    <a:lnTo>
                      <a:pt x="2779" y="8905"/>
                    </a:lnTo>
                    <a:lnTo>
                      <a:pt x="3228" y="9054"/>
                    </a:lnTo>
                    <a:lnTo>
                      <a:pt x="3676" y="9174"/>
                    </a:lnTo>
                    <a:lnTo>
                      <a:pt x="4154" y="9234"/>
                    </a:lnTo>
                    <a:lnTo>
                      <a:pt x="4632" y="9264"/>
                    </a:lnTo>
                    <a:lnTo>
                      <a:pt x="5080" y="9234"/>
                    </a:lnTo>
                    <a:lnTo>
                      <a:pt x="5558" y="9174"/>
                    </a:lnTo>
                    <a:lnTo>
                      <a:pt x="5977" y="9054"/>
                    </a:lnTo>
                    <a:lnTo>
                      <a:pt x="6395" y="8905"/>
                    </a:lnTo>
                    <a:lnTo>
                      <a:pt x="6813" y="8726"/>
                    </a:lnTo>
                    <a:lnTo>
                      <a:pt x="7172" y="8517"/>
                    </a:lnTo>
                    <a:lnTo>
                      <a:pt x="7530" y="8248"/>
                    </a:lnTo>
                    <a:lnTo>
                      <a:pt x="7859" y="7949"/>
                    </a:lnTo>
                    <a:lnTo>
                      <a:pt x="8158" y="7650"/>
                    </a:lnTo>
                    <a:lnTo>
                      <a:pt x="8427" y="7291"/>
                    </a:lnTo>
                    <a:lnTo>
                      <a:pt x="8666" y="6933"/>
                    </a:lnTo>
                    <a:lnTo>
                      <a:pt x="8845" y="6544"/>
                    </a:lnTo>
                    <a:lnTo>
                      <a:pt x="9024" y="6126"/>
                    </a:lnTo>
                    <a:lnTo>
                      <a:pt x="9144" y="5678"/>
                    </a:lnTo>
                    <a:lnTo>
                      <a:pt x="9204" y="5230"/>
                    </a:lnTo>
                    <a:lnTo>
                      <a:pt x="9263" y="4782"/>
                    </a:lnTo>
                    <a:lnTo>
                      <a:pt x="9233" y="4274"/>
                    </a:lnTo>
                    <a:lnTo>
                      <a:pt x="9174" y="3795"/>
                    </a:lnTo>
                    <a:lnTo>
                      <a:pt x="9084" y="3347"/>
                    </a:lnTo>
                    <a:lnTo>
                      <a:pt x="8935" y="2899"/>
                    </a:lnTo>
                    <a:lnTo>
                      <a:pt x="8755" y="2481"/>
                    </a:lnTo>
                    <a:lnTo>
                      <a:pt x="8516" y="2092"/>
                    </a:lnTo>
                    <a:lnTo>
                      <a:pt x="8247" y="1734"/>
                    </a:lnTo>
                    <a:lnTo>
                      <a:pt x="7949" y="1405"/>
                    </a:lnTo>
                    <a:lnTo>
                      <a:pt x="7620" y="1076"/>
                    </a:lnTo>
                    <a:lnTo>
                      <a:pt x="7261" y="807"/>
                    </a:lnTo>
                    <a:lnTo>
                      <a:pt x="687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90"/>
                    </a:lnTo>
                    <a:lnTo>
                      <a:pt x="5110" y="31"/>
                    </a:lnTo>
                    <a:lnTo>
                      <a:pt x="460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8653399" y="538817"/>
                <a:ext cx="116395" cy="116395"/>
              </a:xfrm>
              <a:custGeom>
                <a:avLst/>
                <a:gdLst/>
                <a:ahLst/>
                <a:cxnLst/>
                <a:rect l="l" t="t" r="r" b="b"/>
                <a:pathLst>
                  <a:path w="9234" h="9234" extrusionOk="0">
                    <a:moveTo>
                      <a:pt x="4572" y="0"/>
                    </a:moveTo>
                    <a:lnTo>
                      <a:pt x="4124" y="30"/>
                    </a:lnTo>
                    <a:lnTo>
                      <a:pt x="3676" y="90"/>
                    </a:lnTo>
                    <a:lnTo>
                      <a:pt x="3227" y="209"/>
                    </a:lnTo>
                    <a:lnTo>
                      <a:pt x="2809" y="389"/>
                    </a:lnTo>
                    <a:lnTo>
                      <a:pt x="2421" y="568"/>
                    </a:lnTo>
                    <a:lnTo>
                      <a:pt x="2032" y="807"/>
                    </a:lnTo>
                    <a:lnTo>
                      <a:pt x="1703" y="1076"/>
                    </a:lnTo>
                    <a:lnTo>
                      <a:pt x="1375" y="1375"/>
                    </a:lnTo>
                    <a:lnTo>
                      <a:pt x="1076" y="1703"/>
                    </a:lnTo>
                    <a:lnTo>
                      <a:pt x="807" y="2032"/>
                    </a:lnTo>
                    <a:lnTo>
                      <a:pt x="568" y="2420"/>
                    </a:lnTo>
                    <a:lnTo>
                      <a:pt x="389" y="2809"/>
                    </a:lnTo>
                    <a:lnTo>
                      <a:pt x="209" y="3227"/>
                    </a:lnTo>
                    <a:lnTo>
                      <a:pt x="120" y="3675"/>
                    </a:lnTo>
                    <a:lnTo>
                      <a:pt x="30" y="4124"/>
                    </a:lnTo>
                    <a:lnTo>
                      <a:pt x="0" y="4572"/>
                    </a:lnTo>
                    <a:lnTo>
                      <a:pt x="30" y="5050"/>
                    </a:lnTo>
                    <a:lnTo>
                      <a:pt x="90" y="5528"/>
                    </a:lnTo>
                    <a:lnTo>
                      <a:pt x="209" y="5976"/>
                    </a:lnTo>
                    <a:lnTo>
                      <a:pt x="389" y="6424"/>
                    </a:lnTo>
                    <a:lnTo>
                      <a:pt x="598" y="6843"/>
                    </a:lnTo>
                    <a:lnTo>
                      <a:pt x="837" y="7231"/>
                    </a:lnTo>
                    <a:lnTo>
                      <a:pt x="1106" y="7590"/>
                    </a:lnTo>
                    <a:lnTo>
                      <a:pt x="1435" y="7918"/>
                    </a:lnTo>
                    <a:lnTo>
                      <a:pt x="1763" y="8217"/>
                    </a:lnTo>
                    <a:lnTo>
                      <a:pt x="2152" y="8486"/>
                    </a:lnTo>
                    <a:lnTo>
                      <a:pt x="2540" y="8725"/>
                    </a:lnTo>
                    <a:lnTo>
                      <a:pt x="2958" y="8904"/>
                    </a:lnTo>
                    <a:lnTo>
                      <a:pt x="3407" y="9054"/>
                    </a:lnTo>
                    <a:lnTo>
                      <a:pt x="3855" y="9173"/>
                    </a:lnTo>
                    <a:lnTo>
                      <a:pt x="4333" y="9233"/>
                    </a:lnTo>
                    <a:lnTo>
                      <a:pt x="4811" y="9233"/>
                    </a:lnTo>
                    <a:lnTo>
                      <a:pt x="5259" y="9173"/>
                    </a:lnTo>
                    <a:lnTo>
                      <a:pt x="5707" y="9084"/>
                    </a:lnTo>
                    <a:lnTo>
                      <a:pt x="6156" y="8964"/>
                    </a:lnTo>
                    <a:lnTo>
                      <a:pt x="6544" y="8785"/>
                    </a:lnTo>
                    <a:lnTo>
                      <a:pt x="6933" y="8576"/>
                    </a:lnTo>
                    <a:lnTo>
                      <a:pt x="7321" y="8337"/>
                    </a:lnTo>
                    <a:lnTo>
                      <a:pt x="7650" y="8068"/>
                    </a:lnTo>
                    <a:lnTo>
                      <a:pt x="7978" y="7769"/>
                    </a:lnTo>
                    <a:lnTo>
                      <a:pt x="8277" y="7440"/>
                    </a:lnTo>
                    <a:lnTo>
                      <a:pt x="8516" y="7052"/>
                    </a:lnTo>
                    <a:lnTo>
                      <a:pt x="8725" y="6693"/>
                    </a:lnTo>
                    <a:lnTo>
                      <a:pt x="8905" y="6275"/>
                    </a:lnTo>
                    <a:lnTo>
                      <a:pt x="9054" y="5857"/>
                    </a:lnTo>
                    <a:lnTo>
                      <a:pt x="9174" y="5408"/>
                    </a:lnTo>
                    <a:lnTo>
                      <a:pt x="9233" y="4960"/>
                    </a:lnTo>
                    <a:lnTo>
                      <a:pt x="9233" y="4512"/>
                    </a:lnTo>
                    <a:lnTo>
                      <a:pt x="9203" y="4034"/>
                    </a:lnTo>
                    <a:lnTo>
                      <a:pt x="9114" y="3586"/>
                    </a:lnTo>
                    <a:lnTo>
                      <a:pt x="8994" y="3167"/>
                    </a:lnTo>
                    <a:lnTo>
                      <a:pt x="8845" y="2749"/>
                    </a:lnTo>
                    <a:lnTo>
                      <a:pt x="8636" y="2361"/>
                    </a:lnTo>
                    <a:lnTo>
                      <a:pt x="8397" y="1972"/>
                    </a:lnTo>
                    <a:lnTo>
                      <a:pt x="8128" y="1644"/>
                    </a:lnTo>
                    <a:lnTo>
                      <a:pt x="7829" y="1315"/>
                    </a:lnTo>
                    <a:lnTo>
                      <a:pt x="7500" y="1016"/>
                    </a:lnTo>
                    <a:lnTo>
                      <a:pt x="7142" y="747"/>
                    </a:lnTo>
                    <a:lnTo>
                      <a:pt x="6753" y="538"/>
                    </a:lnTo>
                    <a:lnTo>
                      <a:pt x="6365" y="359"/>
                    </a:lnTo>
                    <a:lnTo>
                      <a:pt x="5917" y="179"/>
                    </a:lnTo>
                    <a:lnTo>
                      <a:pt x="5498" y="90"/>
                    </a:lnTo>
                    <a:lnTo>
                      <a:pt x="5050" y="30"/>
                    </a:lnTo>
                    <a:lnTo>
                      <a:pt x="45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8459434" y="147860"/>
                <a:ext cx="110735" cy="110748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8786" extrusionOk="0">
                    <a:moveTo>
                      <a:pt x="4512" y="0"/>
                    </a:moveTo>
                    <a:lnTo>
                      <a:pt x="4064" y="30"/>
                    </a:lnTo>
                    <a:lnTo>
                      <a:pt x="3645" y="90"/>
                    </a:lnTo>
                    <a:lnTo>
                      <a:pt x="3197" y="180"/>
                    </a:lnTo>
                    <a:lnTo>
                      <a:pt x="2809" y="329"/>
                    </a:lnTo>
                    <a:lnTo>
                      <a:pt x="2420" y="508"/>
                    </a:lnTo>
                    <a:lnTo>
                      <a:pt x="2032" y="718"/>
                    </a:lnTo>
                    <a:lnTo>
                      <a:pt x="1703" y="986"/>
                    </a:lnTo>
                    <a:lnTo>
                      <a:pt x="1375" y="1255"/>
                    </a:lnTo>
                    <a:lnTo>
                      <a:pt x="1076" y="1584"/>
                    </a:lnTo>
                    <a:lnTo>
                      <a:pt x="807" y="1913"/>
                    </a:lnTo>
                    <a:lnTo>
                      <a:pt x="568" y="2271"/>
                    </a:lnTo>
                    <a:lnTo>
                      <a:pt x="388" y="2660"/>
                    </a:lnTo>
                    <a:lnTo>
                      <a:pt x="239" y="3078"/>
                    </a:lnTo>
                    <a:lnTo>
                      <a:pt x="120" y="3496"/>
                    </a:lnTo>
                    <a:lnTo>
                      <a:pt x="30" y="3915"/>
                    </a:lnTo>
                    <a:lnTo>
                      <a:pt x="0" y="4363"/>
                    </a:lnTo>
                    <a:lnTo>
                      <a:pt x="30" y="4811"/>
                    </a:lnTo>
                    <a:lnTo>
                      <a:pt x="90" y="5229"/>
                    </a:lnTo>
                    <a:lnTo>
                      <a:pt x="209" y="5648"/>
                    </a:lnTo>
                    <a:lnTo>
                      <a:pt x="359" y="6066"/>
                    </a:lnTo>
                    <a:lnTo>
                      <a:pt x="538" y="6455"/>
                    </a:lnTo>
                    <a:lnTo>
                      <a:pt x="747" y="6813"/>
                    </a:lnTo>
                    <a:lnTo>
                      <a:pt x="1016" y="7172"/>
                    </a:lnTo>
                    <a:lnTo>
                      <a:pt x="1315" y="7470"/>
                    </a:lnTo>
                    <a:lnTo>
                      <a:pt x="1614" y="7769"/>
                    </a:lnTo>
                    <a:lnTo>
                      <a:pt x="1972" y="8038"/>
                    </a:lnTo>
                    <a:lnTo>
                      <a:pt x="2331" y="8247"/>
                    </a:lnTo>
                    <a:lnTo>
                      <a:pt x="2719" y="8457"/>
                    </a:lnTo>
                    <a:lnTo>
                      <a:pt x="3137" y="8606"/>
                    </a:lnTo>
                    <a:lnTo>
                      <a:pt x="3556" y="8696"/>
                    </a:lnTo>
                    <a:lnTo>
                      <a:pt x="3974" y="8785"/>
                    </a:lnTo>
                    <a:lnTo>
                      <a:pt x="4422" y="8785"/>
                    </a:lnTo>
                    <a:lnTo>
                      <a:pt x="4870" y="8755"/>
                    </a:lnTo>
                    <a:lnTo>
                      <a:pt x="5319" y="8696"/>
                    </a:lnTo>
                    <a:lnTo>
                      <a:pt x="5737" y="8576"/>
                    </a:lnTo>
                    <a:lnTo>
                      <a:pt x="6125" y="8427"/>
                    </a:lnTo>
                    <a:lnTo>
                      <a:pt x="6514" y="8217"/>
                    </a:lnTo>
                    <a:lnTo>
                      <a:pt x="6872" y="8008"/>
                    </a:lnTo>
                    <a:lnTo>
                      <a:pt x="7201" y="7739"/>
                    </a:lnTo>
                    <a:lnTo>
                      <a:pt x="7530" y="7441"/>
                    </a:lnTo>
                    <a:lnTo>
                      <a:pt x="7799" y="7112"/>
                    </a:lnTo>
                    <a:lnTo>
                      <a:pt x="8068" y="6783"/>
                    </a:lnTo>
                    <a:lnTo>
                      <a:pt x="8277" y="6395"/>
                    </a:lnTo>
                    <a:lnTo>
                      <a:pt x="8456" y="6006"/>
                    </a:lnTo>
                    <a:lnTo>
                      <a:pt x="8606" y="5588"/>
                    </a:lnTo>
                    <a:lnTo>
                      <a:pt x="8725" y="5170"/>
                    </a:lnTo>
                    <a:lnTo>
                      <a:pt x="8785" y="4751"/>
                    </a:lnTo>
                    <a:lnTo>
                      <a:pt x="8785" y="4303"/>
                    </a:lnTo>
                    <a:lnTo>
                      <a:pt x="8755" y="3885"/>
                    </a:lnTo>
                    <a:lnTo>
                      <a:pt x="8665" y="3467"/>
                    </a:lnTo>
                    <a:lnTo>
                      <a:pt x="8576" y="3048"/>
                    </a:lnTo>
                    <a:lnTo>
                      <a:pt x="8426" y="2690"/>
                    </a:lnTo>
                    <a:lnTo>
                      <a:pt x="8217" y="2301"/>
                    </a:lnTo>
                    <a:lnTo>
                      <a:pt x="8008" y="1973"/>
                    </a:lnTo>
                    <a:lnTo>
                      <a:pt x="7769" y="1644"/>
                    </a:lnTo>
                    <a:lnTo>
                      <a:pt x="7470" y="1315"/>
                    </a:lnTo>
                    <a:lnTo>
                      <a:pt x="7171" y="1046"/>
                    </a:lnTo>
                    <a:lnTo>
                      <a:pt x="6843" y="807"/>
                    </a:lnTo>
                    <a:lnTo>
                      <a:pt x="6514" y="568"/>
                    </a:lnTo>
                    <a:lnTo>
                      <a:pt x="6125" y="389"/>
                    </a:lnTo>
                    <a:lnTo>
                      <a:pt x="5737" y="239"/>
                    </a:lnTo>
                    <a:lnTo>
                      <a:pt x="5349" y="120"/>
                    </a:lnTo>
                    <a:lnTo>
                      <a:pt x="4930" y="60"/>
                    </a:lnTo>
                    <a:lnTo>
                      <a:pt x="451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8758853" y="738808"/>
                <a:ext cx="109613" cy="109991"/>
              </a:xfrm>
              <a:custGeom>
                <a:avLst/>
                <a:gdLst/>
                <a:ahLst/>
                <a:cxnLst/>
                <a:rect l="l" t="t" r="r" b="b"/>
                <a:pathLst>
                  <a:path w="8696" h="8726" extrusionOk="0">
                    <a:moveTo>
                      <a:pt x="4393" y="0"/>
                    </a:moveTo>
                    <a:lnTo>
                      <a:pt x="3945" y="30"/>
                    </a:lnTo>
                    <a:lnTo>
                      <a:pt x="3527" y="90"/>
                    </a:lnTo>
                    <a:lnTo>
                      <a:pt x="3138" y="180"/>
                    </a:lnTo>
                    <a:lnTo>
                      <a:pt x="2750" y="329"/>
                    </a:lnTo>
                    <a:lnTo>
                      <a:pt x="2361" y="479"/>
                    </a:lnTo>
                    <a:lnTo>
                      <a:pt x="2033" y="688"/>
                    </a:lnTo>
                    <a:lnTo>
                      <a:pt x="1704" y="927"/>
                    </a:lnTo>
                    <a:lnTo>
                      <a:pt x="1375" y="1196"/>
                    </a:lnTo>
                    <a:lnTo>
                      <a:pt x="1106" y="1495"/>
                    </a:lnTo>
                    <a:lnTo>
                      <a:pt x="837" y="1793"/>
                    </a:lnTo>
                    <a:lnTo>
                      <a:pt x="628" y="2152"/>
                    </a:lnTo>
                    <a:lnTo>
                      <a:pt x="419" y="2510"/>
                    </a:lnTo>
                    <a:lnTo>
                      <a:pt x="270" y="2869"/>
                    </a:lnTo>
                    <a:lnTo>
                      <a:pt x="120" y="3287"/>
                    </a:lnTo>
                    <a:lnTo>
                      <a:pt x="31" y="3706"/>
                    </a:lnTo>
                    <a:lnTo>
                      <a:pt x="1" y="4124"/>
                    </a:lnTo>
                    <a:lnTo>
                      <a:pt x="1" y="4572"/>
                    </a:lnTo>
                    <a:lnTo>
                      <a:pt x="31" y="4990"/>
                    </a:lnTo>
                    <a:lnTo>
                      <a:pt x="120" y="5409"/>
                    </a:lnTo>
                    <a:lnTo>
                      <a:pt x="240" y="5827"/>
                    </a:lnTo>
                    <a:lnTo>
                      <a:pt x="419" y="6216"/>
                    </a:lnTo>
                    <a:lnTo>
                      <a:pt x="628" y="6604"/>
                    </a:lnTo>
                    <a:lnTo>
                      <a:pt x="867" y="6963"/>
                    </a:lnTo>
                    <a:lnTo>
                      <a:pt x="1136" y="7261"/>
                    </a:lnTo>
                    <a:lnTo>
                      <a:pt x="1435" y="7590"/>
                    </a:lnTo>
                    <a:lnTo>
                      <a:pt x="1764" y="7859"/>
                    </a:lnTo>
                    <a:lnTo>
                      <a:pt x="2122" y="8098"/>
                    </a:lnTo>
                    <a:lnTo>
                      <a:pt x="2481" y="8307"/>
                    </a:lnTo>
                    <a:lnTo>
                      <a:pt x="2899" y="8457"/>
                    </a:lnTo>
                    <a:lnTo>
                      <a:pt x="3288" y="8576"/>
                    </a:lnTo>
                    <a:lnTo>
                      <a:pt x="3736" y="8666"/>
                    </a:lnTo>
                    <a:lnTo>
                      <a:pt x="4184" y="8726"/>
                    </a:lnTo>
                    <a:lnTo>
                      <a:pt x="4632" y="8726"/>
                    </a:lnTo>
                    <a:lnTo>
                      <a:pt x="5051" y="8666"/>
                    </a:lnTo>
                    <a:lnTo>
                      <a:pt x="5469" y="8576"/>
                    </a:lnTo>
                    <a:lnTo>
                      <a:pt x="5887" y="8427"/>
                    </a:lnTo>
                    <a:lnTo>
                      <a:pt x="6276" y="8247"/>
                    </a:lnTo>
                    <a:lnTo>
                      <a:pt x="6634" y="8038"/>
                    </a:lnTo>
                    <a:lnTo>
                      <a:pt x="6993" y="7799"/>
                    </a:lnTo>
                    <a:lnTo>
                      <a:pt x="7321" y="7530"/>
                    </a:lnTo>
                    <a:lnTo>
                      <a:pt x="7620" y="7232"/>
                    </a:lnTo>
                    <a:lnTo>
                      <a:pt x="7889" y="6903"/>
                    </a:lnTo>
                    <a:lnTo>
                      <a:pt x="8098" y="6544"/>
                    </a:lnTo>
                    <a:lnTo>
                      <a:pt x="8307" y="6156"/>
                    </a:lnTo>
                    <a:lnTo>
                      <a:pt x="8457" y="5767"/>
                    </a:lnTo>
                    <a:lnTo>
                      <a:pt x="8606" y="5349"/>
                    </a:lnTo>
                    <a:lnTo>
                      <a:pt x="8666" y="4901"/>
                    </a:lnTo>
                    <a:lnTo>
                      <a:pt x="8696" y="4453"/>
                    </a:lnTo>
                    <a:lnTo>
                      <a:pt x="8696" y="4004"/>
                    </a:lnTo>
                    <a:lnTo>
                      <a:pt x="8636" y="3586"/>
                    </a:lnTo>
                    <a:lnTo>
                      <a:pt x="8546" y="3168"/>
                    </a:lnTo>
                    <a:lnTo>
                      <a:pt x="8397" y="2749"/>
                    </a:lnTo>
                    <a:lnTo>
                      <a:pt x="8218" y="2361"/>
                    </a:lnTo>
                    <a:lnTo>
                      <a:pt x="8009" y="2002"/>
                    </a:lnTo>
                    <a:lnTo>
                      <a:pt x="7740" y="1644"/>
                    </a:lnTo>
                    <a:lnTo>
                      <a:pt x="7471" y="1345"/>
                    </a:lnTo>
                    <a:lnTo>
                      <a:pt x="7172" y="1046"/>
                    </a:lnTo>
                    <a:lnTo>
                      <a:pt x="6813" y="777"/>
                    </a:lnTo>
                    <a:lnTo>
                      <a:pt x="6455" y="568"/>
                    </a:lnTo>
                    <a:lnTo>
                      <a:pt x="6066" y="359"/>
                    </a:lnTo>
                    <a:lnTo>
                      <a:pt x="5678" y="210"/>
                    </a:lnTo>
                    <a:lnTo>
                      <a:pt x="5260" y="90"/>
                    </a:lnTo>
                    <a:lnTo>
                      <a:pt x="4841" y="30"/>
                    </a:lnTo>
                    <a:lnTo>
                      <a:pt x="439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8514795" y="494750"/>
                <a:ext cx="102453" cy="102453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8128" extrusionOk="0">
                    <a:moveTo>
                      <a:pt x="3706" y="0"/>
                    </a:moveTo>
                    <a:lnTo>
                      <a:pt x="3287" y="60"/>
                    </a:lnTo>
                    <a:lnTo>
                      <a:pt x="2899" y="150"/>
                    </a:lnTo>
                    <a:lnTo>
                      <a:pt x="2540" y="299"/>
                    </a:lnTo>
                    <a:lnTo>
                      <a:pt x="2182" y="448"/>
                    </a:lnTo>
                    <a:lnTo>
                      <a:pt x="1853" y="628"/>
                    </a:lnTo>
                    <a:lnTo>
                      <a:pt x="1524" y="867"/>
                    </a:lnTo>
                    <a:lnTo>
                      <a:pt x="1225" y="1106"/>
                    </a:lnTo>
                    <a:lnTo>
                      <a:pt x="986" y="1404"/>
                    </a:lnTo>
                    <a:lnTo>
                      <a:pt x="747" y="1703"/>
                    </a:lnTo>
                    <a:lnTo>
                      <a:pt x="538" y="2032"/>
                    </a:lnTo>
                    <a:lnTo>
                      <a:pt x="359" y="2361"/>
                    </a:lnTo>
                    <a:lnTo>
                      <a:pt x="210" y="2749"/>
                    </a:lnTo>
                    <a:lnTo>
                      <a:pt x="90" y="3108"/>
                    </a:lnTo>
                    <a:lnTo>
                      <a:pt x="30" y="3526"/>
                    </a:lnTo>
                    <a:lnTo>
                      <a:pt x="0" y="3944"/>
                    </a:lnTo>
                    <a:lnTo>
                      <a:pt x="0" y="4363"/>
                    </a:lnTo>
                    <a:lnTo>
                      <a:pt x="60" y="4781"/>
                    </a:lnTo>
                    <a:lnTo>
                      <a:pt x="150" y="5199"/>
                    </a:lnTo>
                    <a:lnTo>
                      <a:pt x="269" y="5588"/>
                    </a:lnTo>
                    <a:lnTo>
                      <a:pt x="449" y="5946"/>
                    </a:lnTo>
                    <a:lnTo>
                      <a:pt x="658" y="6305"/>
                    </a:lnTo>
                    <a:lnTo>
                      <a:pt x="897" y="6634"/>
                    </a:lnTo>
                    <a:lnTo>
                      <a:pt x="1166" y="6932"/>
                    </a:lnTo>
                    <a:lnTo>
                      <a:pt x="1465" y="7201"/>
                    </a:lnTo>
                    <a:lnTo>
                      <a:pt x="1763" y="7440"/>
                    </a:lnTo>
                    <a:lnTo>
                      <a:pt x="2122" y="7649"/>
                    </a:lnTo>
                    <a:lnTo>
                      <a:pt x="2480" y="7829"/>
                    </a:lnTo>
                    <a:lnTo>
                      <a:pt x="2869" y="7948"/>
                    </a:lnTo>
                    <a:lnTo>
                      <a:pt x="3287" y="8068"/>
                    </a:lnTo>
                    <a:lnTo>
                      <a:pt x="3706" y="8098"/>
                    </a:lnTo>
                    <a:lnTo>
                      <a:pt x="4124" y="8128"/>
                    </a:lnTo>
                    <a:lnTo>
                      <a:pt x="4542" y="8098"/>
                    </a:lnTo>
                    <a:lnTo>
                      <a:pt x="4961" y="8038"/>
                    </a:lnTo>
                    <a:lnTo>
                      <a:pt x="5319" y="7918"/>
                    </a:lnTo>
                    <a:lnTo>
                      <a:pt x="5708" y="7799"/>
                    </a:lnTo>
                    <a:lnTo>
                      <a:pt x="6036" y="7620"/>
                    </a:lnTo>
                    <a:lnTo>
                      <a:pt x="6365" y="7410"/>
                    </a:lnTo>
                    <a:lnTo>
                      <a:pt x="6694" y="7171"/>
                    </a:lnTo>
                    <a:lnTo>
                      <a:pt x="6962" y="6902"/>
                    </a:lnTo>
                    <a:lnTo>
                      <a:pt x="7231" y="6634"/>
                    </a:lnTo>
                    <a:lnTo>
                      <a:pt x="7441" y="6305"/>
                    </a:lnTo>
                    <a:lnTo>
                      <a:pt x="7650" y="5976"/>
                    </a:lnTo>
                    <a:lnTo>
                      <a:pt x="7799" y="5618"/>
                    </a:lnTo>
                    <a:lnTo>
                      <a:pt x="7949" y="5259"/>
                    </a:lnTo>
                    <a:lnTo>
                      <a:pt x="8038" y="4871"/>
                    </a:lnTo>
                    <a:lnTo>
                      <a:pt x="8098" y="4452"/>
                    </a:lnTo>
                    <a:lnTo>
                      <a:pt x="8128" y="4064"/>
                    </a:lnTo>
                    <a:lnTo>
                      <a:pt x="8098" y="3646"/>
                    </a:lnTo>
                    <a:lnTo>
                      <a:pt x="8038" y="3227"/>
                    </a:lnTo>
                    <a:lnTo>
                      <a:pt x="7949" y="2839"/>
                    </a:lnTo>
                    <a:lnTo>
                      <a:pt x="7799" y="2480"/>
                    </a:lnTo>
                    <a:lnTo>
                      <a:pt x="7620" y="2122"/>
                    </a:lnTo>
                    <a:lnTo>
                      <a:pt x="7441" y="1793"/>
                    </a:lnTo>
                    <a:lnTo>
                      <a:pt x="7202" y="1494"/>
                    </a:lnTo>
                    <a:lnTo>
                      <a:pt x="6962" y="1195"/>
                    </a:lnTo>
                    <a:lnTo>
                      <a:pt x="6664" y="926"/>
                    </a:lnTo>
                    <a:lnTo>
                      <a:pt x="6365" y="717"/>
                    </a:lnTo>
                    <a:lnTo>
                      <a:pt x="6036" y="508"/>
                    </a:lnTo>
                    <a:lnTo>
                      <a:pt x="5678" y="329"/>
                    </a:lnTo>
                    <a:lnTo>
                      <a:pt x="5319" y="179"/>
                    </a:lnTo>
                    <a:lnTo>
                      <a:pt x="4931" y="90"/>
                    </a:lnTo>
                    <a:lnTo>
                      <a:pt x="4512" y="30"/>
                    </a:lnTo>
                    <a:lnTo>
                      <a:pt x="412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9010827" y="983622"/>
                <a:ext cx="101332" cy="101332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8039" extrusionOk="0">
                    <a:moveTo>
                      <a:pt x="4005" y="1"/>
                    </a:moveTo>
                    <a:lnTo>
                      <a:pt x="3586" y="31"/>
                    </a:lnTo>
                    <a:lnTo>
                      <a:pt x="3198" y="90"/>
                    </a:lnTo>
                    <a:lnTo>
                      <a:pt x="2839" y="180"/>
                    </a:lnTo>
                    <a:lnTo>
                      <a:pt x="2451" y="329"/>
                    </a:lnTo>
                    <a:lnTo>
                      <a:pt x="2122" y="509"/>
                    </a:lnTo>
                    <a:lnTo>
                      <a:pt x="1764" y="718"/>
                    </a:lnTo>
                    <a:lnTo>
                      <a:pt x="1465" y="957"/>
                    </a:lnTo>
                    <a:lnTo>
                      <a:pt x="1166" y="1196"/>
                    </a:lnTo>
                    <a:lnTo>
                      <a:pt x="927" y="1495"/>
                    </a:lnTo>
                    <a:lnTo>
                      <a:pt x="688" y="1823"/>
                    </a:lnTo>
                    <a:lnTo>
                      <a:pt x="479" y="2152"/>
                    </a:lnTo>
                    <a:lnTo>
                      <a:pt x="299" y="2511"/>
                    </a:lnTo>
                    <a:lnTo>
                      <a:pt x="180" y="2869"/>
                    </a:lnTo>
                    <a:lnTo>
                      <a:pt x="90" y="3258"/>
                    </a:lnTo>
                    <a:lnTo>
                      <a:pt x="1" y="3646"/>
                    </a:lnTo>
                    <a:lnTo>
                      <a:pt x="1" y="4034"/>
                    </a:lnTo>
                    <a:lnTo>
                      <a:pt x="30" y="4453"/>
                    </a:lnTo>
                    <a:lnTo>
                      <a:pt x="90" y="4841"/>
                    </a:lnTo>
                    <a:lnTo>
                      <a:pt x="180" y="5230"/>
                    </a:lnTo>
                    <a:lnTo>
                      <a:pt x="329" y="5588"/>
                    </a:lnTo>
                    <a:lnTo>
                      <a:pt x="509" y="5947"/>
                    </a:lnTo>
                    <a:lnTo>
                      <a:pt x="718" y="6275"/>
                    </a:lnTo>
                    <a:lnTo>
                      <a:pt x="957" y="6574"/>
                    </a:lnTo>
                    <a:lnTo>
                      <a:pt x="1196" y="6873"/>
                    </a:lnTo>
                    <a:lnTo>
                      <a:pt x="1495" y="7112"/>
                    </a:lnTo>
                    <a:lnTo>
                      <a:pt x="1823" y="7351"/>
                    </a:lnTo>
                    <a:lnTo>
                      <a:pt x="2152" y="7560"/>
                    </a:lnTo>
                    <a:lnTo>
                      <a:pt x="2481" y="7740"/>
                    </a:lnTo>
                    <a:lnTo>
                      <a:pt x="2869" y="7859"/>
                    </a:lnTo>
                    <a:lnTo>
                      <a:pt x="3258" y="7979"/>
                    </a:lnTo>
                    <a:lnTo>
                      <a:pt x="3646" y="8038"/>
                    </a:lnTo>
                    <a:lnTo>
                      <a:pt x="4453" y="8038"/>
                    </a:lnTo>
                    <a:lnTo>
                      <a:pt x="4841" y="7949"/>
                    </a:lnTo>
                    <a:lnTo>
                      <a:pt x="5230" y="7859"/>
                    </a:lnTo>
                    <a:lnTo>
                      <a:pt x="5588" y="7710"/>
                    </a:lnTo>
                    <a:lnTo>
                      <a:pt x="5947" y="7530"/>
                    </a:lnTo>
                    <a:lnTo>
                      <a:pt x="6275" y="7321"/>
                    </a:lnTo>
                    <a:lnTo>
                      <a:pt x="6574" y="7112"/>
                    </a:lnTo>
                    <a:lnTo>
                      <a:pt x="6873" y="6843"/>
                    </a:lnTo>
                    <a:lnTo>
                      <a:pt x="7112" y="6544"/>
                    </a:lnTo>
                    <a:lnTo>
                      <a:pt x="7351" y="6246"/>
                    </a:lnTo>
                    <a:lnTo>
                      <a:pt x="7560" y="5887"/>
                    </a:lnTo>
                    <a:lnTo>
                      <a:pt x="7740" y="5558"/>
                    </a:lnTo>
                    <a:lnTo>
                      <a:pt x="7859" y="5170"/>
                    </a:lnTo>
                    <a:lnTo>
                      <a:pt x="7979" y="4811"/>
                    </a:lnTo>
                    <a:lnTo>
                      <a:pt x="8038" y="4393"/>
                    </a:lnTo>
                    <a:lnTo>
                      <a:pt x="8038" y="4005"/>
                    </a:lnTo>
                    <a:lnTo>
                      <a:pt x="8038" y="3586"/>
                    </a:lnTo>
                    <a:lnTo>
                      <a:pt x="7949" y="3198"/>
                    </a:lnTo>
                    <a:lnTo>
                      <a:pt x="7859" y="2839"/>
                    </a:lnTo>
                    <a:lnTo>
                      <a:pt x="7710" y="2451"/>
                    </a:lnTo>
                    <a:lnTo>
                      <a:pt x="7530" y="2122"/>
                    </a:lnTo>
                    <a:lnTo>
                      <a:pt x="7321" y="1764"/>
                    </a:lnTo>
                    <a:lnTo>
                      <a:pt x="7112" y="1465"/>
                    </a:lnTo>
                    <a:lnTo>
                      <a:pt x="6843" y="1166"/>
                    </a:lnTo>
                    <a:lnTo>
                      <a:pt x="6544" y="927"/>
                    </a:lnTo>
                    <a:lnTo>
                      <a:pt x="6246" y="688"/>
                    </a:lnTo>
                    <a:lnTo>
                      <a:pt x="5887" y="479"/>
                    </a:lnTo>
                    <a:lnTo>
                      <a:pt x="5558" y="299"/>
                    </a:lnTo>
                    <a:lnTo>
                      <a:pt x="5170" y="180"/>
                    </a:lnTo>
                    <a:lnTo>
                      <a:pt x="4811" y="90"/>
                    </a:lnTo>
                    <a:lnTo>
                      <a:pt x="4393" y="31"/>
                    </a:lnTo>
                    <a:lnTo>
                      <a:pt x="4005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8413854" y="306431"/>
                <a:ext cx="99819" cy="99819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7919" extrusionOk="0">
                    <a:moveTo>
                      <a:pt x="4004" y="0"/>
                    </a:moveTo>
                    <a:lnTo>
                      <a:pt x="3616" y="30"/>
                    </a:lnTo>
                    <a:lnTo>
                      <a:pt x="3257" y="90"/>
                    </a:lnTo>
                    <a:lnTo>
                      <a:pt x="2899" y="179"/>
                    </a:lnTo>
                    <a:lnTo>
                      <a:pt x="2540" y="299"/>
                    </a:lnTo>
                    <a:lnTo>
                      <a:pt x="2212" y="478"/>
                    </a:lnTo>
                    <a:lnTo>
                      <a:pt x="1883" y="657"/>
                    </a:lnTo>
                    <a:lnTo>
                      <a:pt x="1584" y="867"/>
                    </a:lnTo>
                    <a:lnTo>
                      <a:pt x="1285" y="1135"/>
                    </a:lnTo>
                    <a:lnTo>
                      <a:pt x="1016" y="1404"/>
                    </a:lnTo>
                    <a:lnTo>
                      <a:pt x="777" y="1703"/>
                    </a:lnTo>
                    <a:lnTo>
                      <a:pt x="568" y="2002"/>
                    </a:lnTo>
                    <a:lnTo>
                      <a:pt x="389" y="2331"/>
                    </a:lnTo>
                    <a:lnTo>
                      <a:pt x="240" y="2689"/>
                    </a:lnTo>
                    <a:lnTo>
                      <a:pt x="120" y="3048"/>
                    </a:lnTo>
                    <a:lnTo>
                      <a:pt x="60" y="3406"/>
                    </a:lnTo>
                    <a:lnTo>
                      <a:pt x="1" y="3795"/>
                    </a:lnTo>
                    <a:lnTo>
                      <a:pt x="1" y="4183"/>
                    </a:lnTo>
                    <a:lnTo>
                      <a:pt x="60" y="4572"/>
                    </a:lnTo>
                    <a:lnTo>
                      <a:pt x="150" y="4960"/>
                    </a:lnTo>
                    <a:lnTo>
                      <a:pt x="269" y="5319"/>
                    </a:lnTo>
                    <a:lnTo>
                      <a:pt x="449" y="5677"/>
                    </a:lnTo>
                    <a:lnTo>
                      <a:pt x="628" y="6036"/>
                    </a:lnTo>
                    <a:lnTo>
                      <a:pt x="867" y="6335"/>
                    </a:lnTo>
                    <a:lnTo>
                      <a:pt x="1106" y="6633"/>
                    </a:lnTo>
                    <a:lnTo>
                      <a:pt x="1405" y="6932"/>
                    </a:lnTo>
                    <a:lnTo>
                      <a:pt x="1704" y="7171"/>
                    </a:lnTo>
                    <a:lnTo>
                      <a:pt x="2032" y="7380"/>
                    </a:lnTo>
                    <a:lnTo>
                      <a:pt x="2391" y="7560"/>
                    </a:lnTo>
                    <a:lnTo>
                      <a:pt x="2749" y="7709"/>
                    </a:lnTo>
                    <a:lnTo>
                      <a:pt x="3138" y="7829"/>
                    </a:lnTo>
                    <a:lnTo>
                      <a:pt x="3526" y="7888"/>
                    </a:lnTo>
                    <a:lnTo>
                      <a:pt x="3915" y="7918"/>
                    </a:lnTo>
                    <a:lnTo>
                      <a:pt x="4303" y="7918"/>
                    </a:lnTo>
                    <a:lnTo>
                      <a:pt x="4662" y="7859"/>
                    </a:lnTo>
                    <a:lnTo>
                      <a:pt x="5050" y="7769"/>
                    </a:lnTo>
                    <a:lnTo>
                      <a:pt x="5379" y="7619"/>
                    </a:lnTo>
                    <a:lnTo>
                      <a:pt x="5738" y="7470"/>
                    </a:lnTo>
                    <a:lnTo>
                      <a:pt x="6066" y="7261"/>
                    </a:lnTo>
                    <a:lnTo>
                      <a:pt x="6365" y="7052"/>
                    </a:lnTo>
                    <a:lnTo>
                      <a:pt x="6634" y="6813"/>
                    </a:lnTo>
                    <a:lnTo>
                      <a:pt x="6903" y="6544"/>
                    </a:lnTo>
                    <a:lnTo>
                      <a:pt x="7142" y="6245"/>
                    </a:lnTo>
                    <a:lnTo>
                      <a:pt x="7351" y="5916"/>
                    </a:lnTo>
                    <a:lnTo>
                      <a:pt x="7530" y="5588"/>
                    </a:lnTo>
                    <a:lnTo>
                      <a:pt x="7680" y="5259"/>
                    </a:lnTo>
                    <a:lnTo>
                      <a:pt x="7799" y="4900"/>
                    </a:lnTo>
                    <a:lnTo>
                      <a:pt x="7889" y="4512"/>
                    </a:lnTo>
                    <a:lnTo>
                      <a:pt x="7919" y="4153"/>
                    </a:lnTo>
                    <a:lnTo>
                      <a:pt x="7919" y="3765"/>
                    </a:lnTo>
                    <a:lnTo>
                      <a:pt x="7859" y="3347"/>
                    </a:lnTo>
                    <a:lnTo>
                      <a:pt x="7769" y="2988"/>
                    </a:lnTo>
                    <a:lnTo>
                      <a:pt x="7650" y="2600"/>
                    </a:lnTo>
                    <a:lnTo>
                      <a:pt x="7500" y="2241"/>
                    </a:lnTo>
                    <a:lnTo>
                      <a:pt x="7291" y="1912"/>
                    </a:lnTo>
                    <a:lnTo>
                      <a:pt x="7052" y="1584"/>
                    </a:lnTo>
                    <a:lnTo>
                      <a:pt x="6813" y="1285"/>
                    </a:lnTo>
                    <a:lnTo>
                      <a:pt x="6514" y="1016"/>
                    </a:lnTo>
                    <a:lnTo>
                      <a:pt x="6216" y="777"/>
                    </a:lnTo>
                    <a:lnTo>
                      <a:pt x="5887" y="538"/>
                    </a:lnTo>
                    <a:lnTo>
                      <a:pt x="5528" y="359"/>
                    </a:lnTo>
                    <a:lnTo>
                      <a:pt x="5170" y="209"/>
                    </a:lnTo>
                    <a:lnTo>
                      <a:pt x="4781" y="120"/>
                    </a:lnTo>
                    <a:lnTo>
                      <a:pt x="4393" y="30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8617614" y="692484"/>
                <a:ext cx="100575" cy="100575"/>
              </a:xfrm>
              <a:custGeom>
                <a:avLst/>
                <a:gdLst/>
                <a:ahLst/>
                <a:cxnLst/>
                <a:rect l="l" t="t" r="r" b="b"/>
                <a:pathLst>
                  <a:path w="7979" h="7979" extrusionOk="0">
                    <a:moveTo>
                      <a:pt x="3915" y="0"/>
                    </a:moveTo>
                    <a:lnTo>
                      <a:pt x="3556" y="30"/>
                    </a:lnTo>
                    <a:lnTo>
                      <a:pt x="3168" y="120"/>
                    </a:lnTo>
                    <a:lnTo>
                      <a:pt x="2809" y="209"/>
                    </a:lnTo>
                    <a:lnTo>
                      <a:pt x="2451" y="359"/>
                    </a:lnTo>
                    <a:lnTo>
                      <a:pt x="2122" y="508"/>
                    </a:lnTo>
                    <a:lnTo>
                      <a:pt x="1794" y="717"/>
                    </a:lnTo>
                    <a:lnTo>
                      <a:pt x="1495" y="956"/>
                    </a:lnTo>
                    <a:lnTo>
                      <a:pt x="1226" y="1195"/>
                    </a:lnTo>
                    <a:lnTo>
                      <a:pt x="957" y="1494"/>
                    </a:lnTo>
                    <a:lnTo>
                      <a:pt x="718" y="1793"/>
                    </a:lnTo>
                    <a:lnTo>
                      <a:pt x="539" y="2092"/>
                    </a:lnTo>
                    <a:lnTo>
                      <a:pt x="359" y="2450"/>
                    </a:lnTo>
                    <a:lnTo>
                      <a:pt x="210" y="2779"/>
                    </a:lnTo>
                    <a:lnTo>
                      <a:pt x="120" y="3138"/>
                    </a:lnTo>
                    <a:lnTo>
                      <a:pt x="31" y="352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180" y="5080"/>
                    </a:lnTo>
                    <a:lnTo>
                      <a:pt x="329" y="5468"/>
                    </a:lnTo>
                    <a:lnTo>
                      <a:pt x="479" y="5797"/>
                    </a:lnTo>
                    <a:lnTo>
                      <a:pt x="688" y="6156"/>
                    </a:lnTo>
                    <a:lnTo>
                      <a:pt x="927" y="6454"/>
                    </a:lnTo>
                    <a:lnTo>
                      <a:pt x="1196" y="6753"/>
                    </a:lnTo>
                    <a:lnTo>
                      <a:pt x="1495" y="7022"/>
                    </a:lnTo>
                    <a:lnTo>
                      <a:pt x="1823" y="7261"/>
                    </a:lnTo>
                    <a:lnTo>
                      <a:pt x="2152" y="7470"/>
                    </a:lnTo>
                    <a:lnTo>
                      <a:pt x="2511" y="7650"/>
                    </a:lnTo>
                    <a:lnTo>
                      <a:pt x="2869" y="7799"/>
                    </a:lnTo>
                    <a:lnTo>
                      <a:pt x="3258" y="7889"/>
                    </a:lnTo>
                    <a:lnTo>
                      <a:pt x="3646" y="7948"/>
                    </a:lnTo>
                    <a:lnTo>
                      <a:pt x="4064" y="7978"/>
                    </a:lnTo>
                    <a:lnTo>
                      <a:pt x="4423" y="7948"/>
                    </a:lnTo>
                    <a:lnTo>
                      <a:pt x="4811" y="7859"/>
                    </a:lnTo>
                    <a:lnTo>
                      <a:pt x="5170" y="7769"/>
                    </a:lnTo>
                    <a:lnTo>
                      <a:pt x="5529" y="7620"/>
                    </a:lnTo>
                    <a:lnTo>
                      <a:pt x="5857" y="7470"/>
                    </a:lnTo>
                    <a:lnTo>
                      <a:pt x="6186" y="7261"/>
                    </a:lnTo>
                    <a:lnTo>
                      <a:pt x="6485" y="7022"/>
                    </a:lnTo>
                    <a:lnTo>
                      <a:pt x="6754" y="6783"/>
                    </a:lnTo>
                    <a:lnTo>
                      <a:pt x="7023" y="6484"/>
                    </a:lnTo>
                    <a:lnTo>
                      <a:pt x="7262" y="6185"/>
                    </a:lnTo>
                    <a:lnTo>
                      <a:pt x="7441" y="5887"/>
                    </a:lnTo>
                    <a:lnTo>
                      <a:pt x="7620" y="5528"/>
                    </a:lnTo>
                    <a:lnTo>
                      <a:pt x="7770" y="5199"/>
                    </a:lnTo>
                    <a:lnTo>
                      <a:pt x="7859" y="4811"/>
                    </a:lnTo>
                    <a:lnTo>
                      <a:pt x="7949" y="4452"/>
                    </a:lnTo>
                    <a:lnTo>
                      <a:pt x="7979" y="4064"/>
                    </a:lnTo>
                    <a:lnTo>
                      <a:pt x="7949" y="3675"/>
                    </a:lnTo>
                    <a:lnTo>
                      <a:pt x="7889" y="3287"/>
                    </a:lnTo>
                    <a:lnTo>
                      <a:pt x="7799" y="2899"/>
                    </a:lnTo>
                    <a:lnTo>
                      <a:pt x="7650" y="2510"/>
                    </a:lnTo>
                    <a:lnTo>
                      <a:pt x="7501" y="2152"/>
                    </a:lnTo>
                    <a:lnTo>
                      <a:pt x="7291" y="1823"/>
                    </a:lnTo>
                    <a:lnTo>
                      <a:pt x="7052" y="1524"/>
                    </a:lnTo>
                    <a:lnTo>
                      <a:pt x="6783" y="1225"/>
                    </a:lnTo>
                    <a:lnTo>
                      <a:pt x="6485" y="956"/>
                    </a:lnTo>
                    <a:lnTo>
                      <a:pt x="6156" y="717"/>
                    </a:lnTo>
                    <a:lnTo>
                      <a:pt x="5827" y="508"/>
                    </a:lnTo>
                    <a:lnTo>
                      <a:pt x="5469" y="329"/>
                    </a:lnTo>
                    <a:lnTo>
                      <a:pt x="5110" y="180"/>
                    </a:lnTo>
                    <a:lnTo>
                      <a:pt x="4722" y="90"/>
                    </a:lnTo>
                    <a:lnTo>
                      <a:pt x="4333" y="30"/>
                    </a:lnTo>
                    <a:lnTo>
                      <a:pt x="391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8859794" y="934664"/>
                <a:ext cx="97185" cy="97185"/>
              </a:xfrm>
              <a:custGeom>
                <a:avLst/>
                <a:gdLst/>
                <a:ahLst/>
                <a:cxnLst/>
                <a:rect l="l" t="t" r="r" b="b"/>
                <a:pathLst>
                  <a:path w="7710" h="7710" extrusionOk="0">
                    <a:moveTo>
                      <a:pt x="3795" y="0"/>
                    </a:moveTo>
                    <a:lnTo>
                      <a:pt x="3407" y="30"/>
                    </a:lnTo>
                    <a:lnTo>
                      <a:pt x="3048" y="90"/>
                    </a:lnTo>
                    <a:lnTo>
                      <a:pt x="2660" y="209"/>
                    </a:lnTo>
                    <a:lnTo>
                      <a:pt x="2331" y="359"/>
                    </a:lnTo>
                    <a:lnTo>
                      <a:pt x="2003" y="508"/>
                    </a:lnTo>
                    <a:lnTo>
                      <a:pt x="1674" y="717"/>
                    </a:lnTo>
                    <a:lnTo>
                      <a:pt x="1375" y="956"/>
                    </a:lnTo>
                    <a:lnTo>
                      <a:pt x="1106" y="1195"/>
                    </a:lnTo>
                    <a:lnTo>
                      <a:pt x="867" y="1494"/>
                    </a:lnTo>
                    <a:lnTo>
                      <a:pt x="658" y="1793"/>
                    </a:lnTo>
                    <a:lnTo>
                      <a:pt x="449" y="2122"/>
                    </a:lnTo>
                    <a:lnTo>
                      <a:pt x="299" y="2450"/>
                    </a:lnTo>
                    <a:lnTo>
                      <a:pt x="180" y="2809"/>
                    </a:lnTo>
                    <a:lnTo>
                      <a:pt x="60" y="3168"/>
                    </a:lnTo>
                    <a:lnTo>
                      <a:pt x="31" y="355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210" y="5050"/>
                    </a:lnTo>
                    <a:lnTo>
                      <a:pt x="359" y="5379"/>
                    </a:lnTo>
                    <a:lnTo>
                      <a:pt x="509" y="5737"/>
                    </a:lnTo>
                    <a:lnTo>
                      <a:pt x="718" y="6036"/>
                    </a:lnTo>
                    <a:lnTo>
                      <a:pt x="957" y="6335"/>
                    </a:lnTo>
                    <a:lnTo>
                      <a:pt x="1196" y="6604"/>
                    </a:lnTo>
                    <a:lnTo>
                      <a:pt x="1495" y="6843"/>
                    </a:lnTo>
                    <a:lnTo>
                      <a:pt x="1793" y="7082"/>
                    </a:lnTo>
                    <a:lnTo>
                      <a:pt x="2122" y="7261"/>
                    </a:lnTo>
                    <a:lnTo>
                      <a:pt x="2451" y="7440"/>
                    </a:lnTo>
                    <a:lnTo>
                      <a:pt x="2809" y="7560"/>
                    </a:lnTo>
                    <a:lnTo>
                      <a:pt x="3168" y="7650"/>
                    </a:lnTo>
                    <a:lnTo>
                      <a:pt x="3556" y="7709"/>
                    </a:lnTo>
                    <a:lnTo>
                      <a:pt x="3915" y="7709"/>
                    </a:lnTo>
                    <a:lnTo>
                      <a:pt x="4303" y="7679"/>
                    </a:lnTo>
                    <a:lnTo>
                      <a:pt x="4692" y="7620"/>
                    </a:lnTo>
                    <a:lnTo>
                      <a:pt x="5050" y="7500"/>
                    </a:lnTo>
                    <a:lnTo>
                      <a:pt x="5409" y="7381"/>
                    </a:lnTo>
                    <a:lnTo>
                      <a:pt x="5738" y="7201"/>
                    </a:lnTo>
                    <a:lnTo>
                      <a:pt x="6036" y="6992"/>
                    </a:lnTo>
                    <a:lnTo>
                      <a:pt x="6335" y="6753"/>
                    </a:lnTo>
                    <a:lnTo>
                      <a:pt x="6604" y="6514"/>
                    </a:lnTo>
                    <a:lnTo>
                      <a:pt x="6843" y="6215"/>
                    </a:lnTo>
                    <a:lnTo>
                      <a:pt x="7082" y="5916"/>
                    </a:lnTo>
                    <a:lnTo>
                      <a:pt x="7262" y="5618"/>
                    </a:lnTo>
                    <a:lnTo>
                      <a:pt x="7441" y="5259"/>
                    </a:lnTo>
                    <a:lnTo>
                      <a:pt x="7560" y="4901"/>
                    </a:lnTo>
                    <a:lnTo>
                      <a:pt x="7650" y="4542"/>
                    </a:lnTo>
                    <a:lnTo>
                      <a:pt x="7710" y="4183"/>
                    </a:lnTo>
                    <a:lnTo>
                      <a:pt x="7710" y="3795"/>
                    </a:lnTo>
                    <a:lnTo>
                      <a:pt x="7680" y="3407"/>
                    </a:lnTo>
                    <a:lnTo>
                      <a:pt x="7620" y="3048"/>
                    </a:lnTo>
                    <a:lnTo>
                      <a:pt x="7501" y="2660"/>
                    </a:lnTo>
                    <a:lnTo>
                      <a:pt x="7381" y="2331"/>
                    </a:lnTo>
                    <a:lnTo>
                      <a:pt x="7202" y="2002"/>
                    </a:lnTo>
                    <a:lnTo>
                      <a:pt x="6993" y="1674"/>
                    </a:lnTo>
                    <a:lnTo>
                      <a:pt x="6754" y="1375"/>
                    </a:lnTo>
                    <a:lnTo>
                      <a:pt x="6515" y="1106"/>
                    </a:lnTo>
                    <a:lnTo>
                      <a:pt x="6216" y="867"/>
                    </a:lnTo>
                    <a:lnTo>
                      <a:pt x="5917" y="628"/>
                    </a:lnTo>
                    <a:lnTo>
                      <a:pt x="5618" y="448"/>
                    </a:lnTo>
                    <a:lnTo>
                      <a:pt x="5260" y="299"/>
                    </a:lnTo>
                    <a:lnTo>
                      <a:pt x="4931" y="150"/>
                    </a:lnTo>
                    <a:lnTo>
                      <a:pt x="4542" y="60"/>
                    </a:lnTo>
                    <a:lnTo>
                      <a:pt x="4184" y="30"/>
                    </a:lnTo>
                    <a:lnTo>
                      <a:pt x="379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8325720" y="116221"/>
                <a:ext cx="86634" cy="87769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6963" extrusionOk="0">
                    <a:moveTo>
                      <a:pt x="3138" y="0"/>
                    </a:moveTo>
                    <a:lnTo>
                      <a:pt x="2779" y="30"/>
                    </a:lnTo>
                    <a:lnTo>
                      <a:pt x="2421" y="90"/>
                    </a:lnTo>
                    <a:lnTo>
                      <a:pt x="2092" y="210"/>
                    </a:lnTo>
                    <a:lnTo>
                      <a:pt x="1763" y="329"/>
                    </a:lnTo>
                    <a:lnTo>
                      <a:pt x="1495" y="479"/>
                    </a:lnTo>
                    <a:lnTo>
                      <a:pt x="1226" y="628"/>
                    </a:lnTo>
                    <a:lnTo>
                      <a:pt x="987" y="837"/>
                    </a:lnTo>
                    <a:lnTo>
                      <a:pt x="777" y="1076"/>
                    </a:lnTo>
                    <a:lnTo>
                      <a:pt x="568" y="1315"/>
                    </a:lnTo>
                    <a:lnTo>
                      <a:pt x="419" y="1614"/>
                    </a:lnTo>
                    <a:lnTo>
                      <a:pt x="269" y="1913"/>
                    </a:lnTo>
                    <a:lnTo>
                      <a:pt x="150" y="2242"/>
                    </a:lnTo>
                    <a:lnTo>
                      <a:pt x="90" y="2570"/>
                    </a:lnTo>
                    <a:lnTo>
                      <a:pt x="30" y="2959"/>
                    </a:lnTo>
                    <a:lnTo>
                      <a:pt x="1" y="3347"/>
                    </a:lnTo>
                    <a:lnTo>
                      <a:pt x="1" y="3736"/>
                    </a:lnTo>
                    <a:lnTo>
                      <a:pt x="30" y="4124"/>
                    </a:lnTo>
                    <a:lnTo>
                      <a:pt x="90" y="4453"/>
                    </a:lnTo>
                    <a:lnTo>
                      <a:pt x="180" y="4781"/>
                    </a:lnTo>
                    <a:lnTo>
                      <a:pt x="299" y="5080"/>
                    </a:lnTo>
                    <a:lnTo>
                      <a:pt x="479" y="5349"/>
                    </a:lnTo>
                    <a:lnTo>
                      <a:pt x="658" y="5618"/>
                    </a:lnTo>
                    <a:lnTo>
                      <a:pt x="837" y="5857"/>
                    </a:lnTo>
                    <a:lnTo>
                      <a:pt x="1076" y="6066"/>
                    </a:lnTo>
                    <a:lnTo>
                      <a:pt x="1345" y="6245"/>
                    </a:lnTo>
                    <a:lnTo>
                      <a:pt x="1614" y="6425"/>
                    </a:lnTo>
                    <a:lnTo>
                      <a:pt x="1913" y="6574"/>
                    </a:lnTo>
                    <a:lnTo>
                      <a:pt x="2242" y="6694"/>
                    </a:lnTo>
                    <a:lnTo>
                      <a:pt x="2570" y="6813"/>
                    </a:lnTo>
                    <a:lnTo>
                      <a:pt x="2929" y="6903"/>
                    </a:lnTo>
                    <a:lnTo>
                      <a:pt x="3317" y="6963"/>
                    </a:lnTo>
                    <a:lnTo>
                      <a:pt x="3706" y="6903"/>
                    </a:lnTo>
                    <a:lnTo>
                      <a:pt x="4094" y="6843"/>
                    </a:lnTo>
                    <a:lnTo>
                      <a:pt x="4423" y="6753"/>
                    </a:lnTo>
                    <a:lnTo>
                      <a:pt x="4781" y="6664"/>
                    </a:lnTo>
                    <a:lnTo>
                      <a:pt x="5080" y="6514"/>
                    </a:lnTo>
                    <a:lnTo>
                      <a:pt x="5379" y="6365"/>
                    </a:lnTo>
                    <a:lnTo>
                      <a:pt x="5648" y="6186"/>
                    </a:lnTo>
                    <a:lnTo>
                      <a:pt x="5887" y="6006"/>
                    </a:lnTo>
                    <a:lnTo>
                      <a:pt x="6096" y="5767"/>
                    </a:lnTo>
                    <a:lnTo>
                      <a:pt x="6305" y="5528"/>
                    </a:lnTo>
                    <a:lnTo>
                      <a:pt x="6455" y="5259"/>
                    </a:lnTo>
                    <a:lnTo>
                      <a:pt x="6604" y="4961"/>
                    </a:lnTo>
                    <a:lnTo>
                      <a:pt x="6724" y="4662"/>
                    </a:lnTo>
                    <a:lnTo>
                      <a:pt x="6813" y="4303"/>
                    </a:lnTo>
                    <a:lnTo>
                      <a:pt x="6843" y="3945"/>
                    </a:lnTo>
                    <a:lnTo>
                      <a:pt x="6873" y="3556"/>
                    </a:lnTo>
                    <a:lnTo>
                      <a:pt x="6873" y="3138"/>
                    </a:lnTo>
                    <a:lnTo>
                      <a:pt x="6843" y="2779"/>
                    </a:lnTo>
                    <a:lnTo>
                      <a:pt x="6783" y="2421"/>
                    </a:lnTo>
                    <a:lnTo>
                      <a:pt x="6694" y="2092"/>
                    </a:lnTo>
                    <a:lnTo>
                      <a:pt x="6574" y="1793"/>
                    </a:lnTo>
                    <a:lnTo>
                      <a:pt x="6425" y="1494"/>
                    </a:lnTo>
                    <a:lnTo>
                      <a:pt x="6246" y="1226"/>
                    </a:lnTo>
                    <a:lnTo>
                      <a:pt x="6036" y="987"/>
                    </a:lnTo>
                    <a:lnTo>
                      <a:pt x="5797" y="777"/>
                    </a:lnTo>
                    <a:lnTo>
                      <a:pt x="5558" y="568"/>
                    </a:lnTo>
                    <a:lnTo>
                      <a:pt x="5289" y="419"/>
                    </a:lnTo>
                    <a:lnTo>
                      <a:pt x="4991" y="269"/>
                    </a:lnTo>
                    <a:lnTo>
                      <a:pt x="4662" y="180"/>
                    </a:lnTo>
                    <a:lnTo>
                      <a:pt x="4303" y="90"/>
                    </a:lnTo>
                    <a:lnTo>
                      <a:pt x="3945" y="30"/>
                    </a:lnTo>
                    <a:lnTo>
                      <a:pt x="3526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8379203" y="454073"/>
                <a:ext cx="81743" cy="89647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2" extrusionOk="0">
                    <a:moveTo>
                      <a:pt x="2660" y="0"/>
                    </a:moveTo>
                    <a:lnTo>
                      <a:pt x="2301" y="448"/>
                    </a:lnTo>
                    <a:lnTo>
                      <a:pt x="1883" y="926"/>
                    </a:lnTo>
                    <a:lnTo>
                      <a:pt x="1106" y="1823"/>
                    </a:lnTo>
                    <a:lnTo>
                      <a:pt x="718" y="2301"/>
                    </a:lnTo>
                    <a:lnTo>
                      <a:pt x="419" y="2779"/>
                    </a:lnTo>
                    <a:lnTo>
                      <a:pt x="299" y="3018"/>
                    </a:lnTo>
                    <a:lnTo>
                      <a:pt x="180" y="3257"/>
                    </a:lnTo>
                    <a:lnTo>
                      <a:pt x="90" y="3526"/>
                    </a:lnTo>
                    <a:lnTo>
                      <a:pt x="30" y="3765"/>
                    </a:lnTo>
                    <a:lnTo>
                      <a:pt x="1" y="4124"/>
                    </a:lnTo>
                    <a:lnTo>
                      <a:pt x="1" y="4452"/>
                    </a:lnTo>
                    <a:lnTo>
                      <a:pt x="30" y="4781"/>
                    </a:lnTo>
                    <a:lnTo>
                      <a:pt x="90" y="5080"/>
                    </a:lnTo>
                    <a:lnTo>
                      <a:pt x="210" y="5378"/>
                    </a:lnTo>
                    <a:lnTo>
                      <a:pt x="359" y="5647"/>
                    </a:lnTo>
                    <a:lnTo>
                      <a:pt x="538" y="5916"/>
                    </a:lnTo>
                    <a:lnTo>
                      <a:pt x="718" y="6125"/>
                    </a:lnTo>
                    <a:lnTo>
                      <a:pt x="957" y="6335"/>
                    </a:lnTo>
                    <a:lnTo>
                      <a:pt x="1226" y="6544"/>
                    </a:lnTo>
                    <a:lnTo>
                      <a:pt x="1495" y="6693"/>
                    </a:lnTo>
                    <a:lnTo>
                      <a:pt x="1793" y="6843"/>
                    </a:lnTo>
                    <a:lnTo>
                      <a:pt x="2122" y="6932"/>
                    </a:lnTo>
                    <a:lnTo>
                      <a:pt x="2451" y="7022"/>
                    </a:lnTo>
                    <a:lnTo>
                      <a:pt x="2809" y="7082"/>
                    </a:lnTo>
                    <a:lnTo>
                      <a:pt x="3168" y="7112"/>
                    </a:lnTo>
                    <a:lnTo>
                      <a:pt x="3526" y="7112"/>
                    </a:lnTo>
                    <a:lnTo>
                      <a:pt x="3885" y="7052"/>
                    </a:lnTo>
                    <a:lnTo>
                      <a:pt x="4244" y="6992"/>
                    </a:lnTo>
                    <a:lnTo>
                      <a:pt x="4572" y="6902"/>
                    </a:lnTo>
                    <a:lnTo>
                      <a:pt x="4871" y="6783"/>
                    </a:lnTo>
                    <a:lnTo>
                      <a:pt x="5140" y="6633"/>
                    </a:lnTo>
                    <a:lnTo>
                      <a:pt x="5409" y="6454"/>
                    </a:lnTo>
                    <a:lnTo>
                      <a:pt x="5648" y="6245"/>
                    </a:lnTo>
                    <a:lnTo>
                      <a:pt x="5857" y="6036"/>
                    </a:lnTo>
                    <a:lnTo>
                      <a:pt x="6036" y="5767"/>
                    </a:lnTo>
                    <a:lnTo>
                      <a:pt x="6186" y="5498"/>
                    </a:lnTo>
                    <a:lnTo>
                      <a:pt x="6335" y="5229"/>
                    </a:lnTo>
                    <a:lnTo>
                      <a:pt x="6395" y="4930"/>
                    </a:lnTo>
                    <a:lnTo>
                      <a:pt x="6455" y="4602"/>
                    </a:lnTo>
                    <a:lnTo>
                      <a:pt x="6485" y="4273"/>
                    </a:lnTo>
                    <a:lnTo>
                      <a:pt x="6455" y="3914"/>
                    </a:lnTo>
                    <a:lnTo>
                      <a:pt x="6395" y="3645"/>
                    </a:lnTo>
                    <a:lnTo>
                      <a:pt x="6335" y="3406"/>
                    </a:lnTo>
                    <a:lnTo>
                      <a:pt x="6216" y="3137"/>
                    </a:lnTo>
                    <a:lnTo>
                      <a:pt x="6096" y="2898"/>
                    </a:lnTo>
                    <a:lnTo>
                      <a:pt x="5827" y="2420"/>
                    </a:lnTo>
                    <a:lnTo>
                      <a:pt x="5469" y="1942"/>
                    </a:lnTo>
                    <a:lnTo>
                      <a:pt x="4722" y="986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6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8719689" y="896244"/>
                <a:ext cx="87012" cy="86634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6873" extrusionOk="0">
                    <a:moveTo>
                      <a:pt x="3287" y="0"/>
                    </a:moveTo>
                    <a:lnTo>
                      <a:pt x="2899" y="30"/>
                    </a:lnTo>
                    <a:lnTo>
                      <a:pt x="2510" y="90"/>
                    </a:lnTo>
                    <a:lnTo>
                      <a:pt x="2181" y="180"/>
                    </a:lnTo>
                    <a:lnTo>
                      <a:pt x="1853" y="299"/>
                    </a:lnTo>
                    <a:lnTo>
                      <a:pt x="1554" y="449"/>
                    </a:lnTo>
                    <a:lnTo>
                      <a:pt x="1285" y="628"/>
                    </a:lnTo>
                    <a:lnTo>
                      <a:pt x="1016" y="807"/>
                    </a:lnTo>
                    <a:lnTo>
                      <a:pt x="807" y="1016"/>
                    </a:lnTo>
                    <a:lnTo>
                      <a:pt x="598" y="1255"/>
                    </a:lnTo>
                    <a:lnTo>
                      <a:pt x="419" y="1524"/>
                    </a:lnTo>
                    <a:lnTo>
                      <a:pt x="299" y="1823"/>
                    </a:lnTo>
                    <a:lnTo>
                      <a:pt x="180" y="2122"/>
                    </a:lnTo>
                    <a:lnTo>
                      <a:pt x="90" y="2451"/>
                    </a:lnTo>
                    <a:lnTo>
                      <a:pt x="30" y="2809"/>
                    </a:lnTo>
                    <a:lnTo>
                      <a:pt x="0" y="3168"/>
                    </a:lnTo>
                    <a:lnTo>
                      <a:pt x="0" y="3556"/>
                    </a:lnTo>
                    <a:lnTo>
                      <a:pt x="30" y="3945"/>
                    </a:lnTo>
                    <a:lnTo>
                      <a:pt x="90" y="4333"/>
                    </a:lnTo>
                    <a:lnTo>
                      <a:pt x="150" y="4662"/>
                    </a:lnTo>
                    <a:lnTo>
                      <a:pt x="269" y="4990"/>
                    </a:lnTo>
                    <a:lnTo>
                      <a:pt x="419" y="5289"/>
                    </a:lnTo>
                    <a:lnTo>
                      <a:pt x="598" y="5558"/>
                    </a:lnTo>
                    <a:lnTo>
                      <a:pt x="777" y="5827"/>
                    </a:lnTo>
                    <a:lnTo>
                      <a:pt x="986" y="6036"/>
                    </a:lnTo>
                    <a:lnTo>
                      <a:pt x="1225" y="6245"/>
                    </a:lnTo>
                    <a:lnTo>
                      <a:pt x="1494" y="6425"/>
                    </a:lnTo>
                    <a:lnTo>
                      <a:pt x="1793" y="6544"/>
                    </a:lnTo>
                    <a:lnTo>
                      <a:pt x="2092" y="6664"/>
                    </a:lnTo>
                    <a:lnTo>
                      <a:pt x="2421" y="6753"/>
                    </a:lnTo>
                    <a:lnTo>
                      <a:pt x="2779" y="6843"/>
                    </a:lnTo>
                    <a:lnTo>
                      <a:pt x="3138" y="6873"/>
                    </a:lnTo>
                    <a:lnTo>
                      <a:pt x="3526" y="6873"/>
                    </a:lnTo>
                    <a:lnTo>
                      <a:pt x="3944" y="6843"/>
                    </a:lnTo>
                    <a:lnTo>
                      <a:pt x="4303" y="6783"/>
                    </a:lnTo>
                    <a:lnTo>
                      <a:pt x="4632" y="6694"/>
                    </a:lnTo>
                    <a:lnTo>
                      <a:pt x="4960" y="6574"/>
                    </a:lnTo>
                    <a:lnTo>
                      <a:pt x="5229" y="6425"/>
                    </a:lnTo>
                    <a:lnTo>
                      <a:pt x="5498" y="6245"/>
                    </a:lnTo>
                    <a:lnTo>
                      <a:pt x="5737" y="6066"/>
                    </a:lnTo>
                    <a:lnTo>
                      <a:pt x="5976" y="5827"/>
                    </a:lnTo>
                    <a:lnTo>
                      <a:pt x="6156" y="5588"/>
                    </a:lnTo>
                    <a:lnTo>
                      <a:pt x="6335" y="5319"/>
                    </a:lnTo>
                    <a:lnTo>
                      <a:pt x="6484" y="5050"/>
                    </a:lnTo>
                    <a:lnTo>
                      <a:pt x="6604" y="4722"/>
                    </a:lnTo>
                    <a:lnTo>
                      <a:pt x="6723" y="4393"/>
                    </a:lnTo>
                    <a:lnTo>
                      <a:pt x="6813" y="4034"/>
                    </a:lnTo>
                    <a:lnTo>
                      <a:pt x="6873" y="3676"/>
                    </a:lnTo>
                    <a:lnTo>
                      <a:pt x="6903" y="3287"/>
                    </a:lnTo>
                    <a:lnTo>
                      <a:pt x="6843" y="2899"/>
                    </a:lnTo>
                    <a:lnTo>
                      <a:pt x="6753" y="2540"/>
                    </a:lnTo>
                    <a:lnTo>
                      <a:pt x="6634" y="2212"/>
                    </a:lnTo>
                    <a:lnTo>
                      <a:pt x="6514" y="1883"/>
                    </a:lnTo>
                    <a:lnTo>
                      <a:pt x="6335" y="1584"/>
                    </a:lnTo>
                    <a:lnTo>
                      <a:pt x="6185" y="1315"/>
                    </a:lnTo>
                    <a:lnTo>
                      <a:pt x="5976" y="1076"/>
                    </a:lnTo>
                    <a:lnTo>
                      <a:pt x="5767" y="837"/>
                    </a:lnTo>
                    <a:lnTo>
                      <a:pt x="5528" y="628"/>
                    </a:lnTo>
                    <a:lnTo>
                      <a:pt x="5289" y="479"/>
                    </a:lnTo>
                    <a:lnTo>
                      <a:pt x="5020" y="329"/>
                    </a:lnTo>
                    <a:lnTo>
                      <a:pt x="4721" y="180"/>
                    </a:lnTo>
                    <a:lnTo>
                      <a:pt x="4393" y="90"/>
                    </a:lnTo>
                    <a:lnTo>
                      <a:pt x="4034" y="30"/>
                    </a:lnTo>
                    <a:lnTo>
                      <a:pt x="367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8481278" y="650673"/>
                <a:ext cx="81743" cy="89659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3" extrusionOk="0">
                    <a:moveTo>
                      <a:pt x="2659" y="1"/>
                    </a:moveTo>
                    <a:lnTo>
                      <a:pt x="2301" y="479"/>
                    </a:lnTo>
                    <a:lnTo>
                      <a:pt x="1883" y="927"/>
                    </a:lnTo>
                    <a:lnTo>
                      <a:pt x="1106" y="1853"/>
                    </a:lnTo>
                    <a:lnTo>
                      <a:pt x="717" y="2331"/>
                    </a:lnTo>
                    <a:lnTo>
                      <a:pt x="418" y="2779"/>
                    </a:lnTo>
                    <a:lnTo>
                      <a:pt x="299" y="3048"/>
                    </a:lnTo>
                    <a:lnTo>
                      <a:pt x="179" y="3287"/>
                    </a:lnTo>
                    <a:lnTo>
                      <a:pt x="90" y="3526"/>
                    </a:lnTo>
                    <a:lnTo>
                      <a:pt x="30" y="3795"/>
                    </a:lnTo>
                    <a:lnTo>
                      <a:pt x="0" y="4124"/>
                    </a:lnTo>
                    <a:lnTo>
                      <a:pt x="0" y="4483"/>
                    </a:lnTo>
                    <a:lnTo>
                      <a:pt x="30" y="4811"/>
                    </a:lnTo>
                    <a:lnTo>
                      <a:pt x="90" y="5110"/>
                    </a:lnTo>
                    <a:lnTo>
                      <a:pt x="209" y="5409"/>
                    </a:lnTo>
                    <a:lnTo>
                      <a:pt x="359" y="5678"/>
                    </a:lnTo>
                    <a:lnTo>
                      <a:pt x="538" y="5917"/>
                    </a:lnTo>
                    <a:lnTo>
                      <a:pt x="717" y="6156"/>
                    </a:lnTo>
                    <a:lnTo>
                      <a:pt x="956" y="6365"/>
                    </a:lnTo>
                    <a:lnTo>
                      <a:pt x="1225" y="6544"/>
                    </a:lnTo>
                    <a:lnTo>
                      <a:pt x="1494" y="6724"/>
                    </a:lnTo>
                    <a:lnTo>
                      <a:pt x="1793" y="6843"/>
                    </a:lnTo>
                    <a:lnTo>
                      <a:pt x="2122" y="6963"/>
                    </a:lnTo>
                    <a:lnTo>
                      <a:pt x="2450" y="7052"/>
                    </a:lnTo>
                    <a:lnTo>
                      <a:pt x="2809" y="7082"/>
                    </a:lnTo>
                    <a:lnTo>
                      <a:pt x="3167" y="7112"/>
                    </a:lnTo>
                    <a:lnTo>
                      <a:pt x="3526" y="7112"/>
                    </a:lnTo>
                    <a:lnTo>
                      <a:pt x="3884" y="7082"/>
                    </a:lnTo>
                    <a:lnTo>
                      <a:pt x="4243" y="7022"/>
                    </a:lnTo>
                    <a:lnTo>
                      <a:pt x="4572" y="6903"/>
                    </a:lnTo>
                    <a:lnTo>
                      <a:pt x="4871" y="6783"/>
                    </a:lnTo>
                    <a:lnTo>
                      <a:pt x="5139" y="6634"/>
                    </a:lnTo>
                    <a:lnTo>
                      <a:pt x="5408" y="6455"/>
                    </a:lnTo>
                    <a:lnTo>
                      <a:pt x="5647" y="6275"/>
                    </a:lnTo>
                    <a:lnTo>
                      <a:pt x="5857" y="6036"/>
                    </a:lnTo>
                    <a:lnTo>
                      <a:pt x="6036" y="5797"/>
                    </a:lnTo>
                    <a:lnTo>
                      <a:pt x="6185" y="5528"/>
                    </a:lnTo>
                    <a:lnTo>
                      <a:pt x="6305" y="5230"/>
                    </a:lnTo>
                    <a:lnTo>
                      <a:pt x="6394" y="4931"/>
                    </a:lnTo>
                    <a:lnTo>
                      <a:pt x="6454" y="4602"/>
                    </a:lnTo>
                    <a:lnTo>
                      <a:pt x="6484" y="4273"/>
                    </a:lnTo>
                    <a:lnTo>
                      <a:pt x="6454" y="3915"/>
                    </a:lnTo>
                    <a:lnTo>
                      <a:pt x="6394" y="3676"/>
                    </a:lnTo>
                    <a:lnTo>
                      <a:pt x="6335" y="3407"/>
                    </a:lnTo>
                    <a:lnTo>
                      <a:pt x="6215" y="3168"/>
                    </a:lnTo>
                    <a:lnTo>
                      <a:pt x="6096" y="2929"/>
                    </a:lnTo>
                    <a:lnTo>
                      <a:pt x="5827" y="2421"/>
                    </a:lnTo>
                    <a:lnTo>
                      <a:pt x="5468" y="1943"/>
                    </a:lnTo>
                    <a:lnTo>
                      <a:pt x="4721" y="987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5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8283531" y="262729"/>
                <a:ext cx="68949" cy="76853"/>
              </a:xfrm>
              <a:custGeom>
                <a:avLst/>
                <a:gdLst/>
                <a:ahLst/>
                <a:cxnLst/>
                <a:rect l="l" t="t" r="r" b="b"/>
                <a:pathLst>
                  <a:path w="5470" h="6097" extrusionOk="0">
                    <a:moveTo>
                      <a:pt x="3288" y="1"/>
                    </a:moveTo>
                    <a:lnTo>
                      <a:pt x="1943" y="31"/>
                    </a:lnTo>
                    <a:lnTo>
                      <a:pt x="1644" y="479"/>
                    </a:lnTo>
                    <a:lnTo>
                      <a:pt x="1316" y="927"/>
                    </a:lnTo>
                    <a:lnTo>
                      <a:pt x="658" y="1794"/>
                    </a:lnTo>
                    <a:lnTo>
                      <a:pt x="360" y="2242"/>
                    </a:lnTo>
                    <a:lnTo>
                      <a:pt x="150" y="2660"/>
                    </a:lnTo>
                    <a:lnTo>
                      <a:pt x="61" y="2869"/>
                    </a:lnTo>
                    <a:lnTo>
                      <a:pt x="31" y="3079"/>
                    </a:lnTo>
                    <a:lnTo>
                      <a:pt x="1" y="3258"/>
                    </a:lnTo>
                    <a:lnTo>
                      <a:pt x="1" y="3467"/>
                    </a:lnTo>
                    <a:lnTo>
                      <a:pt x="61" y="3676"/>
                    </a:lnTo>
                    <a:lnTo>
                      <a:pt x="150" y="3885"/>
                    </a:lnTo>
                    <a:lnTo>
                      <a:pt x="270" y="4094"/>
                    </a:lnTo>
                    <a:lnTo>
                      <a:pt x="389" y="4334"/>
                    </a:lnTo>
                    <a:lnTo>
                      <a:pt x="718" y="4782"/>
                    </a:lnTo>
                    <a:lnTo>
                      <a:pt x="1136" y="5200"/>
                    </a:lnTo>
                    <a:lnTo>
                      <a:pt x="1555" y="5559"/>
                    </a:lnTo>
                    <a:lnTo>
                      <a:pt x="1794" y="5708"/>
                    </a:lnTo>
                    <a:lnTo>
                      <a:pt x="2003" y="5828"/>
                    </a:lnTo>
                    <a:lnTo>
                      <a:pt x="2242" y="5947"/>
                    </a:lnTo>
                    <a:lnTo>
                      <a:pt x="2451" y="6037"/>
                    </a:lnTo>
                    <a:lnTo>
                      <a:pt x="2660" y="6067"/>
                    </a:lnTo>
                    <a:lnTo>
                      <a:pt x="2840" y="6096"/>
                    </a:lnTo>
                    <a:lnTo>
                      <a:pt x="3019" y="6067"/>
                    </a:lnTo>
                    <a:lnTo>
                      <a:pt x="3228" y="6007"/>
                    </a:lnTo>
                    <a:lnTo>
                      <a:pt x="3437" y="5887"/>
                    </a:lnTo>
                    <a:lnTo>
                      <a:pt x="3646" y="5768"/>
                    </a:lnTo>
                    <a:lnTo>
                      <a:pt x="3856" y="5618"/>
                    </a:lnTo>
                    <a:lnTo>
                      <a:pt x="4065" y="5469"/>
                    </a:lnTo>
                    <a:lnTo>
                      <a:pt x="4483" y="5051"/>
                    </a:lnTo>
                    <a:lnTo>
                      <a:pt x="4842" y="4632"/>
                    </a:lnTo>
                    <a:lnTo>
                      <a:pt x="5140" y="4154"/>
                    </a:lnTo>
                    <a:lnTo>
                      <a:pt x="5260" y="3915"/>
                    </a:lnTo>
                    <a:lnTo>
                      <a:pt x="5350" y="3706"/>
                    </a:lnTo>
                    <a:lnTo>
                      <a:pt x="5409" y="3467"/>
                    </a:lnTo>
                    <a:lnTo>
                      <a:pt x="5469" y="3258"/>
                    </a:lnTo>
                    <a:lnTo>
                      <a:pt x="5469" y="3079"/>
                    </a:lnTo>
                    <a:lnTo>
                      <a:pt x="5439" y="2869"/>
                    </a:lnTo>
                    <a:lnTo>
                      <a:pt x="5350" y="2690"/>
                    </a:lnTo>
                    <a:lnTo>
                      <a:pt x="5260" y="2481"/>
                    </a:lnTo>
                    <a:lnTo>
                      <a:pt x="5021" y="2063"/>
                    </a:lnTo>
                    <a:lnTo>
                      <a:pt x="4692" y="1644"/>
                    </a:lnTo>
                    <a:lnTo>
                      <a:pt x="3975" y="808"/>
                    </a:lnTo>
                    <a:lnTo>
                      <a:pt x="3616" y="41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8580328" y="854055"/>
                <a:ext cx="79109" cy="68937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5469" extrusionOk="0">
                    <a:moveTo>
                      <a:pt x="2869" y="1"/>
                    </a:moveTo>
                    <a:lnTo>
                      <a:pt x="2660" y="61"/>
                    </a:lnTo>
                    <a:lnTo>
                      <a:pt x="2481" y="150"/>
                    </a:lnTo>
                    <a:lnTo>
                      <a:pt x="2301" y="240"/>
                    </a:lnTo>
                    <a:lnTo>
                      <a:pt x="2092" y="389"/>
                    </a:lnTo>
                    <a:lnTo>
                      <a:pt x="1734" y="688"/>
                    </a:lnTo>
                    <a:lnTo>
                      <a:pt x="1375" y="1106"/>
                    </a:lnTo>
                    <a:lnTo>
                      <a:pt x="688" y="1973"/>
                    </a:lnTo>
                    <a:lnTo>
                      <a:pt x="329" y="2391"/>
                    </a:lnTo>
                    <a:lnTo>
                      <a:pt x="1" y="2780"/>
                    </a:lnTo>
                    <a:lnTo>
                      <a:pt x="359" y="3168"/>
                    </a:lnTo>
                    <a:lnTo>
                      <a:pt x="718" y="3586"/>
                    </a:lnTo>
                    <a:lnTo>
                      <a:pt x="1435" y="4423"/>
                    </a:lnTo>
                    <a:lnTo>
                      <a:pt x="1823" y="4812"/>
                    </a:lnTo>
                    <a:lnTo>
                      <a:pt x="2182" y="5110"/>
                    </a:lnTo>
                    <a:lnTo>
                      <a:pt x="2391" y="5260"/>
                    </a:lnTo>
                    <a:lnTo>
                      <a:pt x="2570" y="5349"/>
                    </a:lnTo>
                    <a:lnTo>
                      <a:pt x="2779" y="5409"/>
                    </a:lnTo>
                    <a:lnTo>
                      <a:pt x="2989" y="5469"/>
                    </a:lnTo>
                    <a:lnTo>
                      <a:pt x="3168" y="5469"/>
                    </a:lnTo>
                    <a:lnTo>
                      <a:pt x="3377" y="5439"/>
                    </a:lnTo>
                    <a:lnTo>
                      <a:pt x="3556" y="5379"/>
                    </a:lnTo>
                    <a:lnTo>
                      <a:pt x="3765" y="5290"/>
                    </a:lnTo>
                    <a:lnTo>
                      <a:pt x="4184" y="5051"/>
                    </a:lnTo>
                    <a:lnTo>
                      <a:pt x="4602" y="4722"/>
                    </a:lnTo>
                    <a:lnTo>
                      <a:pt x="5439" y="4035"/>
                    </a:lnTo>
                    <a:lnTo>
                      <a:pt x="5857" y="3676"/>
                    </a:lnTo>
                    <a:lnTo>
                      <a:pt x="6275" y="3347"/>
                    </a:lnTo>
                    <a:lnTo>
                      <a:pt x="6246" y="1973"/>
                    </a:lnTo>
                    <a:lnTo>
                      <a:pt x="5827" y="1674"/>
                    </a:lnTo>
                    <a:lnTo>
                      <a:pt x="5379" y="1345"/>
                    </a:lnTo>
                    <a:lnTo>
                      <a:pt x="4512" y="658"/>
                    </a:lnTo>
                    <a:lnTo>
                      <a:pt x="4094" y="389"/>
                    </a:lnTo>
                    <a:lnTo>
                      <a:pt x="3676" y="150"/>
                    </a:lnTo>
                    <a:lnTo>
                      <a:pt x="3467" y="90"/>
                    </a:lnTo>
                    <a:lnTo>
                      <a:pt x="3257" y="31"/>
                    </a:lnTo>
                    <a:lnTo>
                      <a:pt x="307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8974676" y="1146327"/>
                <a:ext cx="77596" cy="6743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350" extrusionOk="0">
                    <a:moveTo>
                      <a:pt x="2928" y="1"/>
                    </a:moveTo>
                    <a:lnTo>
                      <a:pt x="2719" y="61"/>
                    </a:lnTo>
                    <a:lnTo>
                      <a:pt x="2510" y="150"/>
                    </a:lnTo>
                    <a:lnTo>
                      <a:pt x="2301" y="270"/>
                    </a:lnTo>
                    <a:lnTo>
                      <a:pt x="2122" y="389"/>
                    </a:lnTo>
                    <a:lnTo>
                      <a:pt x="1763" y="718"/>
                    </a:lnTo>
                    <a:lnTo>
                      <a:pt x="1404" y="1106"/>
                    </a:lnTo>
                    <a:lnTo>
                      <a:pt x="687" y="1973"/>
                    </a:lnTo>
                    <a:lnTo>
                      <a:pt x="359" y="2391"/>
                    </a:lnTo>
                    <a:lnTo>
                      <a:pt x="0" y="2780"/>
                    </a:lnTo>
                    <a:lnTo>
                      <a:pt x="329" y="3168"/>
                    </a:lnTo>
                    <a:lnTo>
                      <a:pt x="687" y="3557"/>
                    </a:lnTo>
                    <a:lnTo>
                      <a:pt x="1375" y="4393"/>
                    </a:lnTo>
                    <a:lnTo>
                      <a:pt x="1733" y="4752"/>
                    </a:lnTo>
                    <a:lnTo>
                      <a:pt x="2092" y="5051"/>
                    </a:lnTo>
                    <a:lnTo>
                      <a:pt x="2271" y="5170"/>
                    </a:lnTo>
                    <a:lnTo>
                      <a:pt x="2450" y="5260"/>
                    </a:lnTo>
                    <a:lnTo>
                      <a:pt x="2630" y="5320"/>
                    </a:lnTo>
                    <a:lnTo>
                      <a:pt x="2809" y="5349"/>
                    </a:lnTo>
                    <a:lnTo>
                      <a:pt x="3018" y="5349"/>
                    </a:lnTo>
                    <a:lnTo>
                      <a:pt x="3227" y="5290"/>
                    </a:lnTo>
                    <a:lnTo>
                      <a:pt x="3436" y="5230"/>
                    </a:lnTo>
                    <a:lnTo>
                      <a:pt x="3645" y="5140"/>
                    </a:lnTo>
                    <a:lnTo>
                      <a:pt x="4064" y="4901"/>
                    </a:lnTo>
                    <a:lnTo>
                      <a:pt x="4482" y="4602"/>
                    </a:lnTo>
                    <a:lnTo>
                      <a:pt x="5319" y="3885"/>
                    </a:lnTo>
                    <a:lnTo>
                      <a:pt x="5737" y="3557"/>
                    </a:lnTo>
                    <a:lnTo>
                      <a:pt x="6155" y="3228"/>
                    </a:lnTo>
                    <a:lnTo>
                      <a:pt x="6096" y="2003"/>
                    </a:lnTo>
                    <a:lnTo>
                      <a:pt x="5677" y="1704"/>
                    </a:lnTo>
                    <a:lnTo>
                      <a:pt x="5259" y="1375"/>
                    </a:lnTo>
                    <a:lnTo>
                      <a:pt x="4422" y="658"/>
                    </a:lnTo>
                    <a:lnTo>
                      <a:pt x="4034" y="359"/>
                    </a:lnTo>
                    <a:lnTo>
                      <a:pt x="3645" y="150"/>
                    </a:lnTo>
                    <a:lnTo>
                      <a:pt x="3436" y="61"/>
                    </a:lnTo>
                    <a:lnTo>
                      <a:pt x="325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8835315" y="1090210"/>
                <a:ext cx="59143" cy="7534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977" extrusionOk="0">
                    <a:moveTo>
                      <a:pt x="2480" y="1"/>
                    </a:moveTo>
                    <a:lnTo>
                      <a:pt x="2032" y="598"/>
                    </a:lnTo>
                    <a:lnTo>
                      <a:pt x="1554" y="1136"/>
                    </a:lnTo>
                    <a:lnTo>
                      <a:pt x="747" y="2062"/>
                    </a:lnTo>
                    <a:lnTo>
                      <a:pt x="419" y="2481"/>
                    </a:lnTo>
                    <a:lnTo>
                      <a:pt x="180" y="2839"/>
                    </a:lnTo>
                    <a:lnTo>
                      <a:pt x="90" y="3019"/>
                    </a:lnTo>
                    <a:lnTo>
                      <a:pt x="30" y="3198"/>
                    </a:lnTo>
                    <a:lnTo>
                      <a:pt x="0" y="3377"/>
                    </a:lnTo>
                    <a:lnTo>
                      <a:pt x="0" y="3527"/>
                    </a:lnTo>
                    <a:lnTo>
                      <a:pt x="0" y="3706"/>
                    </a:lnTo>
                    <a:lnTo>
                      <a:pt x="60" y="3915"/>
                    </a:lnTo>
                    <a:lnTo>
                      <a:pt x="150" y="4094"/>
                    </a:lnTo>
                    <a:lnTo>
                      <a:pt x="239" y="4303"/>
                    </a:lnTo>
                    <a:lnTo>
                      <a:pt x="508" y="4722"/>
                    </a:lnTo>
                    <a:lnTo>
                      <a:pt x="807" y="5080"/>
                    </a:lnTo>
                    <a:lnTo>
                      <a:pt x="1166" y="5439"/>
                    </a:lnTo>
                    <a:lnTo>
                      <a:pt x="1524" y="5708"/>
                    </a:lnTo>
                    <a:lnTo>
                      <a:pt x="1704" y="5827"/>
                    </a:lnTo>
                    <a:lnTo>
                      <a:pt x="1883" y="5917"/>
                    </a:lnTo>
                    <a:lnTo>
                      <a:pt x="2062" y="5977"/>
                    </a:lnTo>
                    <a:lnTo>
                      <a:pt x="2391" y="5977"/>
                    </a:lnTo>
                    <a:lnTo>
                      <a:pt x="2570" y="5947"/>
                    </a:lnTo>
                    <a:lnTo>
                      <a:pt x="2749" y="5887"/>
                    </a:lnTo>
                    <a:lnTo>
                      <a:pt x="2929" y="5768"/>
                    </a:lnTo>
                    <a:lnTo>
                      <a:pt x="3317" y="5529"/>
                    </a:lnTo>
                    <a:lnTo>
                      <a:pt x="3706" y="5230"/>
                    </a:lnTo>
                    <a:lnTo>
                      <a:pt x="4064" y="4871"/>
                    </a:lnTo>
                    <a:lnTo>
                      <a:pt x="4333" y="4483"/>
                    </a:lnTo>
                    <a:lnTo>
                      <a:pt x="4453" y="4303"/>
                    </a:lnTo>
                    <a:lnTo>
                      <a:pt x="4572" y="4094"/>
                    </a:lnTo>
                    <a:lnTo>
                      <a:pt x="4632" y="3915"/>
                    </a:lnTo>
                    <a:lnTo>
                      <a:pt x="4692" y="3736"/>
                    </a:lnTo>
                    <a:lnTo>
                      <a:pt x="4692" y="3586"/>
                    </a:lnTo>
                    <a:lnTo>
                      <a:pt x="4662" y="3407"/>
                    </a:lnTo>
                    <a:lnTo>
                      <a:pt x="4632" y="3228"/>
                    </a:lnTo>
                    <a:lnTo>
                      <a:pt x="4542" y="3049"/>
                    </a:lnTo>
                    <a:lnTo>
                      <a:pt x="4333" y="2660"/>
                    </a:lnTo>
                    <a:lnTo>
                      <a:pt x="4064" y="2212"/>
                    </a:lnTo>
                    <a:lnTo>
                      <a:pt x="3317" y="1226"/>
                    </a:lnTo>
                    <a:lnTo>
                      <a:pt x="2929" y="628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8193897" y="80814"/>
                <a:ext cx="72706" cy="55386"/>
              </a:xfrm>
              <a:custGeom>
                <a:avLst/>
                <a:gdLst/>
                <a:ahLst/>
                <a:cxnLst/>
                <a:rect l="l" t="t" r="r" b="b"/>
                <a:pathLst>
                  <a:path w="5768" h="4394" extrusionOk="0">
                    <a:moveTo>
                      <a:pt x="2421" y="1"/>
                    </a:moveTo>
                    <a:lnTo>
                      <a:pt x="2271" y="31"/>
                    </a:lnTo>
                    <a:lnTo>
                      <a:pt x="2122" y="61"/>
                    </a:lnTo>
                    <a:lnTo>
                      <a:pt x="1943" y="120"/>
                    </a:lnTo>
                    <a:lnTo>
                      <a:pt x="1793" y="210"/>
                    </a:lnTo>
                    <a:lnTo>
                      <a:pt x="1644" y="329"/>
                    </a:lnTo>
                    <a:lnTo>
                      <a:pt x="1375" y="598"/>
                    </a:lnTo>
                    <a:lnTo>
                      <a:pt x="1076" y="897"/>
                    </a:lnTo>
                    <a:lnTo>
                      <a:pt x="538" y="1614"/>
                    </a:lnTo>
                    <a:lnTo>
                      <a:pt x="269" y="1973"/>
                    </a:lnTo>
                    <a:lnTo>
                      <a:pt x="0" y="2302"/>
                    </a:lnTo>
                    <a:lnTo>
                      <a:pt x="299" y="2600"/>
                    </a:lnTo>
                    <a:lnTo>
                      <a:pt x="598" y="2929"/>
                    </a:lnTo>
                    <a:lnTo>
                      <a:pt x="1196" y="3586"/>
                    </a:lnTo>
                    <a:lnTo>
                      <a:pt x="1495" y="3885"/>
                    </a:lnTo>
                    <a:lnTo>
                      <a:pt x="1793" y="4124"/>
                    </a:lnTo>
                    <a:lnTo>
                      <a:pt x="1943" y="4244"/>
                    </a:lnTo>
                    <a:lnTo>
                      <a:pt x="2122" y="4303"/>
                    </a:lnTo>
                    <a:lnTo>
                      <a:pt x="2271" y="4363"/>
                    </a:lnTo>
                    <a:lnTo>
                      <a:pt x="2421" y="4393"/>
                    </a:lnTo>
                    <a:lnTo>
                      <a:pt x="2600" y="4393"/>
                    </a:lnTo>
                    <a:lnTo>
                      <a:pt x="2749" y="4363"/>
                    </a:lnTo>
                    <a:lnTo>
                      <a:pt x="2899" y="4303"/>
                    </a:lnTo>
                    <a:lnTo>
                      <a:pt x="3078" y="4214"/>
                    </a:lnTo>
                    <a:lnTo>
                      <a:pt x="3437" y="4005"/>
                    </a:lnTo>
                    <a:lnTo>
                      <a:pt x="3795" y="3706"/>
                    </a:lnTo>
                    <a:lnTo>
                      <a:pt x="4692" y="2959"/>
                    </a:lnTo>
                    <a:lnTo>
                      <a:pt x="5200" y="2511"/>
                    </a:lnTo>
                    <a:lnTo>
                      <a:pt x="5767" y="2062"/>
                    </a:lnTo>
                    <a:lnTo>
                      <a:pt x="5170" y="1674"/>
                    </a:lnTo>
                    <a:lnTo>
                      <a:pt x="4632" y="1286"/>
                    </a:lnTo>
                    <a:lnTo>
                      <a:pt x="3676" y="598"/>
                    </a:lnTo>
                    <a:lnTo>
                      <a:pt x="3287" y="329"/>
                    </a:lnTo>
                    <a:lnTo>
                      <a:pt x="2929" y="150"/>
                    </a:lnTo>
                    <a:lnTo>
                      <a:pt x="2749" y="61"/>
                    </a:lnTo>
                    <a:lnTo>
                      <a:pt x="2570" y="31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8342674" y="606984"/>
                <a:ext cx="53117" cy="67802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5379" extrusionOk="0">
                    <a:moveTo>
                      <a:pt x="2331" y="0"/>
                    </a:moveTo>
                    <a:lnTo>
                      <a:pt x="1883" y="508"/>
                    </a:lnTo>
                    <a:lnTo>
                      <a:pt x="1464" y="957"/>
                    </a:lnTo>
                    <a:lnTo>
                      <a:pt x="687" y="1763"/>
                    </a:lnTo>
                    <a:lnTo>
                      <a:pt x="389" y="2092"/>
                    </a:lnTo>
                    <a:lnTo>
                      <a:pt x="150" y="2421"/>
                    </a:lnTo>
                    <a:lnTo>
                      <a:pt x="60" y="2540"/>
                    </a:lnTo>
                    <a:lnTo>
                      <a:pt x="0" y="2690"/>
                    </a:lnTo>
                    <a:lnTo>
                      <a:pt x="0" y="2839"/>
                    </a:lnTo>
                    <a:lnTo>
                      <a:pt x="0" y="2959"/>
                    </a:lnTo>
                    <a:lnTo>
                      <a:pt x="30" y="3138"/>
                    </a:lnTo>
                    <a:lnTo>
                      <a:pt x="60" y="3317"/>
                    </a:lnTo>
                    <a:lnTo>
                      <a:pt x="239" y="3676"/>
                    </a:lnTo>
                    <a:lnTo>
                      <a:pt x="448" y="4034"/>
                    </a:lnTo>
                    <a:lnTo>
                      <a:pt x="717" y="4393"/>
                    </a:lnTo>
                    <a:lnTo>
                      <a:pt x="1016" y="4721"/>
                    </a:lnTo>
                    <a:lnTo>
                      <a:pt x="1345" y="4990"/>
                    </a:lnTo>
                    <a:lnTo>
                      <a:pt x="1673" y="5229"/>
                    </a:lnTo>
                    <a:lnTo>
                      <a:pt x="2002" y="5379"/>
                    </a:lnTo>
                    <a:lnTo>
                      <a:pt x="2241" y="5379"/>
                    </a:lnTo>
                    <a:lnTo>
                      <a:pt x="2391" y="5319"/>
                    </a:lnTo>
                    <a:lnTo>
                      <a:pt x="2570" y="5259"/>
                    </a:lnTo>
                    <a:lnTo>
                      <a:pt x="2899" y="5050"/>
                    </a:lnTo>
                    <a:lnTo>
                      <a:pt x="3257" y="4781"/>
                    </a:lnTo>
                    <a:lnTo>
                      <a:pt x="3616" y="4482"/>
                    </a:lnTo>
                    <a:lnTo>
                      <a:pt x="3885" y="4124"/>
                    </a:lnTo>
                    <a:lnTo>
                      <a:pt x="4004" y="3974"/>
                    </a:lnTo>
                    <a:lnTo>
                      <a:pt x="4094" y="3825"/>
                    </a:lnTo>
                    <a:lnTo>
                      <a:pt x="4154" y="3646"/>
                    </a:lnTo>
                    <a:lnTo>
                      <a:pt x="4183" y="3526"/>
                    </a:lnTo>
                    <a:lnTo>
                      <a:pt x="4213" y="3347"/>
                    </a:lnTo>
                    <a:lnTo>
                      <a:pt x="4183" y="3168"/>
                    </a:lnTo>
                    <a:lnTo>
                      <a:pt x="4154" y="2988"/>
                    </a:lnTo>
                    <a:lnTo>
                      <a:pt x="4064" y="2809"/>
                    </a:lnTo>
                    <a:lnTo>
                      <a:pt x="3885" y="2451"/>
                    </a:lnTo>
                    <a:lnTo>
                      <a:pt x="3646" y="2032"/>
                    </a:lnTo>
                    <a:lnTo>
                      <a:pt x="3048" y="1106"/>
                    </a:lnTo>
                    <a:lnTo>
                      <a:pt x="2689" y="568"/>
                    </a:lnTo>
                    <a:lnTo>
                      <a:pt x="233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8693319" y="1060084"/>
                <a:ext cx="50861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5170" extrusionOk="0">
                    <a:moveTo>
                      <a:pt x="2272" y="0"/>
                    </a:moveTo>
                    <a:lnTo>
                      <a:pt x="1943" y="90"/>
                    </a:lnTo>
                    <a:lnTo>
                      <a:pt x="1584" y="239"/>
                    </a:lnTo>
                    <a:lnTo>
                      <a:pt x="1226" y="449"/>
                    </a:lnTo>
                    <a:lnTo>
                      <a:pt x="897" y="688"/>
                    </a:lnTo>
                    <a:lnTo>
                      <a:pt x="568" y="956"/>
                    </a:lnTo>
                    <a:lnTo>
                      <a:pt x="329" y="1255"/>
                    </a:lnTo>
                    <a:lnTo>
                      <a:pt x="120" y="1554"/>
                    </a:lnTo>
                    <a:lnTo>
                      <a:pt x="60" y="1733"/>
                    </a:lnTo>
                    <a:lnTo>
                      <a:pt x="30" y="1883"/>
                    </a:lnTo>
                    <a:lnTo>
                      <a:pt x="1" y="2002"/>
                    </a:lnTo>
                    <a:lnTo>
                      <a:pt x="30" y="2152"/>
                    </a:lnTo>
                    <a:lnTo>
                      <a:pt x="60" y="2301"/>
                    </a:lnTo>
                    <a:lnTo>
                      <a:pt x="120" y="2480"/>
                    </a:lnTo>
                    <a:lnTo>
                      <a:pt x="299" y="2809"/>
                    </a:lnTo>
                    <a:lnTo>
                      <a:pt x="538" y="3198"/>
                    </a:lnTo>
                    <a:lnTo>
                      <a:pt x="1196" y="4094"/>
                    </a:lnTo>
                    <a:lnTo>
                      <a:pt x="1525" y="4602"/>
                    </a:lnTo>
                    <a:lnTo>
                      <a:pt x="1913" y="5170"/>
                    </a:lnTo>
                    <a:lnTo>
                      <a:pt x="2301" y="4632"/>
                    </a:lnTo>
                    <a:lnTo>
                      <a:pt x="2690" y="4154"/>
                    </a:lnTo>
                    <a:lnTo>
                      <a:pt x="3377" y="3347"/>
                    </a:lnTo>
                    <a:lnTo>
                      <a:pt x="3646" y="2988"/>
                    </a:lnTo>
                    <a:lnTo>
                      <a:pt x="3855" y="2660"/>
                    </a:lnTo>
                    <a:lnTo>
                      <a:pt x="4005" y="2331"/>
                    </a:lnTo>
                    <a:lnTo>
                      <a:pt x="4034" y="2182"/>
                    </a:lnTo>
                    <a:lnTo>
                      <a:pt x="4034" y="2032"/>
                    </a:lnTo>
                    <a:lnTo>
                      <a:pt x="4034" y="1883"/>
                    </a:lnTo>
                    <a:lnTo>
                      <a:pt x="4005" y="1733"/>
                    </a:lnTo>
                    <a:lnTo>
                      <a:pt x="3855" y="1405"/>
                    </a:lnTo>
                    <a:lnTo>
                      <a:pt x="3646" y="1046"/>
                    </a:lnTo>
                    <a:lnTo>
                      <a:pt x="3377" y="717"/>
                    </a:lnTo>
                    <a:lnTo>
                      <a:pt x="3078" y="419"/>
                    </a:lnTo>
                    <a:lnTo>
                      <a:pt x="2779" y="209"/>
                    </a:lnTo>
                    <a:lnTo>
                      <a:pt x="2660" y="120"/>
                    </a:lnTo>
                    <a:lnTo>
                      <a:pt x="2511" y="60"/>
                    </a:lnTo>
                    <a:lnTo>
                      <a:pt x="239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8447371" y="820916"/>
                <a:ext cx="60655" cy="47849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3796" extrusionOk="0">
                    <a:moveTo>
                      <a:pt x="1853" y="0"/>
                    </a:moveTo>
                    <a:lnTo>
                      <a:pt x="1704" y="30"/>
                    </a:lnTo>
                    <a:lnTo>
                      <a:pt x="1555" y="90"/>
                    </a:lnTo>
                    <a:lnTo>
                      <a:pt x="1256" y="269"/>
                    </a:lnTo>
                    <a:lnTo>
                      <a:pt x="927" y="478"/>
                    </a:lnTo>
                    <a:lnTo>
                      <a:pt x="658" y="747"/>
                    </a:lnTo>
                    <a:lnTo>
                      <a:pt x="389" y="1076"/>
                    </a:lnTo>
                    <a:lnTo>
                      <a:pt x="180" y="1375"/>
                    </a:lnTo>
                    <a:lnTo>
                      <a:pt x="61" y="1674"/>
                    </a:lnTo>
                    <a:lnTo>
                      <a:pt x="31" y="1823"/>
                    </a:lnTo>
                    <a:lnTo>
                      <a:pt x="1" y="1943"/>
                    </a:lnTo>
                    <a:lnTo>
                      <a:pt x="31" y="2062"/>
                    </a:lnTo>
                    <a:lnTo>
                      <a:pt x="61" y="2212"/>
                    </a:lnTo>
                    <a:lnTo>
                      <a:pt x="210" y="2510"/>
                    </a:lnTo>
                    <a:lnTo>
                      <a:pt x="419" y="2809"/>
                    </a:lnTo>
                    <a:lnTo>
                      <a:pt x="718" y="3078"/>
                    </a:lnTo>
                    <a:lnTo>
                      <a:pt x="1017" y="3347"/>
                    </a:lnTo>
                    <a:lnTo>
                      <a:pt x="1345" y="3556"/>
                    </a:lnTo>
                    <a:lnTo>
                      <a:pt x="1644" y="3706"/>
                    </a:lnTo>
                    <a:lnTo>
                      <a:pt x="1794" y="3765"/>
                    </a:lnTo>
                    <a:lnTo>
                      <a:pt x="1943" y="3795"/>
                    </a:lnTo>
                    <a:lnTo>
                      <a:pt x="2092" y="3795"/>
                    </a:lnTo>
                    <a:lnTo>
                      <a:pt x="2212" y="3765"/>
                    </a:lnTo>
                    <a:lnTo>
                      <a:pt x="2361" y="3706"/>
                    </a:lnTo>
                    <a:lnTo>
                      <a:pt x="2511" y="3646"/>
                    </a:lnTo>
                    <a:lnTo>
                      <a:pt x="2810" y="3466"/>
                    </a:lnTo>
                    <a:lnTo>
                      <a:pt x="3138" y="3198"/>
                    </a:lnTo>
                    <a:lnTo>
                      <a:pt x="3885" y="2570"/>
                    </a:lnTo>
                    <a:lnTo>
                      <a:pt x="4333" y="2182"/>
                    </a:lnTo>
                    <a:lnTo>
                      <a:pt x="4812" y="1823"/>
                    </a:lnTo>
                    <a:lnTo>
                      <a:pt x="4304" y="1465"/>
                    </a:lnTo>
                    <a:lnTo>
                      <a:pt x="3855" y="1136"/>
                    </a:lnTo>
                    <a:lnTo>
                      <a:pt x="3079" y="538"/>
                    </a:lnTo>
                    <a:lnTo>
                      <a:pt x="2720" y="299"/>
                    </a:lnTo>
                    <a:lnTo>
                      <a:pt x="2421" y="120"/>
                    </a:lnTo>
                    <a:lnTo>
                      <a:pt x="2272" y="60"/>
                    </a:lnTo>
                    <a:lnTo>
                      <a:pt x="2122" y="30"/>
                    </a:lnTo>
                    <a:lnTo>
                      <a:pt x="197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8249636" y="424691"/>
                <a:ext cx="49361" cy="64412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5110" extrusionOk="0">
                    <a:moveTo>
                      <a:pt x="1853" y="0"/>
                    </a:moveTo>
                    <a:lnTo>
                      <a:pt x="1584" y="299"/>
                    </a:lnTo>
                    <a:lnTo>
                      <a:pt x="1315" y="598"/>
                    </a:lnTo>
                    <a:lnTo>
                      <a:pt x="748" y="1166"/>
                    </a:lnTo>
                    <a:lnTo>
                      <a:pt x="479" y="1435"/>
                    </a:lnTo>
                    <a:lnTo>
                      <a:pt x="270" y="1733"/>
                    </a:lnTo>
                    <a:lnTo>
                      <a:pt x="90" y="2032"/>
                    </a:lnTo>
                    <a:lnTo>
                      <a:pt x="61" y="2212"/>
                    </a:lnTo>
                    <a:lnTo>
                      <a:pt x="1" y="2361"/>
                    </a:lnTo>
                    <a:lnTo>
                      <a:pt x="1" y="2480"/>
                    </a:lnTo>
                    <a:lnTo>
                      <a:pt x="31" y="2600"/>
                    </a:lnTo>
                    <a:lnTo>
                      <a:pt x="90" y="2719"/>
                    </a:lnTo>
                    <a:lnTo>
                      <a:pt x="150" y="2869"/>
                    </a:lnTo>
                    <a:lnTo>
                      <a:pt x="359" y="3138"/>
                    </a:lnTo>
                    <a:lnTo>
                      <a:pt x="658" y="3466"/>
                    </a:lnTo>
                    <a:lnTo>
                      <a:pt x="1375" y="4214"/>
                    </a:lnTo>
                    <a:lnTo>
                      <a:pt x="1764" y="4632"/>
                    </a:lnTo>
                    <a:lnTo>
                      <a:pt x="2182" y="5110"/>
                    </a:lnTo>
                    <a:lnTo>
                      <a:pt x="2511" y="4572"/>
                    </a:lnTo>
                    <a:lnTo>
                      <a:pt x="2839" y="4094"/>
                    </a:lnTo>
                    <a:lnTo>
                      <a:pt x="3407" y="3227"/>
                    </a:lnTo>
                    <a:lnTo>
                      <a:pt x="3616" y="2869"/>
                    </a:lnTo>
                    <a:lnTo>
                      <a:pt x="3796" y="2510"/>
                    </a:lnTo>
                    <a:lnTo>
                      <a:pt x="3885" y="2182"/>
                    </a:lnTo>
                    <a:lnTo>
                      <a:pt x="3915" y="2032"/>
                    </a:lnTo>
                    <a:lnTo>
                      <a:pt x="3915" y="1883"/>
                    </a:lnTo>
                    <a:lnTo>
                      <a:pt x="3885" y="1763"/>
                    </a:lnTo>
                    <a:lnTo>
                      <a:pt x="3825" y="1644"/>
                    </a:lnTo>
                    <a:lnTo>
                      <a:pt x="3766" y="1494"/>
                    </a:lnTo>
                    <a:lnTo>
                      <a:pt x="3646" y="1375"/>
                    </a:lnTo>
                    <a:lnTo>
                      <a:pt x="3407" y="1166"/>
                    </a:lnTo>
                    <a:lnTo>
                      <a:pt x="3138" y="927"/>
                    </a:lnTo>
                    <a:lnTo>
                      <a:pt x="2481" y="478"/>
                    </a:lnTo>
                    <a:lnTo>
                      <a:pt x="2152" y="239"/>
                    </a:lnTo>
                    <a:lnTo>
                      <a:pt x="185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8157746" y="238629"/>
                <a:ext cx="36920" cy="45958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3646" extrusionOk="0">
                    <a:moveTo>
                      <a:pt x="1106" y="1"/>
                    </a:moveTo>
                    <a:lnTo>
                      <a:pt x="568" y="30"/>
                    </a:lnTo>
                    <a:lnTo>
                      <a:pt x="0" y="90"/>
                    </a:lnTo>
                    <a:lnTo>
                      <a:pt x="0" y="3556"/>
                    </a:lnTo>
                    <a:lnTo>
                      <a:pt x="508" y="3616"/>
                    </a:lnTo>
                    <a:lnTo>
                      <a:pt x="1016" y="3646"/>
                    </a:lnTo>
                    <a:lnTo>
                      <a:pt x="1494" y="3616"/>
                    </a:lnTo>
                    <a:lnTo>
                      <a:pt x="1733" y="3586"/>
                    </a:lnTo>
                    <a:lnTo>
                      <a:pt x="1942" y="3526"/>
                    </a:lnTo>
                    <a:lnTo>
                      <a:pt x="2151" y="3467"/>
                    </a:lnTo>
                    <a:lnTo>
                      <a:pt x="2331" y="3347"/>
                    </a:lnTo>
                    <a:lnTo>
                      <a:pt x="2480" y="3198"/>
                    </a:lnTo>
                    <a:lnTo>
                      <a:pt x="2629" y="3048"/>
                    </a:lnTo>
                    <a:lnTo>
                      <a:pt x="2749" y="2839"/>
                    </a:lnTo>
                    <a:lnTo>
                      <a:pt x="2839" y="2600"/>
                    </a:lnTo>
                    <a:lnTo>
                      <a:pt x="2898" y="2301"/>
                    </a:lnTo>
                    <a:lnTo>
                      <a:pt x="2928" y="1973"/>
                    </a:lnTo>
                    <a:lnTo>
                      <a:pt x="2928" y="1614"/>
                    </a:lnTo>
                    <a:lnTo>
                      <a:pt x="2898" y="1285"/>
                    </a:lnTo>
                    <a:lnTo>
                      <a:pt x="2839" y="1016"/>
                    </a:lnTo>
                    <a:lnTo>
                      <a:pt x="2719" y="777"/>
                    </a:lnTo>
                    <a:lnTo>
                      <a:pt x="2600" y="568"/>
                    </a:lnTo>
                    <a:lnTo>
                      <a:pt x="2450" y="419"/>
                    </a:lnTo>
                    <a:lnTo>
                      <a:pt x="2271" y="269"/>
                    </a:lnTo>
                    <a:lnTo>
                      <a:pt x="2062" y="180"/>
                    </a:lnTo>
                    <a:lnTo>
                      <a:pt x="1853" y="90"/>
                    </a:lnTo>
                    <a:lnTo>
                      <a:pt x="1614" y="60"/>
                    </a:lnTo>
                    <a:lnTo>
                      <a:pt x="1374" y="30"/>
                    </a:lnTo>
                    <a:lnTo>
                      <a:pt x="1106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8785223" y="78558"/>
                <a:ext cx="146142" cy="145777"/>
              </a:xfrm>
              <a:custGeom>
                <a:avLst/>
                <a:gdLst/>
                <a:ahLst/>
                <a:cxnLst/>
                <a:rect l="l" t="t" r="r" b="b"/>
                <a:pathLst>
                  <a:path w="11594" h="11565" extrusionOk="0">
                    <a:moveTo>
                      <a:pt x="11594" y="7471"/>
                    </a:move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94" y="7471"/>
                    </a:lnTo>
                    <a:close/>
                    <a:moveTo>
                      <a:pt x="7381" y="0"/>
                    </a:moveTo>
                    <a:lnTo>
                      <a:pt x="7470" y="90"/>
                    </a:lnTo>
                    <a:lnTo>
                      <a:pt x="6335" y="90"/>
                    </a:lnTo>
                    <a:lnTo>
                      <a:pt x="5767" y="120"/>
                    </a:lnTo>
                    <a:lnTo>
                      <a:pt x="5200" y="180"/>
                    </a:lnTo>
                    <a:lnTo>
                      <a:pt x="4692" y="269"/>
                    </a:lnTo>
                    <a:lnTo>
                      <a:pt x="4213" y="389"/>
                    </a:lnTo>
                    <a:lnTo>
                      <a:pt x="3735" y="538"/>
                    </a:lnTo>
                    <a:lnTo>
                      <a:pt x="3287" y="747"/>
                    </a:lnTo>
                    <a:lnTo>
                      <a:pt x="2869" y="957"/>
                    </a:lnTo>
                    <a:lnTo>
                      <a:pt x="2451" y="1226"/>
                    </a:lnTo>
                    <a:lnTo>
                      <a:pt x="2092" y="1524"/>
                    </a:lnTo>
                    <a:lnTo>
                      <a:pt x="1733" y="1823"/>
                    </a:lnTo>
                    <a:lnTo>
                      <a:pt x="1405" y="2182"/>
                    </a:lnTo>
                    <a:lnTo>
                      <a:pt x="1106" y="2540"/>
                    </a:lnTo>
                    <a:lnTo>
                      <a:pt x="837" y="2929"/>
                    </a:lnTo>
                    <a:lnTo>
                      <a:pt x="628" y="3347"/>
                    </a:lnTo>
                    <a:lnTo>
                      <a:pt x="419" y="3795"/>
                    </a:lnTo>
                    <a:lnTo>
                      <a:pt x="269" y="4243"/>
                    </a:lnTo>
                    <a:lnTo>
                      <a:pt x="120" y="4722"/>
                    </a:lnTo>
                    <a:lnTo>
                      <a:pt x="60" y="5200"/>
                    </a:lnTo>
                    <a:lnTo>
                      <a:pt x="0" y="5648"/>
                    </a:lnTo>
                    <a:lnTo>
                      <a:pt x="0" y="6096"/>
                    </a:lnTo>
                    <a:lnTo>
                      <a:pt x="60" y="6574"/>
                    </a:lnTo>
                    <a:lnTo>
                      <a:pt x="120" y="7022"/>
                    </a:lnTo>
                    <a:lnTo>
                      <a:pt x="239" y="7441"/>
                    </a:lnTo>
                    <a:lnTo>
                      <a:pt x="419" y="7889"/>
                    </a:lnTo>
                    <a:lnTo>
                      <a:pt x="598" y="8307"/>
                    </a:lnTo>
                    <a:lnTo>
                      <a:pt x="807" y="8696"/>
                    </a:lnTo>
                    <a:lnTo>
                      <a:pt x="1076" y="9084"/>
                    </a:lnTo>
                    <a:lnTo>
                      <a:pt x="1375" y="9443"/>
                    </a:lnTo>
                    <a:lnTo>
                      <a:pt x="1674" y="9801"/>
                    </a:lnTo>
                    <a:lnTo>
                      <a:pt x="2032" y="10130"/>
                    </a:lnTo>
                    <a:lnTo>
                      <a:pt x="2391" y="10399"/>
                    </a:lnTo>
                    <a:lnTo>
                      <a:pt x="2779" y="10668"/>
                    </a:lnTo>
                    <a:lnTo>
                      <a:pt x="3198" y="10907"/>
                    </a:lnTo>
                    <a:lnTo>
                      <a:pt x="3646" y="11116"/>
                    </a:lnTo>
                    <a:lnTo>
                      <a:pt x="4124" y="11295"/>
                    </a:lnTo>
                    <a:lnTo>
                      <a:pt x="4602" y="11415"/>
                    </a:lnTo>
                    <a:lnTo>
                      <a:pt x="5050" y="11504"/>
                    </a:lnTo>
                    <a:lnTo>
                      <a:pt x="5528" y="11564"/>
                    </a:lnTo>
                    <a:lnTo>
                      <a:pt x="5976" y="11564"/>
                    </a:lnTo>
                    <a:lnTo>
                      <a:pt x="6454" y="11534"/>
                    </a:lnTo>
                    <a:lnTo>
                      <a:pt x="6903" y="11445"/>
                    </a:lnTo>
                    <a:lnTo>
                      <a:pt x="7321" y="11325"/>
                    </a:lnTo>
                    <a:lnTo>
                      <a:pt x="7769" y="11176"/>
                    </a:lnTo>
                    <a:lnTo>
                      <a:pt x="8188" y="10996"/>
                    </a:lnTo>
                    <a:lnTo>
                      <a:pt x="8606" y="10757"/>
                    </a:lnTo>
                    <a:lnTo>
                      <a:pt x="8994" y="10488"/>
                    </a:lnTo>
                    <a:lnTo>
                      <a:pt x="9383" y="10160"/>
                    </a:lnTo>
                    <a:lnTo>
                      <a:pt x="9741" y="9831"/>
                    </a:lnTo>
                    <a:lnTo>
                      <a:pt x="10100" y="9443"/>
                    </a:lnTo>
                    <a:lnTo>
                      <a:pt x="10429" y="9024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64" y="6933"/>
                    </a:lnTo>
                    <a:lnTo>
                      <a:pt x="11564" y="6335"/>
                    </a:lnTo>
                    <a:lnTo>
                      <a:pt x="11504" y="5737"/>
                    </a:lnTo>
                    <a:lnTo>
                      <a:pt x="11415" y="5170"/>
                    </a:lnTo>
                    <a:lnTo>
                      <a:pt x="11265" y="4632"/>
                    </a:lnTo>
                    <a:lnTo>
                      <a:pt x="11116" y="4124"/>
                    </a:lnTo>
                    <a:lnTo>
                      <a:pt x="10907" y="3616"/>
                    </a:lnTo>
                    <a:lnTo>
                      <a:pt x="10638" y="3138"/>
                    </a:lnTo>
                    <a:lnTo>
                      <a:pt x="10369" y="2690"/>
                    </a:lnTo>
                    <a:lnTo>
                      <a:pt x="10040" y="2241"/>
                    </a:lnTo>
                    <a:lnTo>
                      <a:pt x="9682" y="1823"/>
                    </a:lnTo>
                    <a:lnTo>
                      <a:pt x="9263" y="1435"/>
                    </a:lnTo>
                    <a:lnTo>
                      <a:pt x="8845" y="1046"/>
                    </a:lnTo>
                    <a:lnTo>
                      <a:pt x="8397" y="688"/>
                    </a:lnTo>
                    <a:lnTo>
                      <a:pt x="7889" y="329"/>
                    </a:lnTo>
                    <a:lnTo>
                      <a:pt x="738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8982579" y="472527"/>
                <a:ext cx="145399" cy="145386"/>
              </a:xfrm>
              <a:custGeom>
                <a:avLst/>
                <a:gdLst/>
                <a:ahLst/>
                <a:cxnLst/>
                <a:rect l="l" t="t" r="r" b="b"/>
                <a:pathLst>
                  <a:path w="11535" h="11534" extrusionOk="0">
                    <a:moveTo>
                      <a:pt x="7351" y="0"/>
                    </a:moveTo>
                    <a:lnTo>
                      <a:pt x="7450" y="60"/>
                    </a:lnTo>
                    <a:lnTo>
                      <a:pt x="7450" y="60"/>
                    </a:lnTo>
                    <a:lnTo>
                      <a:pt x="7471" y="60"/>
                    </a:lnTo>
                    <a:lnTo>
                      <a:pt x="7351" y="0"/>
                    </a:lnTo>
                    <a:close/>
                    <a:moveTo>
                      <a:pt x="7450" y="60"/>
                    </a:moveTo>
                    <a:lnTo>
                      <a:pt x="6305" y="90"/>
                    </a:lnTo>
                    <a:lnTo>
                      <a:pt x="5738" y="120"/>
                    </a:lnTo>
                    <a:lnTo>
                      <a:pt x="5170" y="150"/>
                    </a:lnTo>
                    <a:lnTo>
                      <a:pt x="4662" y="239"/>
                    </a:lnTo>
                    <a:lnTo>
                      <a:pt x="4154" y="359"/>
                    </a:lnTo>
                    <a:lnTo>
                      <a:pt x="3706" y="538"/>
                    </a:lnTo>
                    <a:lnTo>
                      <a:pt x="3228" y="717"/>
                    </a:lnTo>
                    <a:lnTo>
                      <a:pt x="2809" y="956"/>
                    </a:lnTo>
                    <a:lnTo>
                      <a:pt x="2391" y="1225"/>
                    </a:lnTo>
                    <a:lnTo>
                      <a:pt x="2003" y="1524"/>
                    </a:lnTo>
                    <a:lnTo>
                      <a:pt x="1644" y="1823"/>
                    </a:lnTo>
                    <a:lnTo>
                      <a:pt x="1315" y="2181"/>
                    </a:lnTo>
                    <a:lnTo>
                      <a:pt x="1046" y="2540"/>
                    </a:lnTo>
                    <a:lnTo>
                      <a:pt x="777" y="2958"/>
                    </a:lnTo>
                    <a:lnTo>
                      <a:pt x="538" y="3377"/>
                    </a:lnTo>
                    <a:lnTo>
                      <a:pt x="359" y="3795"/>
                    </a:lnTo>
                    <a:lnTo>
                      <a:pt x="210" y="4273"/>
                    </a:lnTo>
                    <a:lnTo>
                      <a:pt x="90" y="4751"/>
                    </a:lnTo>
                    <a:lnTo>
                      <a:pt x="30" y="5229"/>
                    </a:lnTo>
                    <a:lnTo>
                      <a:pt x="1" y="5737"/>
                    </a:lnTo>
                    <a:lnTo>
                      <a:pt x="30" y="6215"/>
                    </a:lnTo>
                    <a:lnTo>
                      <a:pt x="60" y="6663"/>
                    </a:lnTo>
                    <a:lnTo>
                      <a:pt x="150" y="7112"/>
                    </a:lnTo>
                    <a:lnTo>
                      <a:pt x="240" y="7530"/>
                    </a:lnTo>
                    <a:lnTo>
                      <a:pt x="389" y="7948"/>
                    </a:lnTo>
                    <a:lnTo>
                      <a:pt x="538" y="8337"/>
                    </a:lnTo>
                    <a:lnTo>
                      <a:pt x="748" y="8695"/>
                    </a:lnTo>
                    <a:lnTo>
                      <a:pt x="987" y="9054"/>
                    </a:lnTo>
                    <a:lnTo>
                      <a:pt x="1256" y="9383"/>
                    </a:lnTo>
                    <a:lnTo>
                      <a:pt x="1554" y="9711"/>
                    </a:lnTo>
                    <a:lnTo>
                      <a:pt x="1883" y="10010"/>
                    </a:lnTo>
                    <a:lnTo>
                      <a:pt x="2212" y="10279"/>
                    </a:lnTo>
                    <a:lnTo>
                      <a:pt x="2600" y="10548"/>
                    </a:lnTo>
                    <a:lnTo>
                      <a:pt x="3018" y="10787"/>
                    </a:lnTo>
                    <a:lnTo>
                      <a:pt x="3467" y="11026"/>
                    </a:lnTo>
                    <a:lnTo>
                      <a:pt x="3945" y="11205"/>
                    </a:lnTo>
                    <a:lnTo>
                      <a:pt x="4423" y="11355"/>
                    </a:lnTo>
                    <a:lnTo>
                      <a:pt x="4871" y="11444"/>
                    </a:lnTo>
                    <a:lnTo>
                      <a:pt x="5349" y="11504"/>
                    </a:lnTo>
                    <a:lnTo>
                      <a:pt x="5827" y="11534"/>
                    </a:lnTo>
                    <a:lnTo>
                      <a:pt x="6275" y="11504"/>
                    </a:lnTo>
                    <a:lnTo>
                      <a:pt x="6724" y="11444"/>
                    </a:lnTo>
                    <a:lnTo>
                      <a:pt x="7172" y="11325"/>
                    </a:lnTo>
                    <a:lnTo>
                      <a:pt x="7620" y="11175"/>
                    </a:lnTo>
                    <a:lnTo>
                      <a:pt x="8068" y="10996"/>
                    </a:lnTo>
                    <a:lnTo>
                      <a:pt x="8487" y="10757"/>
                    </a:lnTo>
                    <a:lnTo>
                      <a:pt x="8875" y="10488"/>
                    </a:lnTo>
                    <a:lnTo>
                      <a:pt x="9263" y="10189"/>
                    </a:lnTo>
                    <a:lnTo>
                      <a:pt x="9652" y="9831"/>
                    </a:lnTo>
                    <a:lnTo>
                      <a:pt x="10010" y="9442"/>
                    </a:lnTo>
                    <a:lnTo>
                      <a:pt x="10339" y="9024"/>
                    </a:lnTo>
                    <a:lnTo>
                      <a:pt x="10937" y="8277"/>
                    </a:lnTo>
                    <a:lnTo>
                      <a:pt x="11534" y="7530"/>
                    </a:lnTo>
                    <a:lnTo>
                      <a:pt x="11445" y="7620"/>
                    </a:lnTo>
                    <a:lnTo>
                      <a:pt x="11475" y="6992"/>
                    </a:lnTo>
                    <a:lnTo>
                      <a:pt x="11475" y="6395"/>
                    </a:lnTo>
                    <a:lnTo>
                      <a:pt x="11445" y="5797"/>
                    </a:lnTo>
                    <a:lnTo>
                      <a:pt x="11355" y="5229"/>
                    </a:lnTo>
                    <a:lnTo>
                      <a:pt x="11236" y="4691"/>
                    </a:lnTo>
                    <a:lnTo>
                      <a:pt x="11056" y="4154"/>
                    </a:lnTo>
                    <a:lnTo>
                      <a:pt x="10847" y="3646"/>
                    </a:lnTo>
                    <a:lnTo>
                      <a:pt x="10608" y="3167"/>
                    </a:lnTo>
                    <a:lnTo>
                      <a:pt x="10339" y="2719"/>
                    </a:lnTo>
                    <a:lnTo>
                      <a:pt x="10010" y="2271"/>
                    </a:lnTo>
                    <a:lnTo>
                      <a:pt x="9652" y="1853"/>
                    </a:lnTo>
                    <a:lnTo>
                      <a:pt x="9263" y="1434"/>
                    </a:lnTo>
                    <a:lnTo>
                      <a:pt x="8845" y="1046"/>
                    </a:lnTo>
                    <a:lnTo>
                      <a:pt x="8367" y="687"/>
                    </a:lnTo>
                    <a:lnTo>
                      <a:pt x="7889" y="329"/>
                    </a:lnTo>
                    <a:lnTo>
                      <a:pt x="7450" y="6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8840206" y="426947"/>
                <a:ext cx="136361" cy="135983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0788" extrusionOk="0">
                    <a:moveTo>
                      <a:pt x="5320" y="1"/>
                    </a:moveTo>
                    <a:lnTo>
                      <a:pt x="4752" y="31"/>
                    </a:lnTo>
                    <a:lnTo>
                      <a:pt x="4214" y="120"/>
                    </a:lnTo>
                    <a:lnTo>
                      <a:pt x="3676" y="270"/>
                    </a:lnTo>
                    <a:lnTo>
                      <a:pt x="3168" y="449"/>
                    </a:lnTo>
                    <a:lnTo>
                      <a:pt x="2690" y="688"/>
                    </a:lnTo>
                    <a:lnTo>
                      <a:pt x="2272" y="957"/>
                    </a:lnTo>
                    <a:lnTo>
                      <a:pt x="1853" y="1286"/>
                    </a:lnTo>
                    <a:lnTo>
                      <a:pt x="1465" y="1644"/>
                    </a:lnTo>
                    <a:lnTo>
                      <a:pt x="1136" y="2033"/>
                    </a:lnTo>
                    <a:lnTo>
                      <a:pt x="838" y="2451"/>
                    </a:lnTo>
                    <a:lnTo>
                      <a:pt x="569" y="2899"/>
                    </a:lnTo>
                    <a:lnTo>
                      <a:pt x="359" y="3377"/>
                    </a:lnTo>
                    <a:lnTo>
                      <a:pt x="210" y="3915"/>
                    </a:lnTo>
                    <a:lnTo>
                      <a:pt x="91" y="4423"/>
                    </a:lnTo>
                    <a:lnTo>
                      <a:pt x="31" y="4991"/>
                    </a:lnTo>
                    <a:lnTo>
                      <a:pt x="1" y="5558"/>
                    </a:lnTo>
                    <a:lnTo>
                      <a:pt x="61" y="6096"/>
                    </a:lnTo>
                    <a:lnTo>
                      <a:pt x="150" y="6634"/>
                    </a:lnTo>
                    <a:lnTo>
                      <a:pt x="270" y="7142"/>
                    </a:lnTo>
                    <a:lnTo>
                      <a:pt x="449" y="7620"/>
                    </a:lnTo>
                    <a:lnTo>
                      <a:pt x="688" y="8098"/>
                    </a:lnTo>
                    <a:lnTo>
                      <a:pt x="957" y="8517"/>
                    </a:lnTo>
                    <a:lnTo>
                      <a:pt x="1256" y="8905"/>
                    </a:lnTo>
                    <a:lnTo>
                      <a:pt x="1614" y="9293"/>
                    </a:lnTo>
                    <a:lnTo>
                      <a:pt x="1973" y="9622"/>
                    </a:lnTo>
                    <a:lnTo>
                      <a:pt x="2391" y="9921"/>
                    </a:lnTo>
                    <a:lnTo>
                      <a:pt x="2810" y="10160"/>
                    </a:lnTo>
                    <a:lnTo>
                      <a:pt x="3288" y="10399"/>
                    </a:lnTo>
                    <a:lnTo>
                      <a:pt x="3766" y="10548"/>
                    </a:lnTo>
                    <a:lnTo>
                      <a:pt x="4274" y="10698"/>
                    </a:lnTo>
                    <a:lnTo>
                      <a:pt x="4812" y="10758"/>
                    </a:lnTo>
                    <a:lnTo>
                      <a:pt x="5379" y="10787"/>
                    </a:lnTo>
                    <a:lnTo>
                      <a:pt x="5947" y="10787"/>
                    </a:lnTo>
                    <a:lnTo>
                      <a:pt x="6485" y="10698"/>
                    </a:lnTo>
                    <a:lnTo>
                      <a:pt x="7023" y="10578"/>
                    </a:lnTo>
                    <a:lnTo>
                      <a:pt x="7531" y="10399"/>
                    </a:lnTo>
                    <a:lnTo>
                      <a:pt x="8009" y="10160"/>
                    </a:lnTo>
                    <a:lnTo>
                      <a:pt x="8457" y="9921"/>
                    </a:lnTo>
                    <a:lnTo>
                      <a:pt x="8875" y="9592"/>
                    </a:lnTo>
                    <a:lnTo>
                      <a:pt x="9264" y="9264"/>
                    </a:lnTo>
                    <a:lnTo>
                      <a:pt x="9592" y="8875"/>
                    </a:lnTo>
                    <a:lnTo>
                      <a:pt x="9921" y="8457"/>
                    </a:lnTo>
                    <a:lnTo>
                      <a:pt x="10190" y="8009"/>
                    </a:lnTo>
                    <a:lnTo>
                      <a:pt x="10399" y="7530"/>
                    </a:lnTo>
                    <a:lnTo>
                      <a:pt x="10578" y="7023"/>
                    </a:lnTo>
                    <a:lnTo>
                      <a:pt x="10728" y="6485"/>
                    </a:lnTo>
                    <a:lnTo>
                      <a:pt x="10788" y="5947"/>
                    </a:lnTo>
                    <a:lnTo>
                      <a:pt x="10818" y="5379"/>
                    </a:lnTo>
                    <a:lnTo>
                      <a:pt x="10788" y="4811"/>
                    </a:lnTo>
                    <a:lnTo>
                      <a:pt x="10698" y="4244"/>
                    </a:lnTo>
                    <a:lnTo>
                      <a:pt x="10578" y="3706"/>
                    </a:lnTo>
                    <a:lnTo>
                      <a:pt x="10399" y="3228"/>
                    </a:lnTo>
                    <a:lnTo>
                      <a:pt x="10160" y="2750"/>
                    </a:lnTo>
                    <a:lnTo>
                      <a:pt x="9891" y="2301"/>
                    </a:lnTo>
                    <a:lnTo>
                      <a:pt x="9563" y="1883"/>
                    </a:lnTo>
                    <a:lnTo>
                      <a:pt x="9234" y="1495"/>
                    </a:lnTo>
                    <a:lnTo>
                      <a:pt x="8845" y="1166"/>
                    </a:lnTo>
                    <a:lnTo>
                      <a:pt x="8427" y="867"/>
                    </a:lnTo>
                    <a:lnTo>
                      <a:pt x="7979" y="598"/>
                    </a:lnTo>
                    <a:lnTo>
                      <a:pt x="7471" y="389"/>
                    </a:lnTo>
                    <a:lnTo>
                      <a:pt x="6963" y="210"/>
                    </a:lnTo>
                    <a:lnTo>
                      <a:pt x="6455" y="90"/>
                    </a:lnTo>
                    <a:lnTo>
                      <a:pt x="588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8738521" y="237494"/>
                <a:ext cx="135605" cy="135605"/>
              </a:xfrm>
              <a:custGeom>
                <a:avLst/>
                <a:gdLst/>
                <a:ahLst/>
                <a:cxnLst/>
                <a:rect l="l" t="t" r="r" b="b"/>
                <a:pathLst>
                  <a:path w="10758" h="10758" extrusionOk="0">
                    <a:moveTo>
                      <a:pt x="5498" y="1"/>
                    </a:moveTo>
                    <a:lnTo>
                      <a:pt x="4960" y="31"/>
                    </a:lnTo>
                    <a:lnTo>
                      <a:pt x="4422" y="91"/>
                    </a:lnTo>
                    <a:lnTo>
                      <a:pt x="3885" y="210"/>
                    </a:lnTo>
                    <a:lnTo>
                      <a:pt x="3407" y="359"/>
                    </a:lnTo>
                    <a:lnTo>
                      <a:pt x="2928" y="569"/>
                    </a:lnTo>
                    <a:lnTo>
                      <a:pt x="2480" y="808"/>
                    </a:lnTo>
                    <a:lnTo>
                      <a:pt x="2062" y="1106"/>
                    </a:lnTo>
                    <a:lnTo>
                      <a:pt x="1674" y="1435"/>
                    </a:lnTo>
                    <a:lnTo>
                      <a:pt x="1315" y="1794"/>
                    </a:lnTo>
                    <a:lnTo>
                      <a:pt x="1016" y="2182"/>
                    </a:lnTo>
                    <a:lnTo>
                      <a:pt x="747" y="2600"/>
                    </a:lnTo>
                    <a:lnTo>
                      <a:pt x="508" y="3049"/>
                    </a:lnTo>
                    <a:lnTo>
                      <a:pt x="299" y="3527"/>
                    </a:lnTo>
                    <a:lnTo>
                      <a:pt x="150" y="4035"/>
                    </a:lnTo>
                    <a:lnTo>
                      <a:pt x="60" y="4573"/>
                    </a:lnTo>
                    <a:lnTo>
                      <a:pt x="0" y="5110"/>
                    </a:lnTo>
                    <a:lnTo>
                      <a:pt x="0" y="5708"/>
                    </a:lnTo>
                    <a:lnTo>
                      <a:pt x="60" y="6246"/>
                    </a:lnTo>
                    <a:lnTo>
                      <a:pt x="180" y="6814"/>
                    </a:lnTo>
                    <a:lnTo>
                      <a:pt x="329" y="7322"/>
                    </a:lnTo>
                    <a:lnTo>
                      <a:pt x="538" y="7800"/>
                    </a:lnTo>
                    <a:lnTo>
                      <a:pt x="777" y="8278"/>
                    </a:lnTo>
                    <a:lnTo>
                      <a:pt x="1076" y="8696"/>
                    </a:lnTo>
                    <a:lnTo>
                      <a:pt x="1405" y="9085"/>
                    </a:lnTo>
                    <a:lnTo>
                      <a:pt x="1793" y="9443"/>
                    </a:lnTo>
                    <a:lnTo>
                      <a:pt x="2211" y="9772"/>
                    </a:lnTo>
                    <a:lnTo>
                      <a:pt x="2630" y="10071"/>
                    </a:lnTo>
                    <a:lnTo>
                      <a:pt x="3108" y="10310"/>
                    </a:lnTo>
                    <a:lnTo>
                      <a:pt x="3616" y="10489"/>
                    </a:lnTo>
                    <a:lnTo>
                      <a:pt x="4124" y="10638"/>
                    </a:lnTo>
                    <a:lnTo>
                      <a:pt x="4691" y="10728"/>
                    </a:lnTo>
                    <a:lnTo>
                      <a:pt x="5259" y="10758"/>
                    </a:lnTo>
                    <a:lnTo>
                      <a:pt x="5827" y="10758"/>
                    </a:lnTo>
                    <a:lnTo>
                      <a:pt x="6365" y="10698"/>
                    </a:lnTo>
                    <a:lnTo>
                      <a:pt x="6873" y="10579"/>
                    </a:lnTo>
                    <a:lnTo>
                      <a:pt x="7381" y="10429"/>
                    </a:lnTo>
                    <a:lnTo>
                      <a:pt x="7859" y="10220"/>
                    </a:lnTo>
                    <a:lnTo>
                      <a:pt x="8307" y="9951"/>
                    </a:lnTo>
                    <a:lnTo>
                      <a:pt x="8695" y="9682"/>
                    </a:lnTo>
                    <a:lnTo>
                      <a:pt x="9084" y="9353"/>
                    </a:lnTo>
                    <a:lnTo>
                      <a:pt x="9442" y="8995"/>
                    </a:lnTo>
                    <a:lnTo>
                      <a:pt x="9771" y="8606"/>
                    </a:lnTo>
                    <a:lnTo>
                      <a:pt x="10040" y="8188"/>
                    </a:lnTo>
                    <a:lnTo>
                      <a:pt x="10279" y="7710"/>
                    </a:lnTo>
                    <a:lnTo>
                      <a:pt x="10458" y="7232"/>
                    </a:lnTo>
                    <a:lnTo>
                      <a:pt x="10608" y="6724"/>
                    </a:lnTo>
                    <a:lnTo>
                      <a:pt x="10697" y="6216"/>
                    </a:lnTo>
                    <a:lnTo>
                      <a:pt x="10757" y="5648"/>
                    </a:lnTo>
                    <a:lnTo>
                      <a:pt x="10757" y="5081"/>
                    </a:lnTo>
                    <a:lnTo>
                      <a:pt x="10697" y="4513"/>
                    </a:lnTo>
                    <a:lnTo>
                      <a:pt x="10608" y="3975"/>
                    </a:lnTo>
                    <a:lnTo>
                      <a:pt x="10428" y="3467"/>
                    </a:lnTo>
                    <a:lnTo>
                      <a:pt x="10219" y="2959"/>
                    </a:lnTo>
                    <a:lnTo>
                      <a:pt x="9980" y="2511"/>
                    </a:lnTo>
                    <a:lnTo>
                      <a:pt x="9681" y="2093"/>
                    </a:lnTo>
                    <a:lnTo>
                      <a:pt x="9353" y="1674"/>
                    </a:lnTo>
                    <a:lnTo>
                      <a:pt x="8994" y="1316"/>
                    </a:lnTo>
                    <a:lnTo>
                      <a:pt x="8576" y="987"/>
                    </a:lnTo>
                    <a:lnTo>
                      <a:pt x="8128" y="718"/>
                    </a:lnTo>
                    <a:lnTo>
                      <a:pt x="7650" y="479"/>
                    </a:lnTo>
                    <a:lnTo>
                      <a:pt x="7171" y="300"/>
                    </a:lnTo>
                    <a:lnTo>
                      <a:pt x="6634" y="150"/>
                    </a:lnTo>
                    <a:lnTo>
                      <a:pt x="6096" y="61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8645862" y="42772"/>
                <a:ext cx="131458" cy="131470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30" extrusionOk="0">
                    <a:moveTo>
                      <a:pt x="5200" y="1"/>
                    </a:moveTo>
                    <a:lnTo>
                      <a:pt x="4632" y="31"/>
                    </a:lnTo>
                    <a:lnTo>
                      <a:pt x="4124" y="120"/>
                    </a:lnTo>
                    <a:lnTo>
                      <a:pt x="3616" y="270"/>
                    </a:lnTo>
                    <a:lnTo>
                      <a:pt x="3108" y="449"/>
                    </a:lnTo>
                    <a:lnTo>
                      <a:pt x="2660" y="658"/>
                    </a:lnTo>
                    <a:lnTo>
                      <a:pt x="2212" y="927"/>
                    </a:lnTo>
                    <a:lnTo>
                      <a:pt x="1823" y="1256"/>
                    </a:lnTo>
                    <a:lnTo>
                      <a:pt x="1465" y="1614"/>
                    </a:lnTo>
                    <a:lnTo>
                      <a:pt x="1106" y="1973"/>
                    </a:lnTo>
                    <a:lnTo>
                      <a:pt x="837" y="2391"/>
                    </a:lnTo>
                    <a:lnTo>
                      <a:pt x="568" y="2839"/>
                    </a:lnTo>
                    <a:lnTo>
                      <a:pt x="359" y="3318"/>
                    </a:lnTo>
                    <a:lnTo>
                      <a:pt x="180" y="3796"/>
                    </a:lnTo>
                    <a:lnTo>
                      <a:pt x="90" y="4333"/>
                    </a:lnTo>
                    <a:lnTo>
                      <a:pt x="1" y="4841"/>
                    </a:lnTo>
                    <a:lnTo>
                      <a:pt x="1" y="5409"/>
                    </a:lnTo>
                    <a:lnTo>
                      <a:pt x="31" y="5917"/>
                    </a:lnTo>
                    <a:lnTo>
                      <a:pt x="150" y="6425"/>
                    </a:lnTo>
                    <a:lnTo>
                      <a:pt x="270" y="6903"/>
                    </a:lnTo>
                    <a:lnTo>
                      <a:pt x="449" y="7381"/>
                    </a:lnTo>
                    <a:lnTo>
                      <a:pt x="688" y="7829"/>
                    </a:lnTo>
                    <a:lnTo>
                      <a:pt x="957" y="8248"/>
                    </a:lnTo>
                    <a:lnTo>
                      <a:pt x="1256" y="8636"/>
                    </a:lnTo>
                    <a:lnTo>
                      <a:pt x="1584" y="8995"/>
                    </a:lnTo>
                    <a:lnTo>
                      <a:pt x="1973" y="9323"/>
                    </a:lnTo>
                    <a:lnTo>
                      <a:pt x="2361" y="9592"/>
                    </a:lnTo>
                    <a:lnTo>
                      <a:pt x="2809" y="9861"/>
                    </a:lnTo>
                    <a:lnTo>
                      <a:pt x="3258" y="10070"/>
                    </a:lnTo>
                    <a:lnTo>
                      <a:pt x="3736" y="10220"/>
                    </a:lnTo>
                    <a:lnTo>
                      <a:pt x="4214" y="10339"/>
                    </a:lnTo>
                    <a:lnTo>
                      <a:pt x="4722" y="10429"/>
                    </a:lnTo>
                    <a:lnTo>
                      <a:pt x="5260" y="10429"/>
                    </a:lnTo>
                    <a:lnTo>
                      <a:pt x="5768" y="10399"/>
                    </a:lnTo>
                    <a:lnTo>
                      <a:pt x="6276" y="10339"/>
                    </a:lnTo>
                    <a:lnTo>
                      <a:pt x="6784" y="10190"/>
                    </a:lnTo>
                    <a:lnTo>
                      <a:pt x="7262" y="10041"/>
                    </a:lnTo>
                    <a:lnTo>
                      <a:pt x="7710" y="9831"/>
                    </a:lnTo>
                    <a:lnTo>
                      <a:pt x="8128" y="9563"/>
                    </a:lnTo>
                    <a:lnTo>
                      <a:pt x="8517" y="9264"/>
                    </a:lnTo>
                    <a:lnTo>
                      <a:pt x="8875" y="8935"/>
                    </a:lnTo>
                    <a:lnTo>
                      <a:pt x="9234" y="8576"/>
                    </a:lnTo>
                    <a:lnTo>
                      <a:pt x="9532" y="8188"/>
                    </a:lnTo>
                    <a:lnTo>
                      <a:pt x="9772" y="7770"/>
                    </a:lnTo>
                    <a:lnTo>
                      <a:pt x="10011" y="7321"/>
                    </a:lnTo>
                    <a:lnTo>
                      <a:pt x="10190" y="6843"/>
                    </a:lnTo>
                    <a:lnTo>
                      <a:pt x="10309" y="6365"/>
                    </a:lnTo>
                    <a:lnTo>
                      <a:pt x="10399" y="5857"/>
                    </a:lnTo>
                    <a:lnTo>
                      <a:pt x="10429" y="5320"/>
                    </a:lnTo>
                    <a:lnTo>
                      <a:pt x="10429" y="4782"/>
                    </a:lnTo>
                    <a:lnTo>
                      <a:pt x="10339" y="4244"/>
                    </a:lnTo>
                    <a:lnTo>
                      <a:pt x="10220" y="3736"/>
                    </a:lnTo>
                    <a:lnTo>
                      <a:pt x="10040" y="3258"/>
                    </a:lnTo>
                    <a:lnTo>
                      <a:pt x="9831" y="2780"/>
                    </a:lnTo>
                    <a:lnTo>
                      <a:pt x="9592" y="2332"/>
                    </a:lnTo>
                    <a:lnTo>
                      <a:pt x="9264" y="1943"/>
                    </a:lnTo>
                    <a:lnTo>
                      <a:pt x="8935" y="1555"/>
                    </a:lnTo>
                    <a:lnTo>
                      <a:pt x="8576" y="1226"/>
                    </a:lnTo>
                    <a:lnTo>
                      <a:pt x="8158" y="897"/>
                    </a:lnTo>
                    <a:lnTo>
                      <a:pt x="7710" y="628"/>
                    </a:lnTo>
                    <a:lnTo>
                      <a:pt x="7262" y="419"/>
                    </a:lnTo>
                    <a:lnTo>
                      <a:pt x="6784" y="240"/>
                    </a:lnTo>
                    <a:lnTo>
                      <a:pt x="6246" y="120"/>
                    </a:lnTo>
                    <a:lnTo>
                      <a:pt x="5738" y="31"/>
                    </a:lnTo>
                    <a:lnTo>
                      <a:pt x="520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8944915" y="625816"/>
                <a:ext cx="131458" cy="131836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59" extrusionOk="0">
                    <a:moveTo>
                      <a:pt x="5469" y="0"/>
                    </a:moveTo>
                    <a:lnTo>
                      <a:pt x="4931" y="30"/>
                    </a:lnTo>
                    <a:lnTo>
                      <a:pt x="4393" y="60"/>
                    </a:lnTo>
                    <a:lnTo>
                      <a:pt x="3885" y="180"/>
                    </a:lnTo>
                    <a:lnTo>
                      <a:pt x="3377" y="329"/>
                    </a:lnTo>
                    <a:lnTo>
                      <a:pt x="2899" y="538"/>
                    </a:lnTo>
                    <a:lnTo>
                      <a:pt x="2451" y="777"/>
                    </a:lnTo>
                    <a:lnTo>
                      <a:pt x="2032" y="1076"/>
                    </a:lnTo>
                    <a:lnTo>
                      <a:pt x="1644" y="1405"/>
                    </a:lnTo>
                    <a:lnTo>
                      <a:pt x="1285" y="1763"/>
                    </a:lnTo>
                    <a:lnTo>
                      <a:pt x="987" y="2152"/>
                    </a:lnTo>
                    <a:lnTo>
                      <a:pt x="688" y="2570"/>
                    </a:lnTo>
                    <a:lnTo>
                      <a:pt x="449" y="3048"/>
                    </a:lnTo>
                    <a:lnTo>
                      <a:pt x="269" y="3526"/>
                    </a:lnTo>
                    <a:lnTo>
                      <a:pt x="120" y="4034"/>
                    </a:lnTo>
                    <a:lnTo>
                      <a:pt x="30" y="4542"/>
                    </a:lnTo>
                    <a:lnTo>
                      <a:pt x="1" y="5110"/>
                    </a:lnTo>
                    <a:lnTo>
                      <a:pt x="1" y="5618"/>
                    </a:lnTo>
                    <a:lnTo>
                      <a:pt x="60" y="6126"/>
                    </a:lnTo>
                    <a:lnTo>
                      <a:pt x="180" y="6634"/>
                    </a:lnTo>
                    <a:lnTo>
                      <a:pt x="329" y="7112"/>
                    </a:lnTo>
                    <a:lnTo>
                      <a:pt x="538" y="7560"/>
                    </a:lnTo>
                    <a:lnTo>
                      <a:pt x="777" y="8008"/>
                    </a:lnTo>
                    <a:lnTo>
                      <a:pt x="1046" y="8397"/>
                    </a:lnTo>
                    <a:lnTo>
                      <a:pt x="1375" y="8785"/>
                    </a:lnTo>
                    <a:lnTo>
                      <a:pt x="1734" y="9114"/>
                    </a:lnTo>
                    <a:lnTo>
                      <a:pt x="2092" y="9443"/>
                    </a:lnTo>
                    <a:lnTo>
                      <a:pt x="2511" y="9712"/>
                    </a:lnTo>
                    <a:lnTo>
                      <a:pt x="2959" y="9951"/>
                    </a:lnTo>
                    <a:lnTo>
                      <a:pt x="3407" y="10130"/>
                    </a:lnTo>
                    <a:lnTo>
                      <a:pt x="3915" y="10279"/>
                    </a:lnTo>
                    <a:lnTo>
                      <a:pt x="4393" y="10399"/>
                    </a:lnTo>
                    <a:lnTo>
                      <a:pt x="4931" y="10459"/>
                    </a:lnTo>
                    <a:lnTo>
                      <a:pt x="5469" y="10429"/>
                    </a:lnTo>
                    <a:lnTo>
                      <a:pt x="6006" y="10399"/>
                    </a:lnTo>
                    <a:lnTo>
                      <a:pt x="6514" y="10279"/>
                    </a:lnTo>
                    <a:lnTo>
                      <a:pt x="7022" y="10130"/>
                    </a:lnTo>
                    <a:lnTo>
                      <a:pt x="7500" y="9921"/>
                    </a:lnTo>
                    <a:lnTo>
                      <a:pt x="7949" y="9682"/>
                    </a:lnTo>
                    <a:lnTo>
                      <a:pt x="8367" y="9383"/>
                    </a:lnTo>
                    <a:lnTo>
                      <a:pt x="8755" y="9054"/>
                    </a:lnTo>
                    <a:lnTo>
                      <a:pt x="9114" y="8696"/>
                    </a:lnTo>
                    <a:lnTo>
                      <a:pt x="9443" y="8307"/>
                    </a:lnTo>
                    <a:lnTo>
                      <a:pt x="9712" y="7889"/>
                    </a:lnTo>
                    <a:lnTo>
                      <a:pt x="9951" y="7411"/>
                    </a:lnTo>
                    <a:lnTo>
                      <a:pt x="10130" y="6933"/>
                    </a:lnTo>
                    <a:lnTo>
                      <a:pt x="10279" y="6425"/>
                    </a:lnTo>
                    <a:lnTo>
                      <a:pt x="10369" y="5917"/>
                    </a:lnTo>
                    <a:lnTo>
                      <a:pt x="10429" y="5349"/>
                    </a:lnTo>
                    <a:lnTo>
                      <a:pt x="10399" y="4841"/>
                    </a:lnTo>
                    <a:lnTo>
                      <a:pt x="10339" y="4333"/>
                    </a:lnTo>
                    <a:lnTo>
                      <a:pt x="10220" y="3825"/>
                    </a:lnTo>
                    <a:lnTo>
                      <a:pt x="10070" y="3347"/>
                    </a:lnTo>
                    <a:lnTo>
                      <a:pt x="9861" y="2899"/>
                    </a:lnTo>
                    <a:lnTo>
                      <a:pt x="9622" y="2451"/>
                    </a:lnTo>
                    <a:lnTo>
                      <a:pt x="9353" y="2062"/>
                    </a:lnTo>
                    <a:lnTo>
                      <a:pt x="9024" y="1674"/>
                    </a:lnTo>
                    <a:lnTo>
                      <a:pt x="8696" y="1345"/>
                    </a:lnTo>
                    <a:lnTo>
                      <a:pt x="8307" y="1016"/>
                    </a:lnTo>
                    <a:lnTo>
                      <a:pt x="7889" y="747"/>
                    </a:lnTo>
                    <a:lnTo>
                      <a:pt x="7441" y="508"/>
                    </a:lnTo>
                    <a:lnTo>
                      <a:pt x="6993" y="329"/>
                    </a:lnTo>
                    <a:lnTo>
                      <a:pt x="6514" y="180"/>
                    </a:lnTo>
                    <a:lnTo>
                      <a:pt x="6006" y="60"/>
                    </a:lnTo>
                    <a:lnTo>
                      <a:pt x="5469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8697845" y="386271"/>
                <a:ext cx="129567" cy="129579"/>
              </a:xfrm>
              <a:custGeom>
                <a:avLst/>
                <a:gdLst/>
                <a:ahLst/>
                <a:cxnLst/>
                <a:rect l="l" t="t" r="r" b="b"/>
                <a:pathLst>
                  <a:path w="10279" h="10280" extrusionOk="0">
                    <a:moveTo>
                      <a:pt x="5289" y="1"/>
                    </a:moveTo>
                    <a:lnTo>
                      <a:pt x="4781" y="30"/>
                    </a:lnTo>
                    <a:lnTo>
                      <a:pt x="4273" y="90"/>
                    </a:lnTo>
                    <a:lnTo>
                      <a:pt x="3765" y="210"/>
                    </a:lnTo>
                    <a:lnTo>
                      <a:pt x="3317" y="359"/>
                    </a:lnTo>
                    <a:lnTo>
                      <a:pt x="2869" y="568"/>
                    </a:lnTo>
                    <a:lnTo>
                      <a:pt x="2420" y="837"/>
                    </a:lnTo>
                    <a:lnTo>
                      <a:pt x="2032" y="1106"/>
                    </a:lnTo>
                    <a:lnTo>
                      <a:pt x="1644" y="1435"/>
                    </a:lnTo>
                    <a:lnTo>
                      <a:pt x="1285" y="1793"/>
                    </a:lnTo>
                    <a:lnTo>
                      <a:pt x="986" y="2182"/>
                    </a:lnTo>
                    <a:lnTo>
                      <a:pt x="717" y="2600"/>
                    </a:lnTo>
                    <a:lnTo>
                      <a:pt x="478" y="3048"/>
                    </a:lnTo>
                    <a:lnTo>
                      <a:pt x="299" y="3526"/>
                    </a:lnTo>
                    <a:lnTo>
                      <a:pt x="150" y="4005"/>
                    </a:lnTo>
                    <a:lnTo>
                      <a:pt x="60" y="4513"/>
                    </a:lnTo>
                    <a:lnTo>
                      <a:pt x="0" y="5020"/>
                    </a:lnTo>
                    <a:lnTo>
                      <a:pt x="0" y="5528"/>
                    </a:lnTo>
                    <a:lnTo>
                      <a:pt x="90" y="6036"/>
                    </a:lnTo>
                    <a:lnTo>
                      <a:pt x="209" y="6514"/>
                    </a:lnTo>
                    <a:lnTo>
                      <a:pt x="359" y="6993"/>
                    </a:lnTo>
                    <a:lnTo>
                      <a:pt x="568" y="7441"/>
                    </a:lnTo>
                    <a:lnTo>
                      <a:pt x="807" y="7859"/>
                    </a:lnTo>
                    <a:lnTo>
                      <a:pt x="1106" y="8277"/>
                    </a:lnTo>
                    <a:lnTo>
                      <a:pt x="1434" y="8636"/>
                    </a:lnTo>
                    <a:lnTo>
                      <a:pt x="1793" y="8995"/>
                    </a:lnTo>
                    <a:lnTo>
                      <a:pt x="2181" y="9323"/>
                    </a:lnTo>
                    <a:lnTo>
                      <a:pt x="2600" y="9592"/>
                    </a:lnTo>
                    <a:lnTo>
                      <a:pt x="3048" y="9831"/>
                    </a:lnTo>
                    <a:lnTo>
                      <a:pt x="3526" y="10010"/>
                    </a:lnTo>
                    <a:lnTo>
                      <a:pt x="4004" y="10160"/>
                    </a:lnTo>
                    <a:lnTo>
                      <a:pt x="4482" y="10250"/>
                    </a:lnTo>
                    <a:lnTo>
                      <a:pt x="5020" y="10279"/>
                    </a:lnTo>
                    <a:lnTo>
                      <a:pt x="5528" y="10279"/>
                    </a:lnTo>
                    <a:lnTo>
                      <a:pt x="6006" y="10220"/>
                    </a:lnTo>
                    <a:lnTo>
                      <a:pt x="6514" y="10100"/>
                    </a:lnTo>
                    <a:lnTo>
                      <a:pt x="6962" y="9921"/>
                    </a:lnTo>
                    <a:lnTo>
                      <a:pt x="7440" y="9712"/>
                    </a:lnTo>
                    <a:lnTo>
                      <a:pt x="7859" y="9473"/>
                    </a:lnTo>
                    <a:lnTo>
                      <a:pt x="8277" y="9174"/>
                    </a:lnTo>
                    <a:lnTo>
                      <a:pt x="8636" y="8845"/>
                    </a:lnTo>
                    <a:lnTo>
                      <a:pt x="8994" y="8487"/>
                    </a:lnTo>
                    <a:lnTo>
                      <a:pt x="9293" y="8098"/>
                    </a:lnTo>
                    <a:lnTo>
                      <a:pt x="9562" y="7680"/>
                    </a:lnTo>
                    <a:lnTo>
                      <a:pt x="9801" y="7232"/>
                    </a:lnTo>
                    <a:lnTo>
                      <a:pt x="10010" y="6783"/>
                    </a:lnTo>
                    <a:lnTo>
                      <a:pt x="10130" y="6305"/>
                    </a:lnTo>
                    <a:lnTo>
                      <a:pt x="10249" y="5797"/>
                    </a:lnTo>
                    <a:lnTo>
                      <a:pt x="10279" y="5289"/>
                    </a:lnTo>
                    <a:lnTo>
                      <a:pt x="10279" y="4781"/>
                    </a:lnTo>
                    <a:lnTo>
                      <a:pt x="10189" y="4273"/>
                    </a:lnTo>
                    <a:lnTo>
                      <a:pt x="10100" y="3795"/>
                    </a:lnTo>
                    <a:lnTo>
                      <a:pt x="9920" y="3317"/>
                    </a:lnTo>
                    <a:lnTo>
                      <a:pt x="9711" y="2869"/>
                    </a:lnTo>
                    <a:lnTo>
                      <a:pt x="9472" y="2421"/>
                    </a:lnTo>
                    <a:lnTo>
                      <a:pt x="9173" y="2032"/>
                    </a:lnTo>
                    <a:lnTo>
                      <a:pt x="8845" y="1644"/>
                    </a:lnTo>
                    <a:lnTo>
                      <a:pt x="8486" y="1315"/>
                    </a:lnTo>
                    <a:lnTo>
                      <a:pt x="8098" y="987"/>
                    </a:lnTo>
                    <a:lnTo>
                      <a:pt x="7679" y="718"/>
                    </a:lnTo>
                    <a:lnTo>
                      <a:pt x="7231" y="479"/>
                    </a:lnTo>
                    <a:lnTo>
                      <a:pt x="6783" y="299"/>
                    </a:lnTo>
                    <a:lnTo>
                      <a:pt x="6275" y="150"/>
                    </a:lnTo>
                    <a:lnTo>
                      <a:pt x="5797" y="60"/>
                    </a:lnTo>
                    <a:lnTo>
                      <a:pt x="528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8794260" y="584762"/>
                <a:ext cx="126189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10011" extrusionOk="0">
                    <a:moveTo>
                      <a:pt x="5020" y="0"/>
                    </a:moveTo>
                    <a:lnTo>
                      <a:pt x="4512" y="30"/>
                    </a:lnTo>
                    <a:lnTo>
                      <a:pt x="4004" y="120"/>
                    </a:lnTo>
                    <a:lnTo>
                      <a:pt x="3526" y="269"/>
                    </a:lnTo>
                    <a:lnTo>
                      <a:pt x="3048" y="449"/>
                    </a:lnTo>
                    <a:lnTo>
                      <a:pt x="2600" y="658"/>
                    </a:lnTo>
                    <a:lnTo>
                      <a:pt x="2182" y="927"/>
                    </a:lnTo>
                    <a:lnTo>
                      <a:pt x="1793" y="1255"/>
                    </a:lnTo>
                    <a:lnTo>
                      <a:pt x="1435" y="1584"/>
                    </a:lnTo>
                    <a:lnTo>
                      <a:pt x="1106" y="1973"/>
                    </a:lnTo>
                    <a:lnTo>
                      <a:pt x="807" y="2361"/>
                    </a:lnTo>
                    <a:lnTo>
                      <a:pt x="568" y="2809"/>
                    </a:lnTo>
                    <a:lnTo>
                      <a:pt x="359" y="3257"/>
                    </a:lnTo>
                    <a:lnTo>
                      <a:pt x="180" y="3736"/>
                    </a:lnTo>
                    <a:lnTo>
                      <a:pt x="60" y="4214"/>
                    </a:lnTo>
                    <a:lnTo>
                      <a:pt x="0" y="4722"/>
                    </a:lnTo>
                    <a:lnTo>
                      <a:pt x="0" y="5230"/>
                    </a:lnTo>
                    <a:lnTo>
                      <a:pt x="60" y="5708"/>
                    </a:lnTo>
                    <a:lnTo>
                      <a:pt x="150" y="6186"/>
                    </a:lnTo>
                    <a:lnTo>
                      <a:pt x="299" y="6664"/>
                    </a:lnTo>
                    <a:lnTo>
                      <a:pt x="479" y="7112"/>
                    </a:lnTo>
                    <a:lnTo>
                      <a:pt x="718" y="7530"/>
                    </a:lnTo>
                    <a:lnTo>
                      <a:pt x="987" y="7919"/>
                    </a:lnTo>
                    <a:lnTo>
                      <a:pt x="1285" y="8307"/>
                    </a:lnTo>
                    <a:lnTo>
                      <a:pt x="1644" y="8636"/>
                    </a:lnTo>
                    <a:lnTo>
                      <a:pt x="2002" y="8965"/>
                    </a:lnTo>
                    <a:lnTo>
                      <a:pt x="2391" y="9233"/>
                    </a:lnTo>
                    <a:lnTo>
                      <a:pt x="2809" y="9473"/>
                    </a:lnTo>
                    <a:lnTo>
                      <a:pt x="3257" y="9682"/>
                    </a:lnTo>
                    <a:lnTo>
                      <a:pt x="3706" y="9831"/>
                    </a:lnTo>
                    <a:lnTo>
                      <a:pt x="4184" y="9951"/>
                    </a:lnTo>
                    <a:lnTo>
                      <a:pt x="4662" y="10010"/>
                    </a:lnTo>
                    <a:lnTo>
                      <a:pt x="5140" y="10010"/>
                    </a:lnTo>
                    <a:lnTo>
                      <a:pt x="5648" y="9980"/>
                    </a:lnTo>
                    <a:lnTo>
                      <a:pt x="6126" y="9891"/>
                    </a:lnTo>
                    <a:lnTo>
                      <a:pt x="6574" y="9741"/>
                    </a:lnTo>
                    <a:lnTo>
                      <a:pt x="7022" y="9562"/>
                    </a:lnTo>
                    <a:lnTo>
                      <a:pt x="7471" y="9353"/>
                    </a:lnTo>
                    <a:lnTo>
                      <a:pt x="7859" y="9084"/>
                    </a:lnTo>
                    <a:lnTo>
                      <a:pt x="8247" y="8785"/>
                    </a:lnTo>
                    <a:lnTo>
                      <a:pt x="8576" y="8457"/>
                    </a:lnTo>
                    <a:lnTo>
                      <a:pt x="8905" y="8098"/>
                    </a:lnTo>
                    <a:lnTo>
                      <a:pt x="9204" y="7710"/>
                    </a:lnTo>
                    <a:lnTo>
                      <a:pt x="9443" y="7291"/>
                    </a:lnTo>
                    <a:lnTo>
                      <a:pt x="9652" y="6843"/>
                    </a:lnTo>
                    <a:lnTo>
                      <a:pt x="9801" y="6395"/>
                    </a:lnTo>
                    <a:lnTo>
                      <a:pt x="9921" y="5917"/>
                    </a:lnTo>
                    <a:lnTo>
                      <a:pt x="10010" y="5439"/>
                    </a:lnTo>
                    <a:lnTo>
                      <a:pt x="10010" y="4961"/>
                    </a:lnTo>
                    <a:lnTo>
                      <a:pt x="9980" y="4453"/>
                    </a:lnTo>
                    <a:lnTo>
                      <a:pt x="9891" y="3975"/>
                    </a:lnTo>
                    <a:lnTo>
                      <a:pt x="9771" y="3526"/>
                    </a:lnTo>
                    <a:lnTo>
                      <a:pt x="9592" y="3078"/>
                    </a:lnTo>
                    <a:lnTo>
                      <a:pt x="9383" y="2630"/>
                    </a:lnTo>
                    <a:lnTo>
                      <a:pt x="9114" y="2242"/>
                    </a:lnTo>
                    <a:lnTo>
                      <a:pt x="8815" y="1853"/>
                    </a:lnTo>
                    <a:lnTo>
                      <a:pt x="8486" y="1494"/>
                    </a:lnTo>
                    <a:lnTo>
                      <a:pt x="8128" y="1166"/>
                    </a:lnTo>
                    <a:lnTo>
                      <a:pt x="7769" y="867"/>
                    </a:lnTo>
                    <a:lnTo>
                      <a:pt x="7351" y="628"/>
                    </a:lnTo>
                    <a:lnTo>
                      <a:pt x="6903" y="419"/>
                    </a:lnTo>
                    <a:lnTo>
                      <a:pt x="6455" y="240"/>
                    </a:lnTo>
                    <a:lnTo>
                      <a:pt x="6006" y="120"/>
                    </a:lnTo>
                    <a:lnTo>
                      <a:pt x="5528" y="30"/>
                    </a:lnTo>
                    <a:lnTo>
                      <a:pt x="502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8597660" y="191171"/>
                <a:ext cx="126176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0" h="10011" extrusionOk="0">
                    <a:moveTo>
                      <a:pt x="5110" y="1"/>
                    </a:moveTo>
                    <a:lnTo>
                      <a:pt x="4631" y="31"/>
                    </a:lnTo>
                    <a:lnTo>
                      <a:pt x="4153" y="90"/>
                    </a:lnTo>
                    <a:lnTo>
                      <a:pt x="3675" y="210"/>
                    </a:lnTo>
                    <a:lnTo>
                      <a:pt x="3227" y="359"/>
                    </a:lnTo>
                    <a:lnTo>
                      <a:pt x="2779" y="568"/>
                    </a:lnTo>
                    <a:lnTo>
                      <a:pt x="2361" y="807"/>
                    </a:lnTo>
                    <a:lnTo>
                      <a:pt x="1972" y="1076"/>
                    </a:lnTo>
                    <a:lnTo>
                      <a:pt x="1614" y="1375"/>
                    </a:lnTo>
                    <a:lnTo>
                      <a:pt x="1285" y="1734"/>
                    </a:lnTo>
                    <a:lnTo>
                      <a:pt x="986" y="2092"/>
                    </a:lnTo>
                    <a:lnTo>
                      <a:pt x="717" y="2511"/>
                    </a:lnTo>
                    <a:lnTo>
                      <a:pt x="478" y="2929"/>
                    </a:lnTo>
                    <a:lnTo>
                      <a:pt x="269" y="3377"/>
                    </a:lnTo>
                    <a:lnTo>
                      <a:pt x="149" y="3855"/>
                    </a:lnTo>
                    <a:lnTo>
                      <a:pt x="30" y="4333"/>
                    </a:lnTo>
                    <a:lnTo>
                      <a:pt x="0" y="4811"/>
                    </a:lnTo>
                    <a:lnTo>
                      <a:pt x="0" y="5319"/>
                    </a:lnTo>
                    <a:lnTo>
                      <a:pt x="60" y="5827"/>
                    </a:lnTo>
                    <a:lnTo>
                      <a:pt x="179" y="6305"/>
                    </a:lnTo>
                    <a:lnTo>
                      <a:pt x="329" y="6783"/>
                    </a:lnTo>
                    <a:lnTo>
                      <a:pt x="538" y="7232"/>
                    </a:lnTo>
                    <a:lnTo>
                      <a:pt x="807" y="7680"/>
                    </a:lnTo>
                    <a:lnTo>
                      <a:pt x="1106" y="8068"/>
                    </a:lnTo>
                    <a:lnTo>
                      <a:pt x="1434" y="8457"/>
                    </a:lnTo>
                    <a:lnTo>
                      <a:pt x="1793" y="8785"/>
                    </a:lnTo>
                    <a:lnTo>
                      <a:pt x="2181" y="9114"/>
                    </a:lnTo>
                    <a:lnTo>
                      <a:pt x="2600" y="9383"/>
                    </a:lnTo>
                    <a:lnTo>
                      <a:pt x="3048" y="9592"/>
                    </a:lnTo>
                    <a:lnTo>
                      <a:pt x="3526" y="9771"/>
                    </a:lnTo>
                    <a:lnTo>
                      <a:pt x="4004" y="9921"/>
                    </a:lnTo>
                    <a:lnTo>
                      <a:pt x="4512" y="9981"/>
                    </a:lnTo>
                    <a:lnTo>
                      <a:pt x="5020" y="10011"/>
                    </a:lnTo>
                    <a:lnTo>
                      <a:pt x="5498" y="9981"/>
                    </a:lnTo>
                    <a:lnTo>
                      <a:pt x="5976" y="9921"/>
                    </a:lnTo>
                    <a:lnTo>
                      <a:pt x="6454" y="9801"/>
                    </a:lnTo>
                    <a:lnTo>
                      <a:pt x="6902" y="9622"/>
                    </a:lnTo>
                    <a:lnTo>
                      <a:pt x="7321" y="9413"/>
                    </a:lnTo>
                    <a:lnTo>
                      <a:pt x="7739" y="9144"/>
                    </a:lnTo>
                    <a:lnTo>
                      <a:pt x="8127" y="8845"/>
                    </a:lnTo>
                    <a:lnTo>
                      <a:pt x="8486" y="8546"/>
                    </a:lnTo>
                    <a:lnTo>
                      <a:pt x="8815" y="8188"/>
                    </a:lnTo>
                    <a:lnTo>
                      <a:pt x="9114" y="7799"/>
                    </a:lnTo>
                    <a:lnTo>
                      <a:pt x="9353" y="7381"/>
                    </a:lnTo>
                    <a:lnTo>
                      <a:pt x="9592" y="6963"/>
                    </a:lnTo>
                    <a:lnTo>
                      <a:pt x="9741" y="6515"/>
                    </a:lnTo>
                    <a:lnTo>
                      <a:pt x="9890" y="6036"/>
                    </a:lnTo>
                    <a:lnTo>
                      <a:pt x="9980" y="5558"/>
                    </a:lnTo>
                    <a:lnTo>
                      <a:pt x="10010" y="5080"/>
                    </a:lnTo>
                    <a:lnTo>
                      <a:pt x="9980" y="4572"/>
                    </a:lnTo>
                    <a:lnTo>
                      <a:pt x="9920" y="4094"/>
                    </a:lnTo>
                    <a:lnTo>
                      <a:pt x="9801" y="3616"/>
                    </a:lnTo>
                    <a:lnTo>
                      <a:pt x="9621" y="3168"/>
                    </a:lnTo>
                    <a:lnTo>
                      <a:pt x="9412" y="2750"/>
                    </a:lnTo>
                    <a:lnTo>
                      <a:pt x="9173" y="2331"/>
                    </a:lnTo>
                    <a:lnTo>
                      <a:pt x="8874" y="1943"/>
                    </a:lnTo>
                    <a:lnTo>
                      <a:pt x="8576" y="1584"/>
                    </a:lnTo>
                    <a:lnTo>
                      <a:pt x="8217" y="1256"/>
                    </a:lnTo>
                    <a:lnTo>
                      <a:pt x="7829" y="957"/>
                    </a:lnTo>
                    <a:lnTo>
                      <a:pt x="7440" y="688"/>
                    </a:lnTo>
                    <a:lnTo>
                      <a:pt x="7022" y="449"/>
                    </a:lnTo>
                    <a:lnTo>
                      <a:pt x="6574" y="270"/>
                    </a:lnTo>
                    <a:lnTo>
                      <a:pt x="6096" y="150"/>
                    </a:lnTo>
                    <a:lnTo>
                      <a:pt x="5618" y="60"/>
                    </a:lnTo>
                    <a:lnTo>
                      <a:pt x="511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8558484" y="34182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92" y="1"/>
                    </a:moveTo>
                    <a:lnTo>
                      <a:pt x="4214" y="31"/>
                    </a:lnTo>
                    <a:lnTo>
                      <a:pt x="3765" y="90"/>
                    </a:lnTo>
                    <a:lnTo>
                      <a:pt x="3317" y="210"/>
                    </a:lnTo>
                    <a:lnTo>
                      <a:pt x="2899" y="359"/>
                    </a:lnTo>
                    <a:lnTo>
                      <a:pt x="2481" y="539"/>
                    </a:lnTo>
                    <a:lnTo>
                      <a:pt x="2122" y="748"/>
                    </a:lnTo>
                    <a:lnTo>
                      <a:pt x="1763" y="1017"/>
                    </a:lnTo>
                    <a:lnTo>
                      <a:pt x="1435" y="1315"/>
                    </a:lnTo>
                    <a:lnTo>
                      <a:pt x="1106" y="1614"/>
                    </a:lnTo>
                    <a:lnTo>
                      <a:pt x="837" y="1973"/>
                    </a:lnTo>
                    <a:lnTo>
                      <a:pt x="628" y="2331"/>
                    </a:lnTo>
                    <a:lnTo>
                      <a:pt x="419" y="2750"/>
                    </a:lnTo>
                    <a:lnTo>
                      <a:pt x="240" y="3168"/>
                    </a:lnTo>
                    <a:lnTo>
                      <a:pt x="120" y="3586"/>
                    </a:lnTo>
                    <a:lnTo>
                      <a:pt x="60" y="4035"/>
                    </a:lnTo>
                    <a:lnTo>
                      <a:pt x="1" y="4513"/>
                    </a:lnTo>
                    <a:lnTo>
                      <a:pt x="30" y="4991"/>
                    </a:lnTo>
                    <a:lnTo>
                      <a:pt x="90" y="5469"/>
                    </a:lnTo>
                    <a:lnTo>
                      <a:pt x="210" y="5947"/>
                    </a:lnTo>
                    <a:lnTo>
                      <a:pt x="359" y="6365"/>
                    </a:lnTo>
                    <a:lnTo>
                      <a:pt x="538" y="6784"/>
                    </a:lnTo>
                    <a:lnTo>
                      <a:pt x="777" y="7172"/>
                    </a:lnTo>
                    <a:lnTo>
                      <a:pt x="1046" y="7560"/>
                    </a:lnTo>
                    <a:lnTo>
                      <a:pt x="1345" y="7889"/>
                    </a:lnTo>
                    <a:lnTo>
                      <a:pt x="1704" y="8188"/>
                    </a:lnTo>
                    <a:lnTo>
                      <a:pt x="2062" y="8457"/>
                    </a:lnTo>
                    <a:lnTo>
                      <a:pt x="2451" y="8696"/>
                    </a:lnTo>
                    <a:lnTo>
                      <a:pt x="2869" y="8905"/>
                    </a:lnTo>
                    <a:lnTo>
                      <a:pt x="3317" y="9054"/>
                    </a:lnTo>
                    <a:lnTo>
                      <a:pt x="3765" y="9174"/>
                    </a:lnTo>
                    <a:lnTo>
                      <a:pt x="4243" y="9234"/>
                    </a:lnTo>
                    <a:lnTo>
                      <a:pt x="4722" y="9264"/>
                    </a:lnTo>
                    <a:lnTo>
                      <a:pt x="5200" y="9204"/>
                    </a:lnTo>
                    <a:lnTo>
                      <a:pt x="5648" y="9144"/>
                    </a:lnTo>
                    <a:lnTo>
                      <a:pt x="6096" y="9025"/>
                    </a:lnTo>
                    <a:lnTo>
                      <a:pt x="6514" y="8845"/>
                    </a:lnTo>
                    <a:lnTo>
                      <a:pt x="6903" y="8666"/>
                    </a:lnTo>
                    <a:lnTo>
                      <a:pt x="7261" y="8427"/>
                    </a:lnTo>
                    <a:lnTo>
                      <a:pt x="7620" y="8158"/>
                    </a:lnTo>
                    <a:lnTo>
                      <a:pt x="7949" y="7859"/>
                    </a:lnTo>
                    <a:lnTo>
                      <a:pt x="8247" y="7531"/>
                    </a:lnTo>
                    <a:lnTo>
                      <a:pt x="8486" y="7172"/>
                    </a:lnTo>
                    <a:lnTo>
                      <a:pt x="8726" y="6784"/>
                    </a:lnTo>
                    <a:lnTo>
                      <a:pt x="8905" y="6395"/>
                    </a:lnTo>
                    <a:lnTo>
                      <a:pt x="9054" y="5977"/>
                    </a:lnTo>
                    <a:lnTo>
                      <a:pt x="9174" y="5529"/>
                    </a:lnTo>
                    <a:lnTo>
                      <a:pt x="9233" y="5080"/>
                    </a:lnTo>
                    <a:lnTo>
                      <a:pt x="9263" y="4602"/>
                    </a:lnTo>
                    <a:lnTo>
                      <a:pt x="9233" y="4124"/>
                    </a:lnTo>
                    <a:lnTo>
                      <a:pt x="9144" y="3676"/>
                    </a:lnTo>
                    <a:lnTo>
                      <a:pt x="9054" y="3258"/>
                    </a:lnTo>
                    <a:lnTo>
                      <a:pt x="8875" y="2809"/>
                    </a:lnTo>
                    <a:lnTo>
                      <a:pt x="8696" y="2421"/>
                    </a:lnTo>
                    <a:lnTo>
                      <a:pt x="8457" y="2033"/>
                    </a:lnTo>
                    <a:lnTo>
                      <a:pt x="8218" y="1704"/>
                    </a:lnTo>
                    <a:lnTo>
                      <a:pt x="7919" y="1375"/>
                    </a:lnTo>
                    <a:lnTo>
                      <a:pt x="7590" y="1076"/>
                    </a:lnTo>
                    <a:lnTo>
                      <a:pt x="7232" y="808"/>
                    </a:lnTo>
                    <a:lnTo>
                      <a:pt x="684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120"/>
                    </a:lnTo>
                    <a:lnTo>
                      <a:pt x="5140" y="31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8507257" y="-917"/>
                <a:ext cx="117151" cy="117151"/>
              </a:xfrm>
              <a:custGeom>
                <a:avLst/>
                <a:gdLst/>
                <a:ahLst/>
                <a:cxnLst/>
                <a:rect l="l" t="t" r="r" b="b"/>
                <a:pathLst>
                  <a:path w="9294" h="9294" extrusionOk="0">
                    <a:moveTo>
                      <a:pt x="4244" y="1"/>
                    </a:moveTo>
                    <a:lnTo>
                      <a:pt x="3766" y="60"/>
                    </a:lnTo>
                    <a:lnTo>
                      <a:pt x="3318" y="180"/>
                    </a:lnTo>
                    <a:lnTo>
                      <a:pt x="2869" y="329"/>
                    </a:lnTo>
                    <a:lnTo>
                      <a:pt x="2451" y="539"/>
                    </a:lnTo>
                    <a:lnTo>
                      <a:pt x="2063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47" y="1674"/>
                    </a:lnTo>
                    <a:lnTo>
                      <a:pt x="778" y="2033"/>
                    </a:lnTo>
                    <a:lnTo>
                      <a:pt x="569" y="2421"/>
                    </a:lnTo>
                    <a:lnTo>
                      <a:pt x="359" y="2839"/>
                    </a:lnTo>
                    <a:lnTo>
                      <a:pt x="210" y="3258"/>
                    </a:lnTo>
                    <a:lnTo>
                      <a:pt x="90" y="3736"/>
                    </a:lnTo>
                    <a:lnTo>
                      <a:pt x="31" y="4214"/>
                    </a:lnTo>
                    <a:lnTo>
                      <a:pt x="1" y="4692"/>
                    </a:lnTo>
                    <a:lnTo>
                      <a:pt x="31" y="5170"/>
                    </a:lnTo>
                    <a:lnTo>
                      <a:pt x="120" y="5648"/>
                    </a:lnTo>
                    <a:lnTo>
                      <a:pt x="240" y="6126"/>
                    </a:lnTo>
                    <a:lnTo>
                      <a:pt x="389" y="6545"/>
                    </a:lnTo>
                    <a:lnTo>
                      <a:pt x="598" y="6963"/>
                    </a:lnTo>
                    <a:lnTo>
                      <a:pt x="837" y="7351"/>
                    </a:lnTo>
                    <a:lnTo>
                      <a:pt x="1136" y="7710"/>
                    </a:lnTo>
                    <a:lnTo>
                      <a:pt x="1435" y="8039"/>
                    </a:lnTo>
                    <a:lnTo>
                      <a:pt x="1794" y="8307"/>
                    </a:lnTo>
                    <a:lnTo>
                      <a:pt x="2152" y="8576"/>
                    </a:lnTo>
                    <a:lnTo>
                      <a:pt x="2541" y="8815"/>
                    </a:lnTo>
                    <a:lnTo>
                      <a:pt x="2959" y="8995"/>
                    </a:lnTo>
                    <a:lnTo>
                      <a:pt x="3407" y="9114"/>
                    </a:lnTo>
                    <a:lnTo>
                      <a:pt x="3885" y="9234"/>
                    </a:lnTo>
                    <a:lnTo>
                      <a:pt x="4363" y="9293"/>
                    </a:lnTo>
                    <a:lnTo>
                      <a:pt x="4841" y="9293"/>
                    </a:lnTo>
                    <a:lnTo>
                      <a:pt x="5319" y="9234"/>
                    </a:lnTo>
                    <a:lnTo>
                      <a:pt x="5768" y="9174"/>
                    </a:lnTo>
                    <a:lnTo>
                      <a:pt x="6186" y="9025"/>
                    </a:lnTo>
                    <a:lnTo>
                      <a:pt x="6604" y="8875"/>
                    </a:lnTo>
                    <a:lnTo>
                      <a:pt x="6993" y="8666"/>
                    </a:lnTo>
                    <a:lnTo>
                      <a:pt x="7381" y="8427"/>
                    </a:lnTo>
                    <a:lnTo>
                      <a:pt x="7710" y="8158"/>
                    </a:lnTo>
                    <a:lnTo>
                      <a:pt x="8039" y="7859"/>
                    </a:lnTo>
                    <a:lnTo>
                      <a:pt x="8307" y="7531"/>
                    </a:lnTo>
                    <a:lnTo>
                      <a:pt x="8576" y="7172"/>
                    </a:lnTo>
                    <a:lnTo>
                      <a:pt x="8786" y="6784"/>
                    </a:lnTo>
                    <a:lnTo>
                      <a:pt x="8965" y="6395"/>
                    </a:lnTo>
                    <a:lnTo>
                      <a:pt x="9114" y="5947"/>
                    </a:lnTo>
                    <a:lnTo>
                      <a:pt x="9204" y="5529"/>
                    </a:lnTo>
                    <a:lnTo>
                      <a:pt x="9264" y="5050"/>
                    </a:lnTo>
                    <a:lnTo>
                      <a:pt x="9294" y="4602"/>
                    </a:lnTo>
                    <a:lnTo>
                      <a:pt x="9264" y="4124"/>
                    </a:lnTo>
                    <a:lnTo>
                      <a:pt x="9204" y="3676"/>
                    </a:lnTo>
                    <a:lnTo>
                      <a:pt x="9084" y="3228"/>
                    </a:lnTo>
                    <a:lnTo>
                      <a:pt x="8935" y="2809"/>
                    </a:lnTo>
                    <a:lnTo>
                      <a:pt x="8726" y="2391"/>
                    </a:lnTo>
                    <a:lnTo>
                      <a:pt x="8517" y="2033"/>
                    </a:lnTo>
                    <a:lnTo>
                      <a:pt x="8248" y="1674"/>
                    </a:lnTo>
                    <a:lnTo>
                      <a:pt x="7949" y="1345"/>
                    </a:lnTo>
                    <a:lnTo>
                      <a:pt x="7650" y="1076"/>
                    </a:lnTo>
                    <a:lnTo>
                      <a:pt x="7292" y="808"/>
                    </a:lnTo>
                    <a:lnTo>
                      <a:pt x="6933" y="568"/>
                    </a:lnTo>
                    <a:lnTo>
                      <a:pt x="6515" y="389"/>
                    </a:lnTo>
                    <a:lnTo>
                      <a:pt x="6096" y="210"/>
                    </a:lnTo>
                    <a:lnTo>
                      <a:pt x="5678" y="90"/>
                    </a:lnTo>
                    <a:lnTo>
                      <a:pt x="5200" y="31"/>
                    </a:lnTo>
                    <a:lnTo>
                      <a:pt x="475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8901226" y="77910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02" y="1"/>
                    </a:moveTo>
                    <a:lnTo>
                      <a:pt x="4154" y="31"/>
                    </a:lnTo>
                    <a:lnTo>
                      <a:pt x="3706" y="90"/>
                    </a:lnTo>
                    <a:lnTo>
                      <a:pt x="3257" y="210"/>
                    </a:lnTo>
                    <a:lnTo>
                      <a:pt x="2839" y="359"/>
                    </a:lnTo>
                    <a:lnTo>
                      <a:pt x="2451" y="539"/>
                    </a:lnTo>
                    <a:lnTo>
                      <a:pt x="2062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76" y="1614"/>
                    </a:lnTo>
                    <a:lnTo>
                      <a:pt x="807" y="1973"/>
                    </a:lnTo>
                    <a:lnTo>
                      <a:pt x="598" y="2331"/>
                    </a:lnTo>
                    <a:lnTo>
                      <a:pt x="389" y="2720"/>
                    </a:lnTo>
                    <a:lnTo>
                      <a:pt x="240" y="3138"/>
                    </a:lnTo>
                    <a:lnTo>
                      <a:pt x="90" y="3586"/>
                    </a:lnTo>
                    <a:lnTo>
                      <a:pt x="30" y="4035"/>
                    </a:lnTo>
                    <a:lnTo>
                      <a:pt x="0" y="4483"/>
                    </a:lnTo>
                    <a:lnTo>
                      <a:pt x="0" y="4991"/>
                    </a:lnTo>
                    <a:lnTo>
                      <a:pt x="60" y="5469"/>
                    </a:lnTo>
                    <a:lnTo>
                      <a:pt x="150" y="5917"/>
                    </a:lnTo>
                    <a:lnTo>
                      <a:pt x="299" y="6365"/>
                    </a:lnTo>
                    <a:lnTo>
                      <a:pt x="508" y="6783"/>
                    </a:lnTo>
                    <a:lnTo>
                      <a:pt x="718" y="7172"/>
                    </a:lnTo>
                    <a:lnTo>
                      <a:pt x="987" y="7530"/>
                    </a:lnTo>
                    <a:lnTo>
                      <a:pt x="1285" y="7859"/>
                    </a:lnTo>
                    <a:lnTo>
                      <a:pt x="1614" y="8188"/>
                    </a:lnTo>
                    <a:lnTo>
                      <a:pt x="1973" y="8457"/>
                    </a:lnTo>
                    <a:lnTo>
                      <a:pt x="2361" y="8696"/>
                    </a:lnTo>
                    <a:lnTo>
                      <a:pt x="2779" y="8905"/>
                    </a:lnTo>
                    <a:lnTo>
                      <a:pt x="3228" y="9054"/>
                    </a:lnTo>
                    <a:lnTo>
                      <a:pt x="3676" y="9174"/>
                    </a:lnTo>
                    <a:lnTo>
                      <a:pt x="4154" y="9234"/>
                    </a:lnTo>
                    <a:lnTo>
                      <a:pt x="4632" y="9264"/>
                    </a:lnTo>
                    <a:lnTo>
                      <a:pt x="5080" y="9234"/>
                    </a:lnTo>
                    <a:lnTo>
                      <a:pt x="5558" y="9174"/>
                    </a:lnTo>
                    <a:lnTo>
                      <a:pt x="5977" y="9054"/>
                    </a:lnTo>
                    <a:lnTo>
                      <a:pt x="6395" y="8905"/>
                    </a:lnTo>
                    <a:lnTo>
                      <a:pt x="6813" y="8726"/>
                    </a:lnTo>
                    <a:lnTo>
                      <a:pt x="7172" y="8517"/>
                    </a:lnTo>
                    <a:lnTo>
                      <a:pt x="7530" y="8248"/>
                    </a:lnTo>
                    <a:lnTo>
                      <a:pt x="7859" y="7949"/>
                    </a:lnTo>
                    <a:lnTo>
                      <a:pt x="8158" y="7650"/>
                    </a:lnTo>
                    <a:lnTo>
                      <a:pt x="8427" y="7291"/>
                    </a:lnTo>
                    <a:lnTo>
                      <a:pt x="8666" y="6933"/>
                    </a:lnTo>
                    <a:lnTo>
                      <a:pt x="8845" y="6544"/>
                    </a:lnTo>
                    <a:lnTo>
                      <a:pt x="9024" y="6126"/>
                    </a:lnTo>
                    <a:lnTo>
                      <a:pt x="9144" y="5678"/>
                    </a:lnTo>
                    <a:lnTo>
                      <a:pt x="9204" y="5230"/>
                    </a:lnTo>
                    <a:lnTo>
                      <a:pt x="9263" y="4782"/>
                    </a:lnTo>
                    <a:lnTo>
                      <a:pt x="9233" y="4274"/>
                    </a:lnTo>
                    <a:lnTo>
                      <a:pt x="9174" y="3795"/>
                    </a:lnTo>
                    <a:lnTo>
                      <a:pt x="9084" y="3347"/>
                    </a:lnTo>
                    <a:lnTo>
                      <a:pt x="8935" y="2899"/>
                    </a:lnTo>
                    <a:lnTo>
                      <a:pt x="8755" y="2481"/>
                    </a:lnTo>
                    <a:lnTo>
                      <a:pt x="8516" y="2092"/>
                    </a:lnTo>
                    <a:lnTo>
                      <a:pt x="8247" y="1734"/>
                    </a:lnTo>
                    <a:lnTo>
                      <a:pt x="7949" y="1405"/>
                    </a:lnTo>
                    <a:lnTo>
                      <a:pt x="7620" y="1076"/>
                    </a:lnTo>
                    <a:lnTo>
                      <a:pt x="7261" y="807"/>
                    </a:lnTo>
                    <a:lnTo>
                      <a:pt x="687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90"/>
                    </a:lnTo>
                    <a:lnTo>
                      <a:pt x="5110" y="31"/>
                    </a:lnTo>
                    <a:lnTo>
                      <a:pt x="460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8653399" y="538817"/>
                <a:ext cx="116395" cy="116395"/>
              </a:xfrm>
              <a:custGeom>
                <a:avLst/>
                <a:gdLst/>
                <a:ahLst/>
                <a:cxnLst/>
                <a:rect l="l" t="t" r="r" b="b"/>
                <a:pathLst>
                  <a:path w="9234" h="9234" extrusionOk="0">
                    <a:moveTo>
                      <a:pt x="4572" y="0"/>
                    </a:moveTo>
                    <a:lnTo>
                      <a:pt x="4124" y="30"/>
                    </a:lnTo>
                    <a:lnTo>
                      <a:pt x="3676" y="90"/>
                    </a:lnTo>
                    <a:lnTo>
                      <a:pt x="3227" y="209"/>
                    </a:lnTo>
                    <a:lnTo>
                      <a:pt x="2809" y="389"/>
                    </a:lnTo>
                    <a:lnTo>
                      <a:pt x="2421" y="568"/>
                    </a:lnTo>
                    <a:lnTo>
                      <a:pt x="2032" y="807"/>
                    </a:lnTo>
                    <a:lnTo>
                      <a:pt x="1703" y="1076"/>
                    </a:lnTo>
                    <a:lnTo>
                      <a:pt x="1375" y="1375"/>
                    </a:lnTo>
                    <a:lnTo>
                      <a:pt x="1076" y="1703"/>
                    </a:lnTo>
                    <a:lnTo>
                      <a:pt x="807" y="2032"/>
                    </a:lnTo>
                    <a:lnTo>
                      <a:pt x="568" y="2420"/>
                    </a:lnTo>
                    <a:lnTo>
                      <a:pt x="389" y="2809"/>
                    </a:lnTo>
                    <a:lnTo>
                      <a:pt x="209" y="3227"/>
                    </a:lnTo>
                    <a:lnTo>
                      <a:pt x="120" y="3675"/>
                    </a:lnTo>
                    <a:lnTo>
                      <a:pt x="30" y="4124"/>
                    </a:lnTo>
                    <a:lnTo>
                      <a:pt x="0" y="4572"/>
                    </a:lnTo>
                    <a:lnTo>
                      <a:pt x="30" y="5050"/>
                    </a:lnTo>
                    <a:lnTo>
                      <a:pt x="90" y="5528"/>
                    </a:lnTo>
                    <a:lnTo>
                      <a:pt x="209" y="5976"/>
                    </a:lnTo>
                    <a:lnTo>
                      <a:pt x="389" y="6424"/>
                    </a:lnTo>
                    <a:lnTo>
                      <a:pt x="598" y="6843"/>
                    </a:lnTo>
                    <a:lnTo>
                      <a:pt x="837" y="7231"/>
                    </a:lnTo>
                    <a:lnTo>
                      <a:pt x="1106" y="7590"/>
                    </a:lnTo>
                    <a:lnTo>
                      <a:pt x="1435" y="7918"/>
                    </a:lnTo>
                    <a:lnTo>
                      <a:pt x="1763" y="8217"/>
                    </a:lnTo>
                    <a:lnTo>
                      <a:pt x="2152" y="8486"/>
                    </a:lnTo>
                    <a:lnTo>
                      <a:pt x="2540" y="8725"/>
                    </a:lnTo>
                    <a:lnTo>
                      <a:pt x="2958" y="8904"/>
                    </a:lnTo>
                    <a:lnTo>
                      <a:pt x="3407" y="9054"/>
                    </a:lnTo>
                    <a:lnTo>
                      <a:pt x="3855" y="9173"/>
                    </a:lnTo>
                    <a:lnTo>
                      <a:pt x="4333" y="9233"/>
                    </a:lnTo>
                    <a:lnTo>
                      <a:pt x="4811" y="9233"/>
                    </a:lnTo>
                    <a:lnTo>
                      <a:pt x="5259" y="9173"/>
                    </a:lnTo>
                    <a:lnTo>
                      <a:pt x="5707" y="9084"/>
                    </a:lnTo>
                    <a:lnTo>
                      <a:pt x="6156" y="8964"/>
                    </a:lnTo>
                    <a:lnTo>
                      <a:pt x="6544" y="8785"/>
                    </a:lnTo>
                    <a:lnTo>
                      <a:pt x="6933" y="8576"/>
                    </a:lnTo>
                    <a:lnTo>
                      <a:pt x="7321" y="8337"/>
                    </a:lnTo>
                    <a:lnTo>
                      <a:pt x="7650" y="8068"/>
                    </a:lnTo>
                    <a:lnTo>
                      <a:pt x="7978" y="7769"/>
                    </a:lnTo>
                    <a:lnTo>
                      <a:pt x="8277" y="7440"/>
                    </a:lnTo>
                    <a:lnTo>
                      <a:pt x="8516" y="7052"/>
                    </a:lnTo>
                    <a:lnTo>
                      <a:pt x="8725" y="6693"/>
                    </a:lnTo>
                    <a:lnTo>
                      <a:pt x="8905" y="6275"/>
                    </a:lnTo>
                    <a:lnTo>
                      <a:pt x="9054" y="5857"/>
                    </a:lnTo>
                    <a:lnTo>
                      <a:pt x="9174" y="5408"/>
                    </a:lnTo>
                    <a:lnTo>
                      <a:pt x="9233" y="4960"/>
                    </a:lnTo>
                    <a:lnTo>
                      <a:pt x="9233" y="4512"/>
                    </a:lnTo>
                    <a:lnTo>
                      <a:pt x="9203" y="4034"/>
                    </a:lnTo>
                    <a:lnTo>
                      <a:pt x="9114" y="3586"/>
                    </a:lnTo>
                    <a:lnTo>
                      <a:pt x="8994" y="3167"/>
                    </a:lnTo>
                    <a:lnTo>
                      <a:pt x="8845" y="2749"/>
                    </a:lnTo>
                    <a:lnTo>
                      <a:pt x="8636" y="2361"/>
                    </a:lnTo>
                    <a:lnTo>
                      <a:pt x="8397" y="1972"/>
                    </a:lnTo>
                    <a:lnTo>
                      <a:pt x="8128" y="1644"/>
                    </a:lnTo>
                    <a:lnTo>
                      <a:pt x="7829" y="1315"/>
                    </a:lnTo>
                    <a:lnTo>
                      <a:pt x="7500" y="1016"/>
                    </a:lnTo>
                    <a:lnTo>
                      <a:pt x="7142" y="747"/>
                    </a:lnTo>
                    <a:lnTo>
                      <a:pt x="6753" y="538"/>
                    </a:lnTo>
                    <a:lnTo>
                      <a:pt x="6365" y="359"/>
                    </a:lnTo>
                    <a:lnTo>
                      <a:pt x="5917" y="179"/>
                    </a:lnTo>
                    <a:lnTo>
                      <a:pt x="5498" y="90"/>
                    </a:lnTo>
                    <a:lnTo>
                      <a:pt x="5050" y="30"/>
                    </a:lnTo>
                    <a:lnTo>
                      <a:pt x="45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8459434" y="147860"/>
                <a:ext cx="110735" cy="110748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8786" extrusionOk="0">
                    <a:moveTo>
                      <a:pt x="4512" y="0"/>
                    </a:moveTo>
                    <a:lnTo>
                      <a:pt x="4064" y="30"/>
                    </a:lnTo>
                    <a:lnTo>
                      <a:pt x="3645" y="90"/>
                    </a:lnTo>
                    <a:lnTo>
                      <a:pt x="3197" y="180"/>
                    </a:lnTo>
                    <a:lnTo>
                      <a:pt x="2809" y="329"/>
                    </a:lnTo>
                    <a:lnTo>
                      <a:pt x="2420" y="508"/>
                    </a:lnTo>
                    <a:lnTo>
                      <a:pt x="2032" y="718"/>
                    </a:lnTo>
                    <a:lnTo>
                      <a:pt x="1703" y="986"/>
                    </a:lnTo>
                    <a:lnTo>
                      <a:pt x="1375" y="1255"/>
                    </a:lnTo>
                    <a:lnTo>
                      <a:pt x="1076" y="1584"/>
                    </a:lnTo>
                    <a:lnTo>
                      <a:pt x="807" y="1913"/>
                    </a:lnTo>
                    <a:lnTo>
                      <a:pt x="568" y="2271"/>
                    </a:lnTo>
                    <a:lnTo>
                      <a:pt x="388" y="2660"/>
                    </a:lnTo>
                    <a:lnTo>
                      <a:pt x="239" y="3078"/>
                    </a:lnTo>
                    <a:lnTo>
                      <a:pt x="120" y="3496"/>
                    </a:lnTo>
                    <a:lnTo>
                      <a:pt x="30" y="3915"/>
                    </a:lnTo>
                    <a:lnTo>
                      <a:pt x="0" y="4363"/>
                    </a:lnTo>
                    <a:lnTo>
                      <a:pt x="30" y="4811"/>
                    </a:lnTo>
                    <a:lnTo>
                      <a:pt x="90" y="5229"/>
                    </a:lnTo>
                    <a:lnTo>
                      <a:pt x="209" y="5648"/>
                    </a:lnTo>
                    <a:lnTo>
                      <a:pt x="359" y="6066"/>
                    </a:lnTo>
                    <a:lnTo>
                      <a:pt x="538" y="6455"/>
                    </a:lnTo>
                    <a:lnTo>
                      <a:pt x="747" y="6813"/>
                    </a:lnTo>
                    <a:lnTo>
                      <a:pt x="1016" y="7172"/>
                    </a:lnTo>
                    <a:lnTo>
                      <a:pt x="1315" y="7470"/>
                    </a:lnTo>
                    <a:lnTo>
                      <a:pt x="1614" y="7769"/>
                    </a:lnTo>
                    <a:lnTo>
                      <a:pt x="1972" y="8038"/>
                    </a:lnTo>
                    <a:lnTo>
                      <a:pt x="2331" y="8247"/>
                    </a:lnTo>
                    <a:lnTo>
                      <a:pt x="2719" y="8457"/>
                    </a:lnTo>
                    <a:lnTo>
                      <a:pt x="3137" y="8606"/>
                    </a:lnTo>
                    <a:lnTo>
                      <a:pt x="3556" y="8696"/>
                    </a:lnTo>
                    <a:lnTo>
                      <a:pt x="3974" y="8785"/>
                    </a:lnTo>
                    <a:lnTo>
                      <a:pt x="4422" y="8785"/>
                    </a:lnTo>
                    <a:lnTo>
                      <a:pt x="4870" y="8755"/>
                    </a:lnTo>
                    <a:lnTo>
                      <a:pt x="5319" y="8696"/>
                    </a:lnTo>
                    <a:lnTo>
                      <a:pt x="5737" y="8576"/>
                    </a:lnTo>
                    <a:lnTo>
                      <a:pt x="6125" y="8427"/>
                    </a:lnTo>
                    <a:lnTo>
                      <a:pt x="6514" y="8217"/>
                    </a:lnTo>
                    <a:lnTo>
                      <a:pt x="6872" y="8008"/>
                    </a:lnTo>
                    <a:lnTo>
                      <a:pt x="7201" y="7739"/>
                    </a:lnTo>
                    <a:lnTo>
                      <a:pt x="7530" y="7441"/>
                    </a:lnTo>
                    <a:lnTo>
                      <a:pt x="7799" y="7112"/>
                    </a:lnTo>
                    <a:lnTo>
                      <a:pt x="8068" y="6783"/>
                    </a:lnTo>
                    <a:lnTo>
                      <a:pt x="8277" y="6395"/>
                    </a:lnTo>
                    <a:lnTo>
                      <a:pt x="8456" y="6006"/>
                    </a:lnTo>
                    <a:lnTo>
                      <a:pt x="8606" y="5588"/>
                    </a:lnTo>
                    <a:lnTo>
                      <a:pt x="8725" y="5170"/>
                    </a:lnTo>
                    <a:lnTo>
                      <a:pt x="8785" y="4751"/>
                    </a:lnTo>
                    <a:lnTo>
                      <a:pt x="8785" y="4303"/>
                    </a:lnTo>
                    <a:lnTo>
                      <a:pt x="8755" y="3885"/>
                    </a:lnTo>
                    <a:lnTo>
                      <a:pt x="8665" y="3467"/>
                    </a:lnTo>
                    <a:lnTo>
                      <a:pt x="8576" y="3048"/>
                    </a:lnTo>
                    <a:lnTo>
                      <a:pt x="8426" y="2690"/>
                    </a:lnTo>
                    <a:lnTo>
                      <a:pt x="8217" y="2301"/>
                    </a:lnTo>
                    <a:lnTo>
                      <a:pt x="8008" y="1973"/>
                    </a:lnTo>
                    <a:lnTo>
                      <a:pt x="7769" y="1644"/>
                    </a:lnTo>
                    <a:lnTo>
                      <a:pt x="7470" y="1315"/>
                    </a:lnTo>
                    <a:lnTo>
                      <a:pt x="7171" y="1046"/>
                    </a:lnTo>
                    <a:lnTo>
                      <a:pt x="6843" y="807"/>
                    </a:lnTo>
                    <a:lnTo>
                      <a:pt x="6514" y="568"/>
                    </a:lnTo>
                    <a:lnTo>
                      <a:pt x="6125" y="389"/>
                    </a:lnTo>
                    <a:lnTo>
                      <a:pt x="5737" y="239"/>
                    </a:lnTo>
                    <a:lnTo>
                      <a:pt x="5349" y="120"/>
                    </a:lnTo>
                    <a:lnTo>
                      <a:pt x="4930" y="60"/>
                    </a:lnTo>
                    <a:lnTo>
                      <a:pt x="451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8758853" y="738808"/>
                <a:ext cx="109613" cy="109991"/>
              </a:xfrm>
              <a:custGeom>
                <a:avLst/>
                <a:gdLst/>
                <a:ahLst/>
                <a:cxnLst/>
                <a:rect l="l" t="t" r="r" b="b"/>
                <a:pathLst>
                  <a:path w="8696" h="8726" extrusionOk="0">
                    <a:moveTo>
                      <a:pt x="4393" y="0"/>
                    </a:moveTo>
                    <a:lnTo>
                      <a:pt x="3945" y="30"/>
                    </a:lnTo>
                    <a:lnTo>
                      <a:pt x="3527" y="90"/>
                    </a:lnTo>
                    <a:lnTo>
                      <a:pt x="3138" y="180"/>
                    </a:lnTo>
                    <a:lnTo>
                      <a:pt x="2750" y="329"/>
                    </a:lnTo>
                    <a:lnTo>
                      <a:pt x="2361" y="479"/>
                    </a:lnTo>
                    <a:lnTo>
                      <a:pt x="2033" y="688"/>
                    </a:lnTo>
                    <a:lnTo>
                      <a:pt x="1704" y="927"/>
                    </a:lnTo>
                    <a:lnTo>
                      <a:pt x="1375" y="1196"/>
                    </a:lnTo>
                    <a:lnTo>
                      <a:pt x="1106" y="1495"/>
                    </a:lnTo>
                    <a:lnTo>
                      <a:pt x="837" y="1793"/>
                    </a:lnTo>
                    <a:lnTo>
                      <a:pt x="628" y="2152"/>
                    </a:lnTo>
                    <a:lnTo>
                      <a:pt x="419" y="2510"/>
                    </a:lnTo>
                    <a:lnTo>
                      <a:pt x="270" y="2869"/>
                    </a:lnTo>
                    <a:lnTo>
                      <a:pt x="120" y="3287"/>
                    </a:lnTo>
                    <a:lnTo>
                      <a:pt x="31" y="3706"/>
                    </a:lnTo>
                    <a:lnTo>
                      <a:pt x="1" y="4124"/>
                    </a:lnTo>
                    <a:lnTo>
                      <a:pt x="1" y="4572"/>
                    </a:lnTo>
                    <a:lnTo>
                      <a:pt x="31" y="4990"/>
                    </a:lnTo>
                    <a:lnTo>
                      <a:pt x="120" y="5409"/>
                    </a:lnTo>
                    <a:lnTo>
                      <a:pt x="240" y="5827"/>
                    </a:lnTo>
                    <a:lnTo>
                      <a:pt x="419" y="6216"/>
                    </a:lnTo>
                    <a:lnTo>
                      <a:pt x="628" y="6604"/>
                    </a:lnTo>
                    <a:lnTo>
                      <a:pt x="867" y="6963"/>
                    </a:lnTo>
                    <a:lnTo>
                      <a:pt x="1136" y="7261"/>
                    </a:lnTo>
                    <a:lnTo>
                      <a:pt x="1435" y="7590"/>
                    </a:lnTo>
                    <a:lnTo>
                      <a:pt x="1764" y="7859"/>
                    </a:lnTo>
                    <a:lnTo>
                      <a:pt x="2122" y="8098"/>
                    </a:lnTo>
                    <a:lnTo>
                      <a:pt x="2481" y="8307"/>
                    </a:lnTo>
                    <a:lnTo>
                      <a:pt x="2899" y="8457"/>
                    </a:lnTo>
                    <a:lnTo>
                      <a:pt x="3288" y="8576"/>
                    </a:lnTo>
                    <a:lnTo>
                      <a:pt x="3736" y="8666"/>
                    </a:lnTo>
                    <a:lnTo>
                      <a:pt x="4184" y="8726"/>
                    </a:lnTo>
                    <a:lnTo>
                      <a:pt x="4632" y="8726"/>
                    </a:lnTo>
                    <a:lnTo>
                      <a:pt x="5051" y="8666"/>
                    </a:lnTo>
                    <a:lnTo>
                      <a:pt x="5469" y="8576"/>
                    </a:lnTo>
                    <a:lnTo>
                      <a:pt x="5887" y="8427"/>
                    </a:lnTo>
                    <a:lnTo>
                      <a:pt x="6276" y="8247"/>
                    </a:lnTo>
                    <a:lnTo>
                      <a:pt x="6634" y="8038"/>
                    </a:lnTo>
                    <a:lnTo>
                      <a:pt x="6993" y="7799"/>
                    </a:lnTo>
                    <a:lnTo>
                      <a:pt x="7321" y="7530"/>
                    </a:lnTo>
                    <a:lnTo>
                      <a:pt x="7620" y="7232"/>
                    </a:lnTo>
                    <a:lnTo>
                      <a:pt x="7889" y="6903"/>
                    </a:lnTo>
                    <a:lnTo>
                      <a:pt x="8098" y="6544"/>
                    </a:lnTo>
                    <a:lnTo>
                      <a:pt x="8307" y="6156"/>
                    </a:lnTo>
                    <a:lnTo>
                      <a:pt x="8457" y="5767"/>
                    </a:lnTo>
                    <a:lnTo>
                      <a:pt x="8606" y="5349"/>
                    </a:lnTo>
                    <a:lnTo>
                      <a:pt x="8666" y="4901"/>
                    </a:lnTo>
                    <a:lnTo>
                      <a:pt x="8696" y="4453"/>
                    </a:lnTo>
                    <a:lnTo>
                      <a:pt x="8696" y="4004"/>
                    </a:lnTo>
                    <a:lnTo>
                      <a:pt x="8636" y="3586"/>
                    </a:lnTo>
                    <a:lnTo>
                      <a:pt x="8546" y="3168"/>
                    </a:lnTo>
                    <a:lnTo>
                      <a:pt x="8397" y="2749"/>
                    </a:lnTo>
                    <a:lnTo>
                      <a:pt x="8218" y="2361"/>
                    </a:lnTo>
                    <a:lnTo>
                      <a:pt x="8009" y="2002"/>
                    </a:lnTo>
                    <a:lnTo>
                      <a:pt x="7740" y="1644"/>
                    </a:lnTo>
                    <a:lnTo>
                      <a:pt x="7471" y="1345"/>
                    </a:lnTo>
                    <a:lnTo>
                      <a:pt x="7172" y="1046"/>
                    </a:lnTo>
                    <a:lnTo>
                      <a:pt x="6813" y="777"/>
                    </a:lnTo>
                    <a:lnTo>
                      <a:pt x="6455" y="568"/>
                    </a:lnTo>
                    <a:lnTo>
                      <a:pt x="6066" y="359"/>
                    </a:lnTo>
                    <a:lnTo>
                      <a:pt x="5678" y="210"/>
                    </a:lnTo>
                    <a:lnTo>
                      <a:pt x="5260" y="90"/>
                    </a:lnTo>
                    <a:lnTo>
                      <a:pt x="4841" y="30"/>
                    </a:lnTo>
                    <a:lnTo>
                      <a:pt x="439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8514795" y="494750"/>
                <a:ext cx="102453" cy="102453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8128" extrusionOk="0">
                    <a:moveTo>
                      <a:pt x="3706" y="0"/>
                    </a:moveTo>
                    <a:lnTo>
                      <a:pt x="3287" y="60"/>
                    </a:lnTo>
                    <a:lnTo>
                      <a:pt x="2899" y="150"/>
                    </a:lnTo>
                    <a:lnTo>
                      <a:pt x="2540" y="299"/>
                    </a:lnTo>
                    <a:lnTo>
                      <a:pt x="2182" y="448"/>
                    </a:lnTo>
                    <a:lnTo>
                      <a:pt x="1853" y="628"/>
                    </a:lnTo>
                    <a:lnTo>
                      <a:pt x="1524" y="867"/>
                    </a:lnTo>
                    <a:lnTo>
                      <a:pt x="1225" y="1106"/>
                    </a:lnTo>
                    <a:lnTo>
                      <a:pt x="986" y="1404"/>
                    </a:lnTo>
                    <a:lnTo>
                      <a:pt x="747" y="1703"/>
                    </a:lnTo>
                    <a:lnTo>
                      <a:pt x="538" y="2032"/>
                    </a:lnTo>
                    <a:lnTo>
                      <a:pt x="359" y="2361"/>
                    </a:lnTo>
                    <a:lnTo>
                      <a:pt x="210" y="2749"/>
                    </a:lnTo>
                    <a:lnTo>
                      <a:pt x="90" y="3108"/>
                    </a:lnTo>
                    <a:lnTo>
                      <a:pt x="30" y="3526"/>
                    </a:lnTo>
                    <a:lnTo>
                      <a:pt x="0" y="3944"/>
                    </a:lnTo>
                    <a:lnTo>
                      <a:pt x="0" y="4363"/>
                    </a:lnTo>
                    <a:lnTo>
                      <a:pt x="60" y="4781"/>
                    </a:lnTo>
                    <a:lnTo>
                      <a:pt x="150" y="5199"/>
                    </a:lnTo>
                    <a:lnTo>
                      <a:pt x="269" y="5588"/>
                    </a:lnTo>
                    <a:lnTo>
                      <a:pt x="449" y="5946"/>
                    </a:lnTo>
                    <a:lnTo>
                      <a:pt x="658" y="6305"/>
                    </a:lnTo>
                    <a:lnTo>
                      <a:pt x="897" y="6634"/>
                    </a:lnTo>
                    <a:lnTo>
                      <a:pt x="1166" y="6932"/>
                    </a:lnTo>
                    <a:lnTo>
                      <a:pt x="1465" y="7201"/>
                    </a:lnTo>
                    <a:lnTo>
                      <a:pt x="1763" y="7440"/>
                    </a:lnTo>
                    <a:lnTo>
                      <a:pt x="2122" y="7649"/>
                    </a:lnTo>
                    <a:lnTo>
                      <a:pt x="2480" y="7829"/>
                    </a:lnTo>
                    <a:lnTo>
                      <a:pt x="2869" y="7948"/>
                    </a:lnTo>
                    <a:lnTo>
                      <a:pt x="3287" y="8068"/>
                    </a:lnTo>
                    <a:lnTo>
                      <a:pt x="3706" y="8098"/>
                    </a:lnTo>
                    <a:lnTo>
                      <a:pt x="4124" y="8128"/>
                    </a:lnTo>
                    <a:lnTo>
                      <a:pt x="4542" y="8098"/>
                    </a:lnTo>
                    <a:lnTo>
                      <a:pt x="4961" y="8038"/>
                    </a:lnTo>
                    <a:lnTo>
                      <a:pt x="5319" y="7918"/>
                    </a:lnTo>
                    <a:lnTo>
                      <a:pt x="5708" y="7799"/>
                    </a:lnTo>
                    <a:lnTo>
                      <a:pt x="6036" y="7620"/>
                    </a:lnTo>
                    <a:lnTo>
                      <a:pt x="6365" y="7410"/>
                    </a:lnTo>
                    <a:lnTo>
                      <a:pt x="6694" y="7171"/>
                    </a:lnTo>
                    <a:lnTo>
                      <a:pt x="6962" y="6902"/>
                    </a:lnTo>
                    <a:lnTo>
                      <a:pt x="7231" y="6634"/>
                    </a:lnTo>
                    <a:lnTo>
                      <a:pt x="7441" y="6305"/>
                    </a:lnTo>
                    <a:lnTo>
                      <a:pt x="7650" y="5976"/>
                    </a:lnTo>
                    <a:lnTo>
                      <a:pt x="7799" y="5618"/>
                    </a:lnTo>
                    <a:lnTo>
                      <a:pt x="7949" y="5259"/>
                    </a:lnTo>
                    <a:lnTo>
                      <a:pt x="8038" y="4871"/>
                    </a:lnTo>
                    <a:lnTo>
                      <a:pt x="8098" y="4452"/>
                    </a:lnTo>
                    <a:lnTo>
                      <a:pt x="8128" y="4064"/>
                    </a:lnTo>
                    <a:lnTo>
                      <a:pt x="8098" y="3646"/>
                    </a:lnTo>
                    <a:lnTo>
                      <a:pt x="8038" y="3227"/>
                    </a:lnTo>
                    <a:lnTo>
                      <a:pt x="7949" y="2839"/>
                    </a:lnTo>
                    <a:lnTo>
                      <a:pt x="7799" y="2480"/>
                    </a:lnTo>
                    <a:lnTo>
                      <a:pt x="7620" y="2122"/>
                    </a:lnTo>
                    <a:lnTo>
                      <a:pt x="7441" y="1793"/>
                    </a:lnTo>
                    <a:lnTo>
                      <a:pt x="7202" y="1494"/>
                    </a:lnTo>
                    <a:lnTo>
                      <a:pt x="6962" y="1195"/>
                    </a:lnTo>
                    <a:lnTo>
                      <a:pt x="6664" y="926"/>
                    </a:lnTo>
                    <a:lnTo>
                      <a:pt x="6365" y="717"/>
                    </a:lnTo>
                    <a:lnTo>
                      <a:pt x="6036" y="508"/>
                    </a:lnTo>
                    <a:lnTo>
                      <a:pt x="5678" y="329"/>
                    </a:lnTo>
                    <a:lnTo>
                      <a:pt x="5319" y="179"/>
                    </a:lnTo>
                    <a:lnTo>
                      <a:pt x="4931" y="90"/>
                    </a:lnTo>
                    <a:lnTo>
                      <a:pt x="4512" y="30"/>
                    </a:lnTo>
                    <a:lnTo>
                      <a:pt x="412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9010827" y="983622"/>
                <a:ext cx="101332" cy="101332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8039" extrusionOk="0">
                    <a:moveTo>
                      <a:pt x="4005" y="1"/>
                    </a:moveTo>
                    <a:lnTo>
                      <a:pt x="3586" y="31"/>
                    </a:lnTo>
                    <a:lnTo>
                      <a:pt x="3198" y="90"/>
                    </a:lnTo>
                    <a:lnTo>
                      <a:pt x="2839" y="180"/>
                    </a:lnTo>
                    <a:lnTo>
                      <a:pt x="2451" y="329"/>
                    </a:lnTo>
                    <a:lnTo>
                      <a:pt x="2122" y="509"/>
                    </a:lnTo>
                    <a:lnTo>
                      <a:pt x="1764" y="718"/>
                    </a:lnTo>
                    <a:lnTo>
                      <a:pt x="1465" y="957"/>
                    </a:lnTo>
                    <a:lnTo>
                      <a:pt x="1166" y="1196"/>
                    </a:lnTo>
                    <a:lnTo>
                      <a:pt x="927" y="1495"/>
                    </a:lnTo>
                    <a:lnTo>
                      <a:pt x="688" y="1823"/>
                    </a:lnTo>
                    <a:lnTo>
                      <a:pt x="479" y="2152"/>
                    </a:lnTo>
                    <a:lnTo>
                      <a:pt x="299" y="2511"/>
                    </a:lnTo>
                    <a:lnTo>
                      <a:pt x="180" y="2869"/>
                    </a:lnTo>
                    <a:lnTo>
                      <a:pt x="90" y="3258"/>
                    </a:lnTo>
                    <a:lnTo>
                      <a:pt x="1" y="3646"/>
                    </a:lnTo>
                    <a:lnTo>
                      <a:pt x="1" y="4034"/>
                    </a:lnTo>
                    <a:lnTo>
                      <a:pt x="30" y="4453"/>
                    </a:lnTo>
                    <a:lnTo>
                      <a:pt x="90" y="4841"/>
                    </a:lnTo>
                    <a:lnTo>
                      <a:pt x="180" y="5230"/>
                    </a:lnTo>
                    <a:lnTo>
                      <a:pt x="329" y="5588"/>
                    </a:lnTo>
                    <a:lnTo>
                      <a:pt x="509" y="5947"/>
                    </a:lnTo>
                    <a:lnTo>
                      <a:pt x="718" y="6275"/>
                    </a:lnTo>
                    <a:lnTo>
                      <a:pt x="957" y="6574"/>
                    </a:lnTo>
                    <a:lnTo>
                      <a:pt x="1196" y="6873"/>
                    </a:lnTo>
                    <a:lnTo>
                      <a:pt x="1495" y="7112"/>
                    </a:lnTo>
                    <a:lnTo>
                      <a:pt x="1823" y="7351"/>
                    </a:lnTo>
                    <a:lnTo>
                      <a:pt x="2152" y="7560"/>
                    </a:lnTo>
                    <a:lnTo>
                      <a:pt x="2481" y="7740"/>
                    </a:lnTo>
                    <a:lnTo>
                      <a:pt x="2869" y="7859"/>
                    </a:lnTo>
                    <a:lnTo>
                      <a:pt x="3258" y="7979"/>
                    </a:lnTo>
                    <a:lnTo>
                      <a:pt x="3646" y="8038"/>
                    </a:lnTo>
                    <a:lnTo>
                      <a:pt x="4453" y="8038"/>
                    </a:lnTo>
                    <a:lnTo>
                      <a:pt x="4841" y="7949"/>
                    </a:lnTo>
                    <a:lnTo>
                      <a:pt x="5230" y="7859"/>
                    </a:lnTo>
                    <a:lnTo>
                      <a:pt x="5588" y="7710"/>
                    </a:lnTo>
                    <a:lnTo>
                      <a:pt x="5947" y="7530"/>
                    </a:lnTo>
                    <a:lnTo>
                      <a:pt x="6275" y="7321"/>
                    </a:lnTo>
                    <a:lnTo>
                      <a:pt x="6574" y="7112"/>
                    </a:lnTo>
                    <a:lnTo>
                      <a:pt x="6873" y="6843"/>
                    </a:lnTo>
                    <a:lnTo>
                      <a:pt x="7112" y="6544"/>
                    </a:lnTo>
                    <a:lnTo>
                      <a:pt x="7351" y="6246"/>
                    </a:lnTo>
                    <a:lnTo>
                      <a:pt x="7560" y="5887"/>
                    </a:lnTo>
                    <a:lnTo>
                      <a:pt x="7740" y="5558"/>
                    </a:lnTo>
                    <a:lnTo>
                      <a:pt x="7859" y="5170"/>
                    </a:lnTo>
                    <a:lnTo>
                      <a:pt x="7979" y="4811"/>
                    </a:lnTo>
                    <a:lnTo>
                      <a:pt x="8038" y="4393"/>
                    </a:lnTo>
                    <a:lnTo>
                      <a:pt x="8038" y="4005"/>
                    </a:lnTo>
                    <a:lnTo>
                      <a:pt x="8038" y="3586"/>
                    </a:lnTo>
                    <a:lnTo>
                      <a:pt x="7949" y="3198"/>
                    </a:lnTo>
                    <a:lnTo>
                      <a:pt x="7859" y="2839"/>
                    </a:lnTo>
                    <a:lnTo>
                      <a:pt x="7710" y="2451"/>
                    </a:lnTo>
                    <a:lnTo>
                      <a:pt x="7530" y="2122"/>
                    </a:lnTo>
                    <a:lnTo>
                      <a:pt x="7321" y="1764"/>
                    </a:lnTo>
                    <a:lnTo>
                      <a:pt x="7112" y="1465"/>
                    </a:lnTo>
                    <a:lnTo>
                      <a:pt x="6843" y="1166"/>
                    </a:lnTo>
                    <a:lnTo>
                      <a:pt x="6544" y="927"/>
                    </a:lnTo>
                    <a:lnTo>
                      <a:pt x="6246" y="688"/>
                    </a:lnTo>
                    <a:lnTo>
                      <a:pt x="5887" y="479"/>
                    </a:lnTo>
                    <a:lnTo>
                      <a:pt x="5558" y="299"/>
                    </a:lnTo>
                    <a:lnTo>
                      <a:pt x="5170" y="180"/>
                    </a:lnTo>
                    <a:lnTo>
                      <a:pt x="4811" y="90"/>
                    </a:lnTo>
                    <a:lnTo>
                      <a:pt x="4393" y="31"/>
                    </a:lnTo>
                    <a:lnTo>
                      <a:pt x="4005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8413854" y="306431"/>
                <a:ext cx="99819" cy="99819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7919" extrusionOk="0">
                    <a:moveTo>
                      <a:pt x="4004" y="0"/>
                    </a:moveTo>
                    <a:lnTo>
                      <a:pt x="3616" y="30"/>
                    </a:lnTo>
                    <a:lnTo>
                      <a:pt x="3257" y="90"/>
                    </a:lnTo>
                    <a:lnTo>
                      <a:pt x="2899" y="179"/>
                    </a:lnTo>
                    <a:lnTo>
                      <a:pt x="2540" y="299"/>
                    </a:lnTo>
                    <a:lnTo>
                      <a:pt x="2212" y="478"/>
                    </a:lnTo>
                    <a:lnTo>
                      <a:pt x="1883" y="657"/>
                    </a:lnTo>
                    <a:lnTo>
                      <a:pt x="1584" y="867"/>
                    </a:lnTo>
                    <a:lnTo>
                      <a:pt x="1285" y="1135"/>
                    </a:lnTo>
                    <a:lnTo>
                      <a:pt x="1016" y="1404"/>
                    </a:lnTo>
                    <a:lnTo>
                      <a:pt x="777" y="1703"/>
                    </a:lnTo>
                    <a:lnTo>
                      <a:pt x="568" y="2002"/>
                    </a:lnTo>
                    <a:lnTo>
                      <a:pt x="389" y="2331"/>
                    </a:lnTo>
                    <a:lnTo>
                      <a:pt x="240" y="2689"/>
                    </a:lnTo>
                    <a:lnTo>
                      <a:pt x="120" y="3048"/>
                    </a:lnTo>
                    <a:lnTo>
                      <a:pt x="60" y="3406"/>
                    </a:lnTo>
                    <a:lnTo>
                      <a:pt x="1" y="3795"/>
                    </a:lnTo>
                    <a:lnTo>
                      <a:pt x="1" y="4183"/>
                    </a:lnTo>
                    <a:lnTo>
                      <a:pt x="60" y="4572"/>
                    </a:lnTo>
                    <a:lnTo>
                      <a:pt x="150" y="4960"/>
                    </a:lnTo>
                    <a:lnTo>
                      <a:pt x="269" y="5319"/>
                    </a:lnTo>
                    <a:lnTo>
                      <a:pt x="449" y="5677"/>
                    </a:lnTo>
                    <a:lnTo>
                      <a:pt x="628" y="6036"/>
                    </a:lnTo>
                    <a:lnTo>
                      <a:pt x="867" y="6335"/>
                    </a:lnTo>
                    <a:lnTo>
                      <a:pt x="1106" y="6633"/>
                    </a:lnTo>
                    <a:lnTo>
                      <a:pt x="1405" y="6932"/>
                    </a:lnTo>
                    <a:lnTo>
                      <a:pt x="1704" y="7171"/>
                    </a:lnTo>
                    <a:lnTo>
                      <a:pt x="2032" y="7380"/>
                    </a:lnTo>
                    <a:lnTo>
                      <a:pt x="2391" y="7560"/>
                    </a:lnTo>
                    <a:lnTo>
                      <a:pt x="2749" y="7709"/>
                    </a:lnTo>
                    <a:lnTo>
                      <a:pt x="3138" y="7829"/>
                    </a:lnTo>
                    <a:lnTo>
                      <a:pt x="3526" y="7888"/>
                    </a:lnTo>
                    <a:lnTo>
                      <a:pt x="3915" y="7918"/>
                    </a:lnTo>
                    <a:lnTo>
                      <a:pt x="4303" y="7918"/>
                    </a:lnTo>
                    <a:lnTo>
                      <a:pt x="4662" y="7859"/>
                    </a:lnTo>
                    <a:lnTo>
                      <a:pt x="5050" y="7769"/>
                    </a:lnTo>
                    <a:lnTo>
                      <a:pt x="5379" y="7619"/>
                    </a:lnTo>
                    <a:lnTo>
                      <a:pt x="5738" y="7470"/>
                    </a:lnTo>
                    <a:lnTo>
                      <a:pt x="6066" y="7261"/>
                    </a:lnTo>
                    <a:lnTo>
                      <a:pt x="6365" y="7052"/>
                    </a:lnTo>
                    <a:lnTo>
                      <a:pt x="6634" y="6813"/>
                    </a:lnTo>
                    <a:lnTo>
                      <a:pt x="6903" y="6544"/>
                    </a:lnTo>
                    <a:lnTo>
                      <a:pt x="7142" y="6245"/>
                    </a:lnTo>
                    <a:lnTo>
                      <a:pt x="7351" y="5916"/>
                    </a:lnTo>
                    <a:lnTo>
                      <a:pt x="7530" y="5588"/>
                    </a:lnTo>
                    <a:lnTo>
                      <a:pt x="7680" y="5259"/>
                    </a:lnTo>
                    <a:lnTo>
                      <a:pt x="7799" y="4900"/>
                    </a:lnTo>
                    <a:lnTo>
                      <a:pt x="7889" y="4512"/>
                    </a:lnTo>
                    <a:lnTo>
                      <a:pt x="7919" y="4153"/>
                    </a:lnTo>
                    <a:lnTo>
                      <a:pt x="7919" y="3765"/>
                    </a:lnTo>
                    <a:lnTo>
                      <a:pt x="7859" y="3347"/>
                    </a:lnTo>
                    <a:lnTo>
                      <a:pt x="7769" y="2988"/>
                    </a:lnTo>
                    <a:lnTo>
                      <a:pt x="7650" y="2600"/>
                    </a:lnTo>
                    <a:lnTo>
                      <a:pt x="7500" y="2241"/>
                    </a:lnTo>
                    <a:lnTo>
                      <a:pt x="7291" y="1912"/>
                    </a:lnTo>
                    <a:lnTo>
                      <a:pt x="7052" y="1584"/>
                    </a:lnTo>
                    <a:lnTo>
                      <a:pt x="6813" y="1285"/>
                    </a:lnTo>
                    <a:lnTo>
                      <a:pt x="6514" y="1016"/>
                    </a:lnTo>
                    <a:lnTo>
                      <a:pt x="6216" y="777"/>
                    </a:lnTo>
                    <a:lnTo>
                      <a:pt x="5887" y="538"/>
                    </a:lnTo>
                    <a:lnTo>
                      <a:pt x="5528" y="359"/>
                    </a:lnTo>
                    <a:lnTo>
                      <a:pt x="5170" y="209"/>
                    </a:lnTo>
                    <a:lnTo>
                      <a:pt x="4781" y="120"/>
                    </a:lnTo>
                    <a:lnTo>
                      <a:pt x="4393" y="30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8617614" y="692484"/>
                <a:ext cx="100575" cy="100575"/>
              </a:xfrm>
              <a:custGeom>
                <a:avLst/>
                <a:gdLst/>
                <a:ahLst/>
                <a:cxnLst/>
                <a:rect l="l" t="t" r="r" b="b"/>
                <a:pathLst>
                  <a:path w="7979" h="7979" extrusionOk="0">
                    <a:moveTo>
                      <a:pt x="3915" y="0"/>
                    </a:moveTo>
                    <a:lnTo>
                      <a:pt x="3556" y="30"/>
                    </a:lnTo>
                    <a:lnTo>
                      <a:pt x="3168" y="120"/>
                    </a:lnTo>
                    <a:lnTo>
                      <a:pt x="2809" y="209"/>
                    </a:lnTo>
                    <a:lnTo>
                      <a:pt x="2451" y="359"/>
                    </a:lnTo>
                    <a:lnTo>
                      <a:pt x="2122" y="508"/>
                    </a:lnTo>
                    <a:lnTo>
                      <a:pt x="1794" y="717"/>
                    </a:lnTo>
                    <a:lnTo>
                      <a:pt x="1495" y="956"/>
                    </a:lnTo>
                    <a:lnTo>
                      <a:pt x="1226" y="1195"/>
                    </a:lnTo>
                    <a:lnTo>
                      <a:pt x="957" y="1494"/>
                    </a:lnTo>
                    <a:lnTo>
                      <a:pt x="718" y="1793"/>
                    </a:lnTo>
                    <a:lnTo>
                      <a:pt x="539" y="2092"/>
                    </a:lnTo>
                    <a:lnTo>
                      <a:pt x="359" y="2450"/>
                    </a:lnTo>
                    <a:lnTo>
                      <a:pt x="210" y="2779"/>
                    </a:lnTo>
                    <a:lnTo>
                      <a:pt x="120" y="3138"/>
                    </a:lnTo>
                    <a:lnTo>
                      <a:pt x="31" y="352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180" y="5080"/>
                    </a:lnTo>
                    <a:lnTo>
                      <a:pt x="329" y="5468"/>
                    </a:lnTo>
                    <a:lnTo>
                      <a:pt x="479" y="5797"/>
                    </a:lnTo>
                    <a:lnTo>
                      <a:pt x="688" y="6156"/>
                    </a:lnTo>
                    <a:lnTo>
                      <a:pt x="927" y="6454"/>
                    </a:lnTo>
                    <a:lnTo>
                      <a:pt x="1196" y="6753"/>
                    </a:lnTo>
                    <a:lnTo>
                      <a:pt x="1495" y="7022"/>
                    </a:lnTo>
                    <a:lnTo>
                      <a:pt x="1823" y="7261"/>
                    </a:lnTo>
                    <a:lnTo>
                      <a:pt x="2152" y="7470"/>
                    </a:lnTo>
                    <a:lnTo>
                      <a:pt x="2511" y="7650"/>
                    </a:lnTo>
                    <a:lnTo>
                      <a:pt x="2869" y="7799"/>
                    </a:lnTo>
                    <a:lnTo>
                      <a:pt x="3258" y="7889"/>
                    </a:lnTo>
                    <a:lnTo>
                      <a:pt x="3646" y="7948"/>
                    </a:lnTo>
                    <a:lnTo>
                      <a:pt x="4064" y="7978"/>
                    </a:lnTo>
                    <a:lnTo>
                      <a:pt x="4423" y="7948"/>
                    </a:lnTo>
                    <a:lnTo>
                      <a:pt x="4811" y="7859"/>
                    </a:lnTo>
                    <a:lnTo>
                      <a:pt x="5170" y="7769"/>
                    </a:lnTo>
                    <a:lnTo>
                      <a:pt x="5529" y="7620"/>
                    </a:lnTo>
                    <a:lnTo>
                      <a:pt x="5857" y="7470"/>
                    </a:lnTo>
                    <a:lnTo>
                      <a:pt x="6186" y="7261"/>
                    </a:lnTo>
                    <a:lnTo>
                      <a:pt x="6485" y="7022"/>
                    </a:lnTo>
                    <a:lnTo>
                      <a:pt x="6754" y="6783"/>
                    </a:lnTo>
                    <a:lnTo>
                      <a:pt x="7023" y="6484"/>
                    </a:lnTo>
                    <a:lnTo>
                      <a:pt x="7262" y="6185"/>
                    </a:lnTo>
                    <a:lnTo>
                      <a:pt x="7441" y="5887"/>
                    </a:lnTo>
                    <a:lnTo>
                      <a:pt x="7620" y="5528"/>
                    </a:lnTo>
                    <a:lnTo>
                      <a:pt x="7770" y="5199"/>
                    </a:lnTo>
                    <a:lnTo>
                      <a:pt x="7859" y="4811"/>
                    </a:lnTo>
                    <a:lnTo>
                      <a:pt x="7949" y="4452"/>
                    </a:lnTo>
                    <a:lnTo>
                      <a:pt x="7979" y="4064"/>
                    </a:lnTo>
                    <a:lnTo>
                      <a:pt x="7949" y="3675"/>
                    </a:lnTo>
                    <a:lnTo>
                      <a:pt x="7889" y="3287"/>
                    </a:lnTo>
                    <a:lnTo>
                      <a:pt x="7799" y="2899"/>
                    </a:lnTo>
                    <a:lnTo>
                      <a:pt x="7650" y="2510"/>
                    </a:lnTo>
                    <a:lnTo>
                      <a:pt x="7501" y="2152"/>
                    </a:lnTo>
                    <a:lnTo>
                      <a:pt x="7291" y="1823"/>
                    </a:lnTo>
                    <a:lnTo>
                      <a:pt x="7052" y="1524"/>
                    </a:lnTo>
                    <a:lnTo>
                      <a:pt x="6783" y="1225"/>
                    </a:lnTo>
                    <a:lnTo>
                      <a:pt x="6485" y="956"/>
                    </a:lnTo>
                    <a:lnTo>
                      <a:pt x="6156" y="717"/>
                    </a:lnTo>
                    <a:lnTo>
                      <a:pt x="5827" y="508"/>
                    </a:lnTo>
                    <a:lnTo>
                      <a:pt x="5469" y="329"/>
                    </a:lnTo>
                    <a:lnTo>
                      <a:pt x="5110" y="180"/>
                    </a:lnTo>
                    <a:lnTo>
                      <a:pt x="4722" y="90"/>
                    </a:lnTo>
                    <a:lnTo>
                      <a:pt x="4333" y="30"/>
                    </a:lnTo>
                    <a:lnTo>
                      <a:pt x="391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8859794" y="934664"/>
                <a:ext cx="97185" cy="97185"/>
              </a:xfrm>
              <a:custGeom>
                <a:avLst/>
                <a:gdLst/>
                <a:ahLst/>
                <a:cxnLst/>
                <a:rect l="l" t="t" r="r" b="b"/>
                <a:pathLst>
                  <a:path w="7710" h="7710" extrusionOk="0">
                    <a:moveTo>
                      <a:pt x="3795" y="0"/>
                    </a:moveTo>
                    <a:lnTo>
                      <a:pt x="3407" y="30"/>
                    </a:lnTo>
                    <a:lnTo>
                      <a:pt x="3048" y="90"/>
                    </a:lnTo>
                    <a:lnTo>
                      <a:pt x="2660" y="209"/>
                    </a:lnTo>
                    <a:lnTo>
                      <a:pt x="2331" y="359"/>
                    </a:lnTo>
                    <a:lnTo>
                      <a:pt x="2003" y="508"/>
                    </a:lnTo>
                    <a:lnTo>
                      <a:pt x="1674" y="717"/>
                    </a:lnTo>
                    <a:lnTo>
                      <a:pt x="1375" y="956"/>
                    </a:lnTo>
                    <a:lnTo>
                      <a:pt x="1106" y="1195"/>
                    </a:lnTo>
                    <a:lnTo>
                      <a:pt x="867" y="1494"/>
                    </a:lnTo>
                    <a:lnTo>
                      <a:pt x="658" y="1793"/>
                    </a:lnTo>
                    <a:lnTo>
                      <a:pt x="449" y="2122"/>
                    </a:lnTo>
                    <a:lnTo>
                      <a:pt x="299" y="2450"/>
                    </a:lnTo>
                    <a:lnTo>
                      <a:pt x="180" y="2809"/>
                    </a:lnTo>
                    <a:lnTo>
                      <a:pt x="60" y="3168"/>
                    </a:lnTo>
                    <a:lnTo>
                      <a:pt x="31" y="355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210" y="5050"/>
                    </a:lnTo>
                    <a:lnTo>
                      <a:pt x="359" y="5379"/>
                    </a:lnTo>
                    <a:lnTo>
                      <a:pt x="509" y="5737"/>
                    </a:lnTo>
                    <a:lnTo>
                      <a:pt x="718" y="6036"/>
                    </a:lnTo>
                    <a:lnTo>
                      <a:pt x="957" y="6335"/>
                    </a:lnTo>
                    <a:lnTo>
                      <a:pt x="1196" y="6604"/>
                    </a:lnTo>
                    <a:lnTo>
                      <a:pt x="1495" y="6843"/>
                    </a:lnTo>
                    <a:lnTo>
                      <a:pt x="1793" y="7082"/>
                    </a:lnTo>
                    <a:lnTo>
                      <a:pt x="2122" y="7261"/>
                    </a:lnTo>
                    <a:lnTo>
                      <a:pt x="2451" y="7440"/>
                    </a:lnTo>
                    <a:lnTo>
                      <a:pt x="2809" y="7560"/>
                    </a:lnTo>
                    <a:lnTo>
                      <a:pt x="3168" y="7650"/>
                    </a:lnTo>
                    <a:lnTo>
                      <a:pt x="3556" y="7709"/>
                    </a:lnTo>
                    <a:lnTo>
                      <a:pt x="3915" y="7709"/>
                    </a:lnTo>
                    <a:lnTo>
                      <a:pt x="4303" y="7679"/>
                    </a:lnTo>
                    <a:lnTo>
                      <a:pt x="4692" y="7620"/>
                    </a:lnTo>
                    <a:lnTo>
                      <a:pt x="5050" y="7500"/>
                    </a:lnTo>
                    <a:lnTo>
                      <a:pt x="5409" y="7381"/>
                    </a:lnTo>
                    <a:lnTo>
                      <a:pt x="5738" y="7201"/>
                    </a:lnTo>
                    <a:lnTo>
                      <a:pt x="6036" y="6992"/>
                    </a:lnTo>
                    <a:lnTo>
                      <a:pt x="6335" y="6753"/>
                    </a:lnTo>
                    <a:lnTo>
                      <a:pt x="6604" y="6514"/>
                    </a:lnTo>
                    <a:lnTo>
                      <a:pt x="6843" y="6215"/>
                    </a:lnTo>
                    <a:lnTo>
                      <a:pt x="7082" y="5916"/>
                    </a:lnTo>
                    <a:lnTo>
                      <a:pt x="7262" y="5618"/>
                    </a:lnTo>
                    <a:lnTo>
                      <a:pt x="7441" y="5259"/>
                    </a:lnTo>
                    <a:lnTo>
                      <a:pt x="7560" y="4901"/>
                    </a:lnTo>
                    <a:lnTo>
                      <a:pt x="7650" y="4542"/>
                    </a:lnTo>
                    <a:lnTo>
                      <a:pt x="7710" y="4183"/>
                    </a:lnTo>
                    <a:lnTo>
                      <a:pt x="7710" y="3795"/>
                    </a:lnTo>
                    <a:lnTo>
                      <a:pt x="7680" y="3407"/>
                    </a:lnTo>
                    <a:lnTo>
                      <a:pt x="7620" y="3048"/>
                    </a:lnTo>
                    <a:lnTo>
                      <a:pt x="7501" y="2660"/>
                    </a:lnTo>
                    <a:lnTo>
                      <a:pt x="7381" y="2331"/>
                    </a:lnTo>
                    <a:lnTo>
                      <a:pt x="7202" y="2002"/>
                    </a:lnTo>
                    <a:lnTo>
                      <a:pt x="6993" y="1674"/>
                    </a:lnTo>
                    <a:lnTo>
                      <a:pt x="6754" y="1375"/>
                    </a:lnTo>
                    <a:lnTo>
                      <a:pt x="6515" y="1106"/>
                    </a:lnTo>
                    <a:lnTo>
                      <a:pt x="6216" y="867"/>
                    </a:lnTo>
                    <a:lnTo>
                      <a:pt x="5917" y="628"/>
                    </a:lnTo>
                    <a:lnTo>
                      <a:pt x="5618" y="448"/>
                    </a:lnTo>
                    <a:lnTo>
                      <a:pt x="5260" y="299"/>
                    </a:lnTo>
                    <a:lnTo>
                      <a:pt x="4931" y="150"/>
                    </a:lnTo>
                    <a:lnTo>
                      <a:pt x="4542" y="60"/>
                    </a:lnTo>
                    <a:lnTo>
                      <a:pt x="4184" y="30"/>
                    </a:lnTo>
                    <a:lnTo>
                      <a:pt x="379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8325720" y="116221"/>
                <a:ext cx="86634" cy="87769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6963" extrusionOk="0">
                    <a:moveTo>
                      <a:pt x="3138" y="0"/>
                    </a:moveTo>
                    <a:lnTo>
                      <a:pt x="2779" y="30"/>
                    </a:lnTo>
                    <a:lnTo>
                      <a:pt x="2421" y="90"/>
                    </a:lnTo>
                    <a:lnTo>
                      <a:pt x="2092" y="210"/>
                    </a:lnTo>
                    <a:lnTo>
                      <a:pt x="1763" y="329"/>
                    </a:lnTo>
                    <a:lnTo>
                      <a:pt x="1495" y="479"/>
                    </a:lnTo>
                    <a:lnTo>
                      <a:pt x="1226" y="628"/>
                    </a:lnTo>
                    <a:lnTo>
                      <a:pt x="987" y="837"/>
                    </a:lnTo>
                    <a:lnTo>
                      <a:pt x="777" y="1076"/>
                    </a:lnTo>
                    <a:lnTo>
                      <a:pt x="568" y="1315"/>
                    </a:lnTo>
                    <a:lnTo>
                      <a:pt x="419" y="1614"/>
                    </a:lnTo>
                    <a:lnTo>
                      <a:pt x="269" y="1913"/>
                    </a:lnTo>
                    <a:lnTo>
                      <a:pt x="150" y="2242"/>
                    </a:lnTo>
                    <a:lnTo>
                      <a:pt x="90" y="2570"/>
                    </a:lnTo>
                    <a:lnTo>
                      <a:pt x="30" y="2959"/>
                    </a:lnTo>
                    <a:lnTo>
                      <a:pt x="1" y="3347"/>
                    </a:lnTo>
                    <a:lnTo>
                      <a:pt x="1" y="3736"/>
                    </a:lnTo>
                    <a:lnTo>
                      <a:pt x="30" y="4124"/>
                    </a:lnTo>
                    <a:lnTo>
                      <a:pt x="90" y="4453"/>
                    </a:lnTo>
                    <a:lnTo>
                      <a:pt x="180" y="4781"/>
                    </a:lnTo>
                    <a:lnTo>
                      <a:pt x="299" y="5080"/>
                    </a:lnTo>
                    <a:lnTo>
                      <a:pt x="479" y="5349"/>
                    </a:lnTo>
                    <a:lnTo>
                      <a:pt x="658" y="5618"/>
                    </a:lnTo>
                    <a:lnTo>
                      <a:pt x="837" y="5857"/>
                    </a:lnTo>
                    <a:lnTo>
                      <a:pt x="1076" y="6066"/>
                    </a:lnTo>
                    <a:lnTo>
                      <a:pt x="1345" y="6245"/>
                    </a:lnTo>
                    <a:lnTo>
                      <a:pt x="1614" y="6425"/>
                    </a:lnTo>
                    <a:lnTo>
                      <a:pt x="1913" y="6574"/>
                    </a:lnTo>
                    <a:lnTo>
                      <a:pt x="2242" y="6694"/>
                    </a:lnTo>
                    <a:lnTo>
                      <a:pt x="2570" y="6813"/>
                    </a:lnTo>
                    <a:lnTo>
                      <a:pt x="2929" y="6903"/>
                    </a:lnTo>
                    <a:lnTo>
                      <a:pt x="3317" y="6963"/>
                    </a:lnTo>
                    <a:lnTo>
                      <a:pt x="3706" y="6903"/>
                    </a:lnTo>
                    <a:lnTo>
                      <a:pt x="4094" y="6843"/>
                    </a:lnTo>
                    <a:lnTo>
                      <a:pt x="4423" y="6753"/>
                    </a:lnTo>
                    <a:lnTo>
                      <a:pt x="4781" y="6664"/>
                    </a:lnTo>
                    <a:lnTo>
                      <a:pt x="5080" y="6514"/>
                    </a:lnTo>
                    <a:lnTo>
                      <a:pt x="5379" y="6365"/>
                    </a:lnTo>
                    <a:lnTo>
                      <a:pt x="5648" y="6186"/>
                    </a:lnTo>
                    <a:lnTo>
                      <a:pt x="5887" y="6006"/>
                    </a:lnTo>
                    <a:lnTo>
                      <a:pt x="6096" y="5767"/>
                    </a:lnTo>
                    <a:lnTo>
                      <a:pt x="6305" y="5528"/>
                    </a:lnTo>
                    <a:lnTo>
                      <a:pt x="6455" y="5259"/>
                    </a:lnTo>
                    <a:lnTo>
                      <a:pt x="6604" y="4961"/>
                    </a:lnTo>
                    <a:lnTo>
                      <a:pt x="6724" y="4662"/>
                    </a:lnTo>
                    <a:lnTo>
                      <a:pt x="6813" y="4303"/>
                    </a:lnTo>
                    <a:lnTo>
                      <a:pt x="6843" y="3945"/>
                    </a:lnTo>
                    <a:lnTo>
                      <a:pt x="6873" y="3556"/>
                    </a:lnTo>
                    <a:lnTo>
                      <a:pt x="6873" y="3138"/>
                    </a:lnTo>
                    <a:lnTo>
                      <a:pt x="6843" y="2779"/>
                    </a:lnTo>
                    <a:lnTo>
                      <a:pt x="6783" y="2421"/>
                    </a:lnTo>
                    <a:lnTo>
                      <a:pt x="6694" y="2092"/>
                    </a:lnTo>
                    <a:lnTo>
                      <a:pt x="6574" y="1793"/>
                    </a:lnTo>
                    <a:lnTo>
                      <a:pt x="6425" y="1494"/>
                    </a:lnTo>
                    <a:lnTo>
                      <a:pt x="6246" y="1226"/>
                    </a:lnTo>
                    <a:lnTo>
                      <a:pt x="6036" y="987"/>
                    </a:lnTo>
                    <a:lnTo>
                      <a:pt x="5797" y="777"/>
                    </a:lnTo>
                    <a:lnTo>
                      <a:pt x="5558" y="568"/>
                    </a:lnTo>
                    <a:lnTo>
                      <a:pt x="5289" y="419"/>
                    </a:lnTo>
                    <a:lnTo>
                      <a:pt x="4991" y="269"/>
                    </a:lnTo>
                    <a:lnTo>
                      <a:pt x="4662" y="180"/>
                    </a:lnTo>
                    <a:lnTo>
                      <a:pt x="4303" y="90"/>
                    </a:lnTo>
                    <a:lnTo>
                      <a:pt x="3945" y="30"/>
                    </a:lnTo>
                    <a:lnTo>
                      <a:pt x="3526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8379203" y="454073"/>
                <a:ext cx="81743" cy="89647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2" extrusionOk="0">
                    <a:moveTo>
                      <a:pt x="2660" y="0"/>
                    </a:moveTo>
                    <a:lnTo>
                      <a:pt x="2301" y="448"/>
                    </a:lnTo>
                    <a:lnTo>
                      <a:pt x="1883" y="926"/>
                    </a:lnTo>
                    <a:lnTo>
                      <a:pt x="1106" y="1823"/>
                    </a:lnTo>
                    <a:lnTo>
                      <a:pt x="718" y="2301"/>
                    </a:lnTo>
                    <a:lnTo>
                      <a:pt x="419" y="2779"/>
                    </a:lnTo>
                    <a:lnTo>
                      <a:pt x="299" y="3018"/>
                    </a:lnTo>
                    <a:lnTo>
                      <a:pt x="180" y="3257"/>
                    </a:lnTo>
                    <a:lnTo>
                      <a:pt x="90" y="3526"/>
                    </a:lnTo>
                    <a:lnTo>
                      <a:pt x="30" y="3765"/>
                    </a:lnTo>
                    <a:lnTo>
                      <a:pt x="1" y="4124"/>
                    </a:lnTo>
                    <a:lnTo>
                      <a:pt x="1" y="4452"/>
                    </a:lnTo>
                    <a:lnTo>
                      <a:pt x="30" y="4781"/>
                    </a:lnTo>
                    <a:lnTo>
                      <a:pt x="90" y="5080"/>
                    </a:lnTo>
                    <a:lnTo>
                      <a:pt x="210" y="5378"/>
                    </a:lnTo>
                    <a:lnTo>
                      <a:pt x="359" y="5647"/>
                    </a:lnTo>
                    <a:lnTo>
                      <a:pt x="538" y="5916"/>
                    </a:lnTo>
                    <a:lnTo>
                      <a:pt x="718" y="6125"/>
                    </a:lnTo>
                    <a:lnTo>
                      <a:pt x="957" y="6335"/>
                    </a:lnTo>
                    <a:lnTo>
                      <a:pt x="1226" y="6544"/>
                    </a:lnTo>
                    <a:lnTo>
                      <a:pt x="1495" y="6693"/>
                    </a:lnTo>
                    <a:lnTo>
                      <a:pt x="1793" y="6843"/>
                    </a:lnTo>
                    <a:lnTo>
                      <a:pt x="2122" y="6932"/>
                    </a:lnTo>
                    <a:lnTo>
                      <a:pt x="2451" y="7022"/>
                    </a:lnTo>
                    <a:lnTo>
                      <a:pt x="2809" y="7082"/>
                    </a:lnTo>
                    <a:lnTo>
                      <a:pt x="3168" y="7112"/>
                    </a:lnTo>
                    <a:lnTo>
                      <a:pt x="3526" y="7112"/>
                    </a:lnTo>
                    <a:lnTo>
                      <a:pt x="3885" y="7052"/>
                    </a:lnTo>
                    <a:lnTo>
                      <a:pt x="4244" y="6992"/>
                    </a:lnTo>
                    <a:lnTo>
                      <a:pt x="4572" y="6902"/>
                    </a:lnTo>
                    <a:lnTo>
                      <a:pt x="4871" y="6783"/>
                    </a:lnTo>
                    <a:lnTo>
                      <a:pt x="5140" y="6633"/>
                    </a:lnTo>
                    <a:lnTo>
                      <a:pt x="5409" y="6454"/>
                    </a:lnTo>
                    <a:lnTo>
                      <a:pt x="5648" y="6245"/>
                    </a:lnTo>
                    <a:lnTo>
                      <a:pt x="5857" y="6036"/>
                    </a:lnTo>
                    <a:lnTo>
                      <a:pt x="6036" y="5767"/>
                    </a:lnTo>
                    <a:lnTo>
                      <a:pt x="6186" y="5498"/>
                    </a:lnTo>
                    <a:lnTo>
                      <a:pt x="6335" y="5229"/>
                    </a:lnTo>
                    <a:lnTo>
                      <a:pt x="6395" y="4930"/>
                    </a:lnTo>
                    <a:lnTo>
                      <a:pt x="6455" y="4602"/>
                    </a:lnTo>
                    <a:lnTo>
                      <a:pt x="6485" y="4273"/>
                    </a:lnTo>
                    <a:lnTo>
                      <a:pt x="6455" y="3914"/>
                    </a:lnTo>
                    <a:lnTo>
                      <a:pt x="6395" y="3645"/>
                    </a:lnTo>
                    <a:lnTo>
                      <a:pt x="6335" y="3406"/>
                    </a:lnTo>
                    <a:lnTo>
                      <a:pt x="6216" y="3137"/>
                    </a:lnTo>
                    <a:lnTo>
                      <a:pt x="6096" y="2898"/>
                    </a:lnTo>
                    <a:lnTo>
                      <a:pt x="5827" y="2420"/>
                    </a:lnTo>
                    <a:lnTo>
                      <a:pt x="5469" y="1942"/>
                    </a:lnTo>
                    <a:lnTo>
                      <a:pt x="4722" y="986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6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8719689" y="896244"/>
                <a:ext cx="87012" cy="86634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6873" extrusionOk="0">
                    <a:moveTo>
                      <a:pt x="3287" y="0"/>
                    </a:moveTo>
                    <a:lnTo>
                      <a:pt x="2899" y="30"/>
                    </a:lnTo>
                    <a:lnTo>
                      <a:pt x="2510" y="90"/>
                    </a:lnTo>
                    <a:lnTo>
                      <a:pt x="2181" y="180"/>
                    </a:lnTo>
                    <a:lnTo>
                      <a:pt x="1853" y="299"/>
                    </a:lnTo>
                    <a:lnTo>
                      <a:pt x="1554" y="449"/>
                    </a:lnTo>
                    <a:lnTo>
                      <a:pt x="1285" y="628"/>
                    </a:lnTo>
                    <a:lnTo>
                      <a:pt x="1016" y="807"/>
                    </a:lnTo>
                    <a:lnTo>
                      <a:pt x="807" y="1016"/>
                    </a:lnTo>
                    <a:lnTo>
                      <a:pt x="598" y="1255"/>
                    </a:lnTo>
                    <a:lnTo>
                      <a:pt x="419" y="1524"/>
                    </a:lnTo>
                    <a:lnTo>
                      <a:pt x="299" y="1823"/>
                    </a:lnTo>
                    <a:lnTo>
                      <a:pt x="180" y="2122"/>
                    </a:lnTo>
                    <a:lnTo>
                      <a:pt x="90" y="2451"/>
                    </a:lnTo>
                    <a:lnTo>
                      <a:pt x="30" y="2809"/>
                    </a:lnTo>
                    <a:lnTo>
                      <a:pt x="0" y="3168"/>
                    </a:lnTo>
                    <a:lnTo>
                      <a:pt x="0" y="3556"/>
                    </a:lnTo>
                    <a:lnTo>
                      <a:pt x="30" y="3945"/>
                    </a:lnTo>
                    <a:lnTo>
                      <a:pt x="90" y="4333"/>
                    </a:lnTo>
                    <a:lnTo>
                      <a:pt x="150" y="4662"/>
                    </a:lnTo>
                    <a:lnTo>
                      <a:pt x="269" y="4990"/>
                    </a:lnTo>
                    <a:lnTo>
                      <a:pt x="419" y="5289"/>
                    </a:lnTo>
                    <a:lnTo>
                      <a:pt x="598" y="5558"/>
                    </a:lnTo>
                    <a:lnTo>
                      <a:pt x="777" y="5827"/>
                    </a:lnTo>
                    <a:lnTo>
                      <a:pt x="986" y="6036"/>
                    </a:lnTo>
                    <a:lnTo>
                      <a:pt x="1225" y="6245"/>
                    </a:lnTo>
                    <a:lnTo>
                      <a:pt x="1494" y="6425"/>
                    </a:lnTo>
                    <a:lnTo>
                      <a:pt x="1793" y="6544"/>
                    </a:lnTo>
                    <a:lnTo>
                      <a:pt x="2092" y="6664"/>
                    </a:lnTo>
                    <a:lnTo>
                      <a:pt x="2421" y="6753"/>
                    </a:lnTo>
                    <a:lnTo>
                      <a:pt x="2779" y="6843"/>
                    </a:lnTo>
                    <a:lnTo>
                      <a:pt x="3138" y="6873"/>
                    </a:lnTo>
                    <a:lnTo>
                      <a:pt x="3526" y="6873"/>
                    </a:lnTo>
                    <a:lnTo>
                      <a:pt x="3944" y="6843"/>
                    </a:lnTo>
                    <a:lnTo>
                      <a:pt x="4303" y="6783"/>
                    </a:lnTo>
                    <a:lnTo>
                      <a:pt x="4632" y="6694"/>
                    </a:lnTo>
                    <a:lnTo>
                      <a:pt x="4960" y="6574"/>
                    </a:lnTo>
                    <a:lnTo>
                      <a:pt x="5229" y="6425"/>
                    </a:lnTo>
                    <a:lnTo>
                      <a:pt x="5498" y="6245"/>
                    </a:lnTo>
                    <a:lnTo>
                      <a:pt x="5737" y="6066"/>
                    </a:lnTo>
                    <a:lnTo>
                      <a:pt x="5976" y="5827"/>
                    </a:lnTo>
                    <a:lnTo>
                      <a:pt x="6156" y="5588"/>
                    </a:lnTo>
                    <a:lnTo>
                      <a:pt x="6335" y="5319"/>
                    </a:lnTo>
                    <a:lnTo>
                      <a:pt x="6484" y="5050"/>
                    </a:lnTo>
                    <a:lnTo>
                      <a:pt x="6604" y="4722"/>
                    </a:lnTo>
                    <a:lnTo>
                      <a:pt x="6723" y="4393"/>
                    </a:lnTo>
                    <a:lnTo>
                      <a:pt x="6813" y="4034"/>
                    </a:lnTo>
                    <a:lnTo>
                      <a:pt x="6873" y="3676"/>
                    </a:lnTo>
                    <a:lnTo>
                      <a:pt x="6903" y="3287"/>
                    </a:lnTo>
                    <a:lnTo>
                      <a:pt x="6843" y="2899"/>
                    </a:lnTo>
                    <a:lnTo>
                      <a:pt x="6753" y="2540"/>
                    </a:lnTo>
                    <a:lnTo>
                      <a:pt x="6634" y="2212"/>
                    </a:lnTo>
                    <a:lnTo>
                      <a:pt x="6514" y="1883"/>
                    </a:lnTo>
                    <a:lnTo>
                      <a:pt x="6335" y="1584"/>
                    </a:lnTo>
                    <a:lnTo>
                      <a:pt x="6185" y="1315"/>
                    </a:lnTo>
                    <a:lnTo>
                      <a:pt x="5976" y="1076"/>
                    </a:lnTo>
                    <a:lnTo>
                      <a:pt x="5767" y="837"/>
                    </a:lnTo>
                    <a:lnTo>
                      <a:pt x="5528" y="628"/>
                    </a:lnTo>
                    <a:lnTo>
                      <a:pt x="5289" y="479"/>
                    </a:lnTo>
                    <a:lnTo>
                      <a:pt x="5020" y="329"/>
                    </a:lnTo>
                    <a:lnTo>
                      <a:pt x="4721" y="180"/>
                    </a:lnTo>
                    <a:lnTo>
                      <a:pt x="4393" y="90"/>
                    </a:lnTo>
                    <a:lnTo>
                      <a:pt x="4034" y="30"/>
                    </a:lnTo>
                    <a:lnTo>
                      <a:pt x="367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8481278" y="650673"/>
                <a:ext cx="81743" cy="89659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3" extrusionOk="0">
                    <a:moveTo>
                      <a:pt x="2659" y="1"/>
                    </a:moveTo>
                    <a:lnTo>
                      <a:pt x="2301" y="479"/>
                    </a:lnTo>
                    <a:lnTo>
                      <a:pt x="1883" y="927"/>
                    </a:lnTo>
                    <a:lnTo>
                      <a:pt x="1106" y="1853"/>
                    </a:lnTo>
                    <a:lnTo>
                      <a:pt x="717" y="2331"/>
                    </a:lnTo>
                    <a:lnTo>
                      <a:pt x="418" y="2779"/>
                    </a:lnTo>
                    <a:lnTo>
                      <a:pt x="299" y="3048"/>
                    </a:lnTo>
                    <a:lnTo>
                      <a:pt x="179" y="3287"/>
                    </a:lnTo>
                    <a:lnTo>
                      <a:pt x="90" y="3526"/>
                    </a:lnTo>
                    <a:lnTo>
                      <a:pt x="30" y="3795"/>
                    </a:lnTo>
                    <a:lnTo>
                      <a:pt x="0" y="4124"/>
                    </a:lnTo>
                    <a:lnTo>
                      <a:pt x="0" y="4483"/>
                    </a:lnTo>
                    <a:lnTo>
                      <a:pt x="30" y="4811"/>
                    </a:lnTo>
                    <a:lnTo>
                      <a:pt x="90" y="5110"/>
                    </a:lnTo>
                    <a:lnTo>
                      <a:pt x="209" y="5409"/>
                    </a:lnTo>
                    <a:lnTo>
                      <a:pt x="359" y="5678"/>
                    </a:lnTo>
                    <a:lnTo>
                      <a:pt x="538" y="5917"/>
                    </a:lnTo>
                    <a:lnTo>
                      <a:pt x="717" y="6156"/>
                    </a:lnTo>
                    <a:lnTo>
                      <a:pt x="956" y="6365"/>
                    </a:lnTo>
                    <a:lnTo>
                      <a:pt x="1225" y="6544"/>
                    </a:lnTo>
                    <a:lnTo>
                      <a:pt x="1494" y="6724"/>
                    </a:lnTo>
                    <a:lnTo>
                      <a:pt x="1793" y="6843"/>
                    </a:lnTo>
                    <a:lnTo>
                      <a:pt x="2122" y="6963"/>
                    </a:lnTo>
                    <a:lnTo>
                      <a:pt x="2450" y="7052"/>
                    </a:lnTo>
                    <a:lnTo>
                      <a:pt x="2809" y="7082"/>
                    </a:lnTo>
                    <a:lnTo>
                      <a:pt x="3167" y="7112"/>
                    </a:lnTo>
                    <a:lnTo>
                      <a:pt x="3526" y="7112"/>
                    </a:lnTo>
                    <a:lnTo>
                      <a:pt x="3884" y="7082"/>
                    </a:lnTo>
                    <a:lnTo>
                      <a:pt x="4243" y="7022"/>
                    </a:lnTo>
                    <a:lnTo>
                      <a:pt x="4572" y="6903"/>
                    </a:lnTo>
                    <a:lnTo>
                      <a:pt x="4871" y="6783"/>
                    </a:lnTo>
                    <a:lnTo>
                      <a:pt x="5139" y="6634"/>
                    </a:lnTo>
                    <a:lnTo>
                      <a:pt x="5408" y="6455"/>
                    </a:lnTo>
                    <a:lnTo>
                      <a:pt x="5647" y="6275"/>
                    </a:lnTo>
                    <a:lnTo>
                      <a:pt x="5857" y="6036"/>
                    </a:lnTo>
                    <a:lnTo>
                      <a:pt x="6036" y="5797"/>
                    </a:lnTo>
                    <a:lnTo>
                      <a:pt x="6185" y="5528"/>
                    </a:lnTo>
                    <a:lnTo>
                      <a:pt x="6305" y="5230"/>
                    </a:lnTo>
                    <a:lnTo>
                      <a:pt x="6394" y="4931"/>
                    </a:lnTo>
                    <a:lnTo>
                      <a:pt x="6454" y="4602"/>
                    </a:lnTo>
                    <a:lnTo>
                      <a:pt x="6484" y="4273"/>
                    </a:lnTo>
                    <a:lnTo>
                      <a:pt x="6454" y="3915"/>
                    </a:lnTo>
                    <a:lnTo>
                      <a:pt x="6394" y="3676"/>
                    </a:lnTo>
                    <a:lnTo>
                      <a:pt x="6335" y="3407"/>
                    </a:lnTo>
                    <a:lnTo>
                      <a:pt x="6215" y="3168"/>
                    </a:lnTo>
                    <a:lnTo>
                      <a:pt x="6096" y="2929"/>
                    </a:lnTo>
                    <a:lnTo>
                      <a:pt x="5827" y="2421"/>
                    </a:lnTo>
                    <a:lnTo>
                      <a:pt x="5468" y="1943"/>
                    </a:lnTo>
                    <a:lnTo>
                      <a:pt x="4721" y="987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5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8283531" y="262729"/>
                <a:ext cx="68949" cy="76853"/>
              </a:xfrm>
              <a:custGeom>
                <a:avLst/>
                <a:gdLst/>
                <a:ahLst/>
                <a:cxnLst/>
                <a:rect l="l" t="t" r="r" b="b"/>
                <a:pathLst>
                  <a:path w="5470" h="6097" extrusionOk="0">
                    <a:moveTo>
                      <a:pt x="3288" y="1"/>
                    </a:moveTo>
                    <a:lnTo>
                      <a:pt x="1943" y="31"/>
                    </a:lnTo>
                    <a:lnTo>
                      <a:pt x="1644" y="479"/>
                    </a:lnTo>
                    <a:lnTo>
                      <a:pt x="1316" y="927"/>
                    </a:lnTo>
                    <a:lnTo>
                      <a:pt x="658" y="1794"/>
                    </a:lnTo>
                    <a:lnTo>
                      <a:pt x="360" y="2242"/>
                    </a:lnTo>
                    <a:lnTo>
                      <a:pt x="150" y="2660"/>
                    </a:lnTo>
                    <a:lnTo>
                      <a:pt x="61" y="2869"/>
                    </a:lnTo>
                    <a:lnTo>
                      <a:pt x="31" y="3079"/>
                    </a:lnTo>
                    <a:lnTo>
                      <a:pt x="1" y="3258"/>
                    </a:lnTo>
                    <a:lnTo>
                      <a:pt x="1" y="3467"/>
                    </a:lnTo>
                    <a:lnTo>
                      <a:pt x="61" y="3676"/>
                    </a:lnTo>
                    <a:lnTo>
                      <a:pt x="150" y="3885"/>
                    </a:lnTo>
                    <a:lnTo>
                      <a:pt x="270" y="4094"/>
                    </a:lnTo>
                    <a:lnTo>
                      <a:pt x="389" y="4334"/>
                    </a:lnTo>
                    <a:lnTo>
                      <a:pt x="718" y="4782"/>
                    </a:lnTo>
                    <a:lnTo>
                      <a:pt x="1136" y="5200"/>
                    </a:lnTo>
                    <a:lnTo>
                      <a:pt x="1555" y="5559"/>
                    </a:lnTo>
                    <a:lnTo>
                      <a:pt x="1794" y="5708"/>
                    </a:lnTo>
                    <a:lnTo>
                      <a:pt x="2003" y="5828"/>
                    </a:lnTo>
                    <a:lnTo>
                      <a:pt x="2242" y="5947"/>
                    </a:lnTo>
                    <a:lnTo>
                      <a:pt x="2451" y="6037"/>
                    </a:lnTo>
                    <a:lnTo>
                      <a:pt x="2660" y="6067"/>
                    </a:lnTo>
                    <a:lnTo>
                      <a:pt x="2840" y="6096"/>
                    </a:lnTo>
                    <a:lnTo>
                      <a:pt x="3019" y="6067"/>
                    </a:lnTo>
                    <a:lnTo>
                      <a:pt x="3228" y="6007"/>
                    </a:lnTo>
                    <a:lnTo>
                      <a:pt x="3437" y="5887"/>
                    </a:lnTo>
                    <a:lnTo>
                      <a:pt x="3646" y="5768"/>
                    </a:lnTo>
                    <a:lnTo>
                      <a:pt x="3856" y="5618"/>
                    </a:lnTo>
                    <a:lnTo>
                      <a:pt x="4065" y="5469"/>
                    </a:lnTo>
                    <a:lnTo>
                      <a:pt x="4483" y="5051"/>
                    </a:lnTo>
                    <a:lnTo>
                      <a:pt x="4842" y="4632"/>
                    </a:lnTo>
                    <a:lnTo>
                      <a:pt x="5140" y="4154"/>
                    </a:lnTo>
                    <a:lnTo>
                      <a:pt x="5260" y="3915"/>
                    </a:lnTo>
                    <a:lnTo>
                      <a:pt x="5350" y="3706"/>
                    </a:lnTo>
                    <a:lnTo>
                      <a:pt x="5409" y="3467"/>
                    </a:lnTo>
                    <a:lnTo>
                      <a:pt x="5469" y="3258"/>
                    </a:lnTo>
                    <a:lnTo>
                      <a:pt x="5469" y="3079"/>
                    </a:lnTo>
                    <a:lnTo>
                      <a:pt x="5439" y="2869"/>
                    </a:lnTo>
                    <a:lnTo>
                      <a:pt x="5350" y="2690"/>
                    </a:lnTo>
                    <a:lnTo>
                      <a:pt x="5260" y="2481"/>
                    </a:lnTo>
                    <a:lnTo>
                      <a:pt x="5021" y="2063"/>
                    </a:lnTo>
                    <a:lnTo>
                      <a:pt x="4692" y="1644"/>
                    </a:lnTo>
                    <a:lnTo>
                      <a:pt x="3975" y="808"/>
                    </a:lnTo>
                    <a:lnTo>
                      <a:pt x="3616" y="41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8580328" y="854055"/>
                <a:ext cx="79109" cy="68937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5469" extrusionOk="0">
                    <a:moveTo>
                      <a:pt x="2869" y="1"/>
                    </a:moveTo>
                    <a:lnTo>
                      <a:pt x="2660" y="61"/>
                    </a:lnTo>
                    <a:lnTo>
                      <a:pt x="2481" y="150"/>
                    </a:lnTo>
                    <a:lnTo>
                      <a:pt x="2301" y="240"/>
                    </a:lnTo>
                    <a:lnTo>
                      <a:pt x="2092" y="389"/>
                    </a:lnTo>
                    <a:lnTo>
                      <a:pt x="1734" y="688"/>
                    </a:lnTo>
                    <a:lnTo>
                      <a:pt x="1375" y="1106"/>
                    </a:lnTo>
                    <a:lnTo>
                      <a:pt x="688" y="1973"/>
                    </a:lnTo>
                    <a:lnTo>
                      <a:pt x="329" y="2391"/>
                    </a:lnTo>
                    <a:lnTo>
                      <a:pt x="1" y="2780"/>
                    </a:lnTo>
                    <a:lnTo>
                      <a:pt x="359" y="3168"/>
                    </a:lnTo>
                    <a:lnTo>
                      <a:pt x="718" y="3586"/>
                    </a:lnTo>
                    <a:lnTo>
                      <a:pt x="1435" y="4423"/>
                    </a:lnTo>
                    <a:lnTo>
                      <a:pt x="1823" y="4812"/>
                    </a:lnTo>
                    <a:lnTo>
                      <a:pt x="2182" y="5110"/>
                    </a:lnTo>
                    <a:lnTo>
                      <a:pt x="2391" y="5260"/>
                    </a:lnTo>
                    <a:lnTo>
                      <a:pt x="2570" y="5349"/>
                    </a:lnTo>
                    <a:lnTo>
                      <a:pt x="2779" y="5409"/>
                    </a:lnTo>
                    <a:lnTo>
                      <a:pt x="2989" y="5469"/>
                    </a:lnTo>
                    <a:lnTo>
                      <a:pt x="3168" y="5469"/>
                    </a:lnTo>
                    <a:lnTo>
                      <a:pt x="3377" y="5439"/>
                    </a:lnTo>
                    <a:lnTo>
                      <a:pt x="3556" y="5379"/>
                    </a:lnTo>
                    <a:lnTo>
                      <a:pt x="3765" y="5290"/>
                    </a:lnTo>
                    <a:lnTo>
                      <a:pt x="4184" y="5051"/>
                    </a:lnTo>
                    <a:lnTo>
                      <a:pt x="4602" y="4722"/>
                    </a:lnTo>
                    <a:lnTo>
                      <a:pt x="5439" y="4035"/>
                    </a:lnTo>
                    <a:lnTo>
                      <a:pt x="5857" y="3676"/>
                    </a:lnTo>
                    <a:lnTo>
                      <a:pt x="6275" y="3347"/>
                    </a:lnTo>
                    <a:lnTo>
                      <a:pt x="6246" y="1973"/>
                    </a:lnTo>
                    <a:lnTo>
                      <a:pt x="5827" y="1674"/>
                    </a:lnTo>
                    <a:lnTo>
                      <a:pt x="5379" y="1345"/>
                    </a:lnTo>
                    <a:lnTo>
                      <a:pt x="4512" y="658"/>
                    </a:lnTo>
                    <a:lnTo>
                      <a:pt x="4094" y="389"/>
                    </a:lnTo>
                    <a:lnTo>
                      <a:pt x="3676" y="150"/>
                    </a:lnTo>
                    <a:lnTo>
                      <a:pt x="3467" y="90"/>
                    </a:lnTo>
                    <a:lnTo>
                      <a:pt x="3257" y="31"/>
                    </a:lnTo>
                    <a:lnTo>
                      <a:pt x="307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8974676" y="1146327"/>
                <a:ext cx="77596" cy="6743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350" extrusionOk="0">
                    <a:moveTo>
                      <a:pt x="2928" y="1"/>
                    </a:moveTo>
                    <a:lnTo>
                      <a:pt x="2719" y="61"/>
                    </a:lnTo>
                    <a:lnTo>
                      <a:pt x="2510" y="150"/>
                    </a:lnTo>
                    <a:lnTo>
                      <a:pt x="2301" y="270"/>
                    </a:lnTo>
                    <a:lnTo>
                      <a:pt x="2122" y="389"/>
                    </a:lnTo>
                    <a:lnTo>
                      <a:pt x="1763" y="718"/>
                    </a:lnTo>
                    <a:lnTo>
                      <a:pt x="1404" y="1106"/>
                    </a:lnTo>
                    <a:lnTo>
                      <a:pt x="687" y="1973"/>
                    </a:lnTo>
                    <a:lnTo>
                      <a:pt x="359" y="2391"/>
                    </a:lnTo>
                    <a:lnTo>
                      <a:pt x="0" y="2780"/>
                    </a:lnTo>
                    <a:lnTo>
                      <a:pt x="329" y="3168"/>
                    </a:lnTo>
                    <a:lnTo>
                      <a:pt x="687" y="3557"/>
                    </a:lnTo>
                    <a:lnTo>
                      <a:pt x="1375" y="4393"/>
                    </a:lnTo>
                    <a:lnTo>
                      <a:pt x="1733" y="4752"/>
                    </a:lnTo>
                    <a:lnTo>
                      <a:pt x="2092" y="5051"/>
                    </a:lnTo>
                    <a:lnTo>
                      <a:pt x="2271" y="5170"/>
                    </a:lnTo>
                    <a:lnTo>
                      <a:pt x="2450" y="5260"/>
                    </a:lnTo>
                    <a:lnTo>
                      <a:pt x="2630" y="5320"/>
                    </a:lnTo>
                    <a:lnTo>
                      <a:pt x="2809" y="5349"/>
                    </a:lnTo>
                    <a:lnTo>
                      <a:pt x="3018" y="5349"/>
                    </a:lnTo>
                    <a:lnTo>
                      <a:pt x="3227" y="5290"/>
                    </a:lnTo>
                    <a:lnTo>
                      <a:pt x="3436" y="5230"/>
                    </a:lnTo>
                    <a:lnTo>
                      <a:pt x="3645" y="5140"/>
                    </a:lnTo>
                    <a:lnTo>
                      <a:pt x="4064" y="4901"/>
                    </a:lnTo>
                    <a:lnTo>
                      <a:pt x="4482" y="4602"/>
                    </a:lnTo>
                    <a:lnTo>
                      <a:pt x="5319" y="3885"/>
                    </a:lnTo>
                    <a:lnTo>
                      <a:pt x="5737" y="3557"/>
                    </a:lnTo>
                    <a:lnTo>
                      <a:pt x="6155" y="3228"/>
                    </a:lnTo>
                    <a:lnTo>
                      <a:pt x="6096" y="2003"/>
                    </a:lnTo>
                    <a:lnTo>
                      <a:pt x="5677" y="1704"/>
                    </a:lnTo>
                    <a:lnTo>
                      <a:pt x="5259" y="1375"/>
                    </a:lnTo>
                    <a:lnTo>
                      <a:pt x="4422" y="658"/>
                    </a:lnTo>
                    <a:lnTo>
                      <a:pt x="4034" y="359"/>
                    </a:lnTo>
                    <a:lnTo>
                      <a:pt x="3645" y="150"/>
                    </a:lnTo>
                    <a:lnTo>
                      <a:pt x="3436" y="61"/>
                    </a:lnTo>
                    <a:lnTo>
                      <a:pt x="325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8835315" y="1090210"/>
                <a:ext cx="59143" cy="7534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977" extrusionOk="0">
                    <a:moveTo>
                      <a:pt x="2480" y="1"/>
                    </a:moveTo>
                    <a:lnTo>
                      <a:pt x="2032" y="598"/>
                    </a:lnTo>
                    <a:lnTo>
                      <a:pt x="1554" y="1136"/>
                    </a:lnTo>
                    <a:lnTo>
                      <a:pt x="747" y="2062"/>
                    </a:lnTo>
                    <a:lnTo>
                      <a:pt x="419" y="2481"/>
                    </a:lnTo>
                    <a:lnTo>
                      <a:pt x="180" y="2839"/>
                    </a:lnTo>
                    <a:lnTo>
                      <a:pt x="90" y="3019"/>
                    </a:lnTo>
                    <a:lnTo>
                      <a:pt x="30" y="3198"/>
                    </a:lnTo>
                    <a:lnTo>
                      <a:pt x="0" y="3377"/>
                    </a:lnTo>
                    <a:lnTo>
                      <a:pt x="0" y="3527"/>
                    </a:lnTo>
                    <a:lnTo>
                      <a:pt x="0" y="3706"/>
                    </a:lnTo>
                    <a:lnTo>
                      <a:pt x="60" y="3915"/>
                    </a:lnTo>
                    <a:lnTo>
                      <a:pt x="150" y="4094"/>
                    </a:lnTo>
                    <a:lnTo>
                      <a:pt x="239" y="4303"/>
                    </a:lnTo>
                    <a:lnTo>
                      <a:pt x="508" y="4722"/>
                    </a:lnTo>
                    <a:lnTo>
                      <a:pt x="807" y="5080"/>
                    </a:lnTo>
                    <a:lnTo>
                      <a:pt x="1166" y="5439"/>
                    </a:lnTo>
                    <a:lnTo>
                      <a:pt x="1524" y="5708"/>
                    </a:lnTo>
                    <a:lnTo>
                      <a:pt x="1704" y="5827"/>
                    </a:lnTo>
                    <a:lnTo>
                      <a:pt x="1883" y="5917"/>
                    </a:lnTo>
                    <a:lnTo>
                      <a:pt x="2062" y="5977"/>
                    </a:lnTo>
                    <a:lnTo>
                      <a:pt x="2391" y="5977"/>
                    </a:lnTo>
                    <a:lnTo>
                      <a:pt x="2570" y="5947"/>
                    </a:lnTo>
                    <a:lnTo>
                      <a:pt x="2749" y="5887"/>
                    </a:lnTo>
                    <a:lnTo>
                      <a:pt x="2929" y="5768"/>
                    </a:lnTo>
                    <a:lnTo>
                      <a:pt x="3317" y="5529"/>
                    </a:lnTo>
                    <a:lnTo>
                      <a:pt x="3706" y="5230"/>
                    </a:lnTo>
                    <a:lnTo>
                      <a:pt x="4064" y="4871"/>
                    </a:lnTo>
                    <a:lnTo>
                      <a:pt x="4333" y="4483"/>
                    </a:lnTo>
                    <a:lnTo>
                      <a:pt x="4453" y="4303"/>
                    </a:lnTo>
                    <a:lnTo>
                      <a:pt x="4572" y="4094"/>
                    </a:lnTo>
                    <a:lnTo>
                      <a:pt x="4632" y="3915"/>
                    </a:lnTo>
                    <a:lnTo>
                      <a:pt x="4692" y="3736"/>
                    </a:lnTo>
                    <a:lnTo>
                      <a:pt x="4692" y="3586"/>
                    </a:lnTo>
                    <a:lnTo>
                      <a:pt x="4662" y="3407"/>
                    </a:lnTo>
                    <a:lnTo>
                      <a:pt x="4632" y="3228"/>
                    </a:lnTo>
                    <a:lnTo>
                      <a:pt x="4542" y="3049"/>
                    </a:lnTo>
                    <a:lnTo>
                      <a:pt x="4333" y="2660"/>
                    </a:lnTo>
                    <a:lnTo>
                      <a:pt x="4064" y="2212"/>
                    </a:lnTo>
                    <a:lnTo>
                      <a:pt x="3317" y="1226"/>
                    </a:lnTo>
                    <a:lnTo>
                      <a:pt x="2929" y="628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8193897" y="80814"/>
                <a:ext cx="72706" cy="55386"/>
              </a:xfrm>
              <a:custGeom>
                <a:avLst/>
                <a:gdLst/>
                <a:ahLst/>
                <a:cxnLst/>
                <a:rect l="l" t="t" r="r" b="b"/>
                <a:pathLst>
                  <a:path w="5768" h="4394" extrusionOk="0">
                    <a:moveTo>
                      <a:pt x="2421" y="1"/>
                    </a:moveTo>
                    <a:lnTo>
                      <a:pt x="2271" y="31"/>
                    </a:lnTo>
                    <a:lnTo>
                      <a:pt x="2122" y="61"/>
                    </a:lnTo>
                    <a:lnTo>
                      <a:pt x="1943" y="120"/>
                    </a:lnTo>
                    <a:lnTo>
                      <a:pt x="1793" y="210"/>
                    </a:lnTo>
                    <a:lnTo>
                      <a:pt x="1644" y="329"/>
                    </a:lnTo>
                    <a:lnTo>
                      <a:pt x="1375" y="598"/>
                    </a:lnTo>
                    <a:lnTo>
                      <a:pt x="1076" y="897"/>
                    </a:lnTo>
                    <a:lnTo>
                      <a:pt x="538" y="1614"/>
                    </a:lnTo>
                    <a:lnTo>
                      <a:pt x="269" y="1973"/>
                    </a:lnTo>
                    <a:lnTo>
                      <a:pt x="0" y="2302"/>
                    </a:lnTo>
                    <a:lnTo>
                      <a:pt x="299" y="2600"/>
                    </a:lnTo>
                    <a:lnTo>
                      <a:pt x="598" y="2929"/>
                    </a:lnTo>
                    <a:lnTo>
                      <a:pt x="1196" y="3586"/>
                    </a:lnTo>
                    <a:lnTo>
                      <a:pt x="1495" y="3885"/>
                    </a:lnTo>
                    <a:lnTo>
                      <a:pt x="1793" y="4124"/>
                    </a:lnTo>
                    <a:lnTo>
                      <a:pt x="1943" y="4244"/>
                    </a:lnTo>
                    <a:lnTo>
                      <a:pt x="2122" y="4303"/>
                    </a:lnTo>
                    <a:lnTo>
                      <a:pt x="2271" y="4363"/>
                    </a:lnTo>
                    <a:lnTo>
                      <a:pt x="2421" y="4393"/>
                    </a:lnTo>
                    <a:lnTo>
                      <a:pt x="2600" y="4393"/>
                    </a:lnTo>
                    <a:lnTo>
                      <a:pt x="2749" y="4363"/>
                    </a:lnTo>
                    <a:lnTo>
                      <a:pt x="2899" y="4303"/>
                    </a:lnTo>
                    <a:lnTo>
                      <a:pt x="3078" y="4214"/>
                    </a:lnTo>
                    <a:lnTo>
                      <a:pt x="3437" y="4005"/>
                    </a:lnTo>
                    <a:lnTo>
                      <a:pt x="3795" y="3706"/>
                    </a:lnTo>
                    <a:lnTo>
                      <a:pt x="4692" y="2959"/>
                    </a:lnTo>
                    <a:lnTo>
                      <a:pt x="5200" y="2511"/>
                    </a:lnTo>
                    <a:lnTo>
                      <a:pt x="5767" y="2062"/>
                    </a:lnTo>
                    <a:lnTo>
                      <a:pt x="5170" y="1674"/>
                    </a:lnTo>
                    <a:lnTo>
                      <a:pt x="4632" y="1286"/>
                    </a:lnTo>
                    <a:lnTo>
                      <a:pt x="3676" y="598"/>
                    </a:lnTo>
                    <a:lnTo>
                      <a:pt x="3287" y="329"/>
                    </a:lnTo>
                    <a:lnTo>
                      <a:pt x="2929" y="150"/>
                    </a:lnTo>
                    <a:lnTo>
                      <a:pt x="2749" y="61"/>
                    </a:lnTo>
                    <a:lnTo>
                      <a:pt x="2570" y="31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8342674" y="606984"/>
                <a:ext cx="53117" cy="67802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5379" extrusionOk="0">
                    <a:moveTo>
                      <a:pt x="2331" y="0"/>
                    </a:moveTo>
                    <a:lnTo>
                      <a:pt x="1883" y="508"/>
                    </a:lnTo>
                    <a:lnTo>
                      <a:pt x="1464" y="957"/>
                    </a:lnTo>
                    <a:lnTo>
                      <a:pt x="687" y="1763"/>
                    </a:lnTo>
                    <a:lnTo>
                      <a:pt x="389" y="2092"/>
                    </a:lnTo>
                    <a:lnTo>
                      <a:pt x="150" y="2421"/>
                    </a:lnTo>
                    <a:lnTo>
                      <a:pt x="60" y="2540"/>
                    </a:lnTo>
                    <a:lnTo>
                      <a:pt x="0" y="2690"/>
                    </a:lnTo>
                    <a:lnTo>
                      <a:pt x="0" y="2839"/>
                    </a:lnTo>
                    <a:lnTo>
                      <a:pt x="0" y="2959"/>
                    </a:lnTo>
                    <a:lnTo>
                      <a:pt x="30" y="3138"/>
                    </a:lnTo>
                    <a:lnTo>
                      <a:pt x="60" y="3317"/>
                    </a:lnTo>
                    <a:lnTo>
                      <a:pt x="239" y="3676"/>
                    </a:lnTo>
                    <a:lnTo>
                      <a:pt x="448" y="4034"/>
                    </a:lnTo>
                    <a:lnTo>
                      <a:pt x="717" y="4393"/>
                    </a:lnTo>
                    <a:lnTo>
                      <a:pt x="1016" y="4721"/>
                    </a:lnTo>
                    <a:lnTo>
                      <a:pt x="1345" y="4990"/>
                    </a:lnTo>
                    <a:lnTo>
                      <a:pt x="1673" y="5229"/>
                    </a:lnTo>
                    <a:lnTo>
                      <a:pt x="2002" y="5379"/>
                    </a:lnTo>
                    <a:lnTo>
                      <a:pt x="2241" y="5379"/>
                    </a:lnTo>
                    <a:lnTo>
                      <a:pt x="2391" y="5319"/>
                    </a:lnTo>
                    <a:lnTo>
                      <a:pt x="2570" y="5259"/>
                    </a:lnTo>
                    <a:lnTo>
                      <a:pt x="2899" y="5050"/>
                    </a:lnTo>
                    <a:lnTo>
                      <a:pt x="3257" y="4781"/>
                    </a:lnTo>
                    <a:lnTo>
                      <a:pt x="3616" y="4482"/>
                    </a:lnTo>
                    <a:lnTo>
                      <a:pt x="3885" y="4124"/>
                    </a:lnTo>
                    <a:lnTo>
                      <a:pt x="4004" y="3974"/>
                    </a:lnTo>
                    <a:lnTo>
                      <a:pt x="4094" y="3825"/>
                    </a:lnTo>
                    <a:lnTo>
                      <a:pt x="4154" y="3646"/>
                    </a:lnTo>
                    <a:lnTo>
                      <a:pt x="4183" y="3526"/>
                    </a:lnTo>
                    <a:lnTo>
                      <a:pt x="4213" y="3347"/>
                    </a:lnTo>
                    <a:lnTo>
                      <a:pt x="4183" y="3168"/>
                    </a:lnTo>
                    <a:lnTo>
                      <a:pt x="4154" y="2988"/>
                    </a:lnTo>
                    <a:lnTo>
                      <a:pt x="4064" y="2809"/>
                    </a:lnTo>
                    <a:lnTo>
                      <a:pt x="3885" y="2451"/>
                    </a:lnTo>
                    <a:lnTo>
                      <a:pt x="3646" y="2032"/>
                    </a:lnTo>
                    <a:lnTo>
                      <a:pt x="3048" y="1106"/>
                    </a:lnTo>
                    <a:lnTo>
                      <a:pt x="2689" y="568"/>
                    </a:lnTo>
                    <a:lnTo>
                      <a:pt x="233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8693319" y="1060084"/>
                <a:ext cx="50861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5170" extrusionOk="0">
                    <a:moveTo>
                      <a:pt x="2272" y="0"/>
                    </a:moveTo>
                    <a:lnTo>
                      <a:pt x="1943" y="90"/>
                    </a:lnTo>
                    <a:lnTo>
                      <a:pt x="1584" y="239"/>
                    </a:lnTo>
                    <a:lnTo>
                      <a:pt x="1226" y="449"/>
                    </a:lnTo>
                    <a:lnTo>
                      <a:pt x="897" y="688"/>
                    </a:lnTo>
                    <a:lnTo>
                      <a:pt x="568" y="956"/>
                    </a:lnTo>
                    <a:lnTo>
                      <a:pt x="329" y="1255"/>
                    </a:lnTo>
                    <a:lnTo>
                      <a:pt x="120" y="1554"/>
                    </a:lnTo>
                    <a:lnTo>
                      <a:pt x="60" y="1733"/>
                    </a:lnTo>
                    <a:lnTo>
                      <a:pt x="30" y="1883"/>
                    </a:lnTo>
                    <a:lnTo>
                      <a:pt x="1" y="2002"/>
                    </a:lnTo>
                    <a:lnTo>
                      <a:pt x="30" y="2152"/>
                    </a:lnTo>
                    <a:lnTo>
                      <a:pt x="60" y="2301"/>
                    </a:lnTo>
                    <a:lnTo>
                      <a:pt x="120" y="2480"/>
                    </a:lnTo>
                    <a:lnTo>
                      <a:pt x="299" y="2809"/>
                    </a:lnTo>
                    <a:lnTo>
                      <a:pt x="538" y="3198"/>
                    </a:lnTo>
                    <a:lnTo>
                      <a:pt x="1196" y="4094"/>
                    </a:lnTo>
                    <a:lnTo>
                      <a:pt x="1525" y="4602"/>
                    </a:lnTo>
                    <a:lnTo>
                      <a:pt x="1913" y="5170"/>
                    </a:lnTo>
                    <a:lnTo>
                      <a:pt x="2301" y="4632"/>
                    </a:lnTo>
                    <a:lnTo>
                      <a:pt x="2690" y="4154"/>
                    </a:lnTo>
                    <a:lnTo>
                      <a:pt x="3377" y="3347"/>
                    </a:lnTo>
                    <a:lnTo>
                      <a:pt x="3646" y="2988"/>
                    </a:lnTo>
                    <a:lnTo>
                      <a:pt x="3855" y="2660"/>
                    </a:lnTo>
                    <a:lnTo>
                      <a:pt x="4005" y="2331"/>
                    </a:lnTo>
                    <a:lnTo>
                      <a:pt x="4034" y="2182"/>
                    </a:lnTo>
                    <a:lnTo>
                      <a:pt x="4034" y="2032"/>
                    </a:lnTo>
                    <a:lnTo>
                      <a:pt x="4034" y="1883"/>
                    </a:lnTo>
                    <a:lnTo>
                      <a:pt x="4005" y="1733"/>
                    </a:lnTo>
                    <a:lnTo>
                      <a:pt x="3855" y="1405"/>
                    </a:lnTo>
                    <a:lnTo>
                      <a:pt x="3646" y="1046"/>
                    </a:lnTo>
                    <a:lnTo>
                      <a:pt x="3377" y="717"/>
                    </a:lnTo>
                    <a:lnTo>
                      <a:pt x="3078" y="419"/>
                    </a:lnTo>
                    <a:lnTo>
                      <a:pt x="2779" y="209"/>
                    </a:lnTo>
                    <a:lnTo>
                      <a:pt x="2660" y="120"/>
                    </a:lnTo>
                    <a:lnTo>
                      <a:pt x="2511" y="60"/>
                    </a:lnTo>
                    <a:lnTo>
                      <a:pt x="239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8447371" y="820916"/>
                <a:ext cx="60655" cy="47849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3796" extrusionOk="0">
                    <a:moveTo>
                      <a:pt x="1853" y="0"/>
                    </a:moveTo>
                    <a:lnTo>
                      <a:pt x="1704" y="30"/>
                    </a:lnTo>
                    <a:lnTo>
                      <a:pt x="1555" y="90"/>
                    </a:lnTo>
                    <a:lnTo>
                      <a:pt x="1256" y="269"/>
                    </a:lnTo>
                    <a:lnTo>
                      <a:pt x="927" y="478"/>
                    </a:lnTo>
                    <a:lnTo>
                      <a:pt x="658" y="747"/>
                    </a:lnTo>
                    <a:lnTo>
                      <a:pt x="389" y="1076"/>
                    </a:lnTo>
                    <a:lnTo>
                      <a:pt x="180" y="1375"/>
                    </a:lnTo>
                    <a:lnTo>
                      <a:pt x="61" y="1674"/>
                    </a:lnTo>
                    <a:lnTo>
                      <a:pt x="31" y="1823"/>
                    </a:lnTo>
                    <a:lnTo>
                      <a:pt x="1" y="1943"/>
                    </a:lnTo>
                    <a:lnTo>
                      <a:pt x="31" y="2062"/>
                    </a:lnTo>
                    <a:lnTo>
                      <a:pt x="61" y="2212"/>
                    </a:lnTo>
                    <a:lnTo>
                      <a:pt x="210" y="2510"/>
                    </a:lnTo>
                    <a:lnTo>
                      <a:pt x="419" y="2809"/>
                    </a:lnTo>
                    <a:lnTo>
                      <a:pt x="718" y="3078"/>
                    </a:lnTo>
                    <a:lnTo>
                      <a:pt x="1017" y="3347"/>
                    </a:lnTo>
                    <a:lnTo>
                      <a:pt x="1345" y="3556"/>
                    </a:lnTo>
                    <a:lnTo>
                      <a:pt x="1644" y="3706"/>
                    </a:lnTo>
                    <a:lnTo>
                      <a:pt x="1794" y="3765"/>
                    </a:lnTo>
                    <a:lnTo>
                      <a:pt x="1943" y="3795"/>
                    </a:lnTo>
                    <a:lnTo>
                      <a:pt x="2092" y="3795"/>
                    </a:lnTo>
                    <a:lnTo>
                      <a:pt x="2212" y="3765"/>
                    </a:lnTo>
                    <a:lnTo>
                      <a:pt x="2361" y="3706"/>
                    </a:lnTo>
                    <a:lnTo>
                      <a:pt x="2511" y="3646"/>
                    </a:lnTo>
                    <a:lnTo>
                      <a:pt x="2810" y="3466"/>
                    </a:lnTo>
                    <a:lnTo>
                      <a:pt x="3138" y="3198"/>
                    </a:lnTo>
                    <a:lnTo>
                      <a:pt x="3885" y="2570"/>
                    </a:lnTo>
                    <a:lnTo>
                      <a:pt x="4333" y="2182"/>
                    </a:lnTo>
                    <a:lnTo>
                      <a:pt x="4812" y="1823"/>
                    </a:lnTo>
                    <a:lnTo>
                      <a:pt x="4304" y="1465"/>
                    </a:lnTo>
                    <a:lnTo>
                      <a:pt x="3855" y="1136"/>
                    </a:lnTo>
                    <a:lnTo>
                      <a:pt x="3079" y="538"/>
                    </a:lnTo>
                    <a:lnTo>
                      <a:pt x="2720" y="299"/>
                    </a:lnTo>
                    <a:lnTo>
                      <a:pt x="2421" y="120"/>
                    </a:lnTo>
                    <a:lnTo>
                      <a:pt x="2272" y="60"/>
                    </a:lnTo>
                    <a:lnTo>
                      <a:pt x="2122" y="30"/>
                    </a:lnTo>
                    <a:lnTo>
                      <a:pt x="197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8249636" y="424691"/>
                <a:ext cx="49361" cy="64412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5110" extrusionOk="0">
                    <a:moveTo>
                      <a:pt x="1853" y="0"/>
                    </a:moveTo>
                    <a:lnTo>
                      <a:pt x="1584" y="299"/>
                    </a:lnTo>
                    <a:lnTo>
                      <a:pt x="1315" y="598"/>
                    </a:lnTo>
                    <a:lnTo>
                      <a:pt x="748" y="1166"/>
                    </a:lnTo>
                    <a:lnTo>
                      <a:pt x="479" y="1435"/>
                    </a:lnTo>
                    <a:lnTo>
                      <a:pt x="270" y="1733"/>
                    </a:lnTo>
                    <a:lnTo>
                      <a:pt x="90" y="2032"/>
                    </a:lnTo>
                    <a:lnTo>
                      <a:pt x="61" y="2212"/>
                    </a:lnTo>
                    <a:lnTo>
                      <a:pt x="1" y="2361"/>
                    </a:lnTo>
                    <a:lnTo>
                      <a:pt x="1" y="2480"/>
                    </a:lnTo>
                    <a:lnTo>
                      <a:pt x="31" y="2600"/>
                    </a:lnTo>
                    <a:lnTo>
                      <a:pt x="90" y="2719"/>
                    </a:lnTo>
                    <a:lnTo>
                      <a:pt x="150" y="2869"/>
                    </a:lnTo>
                    <a:lnTo>
                      <a:pt x="359" y="3138"/>
                    </a:lnTo>
                    <a:lnTo>
                      <a:pt x="658" y="3466"/>
                    </a:lnTo>
                    <a:lnTo>
                      <a:pt x="1375" y="4214"/>
                    </a:lnTo>
                    <a:lnTo>
                      <a:pt x="1764" y="4632"/>
                    </a:lnTo>
                    <a:lnTo>
                      <a:pt x="2182" y="5110"/>
                    </a:lnTo>
                    <a:lnTo>
                      <a:pt x="2511" y="4572"/>
                    </a:lnTo>
                    <a:lnTo>
                      <a:pt x="2839" y="4094"/>
                    </a:lnTo>
                    <a:lnTo>
                      <a:pt x="3407" y="3227"/>
                    </a:lnTo>
                    <a:lnTo>
                      <a:pt x="3616" y="2869"/>
                    </a:lnTo>
                    <a:lnTo>
                      <a:pt x="3796" y="2510"/>
                    </a:lnTo>
                    <a:lnTo>
                      <a:pt x="3885" y="2182"/>
                    </a:lnTo>
                    <a:lnTo>
                      <a:pt x="3915" y="2032"/>
                    </a:lnTo>
                    <a:lnTo>
                      <a:pt x="3915" y="1883"/>
                    </a:lnTo>
                    <a:lnTo>
                      <a:pt x="3885" y="1763"/>
                    </a:lnTo>
                    <a:lnTo>
                      <a:pt x="3825" y="1644"/>
                    </a:lnTo>
                    <a:lnTo>
                      <a:pt x="3766" y="1494"/>
                    </a:lnTo>
                    <a:lnTo>
                      <a:pt x="3646" y="1375"/>
                    </a:lnTo>
                    <a:lnTo>
                      <a:pt x="3407" y="1166"/>
                    </a:lnTo>
                    <a:lnTo>
                      <a:pt x="3138" y="927"/>
                    </a:lnTo>
                    <a:lnTo>
                      <a:pt x="2481" y="478"/>
                    </a:lnTo>
                    <a:lnTo>
                      <a:pt x="2152" y="239"/>
                    </a:lnTo>
                    <a:lnTo>
                      <a:pt x="185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" name="Google Shape;272;p3"/>
            <p:cNvSpPr/>
            <p:nvPr/>
          </p:nvSpPr>
          <p:spPr>
            <a:xfrm flipH="1">
              <a:off x="726833" y="2668904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 flipH="1">
              <a:off x="-9867" y="2508833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 flipH="1">
              <a:off x="47373" y="2667769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 flipH="1">
              <a:off x="144179" y="2473047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 flipH="1">
              <a:off x="94087" y="2816546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 flipH="1">
              <a:off x="1049" y="3015037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 flipH="1">
              <a:off x="197662" y="2621446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 flipH="1">
              <a:off x="246242" y="2772101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 flipH="1">
              <a:off x="297090" y="2429358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 flipH="1">
              <a:off x="151704" y="2969092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 flipH="1">
              <a:off x="351330" y="2578135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 flipH="1">
              <a:off x="53032" y="3169083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 flipH="1">
              <a:off x="304250" y="2925025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 flipH="1">
              <a:off x="407825" y="2736706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 flipH="1">
              <a:off x="203309" y="3122759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 flipH="1">
              <a:off x="509144" y="2546496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 flipH="1">
              <a:off x="460552" y="2884348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 flipH="1">
              <a:off x="114797" y="3326519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 flipH="1">
              <a:off x="358477" y="3080948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 flipH="1">
              <a:off x="569018" y="2693004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 flipH="1">
              <a:off x="262061" y="3284330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 flipH="1">
              <a:off x="27041" y="3520485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 flipH="1">
              <a:off x="654896" y="2511089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 flipH="1">
              <a:off x="525707" y="3037259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 flipH="1">
              <a:off x="177318" y="3490359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 flipH="1">
              <a:off x="413472" y="3251191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 flipH="1">
              <a:off x="622501" y="2854966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 flipH="1">
              <a:off x="726833" y="2668904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 flipH="1">
              <a:off x="-9867" y="2508833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 flipH="1">
              <a:off x="47373" y="2667769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 flipH="1">
              <a:off x="144179" y="2473047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 flipH="1">
              <a:off x="94087" y="2816546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 flipH="1">
              <a:off x="1049" y="3015037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 flipH="1">
              <a:off x="197662" y="2621446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 flipH="1">
              <a:off x="246242" y="2772101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 flipH="1">
              <a:off x="297090" y="2429358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 flipH="1">
              <a:off x="151704" y="2969092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 flipH="1">
              <a:off x="351330" y="2578135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 flipH="1">
              <a:off x="53032" y="3169083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 flipH="1">
              <a:off x="304250" y="2925025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 flipH="1">
              <a:off x="407825" y="2736706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 flipH="1">
              <a:off x="203309" y="3122759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 flipH="1">
              <a:off x="509144" y="2546496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 flipH="1">
              <a:off x="460552" y="2884348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 flipH="1">
              <a:off x="114797" y="3326519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 flipH="1">
              <a:off x="358477" y="3080948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 flipH="1">
              <a:off x="569018" y="2693004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 flipH="1">
              <a:off x="262061" y="3284330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 flipH="1">
              <a:off x="27041" y="3520485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 flipH="1">
              <a:off x="654896" y="2511089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 flipH="1">
              <a:off x="525707" y="3037259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 flipH="1">
              <a:off x="177318" y="3490359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 flipH="1">
              <a:off x="413472" y="3251191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 flipH="1">
              <a:off x="622501" y="2854966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5"/>
          <p:cNvGrpSpPr/>
          <p:nvPr/>
        </p:nvGrpSpPr>
        <p:grpSpPr>
          <a:xfrm>
            <a:off x="3787273" y="-2"/>
            <a:ext cx="5356652" cy="5143651"/>
            <a:chOff x="3787273" y="-2"/>
            <a:chExt cx="5356652" cy="5143651"/>
          </a:xfrm>
        </p:grpSpPr>
        <p:grpSp>
          <p:nvGrpSpPr>
            <p:cNvPr id="343" name="Google Shape;343;p5"/>
            <p:cNvGrpSpPr/>
            <p:nvPr/>
          </p:nvGrpSpPr>
          <p:grpSpPr>
            <a:xfrm>
              <a:off x="4069950" y="0"/>
              <a:ext cx="5073975" cy="5143649"/>
              <a:chOff x="4069950" y="0"/>
              <a:chExt cx="5073975" cy="5143649"/>
            </a:xfrm>
          </p:grpSpPr>
          <p:sp>
            <p:nvSpPr>
              <p:cNvPr id="344" name="Google Shape;344;p5"/>
              <p:cNvSpPr/>
              <p:nvPr/>
            </p:nvSpPr>
            <p:spPr>
              <a:xfrm>
                <a:off x="5587425" y="0"/>
                <a:ext cx="3556500" cy="5143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5"/>
              <p:cNvSpPr/>
              <p:nvPr/>
            </p:nvSpPr>
            <p:spPr>
              <a:xfrm>
                <a:off x="4069950" y="75"/>
                <a:ext cx="4355067" cy="5143574"/>
              </a:xfrm>
              <a:custGeom>
                <a:avLst/>
                <a:gdLst/>
                <a:ahLst/>
                <a:cxnLst/>
                <a:rect l="l" t="t" r="r" b="b"/>
                <a:pathLst>
                  <a:path w="165215" h="195128" extrusionOk="0">
                    <a:moveTo>
                      <a:pt x="59017" y="0"/>
                    </a:moveTo>
                    <a:lnTo>
                      <a:pt x="31886" y="62315"/>
                    </a:lnTo>
                    <a:lnTo>
                      <a:pt x="50804" y="50124"/>
                    </a:lnTo>
                    <a:lnTo>
                      <a:pt x="1" y="151633"/>
                    </a:lnTo>
                    <a:lnTo>
                      <a:pt x="17948" y="147235"/>
                    </a:lnTo>
                    <a:lnTo>
                      <a:pt x="841" y="195127"/>
                    </a:lnTo>
                    <a:lnTo>
                      <a:pt x="165215" y="195127"/>
                    </a:lnTo>
                    <a:lnTo>
                      <a:pt x="165215" y="5142"/>
                    </a:lnTo>
                    <a:lnTo>
                      <a:pt x="5901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" name="Google Shape;346;p5"/>
            <p:cNvGrpSpPr/>
            <p:nvPr/>
          </p:nvGrpSpPr>
          <p:grpSpPr>
            <a:xfrm>
              <a:off x="3787273" y="-2"/>
              <a:ext cx="2012050" cy="5116658"/>
              <a:chOff x="604075" y="656007"/>
              <a:chExt cx="1885884" cy="4795818"/>
            </a:xfrm>
          </p:grpSpPr>
          <p:sp>
            <p:nvSpPr>
              <p:cNvPr id="347" name="Google Shape;347;p5"/>
              <p:cNvSpPr/>
              <p:nvPr/>
            </p:nvSpPr>
            <p:spPr>
              <a:xfrm>
                <a:off x="1519252" y="656007"/>
                <a:ext cx="970707" cy="2453611"/>
              </a:xfrm>
              <a:custGeom>
                <a:avLst/>
                <a:gdLst/>
                <a:ahLst/>
                <a:cxnLst/>
                <a:rect l="l" t="t" r="r" b="b"/>
                <a:pathLst>
                  <a:path w="38774" h="98017" extrusionOk="0">
                    <a:moveTo>
                      <a:pt x="38773" y="0"/>
                    </a:moveTo>
                    <a:lnTo>
                      <a:pt x="25094" y="2846"/>
                    </a:lnTo>
                    <a:lnTo>
                      <a:pt x="2037" y="62703"/>
                    </a:lnTo>
                    <a:lnTo>
                      <a:pt x="2037" y="62703"/>
                    </a:lnTo>
                    <a:lnTo>
                      <a:pt x="17657" y="54781"/>
                    </a:lnTo>
                    <a:lnTo>
                      <a:pt x="17657" y="54781"/>
                    </a:lnTo>
                    <a:lnTo>
                      <a:pt x="0" y="98016"/>
                    </a:lnTo>
                    <a:lnTo>
                      <a:pt x="31918" y="39905"/>
                    </a:lnTo>
                    <a:lnTo>
                      <a:pt x="14229" y="49962"/>
                    </a:lnTo>
                    <a:lnTo>
                      <a:pt x="387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5"/>
              <p:cNvSpPr/>
              <p:nvPr/>
            </p:nvSpPr>
            <p:spPr>
              <a:xfrm>
                <a:off x="604075" y="3109725"/>
                <a:ext cx="915200" cy="2342100"/>
              </a:xfrm>
              <a:custGeom>
                <a:avLst/>
                <a:gdLst/>
                <a:ahLst/>
                <a:cxnLst/>
                <a:rect l="l" t="t" r="r" b="b"/>
                <a:pathLst>
                  <a:path w="36608" h="93684" extrusionOk="0">
                    <a:moveTo>
                      <a:pt x="36607" y="0"/>
                    </a:moveTo>
                    <a:lnTo>
                      <a:pt x="4690" y="58144"/>
                    </a:lnTo>
                    <a:lnTo>
                      <a:pt x="22378" y="48055"/>
                    </a:lnTo>
                    <a:lnTo>
                      <a:pt x="1" y="93684"/>
                    </a:lnTo>
                    <a:lnTo>
                      <a:pt x="12127" y="93684"/>
                    </a:lnTo>
                    <a:lnTo>
                      <a:pt x="34602" y="35346"/>
                    </a:lnTo>
                    <a:lnTo>
                      <a:pt x="18951" y="43236"/>
                    </a:lnTo>
                    <a:lnTo>
                      <a:pt x="366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9" name="Google Shape;349;p5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350" name="Google Shape;350;p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subTitle" idx="1"/>
          </p:nvPr>
        </p:nvSpPr>
        <p:spPr>
          <a:xfrm>
            <a:off x="1353375" y="2973529"/>
            <a:ext cx="2578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2"/>
          </p:nvPr>
        </p:nvSpPr>
        <p:spPr>
          <a:xfrm>
            <a:off x="5213625" y="2973529"/>
            <a:ext cx="2575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353" name="Google Shape;353;p5"/>
          <p:cNvSpPr txBox="1">
            <a:spLocks noGrp="1"/>
          </p:cNvSpPr>
          <p:nvPr>
            <p:ph type="subTitle" idx="3"/>
          </p:nvPr>
        </p:nvSpPr>
        <p:spPr>
          <a:xfrm>
            <a:off x="1354875" y="3365379"/>
            <a:ext cx="25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5"/>
          <p:cNvSpPr txBox="1">
            <a:spLocks noGrp="1"/>
          </p:cNvSpPr>
          <p:nvPr>
            <p:ph type="subTitle" idx="4"/>
          </p:nvPr>
        </p:nvSpPr>
        <p:spPr>
          <a:xfrm>
            <a:off x="5212125" y="3367754"/>
            <a:ext cx="25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5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5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grpSp>
        <p:nvGrpSpPr>
          <p:cNvPr id="357" name="Google Shape;357;p5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358" name="Google Shape;358;p5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0" name="Google Shape;390;p5"/>
          <p:cNvPicPr preferRelativeResize="0"/>
          <p:nvPr/>
        </p:nvPicPr>
        <p:blipFill rotWithShape="1">
          <a:blip r:embed="rId2">
            <a:alphaModFix amt="18000"/>
          </a:blip>
          <a:srcRect l="26199" t="58554" r="759" b="62"/>
          <a:stretch/>
        </p:blipFill>
        <p:spPr>
          <a:xfrm rot="-5400000">
            <a:off x="-1966587" y="1966585"/>
            <a:ext cx="5158799" cy="1225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1" name="Google Shape;391;p5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92" name="Google Shape;392;p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5"/>
          <p:cNvGrpSpPr/>
          <p:nvPr/>
        </p:nvGrpSpPr>
        <p:grpSpPr>
          <a:xfrm>
            <a:off x="6228080" y="3638344"/>
            <a:ext cx="2916089" cy="1515249"/>
            <a:chOff x="238125" y="1001475"/>
            <a:chExt cx="7143775" cy="3712025"/>
          </a:xfrm>
        </p:grpSpPr>
        <p:sp>
          <p:nvSpPr>
            <p:cNvPr id="399" name="Google Shape;399;p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6"/>
          <p:cNvGrpSpPr/>
          <p:nvPr/>
        </p:nvGrpSpPr>
        <p:grpSpPr>
          <a:xfrm>
            <a:off x="658022" y="280110"/>
            <a:ext cx="7679210" cy="776140"/>
            <a:chOff x="658022" y="280110"/>
            <a:chExt cx="7679210" cy="776140"/>
          </a:xfrm>
        </p:grpSpPr>
        <p:sp>
          <p:nvSpPr>
            <p:cNvPr id="407" name="Google Shape;407;p6"/>
            <p:cNvSpPr/>
            <p:nvPr/>
          </p:nvSpPr>
          <p:spPr>
            <a:xfrm rot="10800000" flipH="1">
              <a:off x="1150650" y="336775"/>
              <a:ext cx="6842700" cy="719475"/>
            </a:xfrm>
            <a:custGeom>
              <a:avLst/>
              <a:gdLst/>
              <a:ahLst/>
              <a:cxnLst/>
              <a:rect l="l" t="t" r="r" b="b"/>
              <a:pathLst>
                <a:path w="273708" h="28779" extrusionOk="0">
                  <a:moveTo>
                    <a:pt x="9185" y="1837"/>
                  </a:moveTo>
                  <a:lnTo>
                    <a:pt x="0" y="26330"/>
                  </a:lnTo>
                  <a:lnTo>
                    <a:pt x="273708" y="28779"/>
                  </a:lnTo>
                  <a:lnTo>
                    <a:pt x="267585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40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408" name="Google Shape;408;p6"/>
            <p:cNvSpPr/>
            <p:nvPr/>
          </p:nvSpPr>
          <p:spPr>
            <a:xfrm rot="1026189">
              <a:off x="732391" y="341529"/>
              <a:ext cx="505162" cy="581714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409" name="Google Shape;409;p6"/>
            <p:cNvSpPr/>
            <p:nvPr/>
          </p:nvSpPr>
          <p:spPr>
            <a:xfrm>
              <a:off x="8029925" y="56860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6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6"/>
          <p:cNvSpPr/>
          <p:nvPr/>
        </p:nvSpPr>
        <p:spPr>
          <a:xfrm>
            <a:off x="8648075" y="6625"/>
            <a:ext cx="545400" cy="513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"/>
          <p:cNvSpPr/>
          <p:nvPr/>
        </p:nvSpPr>
        <p:spPr>
          <a:xfrm>
            <a:off x="264175" y="4717550"/>
            <a:ext cx="8297800" cy="555725"/>
          </a:xfrm>
          <a:custGeom>
            <a:avLst/>
            <a:gdLst/>
            <a:ahLst/>
            <a:cxnLst/>
            <a:rect l="l" t="t" r="r" b="b"/>
            <a:pathLst>
              <a:path w="331912" h="22229" extrusionOk="0">
                <a:moveTo>
                  <a:pt x="331912" y="22229"/>
                </a:moveTo>
                <a:lnTo>
                  <a:pt x="331912" y="0"/>
                </a:lnTo>
                <a:lnTo>
                  <a:pt x="0" y="191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3" name="Google Shape;413;p6"/>
          <p:cNvSpPr/>
          <p:nvPr/>
        </p:nvSpPr>
        <p:spPr>
          <a:xfrm rot="-5859268">
            <a:off x="3898256" y="625576"/>
            <a:ext cx="826634" cy="8534592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" name="Google Shape;414;p6"/>
          <p:cNvSpPr/>
          <p:nvPr/>
        </p:nvSpPr>
        <p:spPr>
          <a:xfrm rot="-397951">
            <a:off x="8221146" y="-66184"/>
            <a:ext cx="826619" cy="5270397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15" name="Google Shape;415;p6"/>
          <p:cNvPicPr preferRelativeResize="0"/>
          <p:nvPr/>
        </p:nvPicPr>
        <p:blipFill rotWithShape="1">
          <a:blip r:embed="rId2">
            <a:alphaModFix amt="18000"/>
          </a:blip>
          <a:srcRect l="27617" t="58554" r="759" b="62"/>
          <a:stretch/>
        </p:blipFill>
        <p:spPr>
          <a:xfrm rot="-5400000">
            <a:off x="-1911488" y="1903833"/>
            <a:ext cx="5058550" cy="12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0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3205500" cy="2177700"/>
          </a:xfrm>
          <a:prstGeom prst="rect">
            <a:avLst/>
          </a:prstGeom>
          <a:noFill/>
          <a:effectLst>
            <a:outerShdw dist="28575" dir="29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5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</a:lstStyle>
          <a:p>
            <a:endParaRPr/>
          </a:p>
        </p:txBody>
      </p:sp>
      <p:grpSp>
        <p:nvGrpSpPr>
          <p:cNvPr id="905" name="Google Shape;905;p10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906" name="Google Shape;906;p10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0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0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0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0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0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0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0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0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0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0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0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0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0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0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0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0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0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0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0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0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0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0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0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0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0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0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0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0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0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0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0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8" name="Google Shape;938;p10"/>
          <p:cNvPicPr preferRelativeResize="0"/>
          <p:nvPr/>
        </p:nvPicPr>
        <p:blipFill rotWithShape="1">
          <a:blip r:embed="rId2">
            <a:alphaModFix amt="62000"/>
          </a:blip>
          <a:srcRect l="18831"/>
          <a:stretch/>
        </p:blipFill>
        <p:spPr>
          <a:xfrm rot="10800000">
            <a:off x="5667048" y="3426700"/>
            <a:ext cx="3471852" cy="17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2_1_1">
    <p:spTree>
      <p:nvGrpSpPr>
        <p:cNvPr id="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2" name="Google Shape;2842;p21"/>
          <p:cNvGrpSpPr/>
          <p:nvPr/>
        </p:nvGrpSpPr>
        <p:grpSpPr>
          <a:xfrm rot="10800000">
            <a:off x="-441063" y="-136191"/>
            <a:ext cx="2226727" cy="1997501"/>
            <a:chOff x="7342668" y="3326955"/>
            <a:chExt cx="2226727" cy="1997501"/>
          </a:xfrm>
        </p:grpSpPr>
        <p:sp>
          <p:nvSpPr>
            <p:cNvPr id="2843" name="Google Shape;2843;p21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44" name="Google Shape;2844;p21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845" name="Google Shape;2845;p21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846" name="Google Shape;2846;p21"/>
          <p:cNvSpPr txBox="1">
            <a:spLocks noGrp="1"/>
          </p:cNvSpPr>
          <p:nvPr>
            <p:ph type="subTitle" idx="1"/>
          </p:nvPr>
        </p:nvSpPr>
        <p:spPr>
          <a:xfrm>
            <a:off x="713225" y="1317650"/>
            <a:ext cx="3858900" cy="3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47" name="Google Shape;2847;p21"/>
          <p:cNvSpPr txBox="1">
            <a:spLocks noGrp="1"/>
          </p:cNvSpPr>
          <p:nvPr>
            <p:ph type="subTitle" idx="2"/>
          </p:nvPr>
        </p:nvSpPr>
        <p:spPr>
          <a:xfrm>
            <a:off x="4572025" y="1317650"/>
            <a:ext cx="3858900" cy="3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48" name="Google Shape;2848;p21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2849;p21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50" name="Google Shape;2850;p21"/>
          <p:cNvGrpSpPr/>
          <p:nvPr/>
        </p:nvGrpSpPr>
        <p:grpSpPr>
          <a:xfrm>
            <a:off x="7325555" y="3249491"/>
            <a:ext cx="2226727" cy="1997501"/>
            <a:chOff x="7342668" y="3326955"/>
            <a:chExt cx="2226727" cy="1997501"/>
          </a:xfrm>
        </p:grpSpPr>
        <p:sp>
          <p:nvSpPr>
            <p:cNvPr id="2851" name="Google Shape;2851;p21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852" name="Google Shape;2852;p21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_1_1_1">
    <p:spTree>
      <p:nvGrpSpPr>
        <p:cNvPr id="1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Google Shape;2854;p22"/>
          <p:cNvSpPr/>
          <p:nvPr/>
        </p:nvSpPr>
        <p:spPr>
          <a:xfrm>
            <a:off x="4937988" y="-15737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5" name="Google Shape;2855;p22"/>
          <p:cNvSpPr/>
          <p:nvPr/>
        </p:nvSpPr>
        <p:spPr>
          <a:xfrm>
            <a:off x="5040975" y="-22975"/>
            <a:ext cx="4142575" cy="5228750"/>
          </a:xfrm>
          <a:custGeom>
            <a:avLst/>
            <a:gdLst/>
            <a:ahLst/>
            <a:cxnLst/>
            <a:rect l="l" t="t" r="r" b="b"/>
            <a:pathLst>
              <a:path w="165703" h="209150" extrusionOk="0">
                <a:moveTo>
                  <a:pt x="0" y="205614"/>
                </a:moveTo>
                <a:lnTo>
                  <a:pt x="21723" y="41426"/>
                </a:lnTo>
                <a:lnTo>
                  <a:pt x="26775" y="0"/>
                </a:lnTo>
                <a:lnTo>
                  <a:pt x="165703" y="505"/>
                </a:lnTo>
                <a:lnTo>
                  <a:pt x="165198" y="20915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6" name="Google Shape;2856;p22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857" name="Google Shape;2857;p22"/>
          <p:cNvSpPr txBox="1">
            <a:spLocks noGrp="1"/>
          </p:cNvSpPr>
          <p:nvPr>
            <p:ph type="subTitle" idx="1"/>
          </p:nvPr>
        </p:nvSpPr>
        <p:spPr>
          <a:xfrm>
            <a:off x="1043813" y="333089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858" name="Google Shape;2858;p22"/>
          <p:cNvSpPr txBox="1">
            <a:spLocks noGrp="1"/>
          </p:cNvSpPr>
          <p:nvPr>
            <p:ph type="subTitle" idx="2"/>
          </p:nvPr>
        </p:nvSpPr>
        <p:spPr>
          <a:xfrm>
            <a:off x="878063" y="3682727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59" name="Google Shape;2859;p22"/>
          <p:cNvSpPr txBox="1">
            <a:spLocks noGrp="1"/>
          </p:cNvSpPr>
          <p:nvPr>
            <p:ph type="subTitle" idx="3"/>
          </p:nvPr>
        </p:nvSpPr>
        <p:spPr>
          <a:xfrm>
            <a:off x="3110738" y="333089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860" name="Google Shape;2860;p22"/>
          <p:cNvSpPr txBox="1">
            <a:spLocks noGrp="1"/>
          </p:cNvSpPr>
          <p:nvPr>
            <p:ph type="subTitle" idx="4"/>
          </p:nvPr>
        </p:nvSpPr>
        <p:spPr>
          <a:xfrm>
            <a:off x="2944988" y="3682727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61" name="Google Shape;2861;p22"/>
          <p:cNvSpPr txBox="1">
            <a:spLocks noGrp="1"/>
          </p:cNvSpPr>
          <p:nvPr>
            <p:ph type="subTitle" idx="5"/>
          </p:nvPr>
        </p:nvSpPr>
        <p:spPr>
          <a:xfrm>
            <a:off x="717825" y="1576825"/>
            <a:ext cx="41820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62" name="Google Shape;2862;p22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863" name="Google Shape;2863;p22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2864;p22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65" name="Google Shape;2865;p22"/>
          <p:cNvGrpSpPr/>
          <p:nvPr/>
        </p:nvGrpSpPr>
        <p:grpSpPr>
          <a:xfrm>
            <a:off x="5510025" y="0"/>
            <a:ext cx="3691419" cy="5143502"/>
            <a:chOff x="5510025" y="0"/>
            <a:chExt cx="3691419" cy="5143502"/>
          </a:xfrm>
        </p:grpSpPr>
        <p:sp>
          <p:nvSpPr>
            <p:cNvPr id="2866" name="Google Shape;2866;p22"/>
            <p:cNvSpPr/>
            <p:nvPr/>
          </p:nvSpPr>
          <p:spPr>
            <a:xfrm>
              <a:off x="7095200" y="0"/>
              <a:ext cx="2106243" cy="1291571"/>
            </a:xfrm>
            <a:custGeom>
              <a:avLst/>
              <a:gdLst/>
              <a:ahLst/>
              <a:cxnLst/>
              <a:rect l="l" t="t" r="r" b="b"/>
              <a:pathLst>
                <a:path w="14261" h="8745" extrusionOk="0">
                  <a:moveTo>
                    <a:pt x="10433" y="0"/>
                  </a:moveTo>
                  <a:lnTo>
                    <a:pt x="10170" y="263"/>
                  </a:lnTo>
                  <a:lnTo>
                    <a:pt x="9888" y="507"/>
                  </a:lnTo>
                  <a:lnTo>
                    <a:pt x="9326" y="957"/>
                  </a:lnTo>
                  <a:lnTo>
                    <a:pt x="150" y="8556"/>
                  </a:lnTo>
                  <a:lnTo>
                    <a:pt x="38" y="8613"/>
                  </a:lnTo>
                  <a:lnTo>
                    <a:pt x="0" y="8650"/>
                  </a:lnTo>
                  <a:lnTo>
                    <a:pt x="0" y="8688"/>
                  </a:lnTo>
                  <a:lnTo>
                    <a:pt x="19" y="8725"/>
                  </a:lnTo>
                  <a:lnTo>
                    <a:pt x="56" y="8744"/>
                  </a:lnTo>
                  <a:lnTo>
                    <a:pt x="75" y="8744"/>
                  </a:lnTo>
                  <a:lnTo>
                    <a:pt x="132" y="8725"/>
                  </a:lnTo>
                  <a:lnTo>
                    <a:pt x="188" y="8688"/>
                  </a:lnTo>
                  <a:lnTo>
                    <a:pt x="225" y="8631"/>
                  </a:lnTo>
                  <a:lnTo>
                    <a:pt x="10020" y="3378"/>
                  </a:lnTo>
                  <a:lnTo>
                    <a:pt x="14260" y="1126"/>
                  </a:lnTo>
                  <a:lnTo>
                    <a:pt x="14260" y="676"/>
                  </a:lnTo>
                  <a:lnTo>
                    <a:pt x="14260" y="225"/>
                  </a:lnTo>
                  <a:lnTo>
                    <a:pt x="14260" y="113"/>
                  </a:lnTo>
                  <a:lnTo>
                    <a:pt x="14242" y="75"/>
                  </a:lnTo>
                  <a:lnTo>
                    <a:pt x="14223" y="38"/>
                  </a:lnTo>
                  <a:lnTo>
                    <a:pt x="14185" y="19"/>
                  </a:lnTo>
                  <a:lnTo>
                    <a:pt x="14148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2"/>
            <p:cNvSpPr/>
            <p:nvPr/>
          </p:nvSpPr>
          <p:spPr>
            <a:xfrm>
              <a:off x="7086782" y="3937888"/>
              <a:ext cx="2114661" cy="1205614"/>
            </a:xfrm>
            <a:custGeom>
              <a:avLst/>
              <a:gdLst/>
              <a:ahLst/>
              <a:cxnLst/>
              <a:rect l="l" t="t" r="r" b="b"/>
              <a:pathLst>
                <a:path w="14318" h="8163" extrusionOk="0">
                  <a:moveTo>
                    <a:pt x="95" y="0"/>
                  </a:moveTo>
                  <a:lnTo>
                    <a:pt x="1" y="19"/>
                  </a:lnTo>
                  <a:lnTo>
                    <a:pt x="95" y="132"/>
                  </a:lnTo>
                  <a:lnTo>
                    <a:pt x="151" y="169"/>
                  </a:lnTo>
                  <a:lnTo>
                    <a:pt x="207" y="207"/>
                  </a:lnTo>
                  <a:lnTo>
                    <a:pt x="4148" y="3471"/>
                  </a:lnTo>
                  <a:lnTo>
                    <a:pt x="8107" y="6755"/>
                  </a:lnTo>
                  <a:lnTo>
                    <a:pt x="8519" y="7093"/>
                  </a:lnTo>
                  <a:lnTo>
                    <a:pt x="8951" y="7412"/>
                  </a:lnTo>
                  <a:lnTo>
                    <a:pt x="9364" y="7768"/>
                  </a:lnTo>
                  <a:lnTo>
                    <a:pt x="9551" y="7956"/>
                  </a:lnTo>
                  <a:lnTo>
                    <a:pt x="9739" y="8162"/>
                  </a:lnTo>
                  <a:lnTo>
                    <a:pt x="13792" y="8162"/>
                  </a:lnTo>
                  <a:lnTo>
                    <a:pt x="14092" y="8143"/>
                  </a:lnTo>
                  <a:lnTo>
                    <a:pt x="14186" y="8125"/>
                  </a:lnTo>
                  <a:lnTo>
                    <a:pt x="14242" y="8087"/>
                  </a:lnTo>
                  <a:lnTo>
                    <a:pt x="14280" y="8031"/>
                  </a:lnTo>
                  <a:lnTo>
                    <a:pt x="14299" y="7937"/>
                  </a:lnTo>
                  <a:lnTo>
                    <a:pt x="14317" y="7637"/>
                  </a:lnTo>
                  <a:lnTo>
                    <a:pt x="14036" y="7506"/>
                  </a:lnTo>
                  <a:lnTo>
                    <a:pt x="8726" y="4653"/>
                  </a:lnTo>
                  <a:lnTo>
                    <a:pt x="282" y="132"/>
                  </a:lnTo>
                  <a:lnTo>
                    <a:pt x="226" y="75"/>
                  </a:lnTo>
                  <a:lnTo>
                    <a:pt x="170" y="3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2"/>
            <p:cNvSpPr/>
            <p:nvPr/>
          </p:nvSpPr>
          <p:spPr>
            <a:xfrm>
              <a:off x="7075705" y="609669"/>
              <a:ext cx="2125738" cy="1183460"/>
            </a:xfrm>
            <a:custGeom>
              <a:avLst/>
              <a:gdLst/>
              <a:ahLst/>
              <a:cxnLst/>
              <a:rect l="l" t="t" r="r" b="b"/>
              <a:pathLst>
                <a:path w="14393" h="8013" extrusionOk="0">
                  <a:moveTo>
                    <a:pt x="14317" y="0"/>
                  </a:moveTo>
                  <a:lnTo>
                    <a:pt x="14261" y="19"/>
                  </a:lnTo>
                  <a:lnTo>
                    <a:pt x="14148" y="94"/>
                  </a:lnTo>
                  <a:lnTo>
                    <a:pt x="282" y="7806"/>
                  </a:lnTo>
                  <a:lnTo>
                    <a:pt x="207" y="7843"/>
                  </a:lnTo>
                  <a:lnTo>
                    <a:pt x="132" y="7881"/>
                  </a:lnTo>
                  <a:lnTo>
                    <a:pt x="57" y="7937"/>
                  </a:lnTo>
                  <a:lnTo>
                    <a:pt x="1" y="8012"/>
                  </a:lnTo>
                  <a:lnTo>
                    <a:pt x="113" y="8012"/>
                  </a:lnTo>
                  <a:lnTo>
                    <a:pt x="207" y="7993"/>
                  </a:lnTo>
                  <a:lnTo>
                    <a:pt x="301" y="7956"/>
                  </a:lnTo>
                  <a:lnTo>
                    <a:pt x="376" y="7900"/>
                  </a:lnTo>
                  <a:lnTo>
                    <a:pt x="4635" y="6380"/>
                  </a:lnTo>
                  <a:lnTo>
                    <a:pt x="14392" y="2852"/>
                  </a:lnTo>
                  <a:lnTo>
                    <a:pt x="14392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2"/>
            <p:cNvSpPr/>
            <p:nvPr/>
          </p:nvSpPr>
          <p:spPr>
            <a:xfrm>
              <a:off x="7150585" y="3444600"/>
              <a:ext cx="2050858" cy="1144617"/>
            </a:xfrm>
            <a:custGeom>
              <a:avLst/>
              <a:gdLst/>
              <a:ahLst/>
              <a:cxnLst/>
              <a:rect l="l" t="t" r="r" b="b"/>
              <a:pathLst>
                <a:path w="13886" h="7750" extrusionOk="0">
                  <a:moveTo>
                    <a:pt x="0" y="0"/>
                  </a:moveTo>
                  <a:lnTo>
                    <a:pt x="38" y="75"/>
                  </a:lnTo>
                  <a:lnTo>
                    <a:pt x="94" y="113"/>
                  </a:lnTo>
                  <a:lnTo>
                    <a:pt x="226" y="169"/>
                  </a:lnTo>
                  <a:lnTo>
                    <a:pt x="488" y="319"/>
                  </a:lnTo>
                  <a:lnTo>
                    <a:pt x="13322" y="7468"/>
                  </a:lnTo>
                  <a:lnTo>
                    <a:pt x="13585" y="7637"/>
                  </a:lnTo>
                  <a:lnTo>
                    <a:pt x="13735" y="7693"/>
                  </a:lnTo>
                  <a:lnTo>
                    <a:pt x="13885" y="7750"/>
                  </a:lnTo>
                  <a:lnTo>
                    <a:pt x="13885" y="4973"/>
                  </a:lnTo>
                  <a:lnTo>
                    <a:pt x="7562" y="2683"/>
                  </a:lnTo>
                  <a:lnTo>
                    <a:pt x="301" y="94"/>
                  </a:lnTo>
                  <a:lnTo>
                    <a:pt x="244" y="3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2"/>
            <p:cNvSpPr/>
            <p:nvPr/>
          </p:nvSpPr>
          <p:spPr>
            <a:xfrm>
              <a:off x="6859632" y="2316683"/>
              <a:ext cx="2341812" cy="365982"/>
            </a:xfrm>
            <a:custGeom>
              <a:avLst/>
              <a:gdLst/>
              <a:ahLst/>
              <a:cxnLst/>
              <a:rect l="l" t="t" r="r" b="b"/>
              <a:pathLst>
                <a:path w="15856" h="2478" extrusionOk="0">
                  <a:moveTo>
                    <a:pt x="15855" y="1"/>
                  </a:moveTo>
                  <a:lnTo>
                    <a:pt x="15518" y="38"/>
                  </a:lnTo>
                  <a:lnTo>
                    <a:pt x="11240" y="601"/>
                  </a:lnTo>
                  <a:lnTo>
                    <a:pt x="4747" y="1464"/>
                  </a:lnTo>
                  <a:lnTo>
                    <a:pt x="413" y="2027"/>
                  </a:lnTo>
                  <a:lnTo>
                    <a:pt x="357" y="2065"/>
                  </a:lnTo>
                  <a:lnTo>
                    <a:pt x="301" y="2065"/>
                  </a:lnTo>
                  <a:lnTo>
                    <a:pt x="188" y="2046"/>
                  </a:lnTo>
                  <a:lnTo>
                    <a:pt x="94" y="2046"/>
                  </a:lnTo>
                  <a:lnTo>
                    <a:pt x="38" y="2083"/>
                  </a:lnTo>
                  <a:lnTo>
                    <a:pt x="0" y="2158"/>
                  </a:lnTo>
                  <a:lnTo>
                    <a:pt x="1314" y="2158"/>
                  </a:lnTo>
                  <a:lnTo>
                    <a:pt x="7149" y="2271"/>
                  </a:lnTo>
                  <a:lnTo>
                    <a:pt x="15855" y="2477"/>
                  </a:lnTo>
                  <a:lnTo>
                    <a:pt x="15855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2"/>
            <p:cNvSpPr/>
            <p:nvPr/>
          </p:nvSpPr>
          <p:spPr>
            <a:xfrm>
              <a:off x="6962130" y="1551791"/>
              <a:ext cx="2239314" cy="687509"/>
            </a:xfrm>
            <a:custGeom>
              <a:avLst/>
              <a:gdLst/>
              <a:ahLst/>
              <a:cxnLst/>
              <a:rect l="l" t="t" r="r" b="b"/>
              <a:pathLst>
                <a:path w="15162" h="4655" extrusionOk="0">
                  <a:moveTo>
                    <a:pt x="15161" y="1"/>
                  </a:moveTo>
                  <a:lnTo>
                    <a:pt x="14111" y="301"/>
                  </a:lnTo>
                  <a:lnTo>
                    <a:pt x="526" y="4429"/>
                  </a:lnTo>
                  <a:lnTo>
                    <a:pt x="169" y="4504"/>
                  </a:lnTo>
                  <a:lnTo>
                    <a:pt x="57" y="4542"/>
                  </a:lnTo>
                  <a:lnTo>
                    <a:pt x="1" y="4579"/>
                  </a:lnTo>
                  <a:lnTo>
                    <a:pt x="1" y="4598"/>
                  </a:lnTo>
                  <a:lnTo>
                    <a:pt x="19" y="4635"/>
                  </a:lnTo>
                  <a:lnTo>
                    <a:pt x="19" y="4654"/>
                  </a:lnTo>
                  <a:lnTo>
                    <a:pt x="113" y="4654"/>
                  </a:lnTo>
                  <a:lnTo>
                    <a:pt x="169" y="4635"/>
                  </a:lnTo>
                  <a:lnTo>
                    <a:pt x="226" y="4579"/>
                  </a:lnTo>
                  <a:lnTo>
                    <a:pt x="432" y="4579"/>
                  </a:lnTo>
                  <a:lnTo>
                    <a:pt x="526" y="4560"/>
                  </a:lnTo>
                  <a:lnTo>
                    <a:pt x="620" y="4523"/>
                  </a:lnTo>
                  <a:lnTo>
                    <a:pt x="4841" y="3941"/>
                  </a:lnTo>
                  <a:lnTo>
                    <a:pt x="12122" y="2928"/>
                  </a:lnTo>
                  <a:lnTo>
                    <a:pt x="15161" y="2478"/>
                  </a:lnTo>
                  <a:lnTo>
                    <a:pt x="15161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2"/>
            <p:cNvSpPr/>
            <p:nvPr/>
          </p:nvSpPr>
          <p:spPr>
            <a:xfrm>
              <a:off x="6992555" y="2981736"/>
              <a:ext cx="2208889" cy="698586"/>
            </a:xfrm>
            <a:custGeom>
              <a:avLst/>
              <a:gdLst/>
              <a:ahLst/>
              <a:cxnLst/>
              <a:rect l="l" t="t" r="r" b="b"/>
              <a:pathLst>
                <a:path w="14956" h="4730" extrusionOk="0">
                  <a:moveTo>
                    <a:pt x="76" y="1"/>
                  </a:moveTo>
                  <a:lnTo>
                    <a:pt x="1" y="57"/>
                  </a:lnTo>
                  <a:lnTo>
                    <a:pt x="264" y="132"/>
                  </a:lnTo>
                  <a:lnTo>
                    <a:pt x="545" y="207"/>
                  </a:lnTo>
                  <a:lnTo>
                    <a:pt x="1765" y="601"/>
                  </a:lnTo>
                  <a:lnTo>
                    <a:pt x="14955" y="4729"/>
                  </a:lnTo>
                  <a:lnTo>
                    <a:pt x="14955" y="2252"/>
                  </a:lnTo>
                  <a:lnTo>
                    <a:pt x="12366" y="1877"/>
                  </a:lnTo>
                  <a:lnTo>
                    <a:pt x="4560" y="695"/>
                  </a:lnTo>
                  <a:lnTo>
                    <a:pt x="639" y="132"/>
                  </a:lnTo>
                  <a:lnTo>
                    <a:pt x="545" y="95"/>
                  </a:lnTo>
                  <a:lnTo>
                    <a:pt x="451" y="76"/>
                  </a:lnTo>
                  <a:lnTo>
                    <a:pt x="245" y="76"/>
                  </a:lnTo>
                  <a:lnTo>
                    <a:pt x="189" y="20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2"/>
            <p:cNvSpPr/>
            <p:nvPr/>
          </p:nvSpPr>
          <p:spPr>
            <a:xfrm>
              <a:off x="6729368" y="4201074"/>
              <a:ext cx="1130734" cy="942426"/>
            </a:xfrm>
            <a:custGeom>
              <a:avLst/>
              <a:gdLst/>
              <a:ahLst/>
              <a:cxnLst/>
              <a:rect l="l" t="t" r="r" b="b"/>
              <a:pathLst>
                <a:path w="7656" h="6381" extrusionOk="0">
                  <a:moveTo>
                    <a:pt x="57" y="1"/>
                  </a:moveTo>
                  <a:lnTo>
                    <a:pt x="0" y="19"/>
                  </a:lnTo>
                  <a:lnTo>
                    <a:pt x="188" y="245"/>
                  </a:lnTo>
                  <a:lnTo>
                    <a:pt x="2458" y="2778"/>
                  </a:lnTo>
                  <a:lnTo>
                    <a:pt x="4729" y="5292"/>
                  </a:lnTo>
                  <a:lnTo>
                    <a:pt x="5198" y="5799"/>
                  </a:lnTo>
                  <a:lnTo>
                    <a:pt x="5442" y="6080"/>
                  </a:lnTo>
                  <a:lnTo>
                    <a:pt x="5536" y="6211"/>
                  </a:lnTo>
                  <a:lnTo>
                    <a:pt x="5629" y="6380"/>
                  </a:lnTo>
                  <a:lnTo>
                    <a:pt x="7656" y="6380"/>
                  </a:lnTo>
                  <a:lnTo>
                    <a:pt x="7637" y="6305"/>
                  </a:lnTo>
                  <a:lnTo>
                    <a:pt x="7581" y="6249"/>
                  </a:lnTo>
                  <a:lnTo>
                    <a:pt x="7468" y="6155"/>
                  </a:lnTo>
                  <a:lnTo>
                    <a:pt x="282" y="113"/>
                  </a:lnTo>
                  <a:lnTo>
                    <a:pt x="226" y="57"/>
                  </a:lnTo>
                  <a:lnTo>
                    <a:pt x="169" y="19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2"/>
            <p:cNvSpPr/>
            <p:nvPr/>
          </p:nvSpPr>
          <p:spPr>
            <a:xfrm>
              <a:off x="6723756" y="0"/>
              <a:ext cx="1125269" cy="931201"/>
            </a:xfrm>
            <a:custGeom>
              <a:avLst/>
              <a:gdLst/>
              <a:ahLst/>
              <a:cxnLst/>
              <a:rect l="l" t="t" r="r" b="b"/>
              <a:pathLst>
                <a:path w="7619" h="6305" extrusionOk="0">
                  <a:moveTo>
                    <a:pt x="5667" y="0"/>
                  </a:moveTo>
                  <a:lnTo>
                    <a:pt x="1" y="6305"/>
                  </a:lnTo>
                  <a:lnTo>
                    <a:pt x="132" y="6305"/>
                  </a:lnTo>
                  <a:lnTo>
                    <a:pt x="226" y="6267"/>
                  </a:lnTo>
                  <a:lnTo>
                    <a:pt x="282" y="6230"/>
                  </a:lnTo>
                  <a:lnTo>
                    <a:pt x="339" y="6173"/>
                  </a:lnTo>
                  <a:lnTo>
                    <a:pt x="3209" y="3772"/>
                  </a:lnTo>
                  <a:lnTo>
                    <a:pt x="6080" y="1351"/>
                  </a:lnTo>
                  <a:lnTo>
                    <a:pt x="6868" y="695"/>
                  </a:lnTo>
                  <a:lnTo>
                    <a:pt x="7262" y="376"/>
                  </a:lnTo>
                  <a:lnTo>
                    <a:pt x="7431" y="188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2"/>
            <p:cNvSpPr/>
            <p:nvPr/>
          </p:nvSpPr>
          <p:spPr>
            <a:xfrm>
              <a:off x="5856362" y="4555828"/>
              <a:ext cx="341022" cy="587668"/>
            </a:xfrm>
            <a:custGeom>
              <a:avLst/>
              <a:gdLst/>
              <a:ahLst/>
              <a:cxnLst/>
              <a:rect l="l" t="t" r="r" b="b"/>
              <a:pathLst>
                <a:path w="2309" h="3979" extrusionOk="0">
                  <a:moveTo>
                    <a:pt x="1" y="0"/>
                  </a:moveTo>
                  <a:lnTo>
                    <a:pt x="38" y="169"/>
                  </a:lnTo>
                  <a:lnTo>
                    <a:pt x="76" y="244"/>
                  </a:lnTo>
                  <a:lnTo>
                    <a:pt x="132" y="301"/>
                  </a:lnTo>
                  <a:lnTo>
                    <a:pt x="264" y="676"/>
                  </a:lnTo>
                  <a:lnTo>
                    <a:pt x="1558" y="3978"/>
                  </a:lnTo>
                  <a:lnTo>
                    <a:pt x="2309" y="3978"/>
                  </a:lnTo>
                  <a:lnTo>
                    <a:pt x="2309" y="3903"/>
                  </a:lnTo>
                  <a:lnTo>
                    <a:pt x="2290" y="3828"/>
                  </a:lnTo>
                  <a:lnTo>
                    <a:pt x="207" y="226"/>
                  </a:lnTo>
                  <a:lnTo>
                    <a:pt x="189" y="151"/>
                  </a:lnTo>
                  <a:lnTo>
                    <a:pt x="151" y="94"/>
                  </a:lnTo>
                  <a:lnTo>
                    <a:pt x="95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2"/>
            <p:cNvSpPr/>
            <p:nvPr/>
          </p:nvSpPr>
          <p:spPr>
            <a:xfrm>
              <a:off x="5859168" y="0"/>
              <a:ext cx="338216" cy="587668"/>
            </a:xfrm>
            <a:custGeom>
              <a:avLst/>
              <a:gdLst/>
              <a:ahLst/>
              <a:cxnLst/>
              <a:rect l="l" t="t" r="r" b="b"/>
              <a:pathLst>
                <a:path w="2290" h="3979" extrusionOk="0">
                  <a:moveTo>
                    <a:pt x="1539" y="0"/>
                  </a:moveTo>
                  <a:lnTo>
                    <a:pt x="113" y="3603"/>
                  </a:lnTo>
                  <a:lnTo>
                    <a:pt x="57" y="3678"/>
                  </a:lnTo>
                  <a:lnTo>
                    <a:pt x="19" y="3772"/>
                  </a:lnTo>
                  <a:lnTo>
                    <a:pt x="1" y="3866"/>
                  </a:lnTo>
                  <a:lnTo>
                    <a:pt x="1" y="3978"/>
                  </a:lnTo>
                  <a:lnTo>
                    <a:pt x="57" y="3903"/>
                  </a:lnTo>
                  <a:lnTo>
                    <a:pt x="113" y="3828"/>
                  </a:lnTo>
                  <a:lnTo>
                    <a:pt x="170" y="3753"/>
                  </a:lnTo>
                  <a:lnTo>
                    <a:pt x="188" y="3678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2"/>
            <p:cNvSpPr/>
            <p:nvPr/>
          </p:nvSpPr>
          <p:spPr>
            <a:xfrm>
              <a:off x="5510025" y="0"/>
              <a:ext cx="122142" cy="446327"/>
            </a:xfrm>
            <a:custGeom>
              <a:avLst/>
              <a:gdLst/>
              <a:ahLst/>
              <a:cxnLst/>
              <a:rect l="l" t="t" r="r" b="b"/>
              <a:pathLst>
                <a:path w="827" h="3022" extrusionOk="0">
                  <a:moveTo>
                    <a:pt x="376" y="0"/>
                  </a:moveTo>
                  <a:lnTo>
                    <a:pt x="376" y="282"/>
                  </a:lnTo>
                  <a:lnTo>
                    <a:pt x="338" y="544"/>
                  </a:lnTo>
                  <a:lnTo>
                    <a:pt x="263" y="1089"/>
                  </a:lnTo>
                  <a:lnTo>
                    <a:pt x="188" y="1614"/>
                  </a:lnTo>
                  <a:lnTo>
                    <a:pt x="169" y="1895"/>
                  </a:lnTo>
                  <a:lnTo>
                    <a:pt x="151" y="2158"/>
                  </a:lnTo>
                  <a:lnTo>
                    <a:pt x="94" y="2271"/>
                  </a:lnTo>
                  <a:lnTo>
                    <a:pt x="76" y="2383"/>
                  </a:lnTo>
                  <a:lnTo>
                    <a:pt x="57" y="2627"/>
                  </a:lnTo>
                  <a:lnTo>
                    <a:pt x="19" y="2721"/>
                  </a:lnTo>
                  <a:lnTo>
                    <a:pt x="1" y="2815"/>
                  </a:lnTo>
                  <a:lnTo>
                    <a:pt x="19" y="2909"/>
                  </a:lnTo>
                  <a:lnTo>
                    <a:pt x="57" y="3021"/>
                  </a:lnTo>
                  <a:lnTo>
                    <a:pt x="151" y="2702"/>
                  </a:lnTo>
                  <a:lnTo>
                    <a:pt x="207" y="2402"/>
                  </a:lnTo>
                  <a:lnTo>
                    <a:pt x="545" y="1201"/>
                  </a:lnTo>
                  <a:lnTo>
                    <a:pt x="695" y="601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2"/>
            <p:cNvSpPr/>
            <p:nvPr/>
          </p:nvSpPr>
          <p:spPr>
            <a:xfrm>
              <a:off x="5510025" y="4680479"/>
              <a:ext cx="122142" cy="463016"/>
            </a:xfrm>
            <a:custGeom>
              <a:avLst/>
              <a:gdLst/>
              <a:ahLst/>
              <a:cxnLst/>
              <a:rect l="l" t="t" r="r" b="b"/>
              <a:pathLst>
                <a:path w="827" h="3135" extrusionOk="0">
                  <a:moveTo>
                    <a:pt x="19" y="1"/>
                  </a:moveTo>
                  <a:lnTo>
                    <a:pt x="1" y="132"/>
                  </a:lnTo>
                  <a:lnTo>
                    <a:pt x="1" y="245"/>
                  </a:lnTo>
                  <a:lnTo>
                    <a:pt x="19" y="338"/>
                  </a:lnTo>
                  <a:lnTo>
                    <a:pt x="57" y="432"/>
                  </a:lnTo>
                  <a:lnTo>
                    <a:pt x="76" y="676"/>
                  </a:lnTo>
                  <a:lnTo>
                    <a:pt x="94" y="789"/>
                  </a:lnTo>
                  <a:lnTo>
                    <a:pt x="151" y="901"/>
                  </a:lnTo>
                  <a:lnTo>
                    <a:pt x="207" y="1446"/>
                  </a:lnTo>
                  <a:lnTo>
                    <a:pt x="263" y="2008"/>
                  </a:lnTo>
                  <a:lnTo>
                    <a:pt x="357" y="2571"/>
                  </a:lnTo>
                  <a:lnTo>
                    <a:pt x="451" y="3134"/>
                  </a:lnTo>
                  <a:lnTo>
                    <a:pt x="826" y="3134"/>
                  </a:lnTo>
                  <a:lnTo>
                    <a:pt x="770" y="2815"/>
                  </a:lnTo>
                  <a:lnTo>
                    <a:pt x="714" y="2496"/>
                  </a:lnTo>
                  <a:lnTo>
                    <a:pt x="545" y="1877"/>
                  </a:lnTo>
                  <a:lnTo>
                    <a:pt x="376" y="1277"/>
                  </a:lnTo>
                  <a:lnTo>
                    <a:pt x="207" y="657"/>
                  </a:lnTo>
                  <a:lnTo>
                    <a:pt x="151" y="357"/>
                  </a:lnTo>
                  <a:lnTo>
                    <a:pt x="132" y="263"/>
                  </a:lnTo>
                  <a:lnTo>
                    <a:pt x="113" y="188"/>
                  </a:lnTo>
                  <a:lnTo>
                    <a:pt x="76" y="9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2"/>
            <p:cNvSpPr/>
            <p:nvPr/>
          </p:nvSpPr>
          <p:spPr>
            <a:xfrm>
              <a:off x="6310957" y="0"/>
              <a:ext cx="573785" cy="684555"/>
            </a:xfrm>
            <a:custGeom>
              <a:avLst/>
              <a:gdLst/>
              <a:ahLst/>
              <a:cxnLst/>
              <a:rect l="l" t="t" r="r" b="b"/>
              <a:pathLst>
                <a:path w="3885" h="4635" extrusionOk="0">
                  <a:moveTo>
                    <a:pt x="2908" y="0"/>
                  </a:moveTo>
                  <a:lnTo>
                    <a:pt x="2890" y="113"/>
                  </a:lnTo>
                  <a:lnTo>
                    <a:pt x="2852" y="207"/>
                  </a:lnTo>
                  <a:lnTo>
                    <a:pt x="2721" y="357"/>
                  </a:lnTo>
                  <a:lnTo>
                    <a:pt x="225" y="4278"/>
                  </a:lnTo>
                  <a:lnTo>
                    <a:pt x="150" y="4353"/>
                  </a:lnTo>
                  <a:lnTo>
                    <a:pt x="75" y="4428"/>
                  </a:lnTo>
                  <a:lnTo>
                    <a:pt x="38" y="4522"/>
                  </a:lnTo>
                  <a:lnTo>
                    <a:pt x="0" y="4635"/>
                  </a:lnTo>
                  <a:lnTo>
                    <a:pt x="113" y="4579"/>
                  </a:lnTo>
                  <a:lnTo>
                    <a:pt x="188" y="4504"/>
                  </a:lnTo>
                  <a:lnTo>
                    <a:pt x="244" y="4428"/>
                  </a:lnTo>
                  <a:lnTo>
                    <a:pt x="282" y="4335"/>
                  </a:lnTo>
                  <a:lnTo>
                    <a:pt x="1201" y="3265"/>
                  </a:lnTo>
                  <a:lnTo>
                    <a:pt x="2102" y="2196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2"/>
            <p:cNvSpPr/>
            <p:nvPr/>
          </p:nvSpPr>
          <p:spPr>
            <a:xfrm>
              <a:off x="6313616" y="4455989"/>
              <a:ext cx="582204" cy="687509"/>
            </a:xfrm>
            <a:custGeom>
              <a:avLst/>
              <a:gdLst/>
              <a:ahLst/>
              <a:cxnLst/>
              <a:rect l="l" t="t" r="r" b="b"/>
              <a:pathLst>
                <a:path w="3942" h="4655" extrusionOk="0">
                  <a:moveTo>
                    <a:pt x="1" y="1"/>
                  </a:moveTo>
                  <a:lnTo>
                    <a:pt x="38" y="95"/>
                  </a:lnTo>
                  <a:lnTo>
                    <a:pt x="76" y="170"/>
                  </a:lnTo>
                  <a:lnTo>
                    <a:pt x="132" y="226"/>
                  </a:lnTo>
                  <a:lnTo>
                    <a:pt x="189" y="282"/>
                  </a:lnTo>
                  <a:lnTo>
                    <a:pt x="376" y="601"/>
                  </a:lnTo>
                  <a:lnTo>
                    <a:pt x="2966" y="4654"/>
                  </a:lnTo>
                  <a:lnTo>
                    <a:pt x="3941" y="4654"/>
                  </a:lnTo>
                  <a:lnTo>
                    <a:pt x="264" y="226"/>
                  </a:lnTo>
                  <a:lnTo>
                    <a:pt x="226" y="151"/>
                  </a:lnTo>
                  <a:lnTo>
                    <a:pt x="170" y="76"/>
                  </a:lnTo>
                  <a:lnTo>
                    <a:pt x="95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81" name="Google Shape;2881;p22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-5400000">
            <a:off x="-2120825" y="2120825"/>
            <a:ext cx="5142625" cy="90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9">
    <p:spTree>
      <p:nvGrpSpPr>
        <p:cNvPr id="1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7" name="Google Shape;2907;p24"/>
          <p:cNvGrpSpPr/>
          <p:nvPr/>
        </p:nvGrpSpPr>
        <p:grpSpPr>
          <a:xfrm rot="10800000" flipH="1">
            <a:off x="7346160" y="-119252"/>
            <a:ext cx="2226727" cy="1997501"/>
            <a:chOff x="7342668" y="3326955"/>
            <a:chExt cx="2226727" cy="1997501"/>
          </a:xfrm>
        </p:grpSpPr>
        <p:sp>
          <p:nvSpPr>
            <p:cNvPr id="2908" name="Google Shape;2908;p24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09" name="Google Shape;2909;p24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910" name="Google Shape;2910;p24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11" name="Google Shape;2911;p24"/>
          <p:cNvSpPr txBox="1">
            <a:spLocks noGrp="1"/>
          </p:cNvSpPr>
          <p:nvPr>
            <p:ph type="subTitle" idx="1"/>
          </p:nvPr>
        </p:nvSpPr>
        <p:spPr>
          <a:xfrm>
            <a:off x="3048333" y="1398850"/>
            <a:ext cx="14364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2" name="Google Shape;2912;p24"/>
          <p:cNvSpPr txBox="1">
            <a:spLocks noGrp="1"/>
          </p:cNvSpPr>
          <p:nvPr>
            <p:ph type="subTitle" idx="2"/>
          </p:nvPr>
        </p:nvSpPr>
        <p:spPr>
          <a:xfrm>
            <a:off x="3048322" y="1661650"/>
            <a:ext cx="4123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3" name="Google Shape;2913;p24"/>
          <p:cNvSpPr txBox="1">
            <a:spLocks noGrp="1"/>
          </p:cNvSpPr>
          <p:nvPr>
            <p:ph type="subTitle" idx="3"/>
          </p:nvPr>
        </p:nvSpPr>
        <p:spPr>
          <a:xfrm>
            <a:off x="4084028" y="2624119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4" name="Google Shape;2914;p24"/>
          <p:cNvSpPr txBox="1">
            <a:spLocks noGrp="1"/>
          </p:cNvSpPr>
          <p:nvPr>
            <p:ph type="subTitle" idx="4"/>
          </p:nvPr>
        </p:nvSpPr>
        <p:spPr>
          <a:xfrm>
            <a:off x="1972028" y="2890076"/>
            <a:ext cx="4123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5" name="Google Shape;2915;p24"/>
          <p:cNvSpPr txBox="1">
            <a:spLocks noGrp="1"/>
          </p:cNvSpPr>
          <p:nvPr>
            <p:ph type="subTitle" idx="5"/>
          </p:nvPr>
        </p:nvSpPr>
        <p:spPr>
          <a:xfrm>
            <a:off x="3048172" y="3849388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6" name="Google Shape;2916;p24"/>
          <p:cNvSpPr txBox="1">
            <a:spLocks noGrp="1"/>
          </p:cNvSpPr>
          <p:nvPr>
            <p:ph type="subTitle" idx="6"/>
          </p:nvPr>
        </p:nvSpPr>
        <p:spPr>
          <a:xfrm>
            <a:off x="3048172" y="4118502"/>
            <a:ext cx="4123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7" name="Google Shape;2917;p24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18" name="Google Shape;2918;p24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24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920" name="Google Shape;2920;p24"/>
          <p:cNvGrpSpPr/>
          <p:nvPr/>
        </p:nvGrpSpPr>
        <p:grpSpPr>
          <a:xfrm flipH="1">
            <a:off x="-412774" y="3256463"/>
            <a:ext cx="2226727" cy="1997501"/>
            <a:chOff x="7342668" y="3326955"/>
            <a:chExt cx="2226727" cy="1997501"/>
          </a:xfrm>
        </p:grpSpPr>
        <p:sp>
          <p:nvSpPr>
            <p:cNvPr id="2921" name="Google Shape;2921;p24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922" name="Google Shape;2922;p24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2923" name="Google Shape;2923;p24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5400000">
            <a:off x="6980291" y="2976875"/>
            <a:ext cx="3687250" cy="6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9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3225" y="557784"/>
            <a:ext cx="7717500" cy="274200"/>
          </a:xfrm>
          <a:prstGeom prst="rect">
            <a:avLst/>
          </a:prstGeom>
          <a:noFill/>
          <a:ln>
            <a:noFill/>
          </a:ln>
          <a:effectLst>
            <a:outerShdw dist="2857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kiest Guy"/>
              <a:buNone/>
              <a:defRPr sz="3200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8" r:id="rId6"/>
    <p:sldLayoutId id="2147483667" r:id="rId7"/>
    <p:sldLayoutId id="2147483668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6" r:id="rId14"/>
    <p:sldLayoutId id="2147483677" r:id="rId15"/>
    <p:sldLayoutId id="2147483678" r:id="rId16"/>
    <p:sldLayoutId id="2147483681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3" name="Google Shape;3163;p35"/>
          <p:cNvSpPr txBox="1">
            <a:spLocks noGrp="1"/>
          </p:cNvSpPr>
          <p:nvPr>
            <p:ph type="ctrTitle"/>
          </p:nvPr>
        </p:nvSpPr>
        <p:spPr>
          <a:xfrm>
            <a:off x="1148011" y="1528095"/>
            <a:ext cx="6821663" cy="19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lt2"/>
                </a:solidFill>
              </a:rPr>
              <a:t>DEEP LEarNiNg</a:t>
            </a:r>
            <a:br>
              <a:rPr lang="en" sz="5400" dirty="0" smtClean="0">
                <a:solidFill>
                  <a:schemeClr val="lt2"/>
                </a:solidFill>
              </a:rPr>
            </a:br>
            <a:r>
              <a:rPr lang="en" sz="3600" dirty="0" smtClean="0">
                <a:solidFill>
                  <a:schemeClr val="dk2"/>
                </a:solidFill>
              </a:rPr>
              <a:t>MastEr Class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7" name="Google Shape;3163;p35"/>
          <p:cNvSpPr txBox="1">
            <a:spLocks/>
          </p:cNvSpPr>
          <p:nvPr/>
        </p:nvSpPr>
        <p:spPr>
          <a:xfrm>
            <a:off x="3606004" y="3335258"/>
            <a:ext cx="1905676" cy="728834"/>
          </a:xfrm>
          <a:prstGeom prst="rect">
            <a:avLst/>
          </a:prstGeom>
          <a:noFill/>
          <a:ln>
            <a:noFill/>
          </a:ln>
          <a:effectLst>
            <a:outerShdw dist="47625" dir="5400000" algn="bl" rotWithShape="0">
              <a:schemeClr val="dk1">
                <a:alpha val="8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uckiest Guy"/>
              <a:buNone/>
              <a:defRPr sz="50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dirty="0" smtClean="0">
                <a:solidFill>
                  <a:schemeClr val="accent1"/>
                </a:solidFill>
              </a:rPr>
              <a:t>Day-12</a:t>
            </a:r>
            <a:endParaRPr lang="en-IN"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800" b="1" dirty="0">
                <a:solidFill>
                  <a:srgbClr val="FF0000"/>
                </a:solidFill>
              </a:rPr>
              <a:t>ELI5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4196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635000" y="1311460"/>
            <a:ext cx="8108950" cy="2805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Inspect </a:t>
            </a:r>
            <a:r>
              <a:rPr lang="en-US" sz="1400" dirty="0"/>
              <a:t>model parameters and try to figure out how the model works </a:t>
            </a:r>
            <a:r>
              <a:rPr lang="en-US" sz="1400" dirty="0" smtClean="0"/>
              <a:t>globally</a:t>
            </a:r>
            <a:endParaRPr lang="en-US" sz="1400" dirty="0"/>
          </a:p>
          <a:p>
            <a:pPr marL="469900" indent="-34290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Inspect </a:t>
            </a:r>
            <a:r>
              <a:rPr lang="en-US" sz="1400" dirty="0"/>
              <a:t>an individual prediction of a model and figure out why the model makes the decision</a:t>
            </a:r>
            <a:r>
              <a:rPr lang="en-US" sz="1400" dirty="0" smtClean="0"/>
              <a:t>.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US" sz="1400" dirty="0"/>
              <a:t>If </a:t>
            </a:r>
            <a:r>
              <a:rPr lang="en-US" sz="1400" dirty="0" err="1"/>
              <a:t>Yellowbrick</a:t>
            </a:r>
            <a:r>
              <a:rPr lang="en-US" sz="1400" dirty="0"/>
              <a:t> focuses on the features and model performance interpretation, ELI5 focus on the model parameters and the prediction </a:t>
            </a:r>
            <a:r>
              <a:rPr lang="en-US" sz="1400" dirty="0" smtClean="0"/>
              <a:t>result 	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5735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800" b="1" dirty="0">
                <a:solidFill>
                  <a:schemeClr val="bg2"/>
                </a:solidFill>
              </a:rPr>
              <a:t>SHAP</a:t>
            </a:r>
            <a:r>
              <a:rPr lang="en-IN" sz="2800" b="1" dirty="0">
                <a:solidFill>
                  <a:srgbClr val="FF0000"/>
                </a:solidFill>
              </a:rPr>
              <a:t>-SHapley Additive </a:t>
            </a:r>
            <a:r>
              <a:rPr lang="en-IN" sz="2800" b="1" dirty="0" smtClean="0">
                <a:solidFill>
                  <a:srgbClr val="FF0000"/>
                </a:solidFill>
              </a:rPr>
              <a:t>explanations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4196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635000" y="1311460"/>
            <a:ext cx="8108950" cy="2805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Uses </a:t>
            </a:r>
            <a:r>
              <a:rPr lang="en-US" sz="1400" dirty="0"/>
              <a:t>Shapley values at its core and is aimed at explaining individual </a:t>
            </a:r>
            <a:r>
              <a:rPr lang="en-US" sz="1400" dirty="0" smtClean="0"/>
              <a:t>predictions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US" sz="1400" dirty="0"/>
              <a:t>Shapley values are derived from Game Theory, where each feature in our data is a player, and the final reward is the prediction. Depending on the reward, Shapley values tell us how to distribute this reward among the players fairly</a:t>
            </a:r>
          </a:p>
          <a:p>
            <a:pPr marL="127000" indent="0"/>
            <a:endParaRPr lang="en-US" sz="1400" dirty="0" smtClean="0"/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SHAP </a:t>
            </a:r>
            <a:r>
              <a:rPr lang="en-US" sz="1400" dirty="0"/>
              <a:t>using the SHAP values to explain the importance of each </a:t>
            </a:r>
            <a:r>
              <a:rPr lang="en-US" sz="1400" dirty="0" smtClean="0"/>
              <a:t>feature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US" sz="1400" dirty="0"/>
              <a:t>SHAP is not limited to global interpretability; it also gives you the function to interpret individual </a:t>
            </a:r>
            <a:r>
              <a:rPr lang="en-US" sz="1400" dirty="0" smtClean="0"/>
              <a:t>dataset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US" sz="1400" dirty="0"/>
              <a:t>The best part about SHAP is that it offers a special module for tree-based models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2695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9575" y="62926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400" b="1" dirty="0">
                <a:solidFill>
                  <a:srgbClr val="FF0000"/>
                </a:solidFill>
              </a:rPr>
              <a:t>LIME</a:t>
            </a:r>
            <a:r>
              <a:rPr lang="en-IN" sz="2400" b="1" dirty="0"/>
              <a:t> -Local Interpretable Model-Agnostic Explanations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4196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482600" y="1247960"/>
            <a:ext cx="8445500" cy="3673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Would </a:t>
            </a:r>
            <a:r>
              <a:rPr lang="en-US" sz="1400" dirty="0"/>
              <a:t>you just pull up a review of a movie from some random person and watch it if the person recommends it? No, right? You would read what a well-known movie-critic has to say about the movie and then make a decision. This is because you trust the movie critic’s </a:t>
            </a:r>
            <a:r>
              <a:rPr lang="en-US" sz="1400" dirty="0" smtClean="0"/>
              <a:t>opinion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Similarly the </a:t>
            </a:r>
            <a:r>
              <a:rPr lang="en-US" sz="1400" dirty="0"/>
              <a:t>keyword for building a machine learning model is trust</a:t>
            </a:r>
            <a:r>
              <a:rPr lang="en-US" sz="1400" dirty="0" smtClean="0"/>
              <a:t>.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dirty="0" smtClean="0"/>
              <a:t>It is </a:t>
            </a:r>
            <a:r>
              <a:rPr lang="en-US" sz="1400" dirty="0"/>
              <a:t>to provide the reasons why a prediction was </a:t>
            </a:r>
            <a:r>
              <a:rPr lang="en-US" sz="1400" dirty="0" smtClean="0"/>
              <a:t>made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If </a:t>
            </a:r>
            <a:r>
              <a:rPr lang="en-US" sz="1400" dirty="0"/>
              <a:t>a machine learning model predicts that a movie is going to be a blockbuster, LIME highlights the characteristics of the movie that would make it a super </a:t>
            </a:r>
            <a:r>
              <a:rPr lang="en-US" sz="1400" dirty="0" smtClean="0"/>
              <a:t>hit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69900" indent="-342900">
              <a:buFont typeface="+mj-lt"/>
              <a:buAutoNum type="arabicPeriod"/>
            </a:pPr>
            <a:r>
              <a:rPr lang="en-US" sz="1400" b="1" dirty="0"/>
              <a:t>Interpretable</a:t>
            </a:r>
            <a:r>
              <a:rPr lang="en-US" sz="1400" dirty="0"/>
              <a:t>: The explanation must be easy to understand depending on the target demographic</a:t>
            </a:r>
          </a:p>
          <a:p>
            <a:pPr marL="469900" indent="-342900">
              <a:buFont typeface="+mj-lt"/>
              <a:buAutoNum type="arabicPeriod"/>
            </a:pPr>
            <a:r>
              <a:rPr lang="en-US" sz="1400" b="1" dirty="0"/>
              <a:t>Local fidelity</a:t>
            </a:r>
            <a:r>
              <a:rPr lang="en-US" sz="1400" dirty="0"/>
              <a:t>: The explanation should be able to explain how the model behaves for individual predictions</a:t>
            </a:r>
          </a:p>
          <a:p>
            <a:pPr marL="469900" indent="-342900">
              <a:buFont typeface="+mj-lt"/>
              <a:buAutoNum type="arabicPeriod"/>
            </a:pPr>
            <a:r>
              <a:rPr lang="en-US" sz="1400" b="1" dirty="0"/>
              <a:t>Model-agnostic</a:t>
            </a:r>
            <a:r>
              <a:rPr lang="en-US" sz="1400" dirty="0"/>
              <a:t>: The method should be able to explain any model</a:t>
            </a:r>
          </a:p>
          <a:p>
            <a:pPr marL="469900" indent="-342900">
              <a:buFont typeface="+mj-lt"/>
              <a:buAutoNum type="arabicPeriod"/>
            </a:pPr>
            <a:r>
              <a:rPr lang="en-US" sz="1400" b="1" dirty="0"/>
              <a:t>Global perspective</a:t>
            </a:r>
            <a:r>
              <a:rPr lang="en-US" sz="1400" dirty="0"/>
              <a:t>: The model, as a whole, should be considered while explaining it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69900" indent="-34290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6716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Deep Learning Terminology - </a:t>
            </a:r>
            <a:r>
              <a:rPr lang="en" dirty="0"/>
              <a:t>1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1314782" y="1253997"/>
            <a:ext cx="5187617" cy="305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err="1" smtClean="0"/>
              <a:t>Embeddings</a:t>
            </a:r>
            <a:endParaRPr dirty="0"/>
          </a:p>
        </p:txBody>
      </p:sp>
      <p:sp>
        <p:nvSpPr>
          <p:cNvPr id="4196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1314782" y="1758589"/>
            <a:ext cx="7613318" cy="2805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An embedding is a mapping of a discrete — categorical — variable to a vector of continuous 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numbers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Typically</a:t>
            </a: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, an embedding is a translation of a high-dimensional vector into a low-dimensional 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space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In </a:t>
            </a:r>
            <a:r>
              <a:rPr lang="en-US" sz="1400" dirty="0" err="1">
                <a:latin typeface="Architects Daughter" panose="020B0604020202020204" charset="0"/>
                <a:cs typeface="Architects Daughter" panose="020B0604020202020204" charset="0"/>
              </a:rPr>
              <a:t>TensorFlow</a:t>
            </a: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, </a:t>
            </a:r>
            <a:r>
              <a:rPr lang="en-US" sz="1400" dirty="0" err="1">
                <a:latin typeface="Architects Daughter" panose="020B0604020202020204" charset="0"/>
                <a:cs typeface="Architects Daughter" panose="020B0604020202020204" charset="0"/>
              </a:rPr>
              <a:t>embeddings</a:t>
            </a: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 are trained by </a:t>
            </a:r>
            <a:r>
              <a:rPr lang="en-US" sz="1400" dirty="0" err="1">
                <a:latin typeface="Architects Daughter" panose="020B0604020202020204" charset="0"/>
                <a:cs typeface="Architects Daughter" panose="020B0604020202020204" charset="0"/>
              </a:rPr>
              <a:t>backpropagating</a:t>
            </a: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 loss just like any other parameter in a neural network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Finding nearest neighbors in the embedding space. These can be used to make recommendations based on user interests or cluster categories.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As input to a machine learning model for a supervised task.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For visualization of concepts and relations between categories</a:t>
            </a:r>
          </a:p>
          <a:p>
            <a:pPr marL="285750" lvl="0" indent="-285750">
              <a:buFont typeface="+mj-lt"/>
              <a:buAutoNum type="arabicPeriod"/>
            </a:pPr>
            <a:endParaRPr lang="en-US" sz="1200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" sz="1200" dirty="0" smtClean="0">
              <a:latin typeface="Architects Daughter" panose="020B0604020202020204" charset="0"/>
              <a:cs typeface="Architects Daughter" panose="020B0604020202020204" charset="0"/>
            </a:endParaRPr>
          </a:p>
        </p:txBody>
      </p:sp>
      <p:sp>
        <p:nvSpPr>
          <p:cNvPr id="4201" name="Google Shape;4201;p65"/>
          <p:cNvSpPr/>
          <p:nvPr/>
        </p:nvSpPr>
        <p:spPr>
          <a:xfrm>
            <a:off x="222819" y="1334068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4294;p66"/>
          <p:cNvGrpSpPr/>
          <p:nvPr/>
        </p:nvGrpSpPr>
        <p:grpSpPr>
          <a:xfrm>
            <a:off x="454072" y="1559398"/>
            <a:ext cx="318394" cy="330239"/>
            <a:chOff x="5923076" y="-975313"/>
            <a:chExt cx="318394" cy="330239"/>
          </a:xfrm>
        </p:grpSpPr>
        <p:sp>
          <p:nvSpPr>
            <p:cNvPr id="12" name="Google Shape;4295;p66"/>
            <p:cNvSpPr/>
            <p:nvPr/>
          </p:nvSpPr>
          <p:spPr>
            <a:xfrm>
              <a:off x="5923076" y="-975313"/>
              <a:ext cx="318394" cy="330239"/>
            </a:xfrm>
            <a:custGeom>
              <a:avLst/>
              <a:gdLst/>
              <a:ahLst/>
              <a:cxnLst/>
              <a:rect l="l" t="t" r="r" b="b"/>
              <a:pathLst>
                <a:path w="7906" h="8109" extrusionOk="0">
                  <a:moveTo>
                    <a:pt x="177" y="0"/>
                  </a:moveTo>
                  <a:lnTo>
                    <a:pt x="127" y="254"/>
                  </a:lnTo>
                  <a:lnTo>
                    <a:pt x="76" y="558"/>
                  </a:lnTo>
                  <a:lnTo>
                    <a:pt x="51" y="938"/>
                  </a:lnTo>
                  <a:lnTo>
                    <a:pt x="0" y="1394"/>
                  </a:lnTo>
                  <a:lnTo>
                    <a:pt x="0" y="1951"/>
                  </a:lnTo>
                  <a:lnTo>
                    <a:pt x="25" y="2534"/>
                  </a:lnTo>
                  <a:lnTo>
                    <a:pt x="101" y="3168"/>
                  </a:lnTo>
                  <a:lnTo>
                    <a:pt x="177" y="3497"/>
                  </a:lnTo>
                  <a:lnTo>
                    <a:pt x="254" y="3826"/>
                  </a:lnTo>
                  <a:lnTo>
                    <a:pt x="355" y="4156"/>
                  </a:lnTo>
                  <a:lnTo>
                    <a:pt x="482" y="4485"/>
                  </a:lnTo>
                  <a:lnTo>
                    <a:pt x="608" y="4840"/>
                  </a:lnTo>
                  <a:lnTo>
                    <a:pt x="760" y="5169"/>
                  </a:lnTo>
                  <a:lnTo>
                    <a:pt x="963" y="5499"/>
                  </a:lnTo>
                  <a:lnTo>
                    <a:pt x="1166" y="5828"/>
                  </a:lnTo>
                  <a:lnTo>
                    <a:pt x="1394" y="6158"/>
                  </a:lnTo>
                  <a:lnTo>
                    <a:pt x="1672" y="6462"/>
                  </a:lnTo>
                  <a:lnTo>
                    <a:pt x="1977" y="6766"/>
                  </a:lnTo>
                  <a:lnTo>
                    <a:pt x="2306" y="7070"/>
                  </a:lnTo>
                  <a:lnTo>
                    <a:pt x="2661" y="7349"/>
                  </a:lnTo>
                  <a:lnTo>
                    <a:pt x="3066" y="7627"/>
                  </a:lnTo>
                  <a:lnTo>
                    <a:pt x="3497" y="7855"/>
                  </a:lnTo>
                  <a:lnTo>
                    <a:pt x="3953" y="8109"/>
                  </a:lnTo>
                  <a:lnTo>
                    <a:pt x="4434" y="7855"/>
                  </a:lnTo>
                  <a:lnTo>
                    <a:pt x="4865" y="7627"/>
                  </a:lnTo>
                  <a:lnTo>
                    <a:pt x="5271" y="7349"/>
                  </a:lnTo>
                  <a:lnTo>
                    <a:pt x="5625" y="7070"/>
                  </a:lnTo>
                  <a:lnTo>
                    <a:pt x="5955" y="6766"/>
                  </a:lnTo>
                  <a:lnTo>
                    <a:pt x="6259" y="6462"/>
                  </a:lnTo>
                  <a:lnTo>
                    <a:pt x="6512" y="6158"/>
                  </a:lnTo>
                  <a:lnTo>
                    <a:pt x="6740" y="5828"/>
                  </a:lnTo>
                  <a:lnTo>
                    <a:pt x="6968" y="5499"/>
                  </a:lnTo>
                  <a:lnTo>
                    <a:pt x="7146" y="5169"/>
                  </a:lnTo>
                  <a:lnTo>
                    <a:pt x="7298" y="4840"/>
                  </a:lnTo>
                  <a:lnTo>
                    <a:pt x="7450" y="4485"/>
                  </a:lnTo>
                  <a:lnTo>
                    <a:pt x="7577" y="4156"/>
                  </a:lnTo>
                  <a:lnTo>
                    <a:pt x="7653" y="3826"/>
                  </a:lnTo>
                  <a:lnTo>
                    <a:pt x="7754" y="3497"/>
                  </a:lnTo>
                  <a:lnTo>
                    <a:pt x="7805" y="3168"/>
                  </a:lnTo>
                  <a:lnTo>
                    <a:pt x="7881" y="2534"/>
                  </a:lnTo>
                  <a:lnTo>
                    <a:pt x="7906" y="1951"/>
                  </a:lnTo>
                  <a:lnTo>
                    <a:pt x="7906" y="1394"/>
                  </a:lnTo>
                  <a:lnTo>
                    <a:pt x="7881" y="938"/>
                  </a:lnTo>
                  <a:lnTo>
                    <a:pt x="7830" y="558"/>
                  </a:lnTo>
                  <a:lnTo>
                    <a:pt x="7779" y="254"/>
                  </a:lnTo>
                  <a:lnTo>
                    <a:pt x="7729" y="0"/>
                  </a:lnTo>
                  <a:close/>
                </a:path>
              </a:pathLst>
            </a:custGeom>
            <a:solidFill>
              <a:srgbClr val="3A7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96;p66"/>
            <p:cNvSpPr/>
            <p:nvPr/>
          </p:nvSpPr>
          <p:spPr>
            <a:xfrm>
              <a:off x="5958756" y="-941265"/>
              <a:ext cx="248038" cy="254939"/>
            </a:xfrm>
            <a:custGeom>
              <a:avLst/>
              <a:gdLst/>
              <a:ahLst/>
              <a:cxnLst/>
              <a:rect l="l" t="t" r="r" b="b"/>
              <a:pathLst>
                <a:path w="6159" h="6260" extrusionOk="0">
                  <a:moveTo>
                    <a:pt x="5373" y="710"/>
                  </a:moveTo>
                  <a:lnTo>
                    <a:pt x="5424" y="1014"/>
                  </a:lnTo>
                  <a:lnTo>
                    <a:pt x="5449" y="1419"/>
                  </a:lnTo>
                  <a:lnTo>
                    <a:pt x="5449" y="1901"/>
                  </a:lnTo>
                  <a:lnTo>
                    <a:pt x="5373" y="2458"/>
                  </a:lnTo>
                  <a:lnTo>
                    <a:pt x="5272" y="2940"/>
                  </a:lnTo>
                  <a:lnTo>
                    <a:pt x="5094" y="3421"/>
                  </a:lnTo>
                  <a:lnTo>
                    <a:pt x="4891" y="3852"/>
                  </a:lnTo>
                  <a:lnTo>
                    <a:pt x="4765" y="4055"/>
                  </a:lnTo>
                  <a:lnTo>
                    <a:pt x="4613" y="4257"/>
                  </a:lnTo>
                  <a:lnTo>
                    <a:pt x="4309" y="4612"/>
                  </a:lnTo>
                  <a:lnTo>
                    <a:pt x="3954" y="4941"/>
                  </a:lnTo>
                  <a:lnTo>
                    <a:pt x="3523" y="5220"/>
                  </a:lnTo>
                  <a:lnTo>
                    <a:pt x="3067" y="5474"/>
                  </a:lnTo>
                  <a:lnTo>
                    <a:pt x="2611" y="5220"/>
                  </a:lnTo>
                  <a:lnTo>
                    <a:pt x="2205" y="4941"/>
                  </a:lnTo>
                  <a:lnTo>
                    <a:pt x="1851" y="4612"/>
                  </a:lnTo>
                  <a:lnTo>
                    <a:pt x="1521" y="4257"/>
                  </a:lnTo>
                  <a:lnTo>
                    <a:pt x="1268" y="3852"/>
                  </a:lnTo>
                  <a:lnTo>
                    <a:pt x="1065" y="3446"/>
                  </a:lnTo>
                  <a:lnTo>
                    <a:pt x="888" y="2965"/>
                  </a:lnTo>
                  <a:lnTo>
                    <a:pt x="761" y="2484"/>
                  </a:lnTo>
                  <a:lnTo>
                    <a:pt x="736" y="2205"/>
                  </a:lnTo>
                  <a:lnTo>
                    <a:pt x="710" y="1926"/>
                  </a:lnTo>
                  <a:lnTo>
                    <a:pt x="710" y="1445"/>
                  </a:lnTo>
                  <a:lnTo>
                    <a:pt x="710" y="1014"/>
                  </a:lnTo>
                  <a:lnTo>
                    <a:pt x="761" y="710"/>
                  </a:lnTo>
                  <a:close/>
                  <a:moveTo>
                    <a:pt x="204" y="0"/>
                  </a:moveTo>
                  <a:lnTo>
                    <a:pt x="128" y="279"/>
                  </a:lnTo>
                  <a:lnTo>
                    <a:pt x="102" y="482"/>
                  </a:lnTo>
                  <a:lnTo>
                    <a:pt x="26" y="963"/>
                  </a:lnTo>
                  <a:lnTo>
                    <a:pt x="1" y="1318"/>
                  </a:lnTo>
                  <a:lnTo>
                    <a:pt x="1" y="1698"/>
                  </a:lnTo>
                  <a:lnTo>
                    <a:pt x="26" y="2104"/>
                  </a:lnTo>
                  <a:lnTo>
                    <a:pt x="77" y="2560"/>
                  </a:lnTo>
                  <a:lnTo>
                    <a:pt x="178" y="3016"/>
                  </a:lnTo>
                  <a:lnTo>
                    <a:pt x="330" y="3497"/>
                  </a:lnTo>
                  <a:lnTo>
                    <a:pt x="432" y="3725"/>
                  </a:lnTo>
                  <a:lnTo>
                    <a:pt x="533" y="3979"/>
                  </a:lnTo>
                  <a:lnTo>
                    <a:pt x="685" y="4232"/>
                  </a:lnTo>
                  <a:lnTo>
                    <a:pt x="837" y="4460"/>
                  </a:lnTo>
                  <a:lnTo>
                    <a:pt x="1015" y="4713"/>
                  </a:lnTo>
                  <a:lnTo>
                    <a:pt x="1192" y="4941"/>
                  </a:lnTo>
                  <a:lnTo>
                    <a:pt x="1420" y="5170"/>
                  </a:lnTo>
                  <a:lnTo>
                    <a:pt x="1673" y="5398"/>
                  </a:lnTo>
                  <a:lnTo>
                    <a:pt x="1952" y="5626"/>
                  </a:lnTo>
                  <a:lnTo>
                    <a:pt x="2231" y="5828"/>
                  </a:lnTo>
                  <a:lnTo>
                    <a:pt x="2560" y="6006"/>
                  </a:lnTo>
                  <a:lnTo>
                    <a:pt x="2940" y="6183"/>
                  </a:lnTo>
                  <a:lnTo>
                    <a:pt x="3067" y="6259"/>
                  </a:lnTo>
                  <a:lnTo>
                    <a:pt x="3219" y="6183"/>
                  </a:lnTo>
                  <a:lnTo>
                    <a:pt x="3574" y="6006"/>
                  </a:lnTo>
                  <a:lnTo>
                    <a:pt x="3903" y="5828"/>
                  </a:lnTo>
                  <a:lnTo>
                    <a:pt x="4207" y="5626"/>
                  </a:lnTo>
                  <a:lnTo>
                    <a:pt x="4486" y="5398"/>
                  </a:lnTo>
                  <a:lnTo>
                    <a:pt x="4714" y="5170"/>
                  </a:lnTo>
                  <a:lnTo>
                    <a:pt x="4942" y="4941"/>
                  </a:lnTo>
                  <a:lnTo>
                    <a:pt x="5145" y="4713"/>
                  </a:lnTo>
                  <a:lnTo>
                    <a:pt x="5322" y="4460"/>
                  </a:lnTo>
                  <a:lnTo>
                    <a:pt x="5474" y="4232"/>
                  </a:lnTo>
                  <a:lnTo>
                    <a:pt x="5601" y="3979"/>
                  </a:lnTo>
                  <a:lnTo>
                    <a:pt x="5728" y="3725"/>
                  </a:lnTo>
                  <a:lnTo>
                    <a:pt x="5829" y="3497"/>
                  </a:lnTo>
                  <a:lnTo>
                    <a:pt x="5956" y="3016"/>
                  </a:lnTo>
                  <a:lnTo>
                    <a:pt x="6057" y="2560"/>
                  </a:lnTo>
                  <a:lnTo>
                    <a:pt x="6133" y="2104"/>
                  </a:lnTo>
                  <a:lnTo>
                    <a:pt x="6158" y="1698"/>
                  </a:lnTo>
                  <a:lnTo>
                    <a:pt x="6133" y="1318"/>
                  </a:lnTo>
                  <a:lnTo>
                    <a:pt x="6133" y="963"/>
                  </a:lnTo>
                  <a:lnTo>
                    <a:pt x="6057" y="482"/>
                  </a:lnTo>
                  <a:lnTo>
                    <a:pt x="6006" y="279"/>
                  </a:lnTo>
                  <a:lnTo>
                    <a:pt x="5956" y="0"/>
                  </a:lnTo>
                  <a:close/>
                </a:path>
              </a:pathLst>
            </a:custGeom>
            <a:solidFill>
              <a:srgbClr val="6F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97;p66"/>
            <p:cNvSpPr/>
            <p:nvPr/>
          </p:nvSpPr>
          <p:spPr>
            <a:xfrm>
              <a:off x="6023068" y="-890722"/>
              <a:ext cx="119448" cy="114600"/>
            </a:xfrm>
            <a:custGeom>
              <a:avLst/>
              <a:gdLst/>
              <a:ahLst/>
              <a:cxnLst/>
              <a:rect l="l" t="t" r="r" b="b"/>
              <a:pathLst>
                <a:path w="2966" h="2814" extrusionOk="0">
                  <a:moveTo>
                    <a:pt x="1470" y="1"/>
                  </a:moveTo>
                  <a:lnTo>
                    <a:pt x="1039" y="964"/>
                  </a:lnTo>
                  <a:lnTo>
                    <a:pt x="0" y="1091"/>
                  </a:lnTo>
                  <a:lnTo>
                    <a:pt x="761" y="1800"/>
                  </a:lnTo>
                  <a:lnTo>
                    <a:pt x="558" y="2814"/>
                  </a:lnTo>
                  <a:lnTo>
                    <a:pt x="558" y="2814"/>
                  </a:lnTo>
                  <a:lnTo>
                    <a:pt x="1470" y="2307"/>
                  </a:lnTo>
                  <a:lnTo>
                    <a:pt x="2382" y="2814"/>
                  </a:lnTo>
                  <a:lnTo>
                    <a:pt x="2382" y="2814"/>
                  </a:lnTo>
                  <a:lnTo>
                    <a:pt x="2180" y="1800"/>
                  </a:lnTo>
                  <a:lnTo>
                    <a:pt x="2965" y="1091"/>
                  </a:lnTo>
                  <a:lnTo>
                    <a:pt x="1926" y="964"/>
                  </a:lnTo>
                  <a:lnTo>
                    <a:pt x="1470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812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Deep Learning Terminology - 2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1695783" y="1302442"/>
            <a:ext cx="5479717" cy="327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IN" dirty="0" smtClean="0"/>
              <a:t>Ensemble</a:t>
            </a:r>
            <a:endParaRPr lang="en-IN" dirty="0"/>
          </a:p>
        </p:txBody>
      </p:sp>
      <p:sp>
        <p:nvSpPr>
          <p:cNvPr id="4196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1695783" y="2098472"/>
            <a:ext cx="6654466" cy="68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A merger of the predictions of multiple models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Different initializations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Different </a:t>
            </a:r>
            <a:r>
              <a:rPr lang="en-US" sz="1400" dirty="0" err="1" smtClean="0">
                <a:latin typeface="Architects Daughter" panose="020B0604020202020204" charset="0"/>
                <a:cs typeface="Architects Daughter" panose="020B0604020202020204" charset="0"/>
              </a:rPr>
              <a:t>hyperparameters</a:t>
            </a:r>
            <a:endParaRPr lang="en-US" sz="1400" dirty="0" smtClean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Different </a:t>
            </a: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overall structure</a:t>
            </a:r>
            <a:endParaRPr lang="en-US" sz="1400" dirty="0" smtClean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latin typeface="Architects Daughter" panose="020B0604020202020204" charset="0"/>
              <a:cs typeface="Architects Daughter" panose="020B0604020202020204" charset="0"/>
            </a:endParaRPr>
          </a:p>
        </p:txBody>
      </p:sp>
      <p:sp>
        <p:nvSpPr>
          <p:cNvPr id="4201" name="Google Shape;4201;p65"/>
          <p:cNvSpPr/>
          <p:nvPr/>
        </p:nvSpPr>
        <p:spPr>
          <a:xfrm>
            <a:off x="533969" y="1293489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4" name="Google Shape;4204;p65"/>
          <p:cNvGrpSpPr/>
          <p:nvPr/>
        </p:nvGrpSpPr>
        <p:grpSpPr>
          <a:xfrm>
            <a:off x="680872" y="1440443"/>
            <a:ext cx="487107" cy="487018"/>
            <a:chOff x="2666875" y="1940825"/>
            <a:chExt cx="297125" cy="297125"/>
          </a:xfrm>
        </p:grpSpPr>
        <p:sp>
          <p:nvSpPr>
            <p:cNvPr id="4205" name="Google Shape;4205;p65"/>
            <p:cNvSpPr/>
            <p:nvPr/>
          </p:nvSpPr>
          <p:spPr>
            <a:xfrm>
              <a:off x="2666875" y="1940825"/>
              <a:ext cx="297125" cy="297125"/>
            </a:xfrm>
            <a:custGeom>
              <a:avLst/>
              <a:gdLst/>
              <a:ahLst/>
              <a:cxnLst/>
              <a:rect l="l" t="t" r="r" b="b"/>
              <a:pathLst>
                <a:path w="11885" h="11885" extrusionOk="0">
                  <a:moveTo>
                    <a:pt x="5626" y="1"/>
                  </a:moveTo>
                  <a:lnTo>
                    <a:pt x="5347" y="26"/>
                  </a:lnTo>
                  <a:lnTo>
                    <a:pt x="4739" y="102"/>
                  </a:lnTo>
                  <a:lnTo>
                    <a:pt x="4181" y="254"/>
                  </a:lnTo>
                  <a:lnTo>
                    <a:pt x="3624" y="457"/>
                  </a:lnTo>
                  <a:lnTo>
                    <a:pt x="3117" y="710"/>
                  </a:lnTo>
                  <a:lnTo>
                    <a:pt x="2610" y="1014"/>
                  </a:lnTo>
                  <a:lnTo>
                    <a:pt x="2154" y="1344"/>
                  </a:lnTo>
                  <a:lnTo>
                    <a:pt x="1724" y="1724"/>
                  </a:lnTo>
                  <a:lnTo>
                    <a:pt x="1343" y="2155"/>
                  </a:lnTo>
                  <a:lnTo>
                    <a:pt x="1014" y="2611"/>
                  </a:lnTo>
                  <a:lnTo>
                    <a:pt x="710" y="3092"/>
                  </a:lnTo>
                  <a:lnTo>
                    <a:pt x="457" y="3624"/>
                  </a:lnTo>
                  <a:lnTo>
                    <a:pt x="254" y="4182"/>
                  </a:lnTo>
                  <a:lnTo>
                    <a:pt x="102" y="4739"/>
                  </a:lnTo>
                  <a:lnTo>
                    <a:pt x="26" y="5322"/>
                  </a:lnTo>
                  <a:lnTo>
                    <a:pt x="0" y="5626"/>
                  </a:lnTo>
                  <a:lnTo>
                    <a:pt x="0" y="5930"/>
                  </a:lnTo>
                  <a:lnTo>
                    <a:pt x="0" y="6234"/>
                  </a:lnTo>
                  <a:lnTo>
                    <a:pt x="26" y="6538"/>
                  </a:lnTo>
                  <a:lnTo>
                    <a:pt x="102" y="7147"/>
                  </a:lnTo>
                  <a:lnTo>
                    <a:pt x="254" y="7704"/>
                  </a:lnTo>
                  <a:lnTo>
                    <a:pt x="457" y="8261"/>
                  </a:lnTo>
                  <a:lnTo>
                    <a:pt x="710" y="8768"/>
                  </a:lnTo>
                  <a:lnTo>
                    <a:pt x="1014" y="9275"/>
                  </a:lnTo>
                  <a:lnTo>
                    <a:pt x="1343" y="9731"/>
                  </a:lnTo>
                  <a:lnTo>
                    <a:pt x="1724" y="10137"/>
                  </a:lnTo>
                  <a:lnTo>
                    <a:pt x="2154" y="10542"/>
                  </a:lnTo>
                  <a:lnTo>
                    <a:pt x="2610" y="10871"/>
                  </a:lnTo>
                  <a:lnTo>
                    <a:pt x="3117" y="11175"/>
                  </a:lnTo>
                  <a:lnTo>
                    <a:pt x="3624" y="11429"/>
                  </a:lnTo>
                  <a:lnTo>
                    <a:pt x="4181" y="11632"/>
                  </a:lnTo>
                  <a:lnTo>
                    <a:pt x="4739" y="11758"/>
                  </a:lnTo>
                  <a:lnTo>
                    <a:pt x="5347" y="11860"/>
                  </a:lnTo>
                  <a:lnTo>
                    <a:pt x="5626" y="11885"/>
                  </a:lnTo>
                  <a:lnTo>
                    <a:pt x="6259" y="11885"/>
                  </a:lnTo>
                  <a:lnTo>
                    <a:pt x="6563" y="11860"/>
                  </a:lnTo>
                  <a:lnTo>
                    <a:pt x="7146" y="11758"/>
                  </a:lnTo>
                  <a:lnTo>
                    <a:pt x="7704" y="11632"/>
                  </a:lnTo>
                  <a:lnTo>
                    <a:pt x="8261" y="11429"/>
                  </a:lnTo>
                  <a:lnTo>
                    <a:pt x="8768" y="11175"/>
                  </a:lnTo>
                  <a:lnTo>
                    <a:pt x="9275" y="10871"/>
                  </a:lnTo>
                  <a:lnTo>
                    <a:pt x="9731" y="10542"/>
                  </a:lnTo>
                  <a:lnTo>
                    <a:pt x="10161" y="10137"/>
                  </a:lnTo>
                  <a:lnTo>
                    <a:pt x="10542" y="9731"/>
                  </a:lnTo>
                  <a:lnTo>
                    <a:pt x="10871" y="9275"/>
                  </a:lnTo>
                  <a:lnTo>
                    <a:pt x="11175" y="8768"/>
                  </a:lnTo>
                  <a:lnTo>
                    <a:pt x="11428" y="8261"/>
                  </a:lnTo>
                  <a:lnTo>
                    <a:pt x="11631" y="7704"/>
                  </a:lnTo>
                  <a:lnTo>
                    <a:pt x="11783" y="7147"/>
                  </a:lnTo>
                  <a:lnTo>
                    <a:pt x="11859" y="6538"/>
                  </a:lnTo>
                  <a:lnTo>
                    <a:pt x="11885" y="6234"/>
                  </a:lnTo>
                  <a:lnTo>
                    <a:pt x="11885" y="5930"/>
                  </a:lnTo>
                  <a:lnTo>
                    <a:pt x="11885" y="5626"/>
                  </a:lnTo>
                  <a:lnTo>
                    <a:pt x="11859" y="5322"/>
                  </a:lnTo>
                  <a:lnTo>
                    <a:pt x="11783" y="4739"/>
                  </a:lnTo>
                  <a:lnTo>
                    <a:pt x="11631" y="4182"/>
                  </a:lnTo>
                  <a:lnTo>
                    <a:pt x="11428" y="3624"/>
                  </a:lnTo>
                  <a:lnTo>
                    <a:pt x="11175" y="3092"/>
                  </a:lnTo>
                  <a:lnTo>
                    <a:pt x="10871" y="2611"/>
                  </a:lnTo>
                  <a:lnTo>
                    <a:pt x="10542" y="2155"/>
                  </a:lnTo>
                  <a:lnTo>
                    <a:pt x="10161" y="1724"/>
                  </a:lnTo>
                  <a:lnTo>
                    <a:pt x="9731" y="1344"/>
                  </a:lnTo>
                  <a:lnTo>
                    <a:pt x="9275" y="1014"/>
                  </a:lnTo>
                  <a:lnTo>
                    <a:pt x="8768" y="710"/>
                  </a:lnTo>
                  <a:lnTo>
                    <a:pt x="8261" y="457"/>
                  </a:lnTo>
                  <a:lnTo>
                    <a:pt x="7704" y="254"/>
                  </a:lnTo>
                  <a:lnTo>
                    <a:pt x="7146" y="102"/>
                  </a:lnTo>
                  <a:lnTo>
                    <a:pt x="6563" y="26"/>
                  </a:lnTo>
                  <a:lnTo>
                    <a:pt x="6259" y="1"/>
                  </a:lnTo>
                  <a:close/>
                </a:path>
              </a:pathLst>
            </a:custGeom>
            <a:solidFill>
              <a:srgbClr val="6F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65"/>
            <p:cNvSpPr/>
            <p:nvPr/>
          </p:nvSpPr>
          <p:spPr>
            <a:xfrm>
              <a:off x="2699825" y="1973775"/>
              <a:ext cx="231225" cy="231250"/>
            </a:xfrm>
            <a:custGeom>
              <a:avLst/>
              <a:gdLst/>
              <a:ahLst/>
              <a:cxnLst/>
              <a:rect l="l" t="t" r="r" b="b"/>
              <a:pathLst>
                <a:path w="9249" h="9250" extrusionOk="0">
                  <a:moveTo>
                    <a:pt x="4637" y="1"/>
                  </a:moveTo>
                  <a:lnTo>
                    <a:pt x="4156" y="26"/>
                  </a:lnTo>
                  <a:lnTo>
                    <a:pt x="3700" y="102"/>
                  </a:lnTo>
                  <a:lnTo>
                    <a:pt x="3243" y="203"/>
                  </a:lnTo>
                  <a:lnTo>
                    <a:pt x="2813" y="355"/>
                  </a:lnTo>
                  <a:lnTo>
                    <a:pt x="2407" y="558"/>
                  </a:lnTo>
                  <a:lnTo>
                    <a:pt x="2027" y="786"/>
                  </a:lnTo>
                  <a:lnTo>
                    <a:pt x="1672" y="1039"/>
                  </a:lnTo>
                  <a:lnTo>
                    <a:pt x="1343" y="1343"/>
                  </a:lnTo>
                  <a:lnTo>
                    <a:pt x="1064" y="1673"/>
                  </a:lnTo>
                  <a:lnTo>
                    <a:pt x="786" y="2028"/>
                  </a:lnTo>
                  <a:lnTo>
                    <a:pt x="558" y="2408"/>
                  </a:lnTo>
                  <a:lnTo>
                    <a:pt x="355" y="2813"/>
                  </a:lnTo>
                  <a:lnTo>
                    <a:pt x="203" y="3244"/>
                  </a:lnTo>
                  <a:lnTo>
                    <a:pt x="101" y="3700"/>
                  </a:lnTo>
                  <a:lnTo>
                    <a:pt x="25" y="4156"/>
                  </a:lnTo>
                  <a:lnTo>
                    <a:pt x="0" y="4612"/>
                  </a:lnTo>
                  <a:lnTo>
                    <a:pt x="25" y="5094"/>
                  </a:lnTo>
                  <a:lnTo>
                    <a:pt x="101" y="5550"/>
                  </a:lnTo>
                  <a:lnTo>
                    <a:pt x="203" y="6006"/>
                  </a:lnTo>
                  <a:lnTo>
                    <a:pt x="355" y="6411"/>
                  </a:lnTo>
                  <a:lnTo>
                    <a:pt x="558" y="6817"/>
                  </a:lnTo>
                  <a:lnTo>
                    <a:pt x="786" y="7197"/>
                  </a:lnTo>
                  <a:lnTo>
                    <a:pt x="1064" y="7577"/>
                  </a:lnTo>
                  <a:lnTo>
                    <a:pt x="1343" y="7881"/>
                  </a:lnTo>
                  <a:lnTo>
                    <a:pt x="1672" y="8185"/>
                  </a:lnTo>
                  <a:lnTo>
                    <a:pt x="2027" y="8464"/>
                  </a:lnTo>
                  <a:lnTo>
                    <a:pt x="2407" y="8692"/>
                  </a:lnTo>
                  <a:lnTo>
                    <a:pt x="2813" y="8895"/>
                  </a:lnTo>
                  <a:lnTo>
                    <a:pt x="3243" y="9047"/>
                  </a:lnTo>
                  <a:lnTo>
                    <a:pt x="3700" y="9148"/>
                  </a:lnTo>
                  <a:lnTo>
                    <a:pt x="4156" y="9224"/>
                  </a:lnTo>
                  <a:lnTo>
                    <a:pt x="4637" y="9249"/>
                  </a:lnTo>
                  <a:lnTo>
                    <a:pt x="5093" y="9224"/>
                  </a:lnTo>
                  <a:lnTo>
                    <a:pt x="5549" y="9148"/>
                  </a:lnTo>
                  <a:lnTo>
                    <a:pt x="6005" y="9047"/>
                  </a:lnTo>
                  <a:lnTo>
                    <a:pt x="6436" y="8895"/>
                  </a:lnTo>
                  <a:lnTo>
                    <a:pt x="6842" y="8692"/>
                  </a:lnTo>
                  <a:lnTo>
                    <a:pt x="7222" y="8464"/>
                  </a:lnTo>
                  <a:lnTo>
                    <a:pt x="7576" y="8185"/>
                  </a:lnTo>
                  <a:lnTo>
                    <a:pt x="7906" y="7881"/>
                  </a:lnTo>
                  <a:lnTo>
                    <a:pt x="8185" y="7577"/>
                  </a:lnTo>
                  <a:lnTo>
                    <a:pt x="8463" y="7197"/>
                  </a:lnTo>
                  <a:lnTo>
                    <a:pt x="8691" y="6817"/>
                  </a:lnTo>
                  <a:lnTo>
                    <a:pt x="8894" y="6411"/>
                  </a:lnTo>
                  <a:lnTo>
                    <a:pt x="9046" y="6006"/>
                  </a:lnTo>
                  <a:lnTo>
                    <a:pt x="9148" y="5550"/>
                  </a:lnTo>
                  <a:lnTo>
                    <a:pt x="9224" y="5094"/>
                  </a:lnTo>
                  <a:lnTo>
                    <a:pt x="9249" y="4612"/>
                  </a:lnTo>
                  <a:lnTo>
                    <a:pt x="9224" y="4156"/>
                  </a:lnTo>
                  <a:lnTo>
                    <a:pt x="9148" y="3700"/>
                  </a:lnTo>
                  <a:lnTo>
                    <a:pt x="9046" y="3244"/>
                  </a:lnTo>
                  <a:lnTo>
                    <a:pt x="8894" y="2813"/>
                  </a:lnTo>
                  <a:lnTo>
                    <a:pt x="8691" y="2408"/>
                  </a:lnTo>
                  <a:lnTo>
                    <a:pt x="8463" y="2028"/>
                  </a:lnTo>
                  <a:lnTo>
                    <a:pt x="8185" y="1673"/>
                  </a:lnTo>
                  <a:lnTo>
                    <a:pt x="7906" y="1343"/>
                  </a:lnTo>
                  <a:lnTo>
                    <a:pt x="7576" y="1039"/>
                  </a:lnTo>
                  <a:lnTo>
                    <a:pt x="7222" y="786"/>
                  </a:lnTo>
                  <a:lnTo>
                    <a:pt x="6842" y="558"/>
                  </a:lnTo>
                  <a:lnTo>
                    <a:pt x="6436" y="355"/>
                  </a:lnTo>
                  <a:lnTo>
                    <a:pt x="6005" y="203"/>
                  </a:lnTo>
                  <a:lnTo>
                    <a:pt x="5549" y="102"/>
                  </a:lnTo>
                  <a:lnTo>
                    <a:pt x="5093" y="26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rgbClr val="F42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65"/>
            <p:cNvSpPr/>
            <p:nvPr/>
          </p:nvSpPr>
          <p:spPr>
            <a:xfrm>
              <a:off x="2741000" y="2014950"/>
              <a:ext cx="148875" cy="148900"/>
            </a:xfrm>
            <a:custGeom>
              <a:avLst/>
              <a:gdLst/>
              <a:ahLst/>
              <a:cxnLst/>
              <a:rect l="l" t="t" r="r" b="b"/>
              <a:pathLst>
                <a:path w="5955" h="5956" extrusionOk="0">
                  <a:moveTo>
                    <a:pt x="2990" y="685"/>
                  </a:moveTo>
                  <a:lnTo>
                    <a:pt x="3218" y="710"/>
                  </a:lnTo>
                  <a:lnTo>
                    <a:pt x="3446" y="735"/>
                  </a:lnTo>
                  <a:lnTo>
                    <a:pt x="3649" y="786"/>
                  </a:lnTo>
                  <a:lnTo>
                    <a:pt x="3877" y="862"/>
                  </a:lnTo>
                  <a:lnTo>
                    <a:pt x="4054" y="963"/>
                  </a:lnTo>
                  <a:lnTo>
                    <a:pt x="4257" y="1090"/>
                  </a:lnTo>
                  <a:lnTo>
                    <a:pt x="4434" y="1217"/>
                  </a:lnTo>
                  <a:lnTo>
                    <a:pt x="4587" y="1369"/>
                  </a:lnTo>
                  <a:lnTo>
                    <a:pt x="4739" y="1521"/>
                  </a:lnTo>
                  <a:lnTo>
                    <a:pt x="4865" y="1698"/>
                  </a:lnTo>
                  <a:lnTo>
                    <a:pt x="4992" y="1876"/>
                  </a:lnTo>
                  <a:lnTo>
                    <a:pt x="5068" y="2078"/>
                  </a:lnTo>
                  <a:lnTo>
                    <a:pt x="5169" y="2306"/>
                  </a:lnTo>
                  <a:lnTo>
                    <a:pt x="5220" y="2509"/>
                  </a:lnTo>
                  <a:lnTo>
                    <a:pt x="5245" y="2737"/>
                  </a:lnTo>
                  <a:lnTo>
                    <a:pt x="5271" y="2965"/>
                  </a:lnTo>
                  <a:lnTo>
                    <a:pt x="5245" y="3219"/>
                  </a:lnTo>
                  <a:lnTo>
                    <a:pt x="5220" y="3421"/>
                  </a:lnTo>
                  <a:lnTo>
                    <a:pt x="5169" y="3649"/>
                  </a:lnTo>
                  <a:lnTo>
                    <a:pt x="5068" y="3852"/>
                  </a:lnTo>
                  <a:lnTo>
                    <a:pt x="4992" y="4055"/>
                  </a:lnTo>
                  <a:lnTo>
                    <a:pt x="4865" y="4258"/>
                  </a:lnTo>
                  <a:lnTo>
                    <a:pt x="4739" y="4435"/>
                  </a:lnTo>
                  <a:lnTo>
                    <a:pt x="4587" y="4587"/>
                  </a:lnTo>
                  <a:lnTo>
                    <a:pt x="4434" y="4739"/>
                  </a:lnTo>
                  <a:lnTo>
                    <a:pt x="4257" y="4866"/>
                  </a:lnTo>
                  <a:lnTo>
                    <a:pt x="4054" y="4992"/>
                  </a:lnTo>
                  <a:lnTo>
                    <a:pt x="3877" y="5068"/>
                  </a:lnTo>
                  <a:lnTo>
                    <a:pt x="3649" y="5144"/>
                  </a:lnTo>
                  <a:lnTo>
                    <a:pt x="3446" y="5220"/>
                  </a:lnTo>
                  <a:lnTo>
                    <a:pt x="3218" y="5246"/>
                  </a:lnTo>
                  <a:lnTo>
                    <a:pt x="2737" y="5246"/>
                  </a:lnTo>
                  <a:lnTo>
                    <a:pt x="2509" y="5220"/>
                  </a:lnTo>
                  <a:lnTo>
                    <a:pt x="2306" y="5144"/>
                  </a:lnTo>
                  <a:lnTo>
                    <a:pt x="2078" y="5068"/>
                  </a:lnTo>
                  <a:lnTo>
                    <a:pt x="1901" y="4992"/>
                  </a:lnTo>
                  <a:lnTo>
                    <a:pt x="1698" y="4866"/>
                  </a:lnTo>
                  <a:lnTo>
                    <a:pt x="1520" y="4739"/>
                  </a:lnTo>
                  <a:lnTo>
                    <a:pt x="1368" y="4587"/>
                  </a:lnTo>
                  <a:lnTo>
                    <a:pt x="1216" y="4435"/>
                  </a:lnTo>
                  <a:lnTo>
                    <a:pt x="1090" y="4258"/>
                  </a:lnTo>
                  <a:lnTo>
                    <a:pt x="963" y="4055"/>
                  </a:lnTo>
                  <a:lnTo>
                    <a:pt x="887" y="3852"/>
                  </a:lnTo>
                  <a:lnTo>
                    <a:pt x="811" y="3649"/>
                  </a:lnTo>
                  <a:lnTo>
                    <a:pt x="735" y="3421"/>
                  </a:lnTo>
                  <a:lnTo>
                    <a:pt x="710" y="3219"/>
                  </a:lnTo>
                  <a:lnTo>
                    <a:pt x="684" y="2965"/>
                  </a:lnTo>
                  <a:lnTo>
                    <a:pt x="710" y="2737"/>
                  </a:lnTo>
                  <a:lnTo>
                    <a:pt x="735" y="2509"/>
                  </a:lnTo>
                  <a:lnTo>
                    <a:pt x="811" y="2306"/>
                  </a:lnTo>
                  <a:lnTo>
                    <a:pt x="887" y="2078"/>
                  </a:lnTo>
                  <a:lnTo>
                    <a:pt x="963" y="1876"/>
                  </a:lnTo>
                  <a:lnTo>
                    <a:pt x="1090" y="1698"/>
                  </a:lnTo>
                  <a:lnTo>
                    <a:pt x="1216" y="1521"/>
                  </a:lnTo>
                  <a:lnTo>
                    <a:pt x="1368" y="1369"/>
                  </a:lnTo>
                  <a:lnTo>
                    <a:pt x="1520" y="1217"/>
                  </a:lnTo>
                  <a:lnTo>
                    <a:pt x="1698" y="1090"/>
                  </a:lnTo>
                  <a:lnTo>
                    <a:pt x="1901" y="963"/>
                  </a:lnTo>
                  <a:lnTo>
                    <a:pt x="2078" y="862"/>
                  </a:lnTo>
                  <a:lnTo>
                    <a:pt x="2306" y="786"/>
                  </a:lnTo>
                  <a:lnTo>
                    <a:pt x="2509" y="735"/>
                  </a:lnTo>
                  <a:lnTo>
                    <a:pt x="2737" y="710"/>
                  </a:lnTo>
                  <a:lnTo>
                    <a:pt x="2990" y="685"/>
                  </a:lnTo>
                  <a:close/>
                  <a:moveTo>
                    <a:pt x="2686" y="1"/>
                  </a:moveTo>
                  <a:lnTo>
                    <a:pt x="2382" y="51"/>
                  </a:lnTo>
                  <a:lnTo>
                    <a:pt x="2103" y="127"/>
                  </a:lnTo>
                  <a:lnTo>
                    <a:pt x="1825" y="229"/>
                  </a:lnTo>
                  <a:lnTo>
                    <a:pt x="1571" y="355"/>
                  </a:lnTo>
                  <a:lnTo>
                    <a:pt x="1318" y="507"/>
                  </a:lnTo>
                  <a:lnTo>
                    <a:pt x="1090" y="685"/>
                  </a:lnTo>
                  <a:lnTo>
                    <a:pt x="862" y="862"/>
                  </a:lnTo>
                  <a:lnTo>
                    <a:pt x="684" y="1090"/>
                  </a:lnTo>
                  <a:lnTo>
                    <a:pt x="507" y="1318"/>
                  </a:lnTo>
                  <a:lnTo>
                    <a:pt x="355" y="1546"/>
                  </a:lnTo>
                  <a:lnTo>
                    <a:pt x="228" y="1825"/>
                  </a:lnTo>
                  <a:lnTo>
                    <a:pt x="127" y="2078"/>
                  </a:lnTo>
                  <a:lnTo>
                    <a:pt x="51" y="2382"/>
                  </a:lnTo>
                  <a:lnTo>
                    <a:pt x="25" y="2661"/>
                  </a:lnTo>
                  <a:lnTo>
                    <a:pt x="0" y="2965"/>
                  </a:lnTo>
                  <a:lnTo>
                    <a:pt x="25" y="3269"/>
                  </a:lnTo>
                  <a:lnTo>
                    <a:pt x="51" y="3573"/>
                  </a:lnTo>
                  <a:lnTo>
                    <a:pt x="127" y="3852"/>
                  </a:lnTo>
                  <a:lnTo>
                    <a:pt x="228" y="4131"/>
                  </a:lnTo>
                  <a:lnTo>
                    <a:pt x="355" y="4384"/>
                  </a:lnTo>
                  <a:lnTo>
                    <a:pt x="507" y="4638"/>
                  </a:lnTo>
                  <a:lnTo>
                    <a:pt x="684" y="4866"/>
                  </a:lnTo>
                  <a:lnTo>
                    <a:pt x="862" y="5068"/>
                  </a:lnTo>
                  <a:lnTo>
                    <a:pt x="1090" y="5271"/>
                  </a:lnTo>
                  <a:lnTo>
                    <a:pt x="1318" y="5448"/>
                  </a:lnTo>
                  <a:lnTo>
                    <a:pt x="1571" y="5600"/>
                  </a:lnTo>
                  <a:lnTo>
                    <a:pt x="1825" y="5727"/>
                  </a:lnTo>
                  <a:lnTo>
                    <a:pt x="2103" y="5829"/>
                  </a:lnTo>
                  <a:lnTo>
                    <a:pt x="2382" y="5905"/>
                  </a:lnTo>
                  <a:lnTo>
                    <a:pt x="2686" y="5930"/>
                  </a:lnTo>
                  <a:lnTo>
                    <a:pt x="2990" y="5955"/>
                  </a:lnTo>
                  <a:lnTo>
                    <a:pt x="3294" y="5930"/>
                  </a:lnTo>
                  <a:lnTo>
                    <a:pt x="3573" y="5905"/>
                  </a:lnTo>
                  <a:lnTo>
                    <a:pt x="3852" y="5829"/>
                  </a:lnTo>
                  <a:lnTo>
                    <a:pt x="4130" y="5727"/>
                  </a:lnTo>
                  <a:lnTo>
                    <a:pt x="4409" y="5600"/>
                  </a:lnTo>
                  <a:lnTo>
                    <a:pt x="4637" y="5448"/>
                  </a:lnTo>
                  <a:lnTo>
                    <a:pt x="4865" y="5271"/>
                  </a:lnTo>
                  <a:lnTo>
                    <a:pt x="5093" y="5068"/>
                  </a:lnTo>
                  <a:lnTo>
                    <a:pt x="5271" y="4866"/>
                  </a:lnTo>
                  <a:lnTo>
                    <a:pt x="5448" y="4638"/>
                  </a:lnTo>
                  <a:lnTo>
                    <a:pt x="5600" y="4384"/>
                  </a:lnTo>
                  <a:lnTo>
                    <a:pt x="5727" y="4131"/>
                  </a:lnTo>
                  <a:lnTo>
                    <a:pt x="5828" y="3852"/>
                  </a:lnTo>
                  <a:lnTo>
                    <a:pt x="5904" y="3573"/>
                  </a:lnTo>
                  <a:lnTo>
                    <a:pt x="5955" y="3269"/>
                  </a:lnTo>
                  <a:lnTo>
                    <a:pt x="5955" y="2965"/>
                  </a:lnTo>
                  <a:lnTo>
                    <a:pt x="5955" y="2661"/>
                  </a:lnTo>
                  <a:lnTo>
                    <a:pt x="5904" y="2382"/>
                  </a:lnTo>
                  <a:lnTo>
                    <a:pt x="5828" y="2078"/>
                  </a:lnTo>
                  <a:lnTo>
                    <a:pt x="5727" y="1825"/>
                  </a:lnTo>
                  <a:lnTo>
                    <a:pt x="5600" y="1546"/>
                  </a:lnTo>
                  <a:lnTo>
                    <a:pt x="5448" y="1318"/>
                  </a:lnTo>
                  <a:lnTo>
                    <a:pt x="5271" y="1090"/>
                  </a:lnTo>
                  <a:lnTo>
                    <a:pt x="5093" y="862"/>
                  </a:lnTo>
                  <a:lnTo>
                    <a:pt x="4865" y="685"/>
                  </a:lnTo>
                  <a:lnTo>
                    <a:pt x="4637" y="507"/>
                  </a:lnTo>
                  <a:lnTo>
                    <a:pt x="4409" y="355"/>
                  </a:lnTo>
                  <a:lnTo>
                    <a:pt x="4130" y="229"/>
                  </a:lnTo>
                  <a:lnTo>
                    <a:pt x="3852" y="127"/>
                  </a:lnTo>
                  <a:lnTo>
                    <a:pt x="3573" y="51"/>
                  </a:lnTo>
                  <a:lnTo>
                    <a:pt x="32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65"/>
            <p:cNvSpPr/>
            <p:nvPr/>
          </p:nvSpPr>
          <p:spPr>
            <a:xfrm>
              <a:off x="2769500" y="2000375"/>
              <a:ext cx="92500" cy="171075"/>
            </a:xfrm>
            <a:custGeom>
              <a:avLst/>
              <a:gdLst/>
              <a:ahLst/>
              <a:cxnLst/>
              <a:rect l="l" t="t" r="r" b="b"/>
              <a:pathLst>
                <a:path w="3700" h="6843" extrusionOk="0">
                  <a:moveTo>
                    <a:pt x="3700" y="1"/>
                  </a:moveTo>
                  <a:lnTo>
                    <a:pt x="0" y="3624"/>
                  </a:lnTo>
                  <a:lnTo>
                    <a:pt x="1597" y="3624"/>
                  </a:lnTo>
                  <a:lnTo>
                    <a:pt x="152" y="6842"/>
                  </a:lnTo>
                  <a:lnTo>
                    <a:pt x="3700" y="2737"/>
                  </a:lnTo>
                  <a:lnTo>
                    <a:pt x="2180" y="2737"/>
                  </a:lnTo>
                  <a:lnTo>
                    <a:pt x="3700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Deep Learning Terminology - 3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1645415" y="1341004"/>
            <a:ext cx="4312916" cy="2403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Generalization</a:t>
            </a:r>
            <a:endParaRPr dirty="0"/>
          </a:p>
        </p:txBody>
      </p:sp>
      <p:sp>
        <p:nvSpPr>
          <p:cNvPr id="4201" name="Google Shape;4201;p65"/>
          <p:cNvSpPr/>
          <p:nvPr/>
        </p:nvSpPr>
        <p:spPr>
          <a:xfrm>
            <a:off x="451419" y="1293489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4209;p65"/>
          <p:cNvGrpSpPr/>
          <p:nvPr/>
        </p:nvGrpSpPr>
        <p:grpSpPr>
          <a:xfrm>
            <a:off x="598316" y="1461200"/>
            <a:ext cx="487105" cy="487036"/>
            <a:chOff x="4144775" y="1973775"/>
            <a:chExt cx="231250" cy="231250"/>
          </a:xfrm>
        </p:grpSpPr>
        <p:sp>
          <p:nvSpPr>
            <p:cNvPr id="12" name="Google Shape;4210;p65"/>
            <p:cNvSpPr/>
            <p:nvPr/>
          </p:nvSpPr>
          <p:spPr>
            <a:xfrm>
              <a:off x="4144775" y="1973775"/>
              <a:ext cx="231250" cy="231250"/>
            </a:xfrm>
            <a:custGeom>
              <a:avLst/>
              <a:gdLst/>
              <a:ahLst/>
              <a:cxnLst/>
              <a:rect l="l" t="t" r="r" b="b"/>
              <a:pathLst>
                <a:path w="9250" h="9250" extrusionOk="0">
                  <a:moveTo>
                    <a:pt x="4612" y="1"/>
                  </a:moveTo>
                  <a:lnTo>
                    <a:pt x="4131" y="26"/>
                  </a:lnTo>
                  <a:lnTo>
                    <a:pt x="3675" y="102"/>
                  </a:lnTo>
                  <a:lnTo>
                    <a:pt x="3244" y="203"/>
                  </a:lnTo>
                  <a:lnTo>
                    <a:pt x="2813" y="355"/>
                  </a:lnTo>
                  <a:lnTo>
                    <a:pt x="2408" y="558"/>
                  </a:lnTo>
                  <a:lnTo>
                    <a:pt x="2028" y="786"/>
                  </a:lnTo>
                  <a:lnTo>
                    <a:pt x="1673" y="1039"/>
                  </a:lnTo>
                  <a:lnTo>
                    <a:pt x="1344" y="1343"/>
                  </a:lnTo>
                  <a:lnTo>
                    <a:pt x="1040" y="1673"/>
                  </a:lnTo>
                  <a:lnTo>
                    <a:pt x="786" y="2028"/>
                  </a:lnTo>
                  <a:lnTo>
                    <a:pt x="558" y="2408"/>
                  </a:lnTo>
                  <a:lnTo>
                    <a:pt x="356" y="2813"/>
                  </a:lnTo>
                  <a:lnTo>
                    <a:pt x="203" y="3244"/>
                  </a:lnTo>
                  <a:lnTo>
                    <a:pt x="77" y="3700"/>
                  </a:lnTo>
                  <a:lnTo>
                    <a:pt x="26" y="4156"/>
                  </a:lnTo>
                  <a:lnTo>
                    <a:pt x="1" y="4612"/>
                  </a:lnTo>
                  <a:lnTo>
                    <a:pt x="26" y="5094"/>
                  </a:lnTo>
                  <a:lnTo>
                    <a:pt x="77" y="5550"/>
                  </a:lnTo>
                  <a:lnTo>
                    <a:pt x="203" y="6006"/>
                  </a:lnTo>
                  <a:lnTo>
                    <a:pt x="356" y="6411"/>
                  </a:lnTo>
                  <a:lnTo>
                    <a:pt x="558" y="6817"/>
                  </a:lnTo>
                  <a:lnTo>
                    <a:pt x="786" y="7197"/>
                  </a:lnTo>
                  <a:lnTo>
                    <a:pt x="1040" y="7577"/>
                  </a:lnTo>
                  <a:lnTo>
                    <a:pt x="1344" y="7881"/>
                  </a:lnTo>
                  <a:lnTo>
                    <a:pt x="1673" y="8185"/>
                  </a:lnTo>
                  <a:lnTo>
                    <a:pt x="2028" y="8464"/>
                  </a:lnTo>
                  <a:lnTo>
                    <a:pt x="2408" y="8692"/>
                  </a:lnTo>
                  <a:lnTo>
                    <a:pt x="2813" y="8895"/>
                  </a:lnTo>
                  <a:lnTo>
                    <a:pt x="3244" y="9047"/>
                  </a:lnTo>
                  <a:lnTo>
                    <a:pt x="3675" y="9148"/>
                  </a:lnTo>
                  <a:lnTo>
                    <a:pt x="4131" y="9224"/>
                  </a:lnTo>
                  <a:lnTo>
                    <a:pt x="4612" y="9249"/>
                  </a:lnTo>
                  <a:lnTo>
                    <a:pt x="5094" y="9224"/>
                  </a:lnTo>
                  <a:lnTo>
                    <a:pt x="5550" y="9148"/>
                  </a:lnTo>
                  <a:lnTo>
                    <a:pt x="5981" y="9047"/>
                  </a:lnTo>
                  <a:lnTo>
                    <a:pt x="6412" y="8895"/>
                  </a:lnTo>
                  <a:lnTo>
                    <a:pt x="6817" y="8692"/>
                  </a:lnTo>
                  <a:lnTo>
                    <a:pt x="7197" y="8464"/>
                  </a:lnTo>
                  <a:lnTo>
                    <a:pt x="7552" y="8185"/>
                  </a:lnTo>
                  <a:lnTo>
                    <a:pt x="7881" y="7881"/>
                  </a:lnTo>
                  <a:lnTo>
                    <a:pt x="8185" y="7577"/>
                  </a:lnTo>
                  <a:lnTo>
                    <a:pt x="8464" y="7197"/>
                  </a:lnTo>
                  <a:lnTo>
                    <a:pt x="8692" y="6817"/>
                  </a:lnTo>
                  <a:lnTo>
                    <a:pt x="8869" y="6411"/>
                  </a:lnTo>
                  <a:lnTo>
                    <a:pt x="9047" y="6006"/>
                  </a:lnTo>
                  <a:lnTo>
                    <a:pt x="9148" y="5550"/>
                  </a:lnTo>
                  <a:lnTo>
                    <a:pt x="9224" y="5094"/>
                  </a:lnTo>
                  <a:lnTo>
                    <a:pt x="9250" y="4612"/>
                  </a:lnTo>
                  <a:lnTo>
                    <a:pt x="9224" y="4156"/>
                  </a:lnTo>
                  <a:lnTo>
                    <a:pt x="9148" y="3700"/>
                  </a:lnTo>
                  <a:lnTo>
                    <a:pt x="9047" y="3244"/>
                  </a:lnTo>
                  <a:lnTo>
                    <a:pt x="8869" y="2813"/>
                  </a:lnTo>
                  <a:lnTo>
                    <a:pt x="8692" y="2408"/>
                  </a:lnTo>
                  <a:lnTo>
                    <a:pt x="8464" y="2028"/>
                  </a:lnTo>
                  <a:lnTo>
                    <a:pt x="8185" y="1673"/>
                  </a:lnTo>
                  <a:lnTo>
                    <a:pt x="7881" y="1343"/>
                  </a:lnTo>
                  <a:lnTo>
                    <a:pt x="7552" y="1039"/>
                  </a:lnTo>
                  <a:lnTo>
                    <a:pt x="7197" y="786"/>
                  </a:lnTo>
                  <a:lnTo>
                    <a:pt x="6817" y="558"/>
                  </a:lnTo>
                  <a:lnTo>
                    <a:pt x="6412" y="355"/>
                  </a:lnTo>
                  <a:lnTo>
                    <a:pt x="5981" y="203"/>
                  </a:lnTo>
                  <a:lnTo>
                    <a:pt x="5550" y="102"/>
                  </a:lnTo>
                  <a:lnTo>
                    <a:pt x="5094" y="26"/>
                  </a:lnTo>
                  <a:lnTo>
                    <a:pt x="46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11;p65"/>
            <p:cNvSpPr/>
            <p:nvPr/>
          </p:nvSpPr>
          <p:spPr>
            <a:xfrm>
              <a:off x="4172025" y="2001025"/>
              <a:ext cx="176125" cy="176750"/>
            </a:xfrm>
            <a:custGeom>
              <a:avLst/>
              <a:gdLst/>
              <a:ahLst/>
              <a:cxnLst/>
              <a:rect l="l" t="t" r="r" b="b"/>
              <a:pathLst>
                <a:path w="7045" h="7070" extrusionOk="0">
                  <a:moveTo>
                    <a:pt x="3522" y="0"/>
                  </a:moveTo>
                  <a:lnTo>
                    <a:pt x="3168" y="25"/>
                  </a:lnTo>
                  <a:lnTo>
                    <a:pt x="2813" y="76"/>
                  </a:lnTo>
                  <a:lnTo>
                    <a:pt x="2484" y="152"/>
                  </a:lnTo>
                  <a:lnTo>
                    <a:pt x="2154" y="279"/>
                  </a:lnTo>
                  <a:lnTo>
                    <a:pt x="1850" y="431"/>
                  </a:lnTo>
                  <a:lnTo>
                    <a:pt x="1546" y="608"/>
                  </a:lnTo>
                  <a:lnTo>
                    <a:pt x="1293" y="811"/>
                  </a:lnTo>
                  <a:lnTo>
                    <a:pt x="1039" y="1039"/>
                  </a:lnTo>
                  <a:lnTo>
                    <a:pt x="811" y="1292"/>
                  </a:lnTo>
                  <a:lnTo>
                    <a:pt x="608" y="1571"/>
                  </a:lnTo>
                  <a:lnTo>
                    <a:pt x="431" y="1850"/>
                  </a:lnTo>
                  <a:lnTo>
                    <a:pt x="279" y="2154"/>
                  </a:lnTo>
                  <a:lnTo>
                    <a:pt x="152" y="2483"/>
                  </a:lnTo>
                  <a:lnTo>
                    <a:pt x="76" y="2813"/>
                  </a:lnTo>
                  <a:lnTo>
                    <a:pt x="26" y="3167"/>
                  </a:lnTo>
                  <a:lnTo>
                    <a:pt x="0" y="3522"/>
                  </a:lnTo>
                  <a:lnTo>
                    <a:pt x="26" y="3902"/>
                  </a:lnTo>
                  <a:lnTo>
                    <a:pt x="76" y="4232"/>
                  </a:lnTo>
                  <a:lnTo>
                    <a:pt x="152" y="4586"/>
                  </a:lnTo>
                  <a:lnTo>
                    <a:pt x="279" y="4916"/>
                  </a:lnTo>
                  <a:lnTo>
                    <a:pt x="431" y="5220"/>
                  </a:lnTo>
                  <a:lnTo>
                    <a:pt x="608" y="5499"/>
                  </a:lnTo>
                  <a:lnTo>
                    <a:pt x="811" y="5777"/>
                  </a:lnTo>
                  <a:lnTo>
                    <a:pt x="1039" y="6031"/>
                  </a:lnTo>
                  <a:lnTo>
                    <a:pt x="1293" y="6259"/>
                  </a:lnTo>
                  <a:lnTo>
                    <a:pt x="1546" y="6462"/>
                  </a:lnTo>
                  <a:lnTo>
                    <a:pt x="1850" y="6639"/>
                  </a:lnTo>
                  <a:lnTo>
                    <a:pt x="2154" y="6791"/>
                  </a:lnTo>
                  <a:lnTo>
                    <a:pt x="2484" y="6892"/>
                  </a:lnTo>
                  <a:lnTo>
                    <a:pt x="2813" y="6994"/>
                  </a:lnTo>
                  <a:lnTo>
                    <a:pt x="3168" y="7044"/>
                  </a:lnTo>
                  <a:lnTo>
                    <a:pt x="3522" y="7070"/>
                  </a:lnTo>
                  <a:lnTo>
                    <a:pt x="3877" y="7044"/>
                  </a:lnTo>
                  <a:lnTo>
                    <a:pt x="4232" y="6994"/>
                  </a:lnTo>
                  <a:lnTo>
                    <a:pt x="4587" y="6892"/>
                  </a:lnTo>
                  <a:lnTo>
                    <a:pt x="4891" y="6791"/>
                  </a:lnTo>
                  <a:lnTo>
                    <a:pt x="5195" y="6639"/>
                  </a:lnTo>
                  <a:lnTo>
                    <a:pt x="5499" y="6462"/>
                  </a:lnTo>
                  <a:lnTo>
                    <a:pt x="5778" y="6259"/>
                  </a:lnTo>
                  <a:lnTo>
                    <a:pt x="6031" y="6031"/>
                  </a:lnTo>
                  <a:lnTo>
                    <a:pt x="6259" y="5777"/>
                  </a:lnTo>
                  <a:lnTo>
                    <a:pt x="6462" y="5499"/>
                  </a:lnTo>
                  <a:lnTo>
                    <a:pt x="6614" y="5220"/>
                  </a:lnTo>
                  <a:lnTo>
                    <a:pt x="6766" y="4916"/>
                  </a:lnTo>
                  <a:lnTo>
                    <a:pt x="6893" y="4586"/>
                  </a:lnTo>
                  <a:lnTo>
                    <a:pt x="6969" y="4232"/>
                  </a:lnTo>
                  <a:lnTo>
                    <a:pt x="7045" y="3902"/>
                  </a:lnTo>
                  <a:lnTo>
                    <a:pt x="7045" y="3522"/>
                  </a:lnTo>
                  <a:lnTo>
                    <a:pt x="7045" y="3167"/>
                  </a:lnTo>
                  <a:lnTo>
                    <a:pt x="6969" y="2813"/>
                  </a:lnTo>
                  <a:lnTo>
                    <a:pt x="6893" y="2483"/>
                  </a:lnTo>
                  <a:lnTo>
                    <a:pt x="6766" y="2154"/>
                  </a:lnTo>
                  <a:lnTo>
                    <a:pt x="6614" y="1850"/>
                  </a:lnTo>
                  <a:lnTo>
                    <a:pt x="6462" y="1571"/>
                  </a:lnTo>
                  <a:lnTo>
                    <a:pt x="6259" y="1292"/>
                  </a:lnTo>
                  <a:lnTo>
                    <a:pt x="6031" y="1039"/>
                  </a:lnTo>
                  <a:lnTo>
                    <a:pt x="5778" y="811"/>
                  </a:lnTo>
                  <a:lnTo>
                    <a:pt x="5499" y="608"/>
                  </a:lnTo>
                  <a:lnTo>
                    <a:pt x="5195" y="431"/>
                  </a:lnTo>
                  <a:lnTo>
                    <a:pt x="4891" y="279"/>
                  </a:lnTo>
                  <a:lnTo>
                    <a:pt x="4587" y="152"/>
                  </a:lnTo>
                  <a:lnTo>
                    <a:pt x="4232" y="76"/>
                  </a:lnTo>
                  <a:lnTo>
                    <a:pt x="3877" y="25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rgbClr val="B70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12;p65"/>
            <p:cNvSpPr/>
            <p:nvPr/>
          </p:nvSpPr>
          <p:spPr>
            <a:xfrm>
              <a:off x="4200525" y="2029525"/>
              <a:ext cx="119125" cy="119750"/>
            </a:xfrm>
            <a:custGeom>
              <a:avLst/>
              <a:gdLst/>
              <a:ahLst/>
              <a:cxnLst/>
              <a:rect l="l" t="t" r="r" b="b"/>
              <a:pathLst>
                <a:path w="4765" h="4790" extrusionOk="0">
                  <a:moveTo>
                    <a:pt x="2382" y="0"/>
                  </a:moveTo>
                  <a:lnTo>
                    <a:pt x="2154" y="26"/>
                  </a:lnTo>
                  <a:lnTo>
                    <a:pt x="1901" y="51"/>
                  </a:lnTo>
                  <a:lnTo>
                    <a:pt x="1673" y="102"/>
                  </a:lnTo>
                  <a:lnTo>
                    <a:pt x="1445" y="203"/>
                  </a:lnTo>
                  <a:lnTo>
                    <a:pt x="1242" y="304"/>
                  </a:lnTo>
                  <a:lnTo>
                    <a:pt x="1040" y="406"/>
                  </a:lnTo>
                  <a:lnTo>
                    <a:pt x="862" y="558"/>
                  </a:lnTo>
                  <a:lnTo>
                    <a:pt x="710" y="710"/>
                  </a:lnTo>
                  <a:lnTo>
                    <a:pt x="533" y="862"/>
                  </a:lnTo>
                  <a:lnTo>
                    <a:pt x="406" y="1065"/>
                  </a:lnTo>
                  <a:lnTo>
                    <a:pt x="279" y="1242"/>
                  </a:lnTo>
                  <a:lnTo>
                    <a:pt x="178" y="1470"/>
                  </a:lnTo>
                  <a:lnTo>
                    <a:pt x="102" y="1673"/>
                  </a:lnTo>
                  <a:lnTo>
                    <a:pt x="51" y="1901"/>
                  </a:lnTo>
                  <a:lnTo>
                    <a:pt x="1" y="2154"/>
                  </a:lnTo>
                  <a:lnTo>
                    <a:pt x="1" y="2382"/>
                  </a:lnTo>
                  <a:lnTo>
                    <a:pt x="1" y="2636"/>
                  </a:lnTo>
                  <a:lnTo>
                    <a:pt x="51" y="2864"/>
                  </a:lnTo>
                  <a:lnTo>
                    <a:pt x="102" y="3092"/>
                  </a:lnTo>
                  <a:lnTo>
                    <a:pt x="178" y="3320"/>
                  </a:lnTo>
                  <a:lnTo>
                    <a:pt x="279" y="3522"/>
                  </a:lnTo>
                  <a:lnTo>
                    <a:pt x="406" y="3725"/>
                  </a:lnTo>
                  <a:lnTo>
                    <a:pt x="533" y="3903"/>
                  </a:lnTo>
                  <a:lnTo>
                    <a:pt x="710" y="4080"/>
                  </a:lnTo>
                  <a:lnTo>
                    <a:pt x="862" y="4232"/>
                  </a:lnTo>
                  <a:lnTo>
                    <a:pt x="1040" y="4359"/>
                  </a:lnTo>
                  <a:lnTo>
                    <a:pt x="1242" y="4485"/>
                  </a:lnTo>
                  <a:lnTo>
                    <a:pt x="1445" y="4587"/>
                  </a:lnTo>
                  <a:lnTo>
                    <a:pt x="1673" y="4663"/>
                  </a:lnTo>
                  <a:lnTo>
                    <a:pt x="1901" y="4739"/>
                  </a:lnTo>
                  <a:lnTo>
                    <a:pt x="2154" y="4764"/>
                  </a:lnTo>
                  <a:lnTo>
                    <a:pt x="2382" y="4789"/>
                  </a:lnTo>
                  <a:lnTo>
                    <a:pt x="2636" y="4764"/>
                  </a:lnTo>
                  <a:lnTo>
                    <a:pt x="2864" y="4739"/>
                  </a:lnTo>
                  <a:lnTo>
                    <a:pt x="3092" y="4663"/>
                  </a:lnTo>
                  <a:lnTo>
                    <a:pt x="3320" y="4587"/>
                  </a:lnTo>
                  <a:lnTo>
                    <a:pt x="3523" y="4485"/>
                  </a:lnTo>
                  <a:lnTo>
                    <a:pt x="3725" y="4359"/>
                  </a:lnTo>
                  <a:lnTo>
                    <a:pt x="3903" y="4232"/>
                  </a:lnTo>
                  <a:lnTo>
                    <a:pt x="4080" y="4080"/>
                  </a:lnTo>
                  <a:lnTo>
                    <a:pt x="4232" y="3903"/>
                  </a:lnTo>
                  <a:lnTo>
                    <a:pt x="4359" y="3725"/>
                  </a:lnTo>
                  <a:lnTo>
                    <a:pt x="4486" y="3522"/>
                  </a:lnTo>
                  <a:lnTo>
                    <a:pt x="4587" y="3320"/>
                  </a:lnTo>
                  <a:lnTo>
                    <a:pt x="4663" y="3092"/>
                  </a:lnTo>
                  <a:lnTo>
                    <a:pt x="4714" y="2864"/>
                  </a:lnTo>
                  <a:lnTo>
                    <a:pt x="4764" y="2636"/>
                  </a:lnTo>
                  <a:lnTo>
                    <a:pt x="4764" y="2382"/>
                  </a:lnTo>
                  <a:lnTo>
                    <a:pt x="4764" y="2154"/>
                  </a:lnTo>
                  <a:lnTo>
                    <a:pt x="4714" y="1901"/>
                  </a:lnTo>
                  <a:lnTo>
                    <a:pt x="4663" y="1673"/>
                  </a:lnTo>
                  <a:lnTo>
                    <a:pt x="4587" y="1470"/>
                  </a:lnTo>
                  <a:lnTo>
                    <a:pt x="4486" y="1242"/>
                  </a:lnTo>
                  <a:lnTo>
                    <a:pt x="4359" y="1065"/>
                  </a:lnTo>
                  <a:lnTo>
                    <a:pt x="4232" y="862"/>
                  </a:lnTo>
                  <a:lnTo>
                    <a:pt x="4080" y="710"/>
                  </a:lnTo>
                  <a:lnTo>
                    <a:pt x="3903" y="558"/>
                  </a:lnTo>
                  <a:lnTo>
                    <a:pt x="3725" y="406"/>
                  </a:lnTo>
                  <a:lnTo>
                    <a:pt x="3523" y="304"/>
                  </a:lnTo>
                  <a:lnTo>
                    <a:pt x="3320" y="203"/>
                  </a:lnTo>
                  <a:lnTo>
                    <a:pt x="3092" y="102"/>
                  </a:lnTo>
                  <a:lnTo>
                    <a:pt x="2864" y="51"/>
                  </a:lnTo>
                  <a:lnTo>
                    <a:pt x="2636" y="26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3A7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13;p65"/>
            <p:cNvSpPr/>
            <p:nvPr/>
          </p:nvSpPr>
          <p:spPr>
            <a:xfrm>
              <a:off x="4210675" y="2049150"/>
              <a:ext cx="98825" cy="100125"/>
            </a:xfrm>
            <a:custGeom>
              <a:avLst/>
              <a:gdLst/>
              <a:ahLst/>
              <a:cxnLst/>
              <a:rect l="l" t="t" r="r" b="b"/>
              <a:pathLst>
                <a:path w="3953" h="4005" extrusionOk="0">
                  <a:moveTo>
                    <a:pt x="1976" y="1"/>
                  </a:moveTo>
                  <a:lnTo>
                    <a:pt x="1824" y="153"/>
                  </a:lnTo>
                  <a:lnTo>
                    <a:pt x="1444" y="584"/>
                  </a:lnTo>
                  <a:lnTo>
                    <a:pt x="1242" y="862"/>
                  </a:lnTo>
                  <a:lnTo>
                    <a:pt x="1039" y="1166"/>
                  </a:lnTo>
                  <a:lnTo>
                    <a:pt x="862" y="1471"/>
                  </a:lnTo>
                  <a:lnTo>
                    <a:pt x="760" y="1775"/>
                  </a:lnTo>
                  <a:lnTo>
                    <a:pt x="507" y="1192"/>
                  </a:lnTo>
                  <a:lnTo>
                    <a:pt x="431" y="1344"/>
                  </a:lnTo>
                  <a:lnTo>
                    <a:pt x="253" y="1724"/>
                  </a:lnTo>
                  <a:lnTo>
                    <a:pt x="177" y="1977"/>
                  </a:lnTo>
                  <a:lnTo>
                    <a:pt x="76" y="2281"/>
                  </a:lnTo>
                  <a:lnTo>
                    <a:pt x="25" y="2611"/>
                  </a:lnTo>
                  <a:lnTo>
                    <a:pt x="0" y="2940"/>
                  </a:lnTo>
                  <a:lnTo>
                    <a:pt x="177" y="3168"/>
                  </a:lnTo>
                  <a:lnTo>
                    <a:pt x="380" y="3371"/>
                  </a:lnTo>
                  <a:lnTo>
                    <a:pt x="608" y="3548"/>
                  </a:lnTo>
                  <a:lnTo>
                    <a:pt x="836" y="3700"/>
                  </a:lnTo>
                  <a:lnTo>
                    <a:pt x="1115" y="3827"/>
                  </a:lnTo>
                  <a:lnTo>
                    <a:pt x="1394" y="3928"/>
                  </a:lnTo>
                  <a:lnTo>
                    <a:pt x="1672" y="3979"/>
                  </a:lnTo>
                  <a:lnTo>
                    <a:pt x="1976" y="4004"/>
                  </a:lnTo>
                  <a:lnTo>
                    <a:pt x="2281" y="3979"/>
                  </a:lnTo>
                  <a:lnTo>
                    <a:pt x="2585" y="3928"/>
                  </a:lnTo>
                  <a:lnTo>
                    <a:pt x="2863" y="3827"/>
                  </a:lnTo>
                  <a:lnTo>
                    <a:pt x="3117" y="3700"/>
                  </a:lnTo>
                  <a:lnTo>
                    <a:pt x="3370" y="3548"/>
                  </a:lnTo>
                  <a:lnTo>
                    <a:pt x="3573" y="3371"/>
                  </a:lnTo>
                  <a:lnTo>
                    <a:pt x="3776" y="3168"/>
                  </a:lnTo>
                  <a:lnTo>
                    <a:pt x="3953" y="2940"/>
                  </a:lnTo>
                  <a:lnTo>
                    <a:pt x="3928" y="2611"/>
                  </a:lnTo>
                  <a:lnTo>
                    <a:pt x="3877" y="2281"/>
                  </a:lnTo>
                  <a:lnTo>
                    <a:pt x="3801" y="1977"/>
                  </a:lnTo>
                  <a:lnTo>
                    <a:pt x="3700" y="1724"/>
                  </a:lnTo>
                  <a:lnTo>
                    <a:pt x="3522" y="1344"/>
                  </a:lnTo>
                  <a:lnTo>
                    <a:pt x="3446" y="1192"/>
                  </a:lnTo>
                  <a:lnTo>
                    <a:pt x="3218" y="1775"/>
                  </a:lnTo>
                  <a:lnTo>
                    <a:pt x="3091" y="1471"/>
                  </a:lnTo>
                  <a:lnTo>
                    <a:pt x="2914" y="1166"/>
                  </a:lnTo>
                  <a:lnTo>
                    <a:pt x="2711" y="862"/>
                  </a:lnTo>
                  <a:lnTo>
                    <a:pt x="2509" y="584"/>
                  </a:lnTo>
                  <a:lnTo>
                    <a:pt x="2129" y="153"/>
                  </a:lnTo>
                  <a:lnTo>
                    <a:pt x="1976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14;p65"/>
            <p:cNvSpPr/>
            <p:nvPr/>
          </p:nvSpPr>
          <p:spPr>
            <a:xfrm>
              <a:off x="4235375" y="2098575"/>
              <a:ext cx="50075" cy="50700"/>
            </a:xfrm>
            <a:custGeom>
              <a:avLst/>
              <a:gdLst/>
              <a:ahLst/>
              <a:cxnLst/>
              <a:rect l="l" t="t" r="r" b="b"/>
              <a:pathLst>
                <a:path w="2003" h="2028" extrusionOk="0">
                  <a:moveTo>
                    <a:pt x="988" y="0"/>
                  </a:moveTo>
                  <a:lnTo>
                    <a:pt x="811" y="152"/>
                  </a:lnTo>
                  <a:lnTo>
                    <a:pt x="659" y="330"/>
                  </a:lnTo>
                  <a:lnTo>
                    <a:pt x="456" y="558"/>
                  </a:lnTo>
                  <a:lnTo>
                    <a:pt x="279" y="837"/>
                  </a:lnTo>
                  <a:lnTo>
                    <a:pt x="102" y="1141"/>
                  </a:lnTo>
                  <a:lnTo>
                    <a:pt x="51" y="1318"/>
                  </a:lnTo>
                  <a:lnTo>
                    <a:pt x="0" y="1470"/>
                  </a:lnTo>
                  <a:lnTo>
                    <a:pt x="0" y="1622"/>
                  </a:lnTo>
                  <a:lnTo>
                    <a:pt x="0" y="1799"/>
                  </a:lnTo>
                  <a:lnTo>
                    <a:pt x="228" y="1901"/>
                  </a:lnTo>
                  <a:lnTo>
                    <a:pt x="482" y="1951"/>
                  </a:lnTo>
                  <a:lnTo>
                    <a:pt x="735" y="2002"/>
                  </a:lnTo>
                  <a:lnTo>
                    <a:pt x="988" y="2027"/>
                  </a:lnTo>
                  <a:lnTo>
                    <a:pt x="1267" y="2002"/>
                  </a:lnTo>
                  <a:lnTo>
                    <a:pt x="1521" y="1951"/>
                  </a:lnTo>
                  <a:lnTo>
                    <a:pt x="1749" y="1901"/>
                  </a:lnTo>
                  <a:lnTo>
                    <a:pt x="1977" y="1799"/>
                  </a:lnTo>
                  <a:lnTo>
                    <a:pt x="2002" y="1622"/>
                  </a:lnTo>
                  <a:lnTo>
                    <a:pt x="1977" y="1470"/>
                  </a:lnTo>
                  <a:lnTo>
                    <a:pt x="1926" y="1318"/>
                  </a:lnTo>
                  <a:lnTo>
                    <a:pt x="1875" y="1141"/>
                  </a:lnTo>
                  <a:lnTo>
                    <a:pt x="1723" y="837"/>
                  </a:lnTo>
                  <a:lnTo>
                    <a:pt x="1521" y="558"/>
                  </a:lnTo>
                  <a:lnTo>
                    <a:pt x="1343" y="330"/>
                  </a:lnTo>
                  <a:lnTo>
                    <a:pt x="1166" y="152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FFB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>
          <a:xfrm>
            <a:off x="1441783" y="1806645"/>
            <a:ext cx="5397167" cy="2767880"/>
          </a:xfrm>
        </p:spPr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Refers to your model's ability to make correct predictions on new, previously unseen data as opposed to the data used to train the model</a:t>
            </a:r>
            <a:r>
              <a:rPr lang="en-US" sz="1400" b="1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127000" indent="0"/>
            <a:r>
              <a:rPr lang="en-US" sz="1400" b="1" dirty="0" smtClean="0"/>
              <a:t>Generalization curve</a:t>
            </a:r>
          </a:p>
          <a:p>
            <a:pPr marL="127000" indent="0"/>
            <a:endParaRPr lang="en-US" sz="1400" b="1" dirty="0" smtClean="0"/>
          </a:p>
          <a:p>
            <a:pPr marL="127000" indent="0"/>
            <a:r>
              <a:rPr lang="en-US" sz="1400" b="1" dirty="0" smtClean="0"/>
              <a:t>A </a:t>
            </a:r>
            <a:r>
              <a:rPr lang="en-US" sz="1400" b="1" dirty="0"/>
              <a:t>loss curve showing both the training set and the validation set. A generalization curve can help you detect possible </a:t>
            </a:r>
            <a:r>
              <a:rPr lang="en-US" sz="1400" b="1" dirty="0" smtClean="0"/>
              <a:t>overfitting</a:t>
            </a:r>
          </a:p>
          <a:p>
            <a:pPr marL="127000" indent="0"/>
            <a:endParaRPr lang="en-US" sz="1400" b="1" dirty="0"/>
          </a:p>
          <a:p>
            <a:pPr marL="127000" indent="0"/>
            <a:r>
              <a:rPr lang="en-US" sz="1400" b="1" dirty="0"/>
              <a:t>For example, the following generalization curve suggests overfitting because loss for the validation set ultimately becomes significantly higher than for the training 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1948236"/>
            <a:ext cx="2474284" cy="170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p47"/>
          <p:cNvSpPr txBox="1">
            <a:spLocks noGrp="1"/>
          </p:cNvSpPr>
          <p:nvPr>
            <p:ph type="title"/>
          </p:nvPr>
        </p:nvSpPr>
        <p:spPr>
          <a:xfrm>
            <a:off x="2557857" y="3265034"/>
            <a:ext cx="4252119" cy="1902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Blueprint to Success </a:t>
            </a:r>
            <a:endParaRPr lang="en-IN" dirty="0"/>
          </a:p>
        </p:txBody>
      </p:sp>
      <p:sp>
        <p:nvSpPr>
          <p:cNvPr id="3450" name="Google Shape;3450;p47"/>
          <p:cNvSpPr txBox="1">
            <a:spLocks noGrp="1"/>
          </p:cNvSpPr>
          <p:nvPr>
            <p:ph type="subTitle" idx="1"/>
          </p:nvPr>
        </p:nvSpPr>
        <p:spPr>
          <a:xfrm>
            <a:off x="339522" y="1576111"/>
            <a:ext cx="8551942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400" b="1" dirty="0" smtClean="0">
                <a:latin typeface="Architects Daughter" panose="020B0604020202020204" charset="0"/>
                <a:cs typeface="Architects Daughter" panose="020B0604020202020204" charset="0"/>
              </a:rPr>
              <a:t>Listen to the Audio/Video of</a:t>
            </a:r>
          </a:p>
          <a:p>
            <a:pPr marL="0" lvl="0" indent="0"/>
            <a:endParaRPr lang="en-US" sz="1400" b="1" dirty="0" smtClean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0" lvl="0" indent="0"/>
            <a:r>
              <a:rPr lang="en-US" sz="2800" b="1" dirty="0" smtClean="0">
                <a:latin typeface="Architects Daughter" panose="020B0604020202020204" charset="0"/>
                <a:cs typeface="Architects Daughter" panose="020B0604020202020204" charset="0"/>
              </a:rPr>
              <a:t>STRANGEST SECRET EARL NIGHTINGALE</a:t>
            </a:r>
            <a:endParaRPr lang="en-US" sz="2800" b="1" dirty="0">
              <a:latin typeface="Architects Daughter" panose="020B0604020202020204" charset="0"/>
              <a:cs typeface="Architects Daughter" panose="020B0604020202020204" charset="0"/>
            </a:endParaRPr>
          </a:p>
        </p:txBody>
      </p:sp>
      <p:grpSp>
        <p:nvGrpSpPr>
          <p:cNvPr id="3451" name="Google Shape;3451;p47"/>
          <p:cNvGrpSpPr/>
          <p:nvPr/>
        </p:nvGrpSpPr>
        <p:grpSpPr>
          <a:xfrm>
            <a:off x="3845717" y="120311"/>
            <a:ext cx="1104225" cy="256100"/>
            <a:chOff x="4019888" y="1332271"/>
            <a:chExt cx="1104225" cy="256100"/>
          </a:xfrm>
        </p:grpSpPr>
        <p:sp>
          <p:nvSpPr>
            <p:cNvPr id="3452" name="Google Shape;3452;p47"/>
            <p:cNvSpPr/>
            <p:nvPr/>
          </p:nvSpPr>
          <p:spPr>
            <a:xfrm>
              <a:off x="40198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47"/>
            <p:cNvSpPr/>
            <p:nvPr/>
          </p:nvSpPr>
          <p:spPr>
            <a:xfrm>
              <a:off x="44389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47"/>
            <p:cNvSpPr/>
            <p:nvPr/>
          </p:nvSpPr>
          <p:spPr>
            <a:xfrm>
              <a:off x="48580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4080;p58"/>
          <p:cNvSpPr txBox="1">
            <a:spLocks/>
          </p:cNvSpPr>
          <p:nvPr/>
        </p:nvSpPr>
        <p:spPr>
          <a:xfrm>
            <a:off x="700068" y="570941"/>
            <a:ext cx="7717500" cy="274200"/>
          </a:xfrm>
          <a:prstGeom prst="rect">
            <a:avLst/>
          </a:prstGeom>
          <a:noFill/>
          <a:ln>
            <a:noFill/>
          </a:ln>
          <a:effectLst>
            <a:outerShdw dist="2857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uckiest Guy"/>
              <a:buNone/>
              <a:defRPr sz="25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Short bytes </a:t>
            </a:r>
            <a:r>
              <a:rPr lang="en-IN" smtClean="0"/>
              <a:t>– D12</a:t>
            </a:r>
            <a:endParaRPr lang="en-IN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01350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" name="Google Shape;4382;p69"/>
          <p:cNvSpPr txBox="1">
            <a:spLocks noGrp="1"/>
          </p:cNvSpPr>
          <p:nvPr>
            <p:ph type="subTitle" idx="1"/>
          </p:nvPr>
        </p:nvSpPr>
        <p:spPr>
          <a:xfrm>
            <a:off x="2023363" y="1681460"/>
            <a:ext cx="4909473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Follow Me on LinkedIn : Link in Description</a:t>
            </a:r>
          </a:p>
          <a:p>
            <a:pPr marL="0" lvl="0" indent="0">
              <a:buSzPts val="1100"/>
            </a:pPr>
            <a:r>
              <a:rPr lang="en-US" dirty="0"/>
              <a:t>+91 7305845758</a:t>
            </a:r>
          </a:p>
          <a:p>
            <a:pPr marL="0" lvl="0" indent="0"/>
            <a:r>
              <a:rPr lang="en-IN" dirty="0"/>
              <a:t>Pantechsolutions.net</a:t>
            </a:r>
          </a:p>
        </p:txBody>
      </p:sp>
      <p:sp>
        <p:nvSpPr>
          <p:cNvPr id="4384" name="Google Shape;4384;p69"/>
          <p:cNvSpPr txBox="1">
            <a:spLocks noGrp="1"/>
          </p:cNvSpPr>
          <p:nvPr>
            <p:ph type="title"/>
          </p:nvPr>
        </p:nvSpPr>
        <p:spPr>
          <a:xfrm>
            <a:off x="2642550" y="745069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4385" name="Google Shape;4385;p69"/>
          <p:cNvGrpSpPr/>
          <p:nvPr/>
        </p:nvGrpSpPr>
        <p:grpSpPr>
          <a:xfrm>
            <a:off x="3726900" y="2520246"/>
            <a:ext cx="1690200" cy="394800"/>
            <a:chOff x="3726900" y="2333728"/>
            <a:chExt cx="1690200" cy="394800"/>
          </a:xfrm>
        </p:grpSpPr>
        <p:sp>
          <p:nvSpPr>
            <p:cNvPr id="4386" name="Google Shape;4386;p69"/>
            <p:cNvSpPr/>
            <p:nvPr/>
          </p:nvSpPr>
          <p:spPr>
            <a:xfrm>
              <a:off x="3726900" y="2333728"/>
              <a:ext cx="394800" cy="394800"/>
            </a:xfrm>
            <a:prstGeom prst="octagon">
              <a:avLst>
                <a:gd name="adj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0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69"/>
            <p:cNvSpPr/>
            <p:nvPr/>
          </p:nvSpPr>
          <p:spPr>
            <a:xfrm>
              <a:off x="3844943" y="2416833"/>
              <a:ext cx="158713" cy="228589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4388" name="Google Shape;4388;p69"/>
            <p:cNvGrpSpPr/>
            <p:nvPr/>
          </p:nvGrpSpPr>
          <p:grpSpPr>
            <a:xfrm>
              <a:off x="5022300" y="2333728"/>
              <a:ext cx="394800" cy="394800"/>
              <a:chOff x="5227451" y="2346357"/>
              <a:chExt cx="394800" cy="394800"/>
            </a:xfrm>
          </p:grpSpPr>
          <p:sp>
            <p:nvSpPr>
              <p:cNvPr id="4389" name="Google Shape;4389;p69"/>
              <p:cNvSpPr/>
              <p:nvPr/>
            </p:nvSpPr>
            <p:spPr>
              <a:xfrm>
                <a:off x="5227451" y="2346357"/>
                <a:ext cx="394800" cy="394800"/>
              </a:xfrm>
              <a:prstGeom prst="octagon">
                <a:avLst>
                  <a:gd name="adj" fmla="val 0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30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90" name="Google Shape;4390;p69"/>
              <p:cNvGrpSpPr/>
              <p:nvPr/>
            </p:nvGrpSpPr>
            <p:grpSpPr>
              <a:xfrm>
                <a:off x="5315652" y="2450196"/>
                <a:ext cx="218397" cy="187123"/>
                <a:chOff x="4871060" y="3386839"/>
                <a:chExt cx="218397" cy="187123"/>
              </a:xfrm>
            </p:grpSpPr>
            <p:sp>
              <p:nvSpPr>
                <p:cNvPr id="4391" name="Google Shape;4391;p69"/>
                <p:cNvSpPr/>
                <p:nvPr/>
              </p:nvSpPr>
              <p:spPr>
                <a:xfrm>
                  <a:off x="4964543" y="3456597"/>
                  <a:ext cx="124914" cy="117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5" h="4477" extrusionOk="0">
                      <a:moveTo>
                        <a:pt x="2716" y="1"/>
                      </a:moveTo>
                      <a:cubicBezTo>
                        <a:pt x="2701" y="1"/>
                        <a:pt x="2686" y="1"/>
                        <a:pt x="2671" y="1"/>
                      </a:cubicBezTo>
                      <a:cubicBezTo>
                        <a:pt x="2180" y="1"/>
                        <a:pt x="1718" y="145"/>
                        <a:pt x="1314" y="434"/>
                      </a:cubicBezTo>
                      <a:cubicBezTo>
                        <a:pt x="1304" y="441"/>
                        <a:pt x="1294" y="444"/>
                        <a:pt x="1284" y="444"/>
                      </a:cubicBezTo>
                      <a:cubicBezTo>
                        <a:pt x="1248" y="444"/>
                        <a:pt x="1213" y="410"/>
                        <a:pt x="1213" y="376"/>
                      </a:cubicBezTo>
                      <a:lnTo>
                        <a:pt x="1213" y="59"/>
                      </a:lnTo>
                      <a:cubicBezTo>
                        <a:pt x="1213" y="30"/>
                        <a:pt x="1170" y="1"/>
                        <a:pt x="1141" y="1"/>
                      </a:cubicBezTo>
                      <a:lnTo>
                        <a:pt x="58" y="1"/>
                      </a:lnTo>
                      <a:cubicBezTo>
                        <a:pt x="29" y="1"/>
                        <a:pt x="1" y="30"/>
                        <a:pt x="1" y="59"/>
                      </a:cubicBezTo>
                      <a:lnTo>
                        <a:pt x="1" y="4389"/>
                      </a:lnTo>
                      <a:cubicBezTo>
                        <a:pt x="1" y="4433"/>
                        <a:pt x="29" y="4462"/>
                        <a:pt x="58" y="4462"/>
                      </a:cubicBezTo>
                      <a:lnTo>
                        <a:pt x="1430" y="4462"/>
                      </a:lnTo>
                      <a:cubicBezTo>
                        <a:pt x="1473" y="4462"/>
                        <a:pt x="1502" y="4433"/>
                        <a:pt x="1502" y="4389"/>
                      </a:cubicBezTo>
                      <a:lnTo>
                        <a:pt x="1502" y="2859"/>
                      </a:lnTo>
                      <a:cubicBezTo>
                        <a:pt x="1502" y="2354"/>
                        <a:pt x="1617" y="1502"/>
                        <a:pt x="2382" y="1502"/>
                      </a:cubicBezTo>
                      <a:cubicBezTo>
                        <a:pt x="3133" y="1502"/>
                        <a:pt x="3249" y="2354"/>
                        <a:pt x="3249" y="2859"/>
                      </a:cubicBezTo>
                      <a:lnTo>
                        <a:pt x="3249" y="4404"/>
                      </a:lnTo>
                      <a:cubicBezTo>
                        <a:pt x="3249" y="4433"/>
                        <a:pt x="3277" y="4462"/>
                        <a:pt x="3321" y="4462"/>
                      </a:cubicBezTo>
                      <a:lnTo>
                        <a:pt x="3321" y="4476"/>
                      </a:lnTo>
                      <a:lnTo>
                        <a:pt x="4692" y="4476"/>
                      </a:lnTo>
                      <a:cubicBezTo>
                        <a:pt x="4721" y="4476"/>
                        <a:pt x="4750" y="4433"/>
                        <a:pt x="4750" y="4404"/>
                      </a:cubicBezTo>
                      <a:lnTo>
                        <a:pt x="4750" y="2383"/>
                      </a:lnTo>
                      <a:cubicBezTo>
                        <a:pt x="4764" y="1806"/>
                        <a:pt x="4591" y="1243"/>
                        <a:pt x="4259" y="766"/>
                      </a:cubicBezTo>
                      <a:cubicBezTo>
                        <a:pt x="3893" y="287"/>
                        <a:pt x="3320" y="1"/>
                        <a:pt x="271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92" name="Google Shape;4392;p69"/>
                <p:cNvSpPr/>
                <p:nvPr/>
              </p:nvSpPr>
              <p:spPr>
                <a:xfrm>
                  <a:off x="4886973" y="3456623"/>
                  <a:ext cx="39375" cy="11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4461" extrusionOk="0">
                      <a:moveTo>
                        <a:pt x="58" y="0"/>
                      </a:moveTo>
                      <a:cubicBezTo>
                        <a:pt x="29" y="0"/>
                        <a:pt x="0" y="29"/>
                        <a:pt x="0" y="58"/>
                      </a:cubicBezTo>
                      <a:lnTo>
                        <a:pt x="0" y="4403"/>
                      </a:lnTo>
                      <a:cubicBezTo>
                        <a:pt x="0" y="4432"/>
                        <a:pt x="29" y="4461"/>
                        <a:pt x="58" y="4461"/>
                      </a:cubicBezTo>
                      <a:lnTo>
                        <a:pt x="1444" y="4461"/>
                      </a:lnTo>
                      <a:cubicBezTo>
                        <a:pt x="1473" y="4461"/>
                        <a:pt x="1502" y="4446"/>
                        <a:pt x="1502" y="4403"/>
                      </a:cubicBezTo>
                      <a:lnTo>
                        <a:pt x="1502" y="58"/>
                      </a:lnTo>
                      <a:cubicBezTo>
                        <a:pt x="1502" y="29"/>
                        <a:pt x="1473" y="0"/>
                        <a:pt x="144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93" name="Google Shape;4393;p69"/>
                <p:cNvSpPr/>
                <p:nvPr/>
              </p:nvSpPr>
              <p:spPr>
                <a:xfrm>
                  <a:off x="4871060" y="3386839"/>
                  <a:ext cx="55287" cy="4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9" h="1811" extrusionOk="0">
                      <a:moveTo>
                        <a:pt x="1208" y="0"/>
                      </a:moveTo>
                      <a:cubicBezTo>
                        <a:pt x="987" y="0"/>
                        <a:pt x="761" y="83"/>
                        <a:pt x="578" y="266"/>
                      </a:cubicBezTo>
                      <a:cubicBezTo>
                        <a:pt x="1" y="829"/>
                        <a:pt x="405" y="1810"/>
                        <a:pt x="1214" y="1810"/>
                      </a:cubicBezTo>
                      <a:cubicBezTo>
                        <a:pt x="1704" y="1810"/>
                        <a:pt x="2109" y="1406"/>
                        <a:pt x="2109" y="901"/>
                      </a:cubicBezTo>
                      <a:cubicBezTo>
                        <a:pt x="2109" y="355"/>
                        <a:pt x="1668" y="0"/>
                        <a:pt x="12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4394" name="Google Shape;4394;p69"/>
            <p:cNvGrpSpPr/>
            <p:nvPr/>
          </p:nvGrpSpPr>
          <p:grpSpPr>
            <a:xfrm>
              <a:off x="4374600" y="2333728"/>
              <a:ext cx="394800" cy="394800"/>
              <a:chOff x="4465451" y="2346357"/>
              <a:chExt cx="394800" cy="394800"/>
            </a:xfrm>
          </p:grpSpPr>
          <p:sp>
            <p:nvSpPr>
              <p:cNvPr id="4395" name="Google Shape;4395;p69"/>
              <p:cNvSpPr/>
              <p:nvPr/>
            </p:nvSpPr>
            <p:spPr>
              <a:xfrm>
                <a:off x="4465451" y="2346357"/>
                <a:ext cx="394800" cy="394800"/>
              </a:xfrm>
              <a:prstGeom prst="octagon">
                <a:avLst>
                  <a:gd name="adj" fmla="val 0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30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96" name="Google Shape;4396;p69"/>
              <p:cNvGrpSpPr/>
              <p:nvPr/>
            </p:nvGrpSpPr>
            <p:grpSpPr>
              <a:xfrm>
                <a:off x="4568951" y="2446707"/>
                <a:ext cx="187800" cy="194100"/>
                <a:chOff x="4568075" y="2449100"/>
                <a:chExt cx="187800" cy="194100"/>
              </a:xfrm>
            </p:grpSpPr>
            <p:sp>
              <p:nvSpPr>
                <p:cNvPr id="4397" name="Google Shape;4397;p69"/>
                <p:cNvSpPr/>
                <p:nvPr/>
              </p:nvSpPr>
              <p:spPr>
                <a:xfrm>
                  <a:off x="4568075" y="2449100"/>
                  <a:ext cx="187800" cy="194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398" name="Google Shape;4398;p69"/>
                <p:cNvGrpSpPr/>
                <p:nvPr/>
              </p:nvGrpSpPr>
              <p:grpSpPr>
                <a:xfrm>
                  <a:off x="4592722" y="2469694"/>
                  <a:ext cx="137281" cy="126361"/>
                  <a:chOff x="4452922" y="3406331"/>
                  <a:chExt cx="137281" cy="126361"/>
                </a:xfrm>
              </p:grpSpPr>
              <p:sp>
                <p:nvSpPr>
                  <p:cNvPr id="4399" name="Google Shape;4399;p69"/>
                  <p:cNvSpPr/>
                  <p:nvPr/>
                </p:nvSpPr>
                <p:spPr>
                  <a:xfrm>
                    <a:off x="4452922" y="3428064"/>
                    <a:ext cx="122144" cy="10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56" h="4588" extrusionOk="0">
                        <a:moveTo>
                          <a:pt x="3063" y="447"/>
                        </a:moveTo>
                        <a:cubicBezTo>
                          <a:pt x="4013" y="447"/>
                          <a:pt x="4923" y="1183"/>
                          <a:pt x="4923" y="2295"/>
                        </a:cubicBezTo>
                        <a:cubicBezTo>
                          <a:pt x="4908" y="3320"/>
                          <a:pt x="4085" y="4143"/>
                          <a:pt x="3075" y="4143"/>
                        </a:cubicBezTo>
                        <a:cubicBezTo>
                          <a:pt x="1429" y="4143"/>
                          <a:pt x="592" y="2151"/>
                          <a:pt x="1761" y="996"/>
                        </a:cubicBezTo>
                        <a:cubicBezTo>
                          <a:pt x="2140" y="617"/>
                          <a:pt x="2606" y="447"/>
                          <a:pt x="3063" y="447"/>
                        </a:cubicBezTo>
                        <a:close/>
                        <a:moveTo>
                          <a:pt x="3075" y="0"/>
                        </a:moveTo>
                        <a:cubicBezTo>
                          <a:pt x="1025" y="0"/>
                          <a:pt x="0" y="2468"/>
                          <a:pt x="1444" y="3912"/>
                        </a:cubicBezTo>
                        <a:cubicBezTo>
                          <a:pt x="1910" y="4379"/>
                          <a:pt x="2484" y="4587"/>
                          <a:pt x="3047" y="4587"/>
                        </a:cubicBezTo>
                        <a:cubicBezTo>
                          <a:pt x="4225" y="4587"/>
                          <a:pt x="5356" y="3673"/>
                          <a:pt x="5356" y="2295"/>
                        </a:cubicBezTo>
                        <a:cubicBezTo>
                          <a:pt x="5356" y="1025"/>
                          <a:pt x="4331" y="0"/>
                          <a:pt x="307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4400" name="Google Shape;4400;p69"/>
                  <p:cNvSpPr/>
                  <p:nvPr/>
                </p:nvSpPr>
                <p:spPr>
                  <a:xfrm>
                    <a:off x="4563179" y="3406331"/>
                    <a:ext cx="27024" cy="270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5" h="1184" extrusionOk="0">
                        <a:moveTo>
                          <a:pt x="593" y="0"/>
                        </a:moveTo>
                        <a:cubicBezTo>
                          <a:pt x="275" y="0"/>
                          <a:pt x="1" y="260"/>
                          <a:pt x="1" y="592"/>
                        </a:cubicBezTo>
                        <a:cubicBezTo>
                          <a:pt x="1" y="910"/>
                          <a:pt x="275" y="1184"/>
                          <a:pt x="593" y="1184"/>
                        </a:cubicBezTo>
                        <a:cubicBezTo>
                          <a:pt x="925" y="1184"/>
                          <a:pt x="1185" y="910"/>
                          <a:pt x="1185" y="592"/>
                        </a:cubicBezTo>
                        <a:cubicBezTo>
                          <a:pt x="1185" y="260"/>
                          <a:pt x="925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</p:grpSp>
      </p:grpSp>
      <p:sp>
        <p:nvSpPr>
          <p:cNvPr id="4401" name="Google Shape;4401;p69"/>
          <p:cNvSpPr/>
          <p:nvPr/>
        </p:nvSpPr>
        <p:spPr>
          <a:xfrm>
            <a:off x="2970180" y="764027"/>
            <a:ext cx="3161631" cy="640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uckiest Guy"/>
              </a:rPr>
              <a:t>Thanks!</a:t>
            </a:r>
          </a:p>
        </p:txBody>
      </p:sp>
      <p:sp>
        <p:nvSpPr>
          <p:cNvPr id="4402" name="Google Shape;4402;p69"/>
          <p:cNvSpPr/>
          <p:nvPr/>
        </p:nvSpPr>
        <p:spPr>
          <a:xfrm>
            <a:off x="529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3" name="Google Shape;4403;p69"/>
          <p:cNvSpPr/>
          <p:nvPr/>
        </p:nvSpPr>
        <p:spPr>
          <a:xfrm>
            <a:off x="2528350" y="956071"/>
            <a:ext cx="266025" cy="256100"/>
          </a:xfrm>
          <a:custGeom>
            <a:avLst/>
            <a:gdLst/>
            <a:ahLst/>
            <a:cxnLst/>
            <a:rect l="l" t="t" r="r" b="b"/>
            <a:pathLst>
              <a:path w="10641" h="10244" extrusionOk="0">
                <a:moveTo>
                  <a:pt x="5465" y="0"/>
                </a:moveTo>
                <a:lnTo>
                  <a:pt x="3571" y="3084"/>
                </a:lnTo>
                <a:lnTo>
                  <a:pt x="0" y="3661"/>
                </a:lnTo>
                <a:lnTo>
                  <a:pt x="2345" y="6420"/>
                </a:lnTo>
                <a:lnTo>
                  <a:pt x="1804" y="9991"/>
                </a:lnTo>
                <a:lnTo>
                  <a:pt x="5140" y="8620"/>
                </a:lnTo>
                <a:lnTo>
                  <a:pt x="8368" y="10243"/>
                </a:lnTo>
                <a:lnTo>
                  <a:pt x="8098" y="6637"/>
                </a:lnTo>
                <a:lnTo>
                  <a:pt x="10640" y="4076"/>
                </a:lnTo>
                <a:lnTo>
                  <a:pt x="7124" y="3210"/>
                </a:lnTo>
                <a:lnTo>
                  <a:pt x="5465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52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4" name="Google Shape;4404;p69"/>
          <p:cNvSpPr/>
          <p:nvPr/>
        </p:nvSpPr>
        <p:spPr>
          <a:xfrm>
            <a:off x="6245043" y="956071"/>
            <a:ext cx="266025" cy="256100"/>
          </a:xfrm>
          <a:custGeom>
            <a:avLst/>
            <a:gdLst/>
            <a:ahLst/>
            <a:cxnLst/>
            <a:rect l="l" t="t" r="r" b="b"/>
            <a:pathLst>
              <a:path w="10641" h="10244" extrusionOk="0">
                <a:moveTo>
                  <a:pt x="5465" y="0"/>
                </a:moveTo>
                <a:lnTo>
                  <a:pt x="3571" y="3084"/>
                </a:lnTo>
                <a:lnTo>
                  <a:pt x="0" y="3661"/>
                </a:lnTo>
                <a:lnTo>
                  <a:pt x="2345" y="6420"/>
                </a:lnTo>
                <a:lnTo>
                  <a:pt x="1804" y="9991"/>
                </a:lnTo>
                <a:lnTo>
                  <a:pt x="5140" y="8620"/>
                </a:lnTo>
                <a:lnTo>
                  <a:pt x="8368" y="10243"/>
                </a:lnTo>
                <a:lnTo>
                  <a:pt x="8098" y="6637"/>
                </a:lnTo>
                <a:lnTo>
                  <a:pt x="10640" y="4076"/>
                </a:lnTo>
                <a:lnTo>
                  <a:pt x="7124" y="3210"/>
                </a:lnTo>
                <a:lnTo>
                  <a:pt x="5465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52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2794375" y="4331778"/>
            <a:ext cx="3738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chitects Daughter" panose="020B0604020202020204" charset="0"/>
                <a:cs typeface="Architects Daughter" panose="020B0604020202020204" charset="0"/>
              </a:rPr>
              <a:t>Ask Your Friends to Participate on this Event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p39"/>
          <p:cNvSpPr/>
          <p:nvPr/>
        </p:nvSpPr>
        <p:spPr>
          <a:xfrm>
            <a:off x="4027950" y="1143077"/>
            <a:ext cx="1088100" cy="10881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8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9" name="Google Shape;3209;p39"/>
          <p:cNvSpPr txBox="1">
            <a:spLocks noGrp="1"/>
          </p:cNvSpPr>
          <p:nvPr>
            <p:ph type="title"/>
          </p:nvPr>
        </p:nvSpPr>
        <p:spPr>
          <a:xfrm>
            <a:off x="292100" y="2618531"/>
            <a:ext cx="89281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Interpretability</a:t>
            </a:r>
            <a:endParaRPr b="1" dirty="0"/>
          </a:p>
        </p:txBody>
      </p:sp>
      <p:sp>
        <p:nvSpPr>
          <p:cNvPr id="3210" name="Google Shape;3210;p39"/>
          <p:cNvSpPr txBox="1">
            <a:spLocks noGrp="1"/>
          </p:cNvSpPr>
          <p:nvPr>
            <p:ph type="subTitle" idx="1"/>
          </p:nvPr>
        </p:nvSpPr>
        <p:spPr>
          <a:xfrm>
            <a:off x="2161200" y="3417485"/>
            <a:ext cx="49254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>
                <a:latin typeface="Architects Daughter" panose="020B0604020202020204" charset="0"/>
                <a:cs typeface="Architects Daughter" panose="020B0604020202020204" charset="0"/>
              </a:rPr>
              <a:t>Concept</a:t>
            </a:r>
            <a:endParaRPr lang="en-IN" dirty="0">
              <a:latin typeface="Architects Daughter" panose="020B0604020202020204" charset="0"/>
              <a:cs typeface="Architects Daughter" panose="020B0604020202020204" charset="0"/>
            </a:endParaRPr>
          </a:p>
        </p:txBody>
      </p:sp>
      <p:sp>
        <p:nvSpPr>
          <p:cNvPr id="3211" name="Google Shape;3211;p39"/>
          <p:cNvSpPr txBox="1">
            <a:spLocks noGrp="1"/>
          </p:cNvSpPr>
          <p:nvPr>
            <p:ph type="title" idx="2"/>
          </p:nvPr>
        </p:nvSpPr>
        <p:spPr>
          <a:xfrm>
            <a:off x="4027950" y="1449377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p63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 smtClean="0">
                <a:solidFill>
                  <a:srgbClr val="FF0000"/>
                </a:solidFill>
              </a:rPr>
              <a:t>Model </a:t>
            </a:r>
            <a:r>
              <a:rPr lang="en-US" sz="2400" b="1" dirty="0">
                <a:solidFill>
                  <a:srgbClr val="FF0000"/>
                </a:solidFill>
              </a:rPr>
              <a:t>interpretability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159" name="Google Shape;4159;p63"/>
          <p:cNvSpPr txBox="1">
            <a:spLocks noGrp="1"/>
          </p:cNvSpPr>
          <p:nvPr>
            <p:ph type="subTitle" idx="5"/>
          </p:nvPr>
        </p:nvSpPr>
        <p:spPr>
          <a:xfrm>
            <a:off x="420492" y="1357736"/>
            <a:ext cx="4754886" cy="1547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By model interpretation, one can be able to understand the algorithmic decisions of a machine learning </a:t>
            </a:r>
            <a:r>
              <a:rPr lang="en-US" sz="1400" dirty="0" smtClean="0"/>
              <a:t>model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It is </a:t>
            </a:r>
            <a:r>
              <a:rPr lang="en-US" sz="1400" dirty="0"/>
              <a:t>the ability to approve and interpret the decisions of a predictive model in order to enable transparency in the decision-making process</a:t>
            </a:r>
            <a:endParaRPr lang="en-US" sz="1400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5718999" y="2010490"/>
            <a:ext cx="34996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 Libraries for Building Interpretable Machine Learning</a:t>
            </a:r>
            <a:endParaRPr lang="en-IN" b="1" dirty="0" smtClean="0"/>
          </a:p>
          <a:p>
            <a:endParaRPr lang="en-IN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ELI5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LIME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SHAP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Yellowbrick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Alibi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Lucid</a:t>
            </a:r>
          </a:p>
        </p:txBody>
      </p:sp>
      <p:pic>
        <p:nvPicPr>
          <p:cNvPr id="1026" name="Picture 2" descr="interpretable machine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82" y="3158636"/>
            <a:ext cx="3071001" cy="133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0492" y="4590080"/>
            <a:ext cx="82409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To </a:t>
            </a:r>
            <a:r>
              <a:rPr lang="en-US" b="1" dirty="0"/>
              <a:t>interpret the models using the predictions and parameters to understand why the classifier chose a particular class for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68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9" grpId="0" build="p"/>
      <p:bldP spid="3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b="1" dirty="0"/>
              <a:t>Why do we Need </a:t>
            </a:r>
            <a:r>
              <a:rPr lang="en-US" sz="2800" b="1" dirty="0" smtClean="0"/>
              <a:t>Interpretable ML?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4196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387350" y="1324160"/>
            <a:ext cx="8470900" cy="2805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/>
            <a:r>
              <a:rPr lang="en-US" b="1" dirty="0" smtClean="0"/>
              <a:t>Fairness</a:t>
            </a:r>
          </a:p>
          <a:p>
            <a:pPr marL="127000" indent="0"/>
            <a:endParaRPr lang="en-US" sz="1400" dirty="0"/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Employees</a:t>
            </a:r>
            <a:r>
              <a:rPr lang="en-US" sz="1400" dirty="0"/>
              <a:t>’ performance, data from the last 10 years, </a:t>
            </a:r>
            <a:endParaRPr lang="en-US" sz="1400" dirty="0" smtClean="0"/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what </a:t>
            </a:r>
            <a:r>
              <a:rPr lang="en-US" sz="1400" dirty="0"/>
              <a:t>if that company tends to promote more men than women? (and this bias has unfortunately happened in certain real-world scenarios). </a:t>
            </a:r>
            <a:endParaRPr lang="en-US" sz="1400" dirty="0" smtClean="0"/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Now</a:t>
            </a:r>
            <a:r>
              <a:rPr lang="en-US" sz="1400" dirty="0"/>
              <a:t>, if there is no way to interpret our model at this stage, the model might end up providing false insights at the cost of compromising on </a:t>
            </a:r>
            <a:r>
              <a:rPr lang="en-US" sz="1400" dirty="0" smtClean="0"/>
              <a:t>fairness</a:t>
            </a:r>
          </a:p>
        </p:txBody>
      </p:sp>
    </p:spTree>
    <p:extLst>
      <p:ext uri="{BB962C8B-B14F-4D97-AF65-F5344CB8AC3E}">
        <p14:creationId xmlns:p14="http://schemas.microsoft.com/office/powerpoint/2010/main" val="102610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b="1" dirty="0"/>
              <a:t>Why do we Need </a:t>
            </a:r>
            <a:r>
              <a:rPr lang="en-US" sz="2800" b="1" dirty="0" smtClean="0"/>
              <a:t>Interpretable ML?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4196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387350" y="1324160"/>
            <a:ext cx="8470900" cy="2805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/>
            <a:r>
              <a:rPr lang="en-US" b="1" dirty="0" smtClean="0"/>
              <a:t>Checking </a:t>
            </a:r>
            <a:r>
              <a:rPr lang="en-US" b="1" dirty="0"/>
              <a:t>causality of features &amp; Debugging models</a:t>
            </a:r>
          </a:p>
          <a:p>
            <a:pPr marL="127000" indent="0"/>
            <a:endParaRPr lang="en-US" sz="1400" dirty="0" smtClean="0"/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Consider </a:t>
            </a:r>
            <a:r>
              <a:rPr lang="en-US" sz="1400" dirty="0"/>
              <a:t>that we are building a model for classifying wolves vs dogs. </a:t>
            </a:r>
            <a:endParaRPr lang="en-US" sz="1400" dirty="0" smtClean="0"/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Now</a:t>
            </a:r>
            <a:r>
              <a:rPr lang="en-US" sz="1400" dirty="0"/>
              <a:t>, what if we have wolves and dogs in entirely different backgrounds? </a:t>
            </a:r>
            <a:endParaRPr lang="en-US" sz="1400" dirty="0" smtClean="0"/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But </a:t>
            </a:r>
            <a:r>
              <a:rPr lang="en-US" sz="1400" dirty="0"/>
              <a:t>on using one of the interpretability methods, we see that our model is actually ignoring the dog and wolf while using just the background pixels for doing the classification. </a:t>
            </a:r>
            <a:endParaRPr lang="en-US" sz="1400" dirty="0" smtClean="0"/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</a:t>
            </a:r>
            <a:r>
              <a:rPr lang="en-US" sz="1400" dirty="0"/>
              <a:t>model might give a good performance on the validation set as they contain different backgrounds for the wolf and dog </a:t>
            </a:r>
            <a:r>
              <a:rPr lang="en-US" sz="1400" dirty="0" smtClean="0"/>
              <a:t>respectively</a:t>
            </a:r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sz="1400" dirty="0"/>
              <a:t>Having an interpretable model, in this case, enables us to test the causality of the features, test its reliability and ultimately can help us to debug the model appropriately.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1079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b="1" dirty="0"/>
              <a:t>Why do we Need </a:t>
            </a:r>
            <a:r>
              <a:rPr lang="en-US" sz="2800" b="1" dirty="0" smtClean="0"/>
              <a:t>Interpretable ML?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4196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387350" y="1324160"/>
            <a:ext cx="8470900" cy="2805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/>
            <a:r>
              <a:rPr lang="en-US" b="1" dirty="0" smtClean="0"/>
              <a:t>Regulations</a:t>
            </a:r>
            <a:endParaRPr lang="en-US" sz="1400" b="1" dirty="0" smtClean="0"/>
          </a:p>
          <a:p>
            <a:pPr marL="127000" indent="0"/>
            <a:endParaRPr lang="en-US" sz="1400" dirty="0" smtClean="0"/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 </a:t>
            </a:r>
            <a:r>
              <a:rPr lang="en-US" sz="1400" dirty="0"/>
              <a:t>the banking and finance industry, questions such as the following can come up and have to be answered by these banks:</a:t>
            </a:r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sz="1400" dirty="0"/>
              <a:t>Why was my loan rejected?</a:t>
            </a:r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sz="1400" dirty="0"/>
              <a:t>Why did I get a low Credit Limit on my credit card? etc.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7576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b="1" dirty="0" smtClean="0"/>
              <a:t>When we </a:t>
            </a:r>
            <a:r>
              <a:rPr lang="en-US" sz="2800" b="1" dirty="0" smtClean="0">
                <a:solidFill>
                  <a:srgbClr val="FF0000"/>
                </a:solidFill>
              </a:rPr>
              <a:t>no</a:t>
            </a:r>
            <a:r>
              <a:rPr lang="en-US" sz="2800" b="1" dirty="0" smtClean="0"/>
              <a:t> Need Interpretable ML?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4196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977900" y="1997261"/>
            <a:ext cx="7524750" cy="11840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b="1" dirty="0"/>
              <a:t>When interpretability does not impact the end </a:t>
            </a:r>
            <a:r>
              <a:rPr lang="en-US" b="1" dirty="0" smtClean="0"/>
              <a:t>customer</a:t>
            </a:r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b="1" dirty="0"/>
              <a:t>If the problem is well studied, we are confident about the results</a:t>
            </a:r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3144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 smtClean="0">
                <a:solidFill>
                  <a:srgbClr val="FF0000"/>
                </a:solidFill>
              </a:rPr>
              <a:t>Classification</a:t>
            </a:r>
            <a:r>
              <a:rPr lang="en-US" sz="2400" b="1" dirty="0" smtClean="0"/>
              <a:t> of </a:t>
            </a:r>
            <a:r>
              <a:rPr lang="en-US" sz="2400" b="1" dirty="0"/>
              <a:t>interpretability </a:t>
            </a:r>
            <a:r>
              <a:rPr lang="en-US" sz="2400" b="1" dirty="0">
                <a:solidFill>
                  <a:srgbClr val="FF0000"/>
                </a:solidFill>
              </a:rPr>
              <a:t>techniques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4196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809600" y="1648010"/>
            <a:ext cx="7524750" cy="2415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Scope</a:t>
            </a:r>
          </a:p>
          <a:p>
            <a:pPr marL="127000" indent="0"/>
            <a:endParaRPr lang="en-US" sz="1400" dirty="0" smtClean="0"/>
          </a:p>
          <a:p>
            <a:pPr marL="127000" indent="0"/>
            <a:r>
              <a:rPr lang="en-US" sz="1400" dirty="0" smtClean="0"/>
              <a:t>Whether </a:t>
            </a:r>
            <a:r>
              <a:rPr lang="en-US" sz="1400" dirty="0"/>
              <a:t>we are looking to interpret globally for all data points, the importance of each variable, or are we looking to explain a particular prediction which is local</a:t>
            </a:r>
            <a:r>
              <a:rPr lang="en-US" sz="1400" dirty="0" smtClean="0"/>
              <a:t>?</a:t>
            </a:r>
          </a:p>
          <a:p>
            <a:pPr marL="127000" indent="0"/>
            <a:endParaRPr lang="en-US" sz="1400" dirty="0"/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b="1" dirty="0"/>
              <a:t>Model</a:t>
            </a:r>
            <a:endParaRPr lang="en-US" sz="1400" b="1" dirty="0"/>
          </a:p>
          <a:p>
            <a:pPr marL="127000" indent="0"/>
            <a:endParaRPr lang="en-US" sz="1400" dirty="0"/>
          </a:p>
          <a:p>
            <a:pPr marL="127000" indent="0"/>
            <a:r>
              <a:rPr lang="en-US" sz="1400" dirty="0" smtClean="0"/>
              <a:t>Is </a:t>
            </a:r>
            <a:r>
              <a:rPr lang="en-US" sz="1400" dirty="0"/>
              <a:t>whether we are talking about a technique that works across all types of models (</a:t>
            </a:r>
            <a:r>
              <a:rPr lang="en-US" sz="1400" b="1" dirty="0"/>
              <a:t>model agnostic</a:t>
            </a:r>
            <a:r>
              <a:rPr lang="en-US" sz="1400" dirty="0"/>
              <a:t>) or is tailor-made for a particular class of algorithms (</a:t>
            </a:r>
            <a:r>
              <a:rPr lang="en-US" sz="1400" b="1" dirty="0"/>
              <a:t>model specific</a:t>
            </a:r>
            <a:r>
              <a:rPr lang="en-US" sz="1400" dirty="0"/>
              <a:t>).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175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p63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>
                <a:solidFill>
                  <a:srgbClr val="FF0000"/>
                </a:solidFill>
              </a:rPr>
              <a:t>Yellowbrick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159" name="Google Shape;4159;p63"/>
          <p:cNvSpPr txBox="1">
            <a:spLocks noGrp="1"/>
          </p:cNvSpPr>
          <p:nvPr>
            <p:ph type="subTitle" idx="5"/>
          </p:nvPr>
        </p:nvSpPr>
        <p:spPr>
          <a:xfrm>
            <a:off x="-124408" y="1361158"/>
            <a:ext cx="5075852" cy="1547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dirty="0"/>
              <a:t>Yellowbrick is used to evaluate the model performance and visualize the model behavior</a:t>
            </a:r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dirty="0"/>
              <a:t>It is based on the </a:t>
            </a:r>
            <a:r>
              <a:rPr lang="en-US" dirty="0" err="1"/>
              <a:t>scikit</a:t>
            </a:r>
            <a:r>
              <a:rPr lang="en-US" dirty="0"/>
              <a:t>-learn and </a:t>
            </a:r>
            <a:r>
              <a:rPr lang="en-US" dirty="0" err="1"/>
              <a:t>matplotlib</a:t>
            </a:r>
            <a:r>
              <a:rPr lang="en-US" dirty="0"/>
              <a:t> libraries</a:t>
            </a:r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dirty="0"/>
              <a:t>Yellowbrick uses the concept of ‘</a:t>
            </a:r>
            <a:r>
              <a:rPr lang="en-US" dirty="0" err="1"/>
              <a:t>Visualisers</a:t>
            </a:r>
            <a:r>
              <a:rPr lang="en-US" dirty="0"/>
              <a:t>’. Visualizers are a set of tools that help us visualize the features in our data considering individual </a:t>
            </a:r>
            <a:r>
              <a:rPr lang="en-US" dirty="0" err="1"/>
              <a:t>datapoints</a:t>
            </a:r>
            <a:endParaRPr lang="en-US" dirty="0"/>
          </a:p>
          <a:p>
            <a:pPr marL="412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12750" indent="-285750">
              <a:buFont typeface="Arial" panose="020B0604020202020204" pitchFamily="34" charset="0"/>
              <a:buChar char="•"/>
            </a:pPr>
            <a:r>
              <a:rPr lang="en-US" dirty="0"/>
              <a:t>Visualizers are a set of tools that help us visualize the features in our data considering individual </a:t>
            </a:r>
            <a:r>
              <a:rPr lang="en-US" dirty="0" err="1"/>
              <a:t>datapoints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599905" y="1892691"/>
            <a:ext cx="34996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List of Visualizers</a:t>
            </a:r>
            <a:endParaRPr lang="en-IN" b="1" dirty="0" smtClean="0"/>
          </a:p>
          <a:p>
            <a:endParaRPr lang="en-IN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Rank </a:t>
            </a:r>
            <a:r>
              <a:rPr lang="en-IN" b="1" dirty="0" smtClean="0"/>
              <a:t>Features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 err="1"/>
              <a:t>RadViz</a:t>
            </a:r>
            <a:r>
              <a:rPr lang="en-IN" b="1" dirty="0"/>
              <a:t> </a:t>
            </a:r>
            <a:r>
              <a:rPr lang="en-IN" b="1" dirty="0" smtClean="0"/>
              <a:t>Visualizer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Parallel </a:t>
            </a:r>
            <a:r>
              <a:rPr lang="en-IN" b="1" dirty="0" smtClean="0"/>
              <a:t>Coordinates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PCA </a:t>
            </a:r>
            <a:r>
              <a:rPr lang="en-IN" b="1" dirty="0" smtClean="0"/>
              <a:t>Projection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Manifold </a:t>
            </a:r>
            <a:r>
              <a:rPr lang="en-IN" b="1" dirty="0" smtClean="0"/>
              <a:t>Visualization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Direct Data Visualization/Joint Plot </a:t>
            </a:r>
            <a:r>
              <a:rPr lang="en-IN" b="1" dirty="0" err="1"/>
              <a:t>Visualiser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0580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9" grpId="0" build="p"/>
      <p:bldP spid="3" grpId="0"/>
    </p:bldLst>
  </p:timing>
</p:sld>
</file>

<file path=ppt/theme/theme1.xml><?xml version="1.0" encoding="utf-8"?>
<a:theme xmlns:a="http://schemas.openxmlformats.org/drawingml/2006/main" name="National Comic Book Day by Slidesgo">
  <a:themeElements>
    <a:clrScheme name="Simple Light">
      <a:dk1>
        <a:srgbClr val="000000"/>
      </a:dk1>
      <a:lt1>
        <a:srgbClr val="FFFFFF"/>
      </a:lt1>
      <a:dk2>
        <a:srgbClr val="6FBFF8"/>
      </a:dk2>
      <a:lt2>
        <a:srgbClr val="F42168"/>
      </a:lt2>
      <a:accent1>
        <a:srgbClr val="FDD843"/>
      </a:accent1>
      <a:accent2>
        <a:srgbClr val="7622B1"/>
      </a:accent2>
      <a:accent3>
        <a:srgbClr val="EBCCFF"/>
      </a:accent3>
      <a:accent4>
        <a:srgbClr val="5A1C73"/>
      </a:accent4>
      <a:accent5>
        <a:srgbClr val="CFDEE1"/>
      </a:accent5>
      <a:accent6>
        <a:srgbClr val="3A70D1"/>
      </a:accent6>
      <a:hlink>
        <a:srgbClr val="FDD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5260</TotalTime>
  <Words>1095</Words>
  <Application>Microsoft Office PowerPoint</Application>
  <PresentationFormat>On-screen Show (16:9)</PresentationFormat>
  <Paragraphs>142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Luckiest Guy</vt:lpstr>
      <vt:lpstr>Open Sans</vt:lpstr>
      <vt:lpstr>Arial</vt:lpstr>
      <vt:lpstr>Dosis</vt:lpstr>
      <vt:lpstr>Wingdings</vt:lpstr>
      <vt:lpstr>Alef</vt:lpstr>
      <vt:lpstr>Pacifico</vt:lpstr>
      <vt:lpstr>Architects Daughter</vt:lpstr>
      <vt:lpstr>Nunito Sans</vt:lpstr>
      <vt:lpstr>Lato</vt:lpstr>
      <vt:lpstr>National Comic Book Day by Slidesgo</vt:lpstr>
      <vt:lpstr>DEEP LEarNiNg MastEr Class</vt:lpstr>
      <vt:lpstr>Interpretability</vt:lpstr>
      <vt:lpstr>Model interpretability</vt:lpstr>
      <vt:lpstr>Why do we Need Interpretable ML?</vt:lpstr>
      <vt:lpstr>Why do we Need Interpretable ML?</vt:lpstr>
      <vt:lpstr>Why do we Need Interpretable ML?</vt:lpstr>
      <vt:lpstr>When we no Need Interpretable ML?</vt:lpstr>
      <vt:lpstr>Classification of interpretability techniques</vt:lpstr>
      <vt:lpstr>Yellowbrick</vt:lpstr>
      <vt:lpstr>ELI5</vt:lpstr>
      <vt:lpstr>SHAP-SHapley Additive explanations</vt:lpstr>
      <vt:lpstr>LIME -Local Interpretable Model-Agnostic Explanations</vt:lpstr>
      <vt:lpstr>Deep Learning Terminology - 1</vt:lpstr>
      <vt:lpstr>Deep Learning Terminology - 2</vt:lpstr>
      <vt:lpstr>Deep Learning Terminology - 3</vt:lpstr>
      <vt:lpstr>Blueprint to Success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MastEr Class</dc:title>
  <dc:creator>Sanjay D Champ</dc:creator>
  <cp:lastModifiedBy>P B SHANMATHI</cp:lastModifiedBy>
  <cp:revision>152</cp:revision>
  <dcterms:modified xsi:type="dcterms:W3CDTF">2021-12-04T07:14:16Z</dcterms:modified>
</cp:coreProperties>
</file>