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70" r:id="rId3"/>
    <p:sldId id="260" r:id="rId4"/>
    <p:sldId id="315" r:id="rId5"/>
    <p:sldId id="286" r:id="rId6"/>
    <p:sldId id="291" r:id="rId7"/>
    <p:sldId id="311" r:id="rId8"/>
    <p:sldId id="297" r:id="rId9"/>
    <p:sldId id="290" r:id="rId10"/>
  </p:sldIdLst>
  <p:sldSz cx="9144000" cy="5143500" type="screen16x9"/>
  <p:notesSz cx="6858000" cy="9144000"/>
  <p:embeddedFontLst>
    <p:embeddedFont>
      <p:font typeface="Architects Daughter" panose="020B0604020202020204" charset="0"/>
      <p:regular r:id="rId12"/>
    </p:embeddedFont>
    <p:embeddedFont>
      <p:font typeface="Alef" panose="020B0604020202020204" charset="0"/>
      <p:regular r:id="rId13"/>
      <p:bold r:id="rId14"/>
    </p:embeddedFont>
    <p:embeddedFont>
      <p:font typeface="Nunito Sans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Open Sans" panose="020B0604020202020204" charset="0"/>
      <p:regular r:id="rId23"/>
      <p:bold r:id="rId24"/>
      <p:italic r:id="rId25"/>
      <p:boldItalic r:id="rId26"/>
    </p:embeddedFont>
    <p:embeddedFont>
      <p:font typeface="Luckiest Guy" panose="020B0604020202020204" charset="0"/>
      <p:regular r:id="rId27"/>
    </p:embeddedFont>
    <p:embeddedFont>
      <p:font typeface="Dosis" panose="020B0604020202020204" charset="0"/>
      <p:regular r:id="rId28"/>
      <p:bold r:id="rId29"/>
    </p:embeddedFont>
    <p:embeddedFont>
      <p:font typeface="Pacifico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604079-F7A4-4A8D-ABB9-CC5E45EC3A82}">
  <a:tblStyle styleId="{36604079-F7A4-4A8D-ABB9-CC5E45EC3A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4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0" name="Google Shape;3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1" name="Google Shape;3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e68f0a538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e68f0a538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e68f0a538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6" name="Google Shape;3206;ge68f0a538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684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1" name="Google Shape;4191;ge68f0a538b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2" name="Google Shape;4192;ge68f0a538b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6" name="Google Shape;3446;ge68f0a538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7" name="Google Shape;3447;ge68f0a538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31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7" name="Google Shape;3467;ge68f0a538b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8" name="Google Shape;3468;ge68f0a538b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318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6" name="Google Shape;4376;ge68f0a538b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7" name="Google Shape;4377;ge68f0a538b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11" name="Google Shape;11;p2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4" name="Google Shape;44;p2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6916977" y="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46" name="Google Shape;46;p2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47" name="Google Shape;47;p2"/>
          <p:cNvGrpSpPr/>
          <p:nvPr/>
        </p:nvGrpSpPr>
        <p:grpSpPr>
          <a:xfrm>
            <a:off x="1721875" y="314494"/>
            <a:ext cx="5585861" cy="4479342"/>
            <a:chOff x="1721875" y="314494"/>
            <a:chExt cx="5585861" cy="4479342"/>
          </a:xfrm>
        </p:grpSpPr>
        <p:sp>
          <p:nvSpPr>
            <p:cNvPr id="48" name="Google Shape;48;p2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54" name="Google Shape;54;p2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55" name="Google Shape;55;p2"/>
          <p:cNvSpPr txBox="1">
            <a:spLocks noGrp="1"/>
          </p:cNvSpPr>
          <p:nvPr>
            <p:ph type="ctrTitle"/>
          </p:nvPr>
        </p:nvSpPr>
        <p:spPr>
          <a:xfrm>
            <a:off x="2391000" y="1404700"/>
            <a:ext cx="4362000" cy="1595700"/>
          </a:xfrm>
          <a:prstGeom prst="rect">
            <a:avLst/>
          </a:prstGeom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2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2"/>
          <p:cNvGrpSpPr/>
          <p:nvPr/>
        </p:nvGrpSpPr>
        <p:grpSpPr>
          <a:xfrm flipH="1">
            <a:off x="5" y="3630869"/>
            <a:ext cx="2916089" cy="1515249"/>
            <a:chOff x="238125" y="1001475"/>
            <a:chExt cx="7143775" cy="3712025"/>
          </a:xfrm>
        </p:grpSpPr>
        <p:sp>
          <p:nvSpPr>
            <p:cNvPr id="58" name="Google Shape;58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6920747" y="1198871"/>
            <a:ext cx="1979495" cy="643001"/>
            <a:chOff x="5898850" y="3907212"/>
            <a:chExt cx="3345437" cy="1086334"/>
          </a:xfrm>
        </p:grpSpPr>
        <p:sp>
          <p:nvSpPr>
            <p:cNvPr id="65" name="Google Shape;65;p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pic>
        <p:nvPicPr>
          <p:cNvPr id="67" name="Google Shape;67;p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916502" y="3094850"/>
            <a:ext cx="2451548" cy="21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9" name="Google Shape;69;p2"/>
          <p:cNvGrpSpPr/>
          <p:nvPr/>
        </p:nvGrpSpPr>
        <p:grpSpPr>
          <a:xfrm flipH="1">
            <a:off x="148907" y="3478424"/>
            <a:ext cx="1690367" cy="597041"/>
            <a:chOff x="6823979" y="1061962"/>
            <a:chExt cx="2451583" cy="865778"/>
          </a:xfrm>
        </p:grpSpPr>
        <p:sp>
          <p:nvSpPr>
            <p:cNvPr id="70" name="Google Shape;70;p2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flipH="1"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2059200" y="3155288"/>
            <a:ext cx="5025600" cy="5970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57150" dir="366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Dosis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6452455" y="3630869"/>
            <a:ext cx="2916089" cy="1515249"/>
            <a:chOff x="238125" y="1001475"/>
            <a:chExt cx="7143775" cy="3712025"/>
          </a:xfrm>
        </p:grpSpPr>
        <p:sp>
          <p:nvSpPr>
            <p:cNvPr id="74" name="Google Shape;74;p2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2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26" name="Google Shape;2926;p25"/>
          <p:cNvSpPr txBox="1">
            <a:spLocks noGrp="1"/>
          </p:cNvSpPr>
          <p:nvPr>
            <p:ph type="subTitle" idx="1"/>
          </p:nvPr>
        </p:nvSpPr>
        <p:spPr>
          <a:xfrm>
            <a:off x="4819158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7" name="Google Shape;2927;p25"/>
          <p:cNvSpPr txBox="1">
            <a:spLocks noGrp="1"/>
          </p:cNvSpPr>
          <p:nvPr>
            <p:ph type="subTitle" idx="2"/>
          </p:nvPr>
        </p:nvSpPr>
        <p:spPr>
          <a:xfrm>
            <a:off x="4690632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28" name="Google Shape;2928;p25"/>
          <p:cNvSpPr txBox="1">
            <a:spLocks noGrp="1"/>
          </p:cNvSpPr>
          <p:nvPr>
            <p:ph type="subTitle" idx="3"/>
          </p:nvPr>
        </p:nvSpPr>
        <p:spPr>
          <a:xfrm>
            <a:off x="6748674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29" name="Google Shape;2929;p25"/>
          <p:cNvSpPr txBox="1">
            <a:spLocks noGrp="1"/>
          </p:cNvSpPr>
          <p:nvPr>
            <p:ph type="subTitle" idx="4"/>
          </p:nvPr>
        </p:nvSpPr>
        <p:spPr>
          <a:xfrm>
            <a:off x="6620574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0" name="Google Shape;2930;p25"/>
          <p:cNvSpPr txBox="1">
            <a:spLocks noGrp="1"/>
          </p:cNvSpPr>
          <p:nvPr>
            <p:ph type="subTitle" idx="5"/>
          </p:nvPr>
        </p:nvSpPr>
        <p:spPr>
          <a:xfrm>
            <a:off x="960125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1" name="Google Shape;2931;p25"/>
          <p:cNvSpPr txBox="1">
            <a:spLocks noGrp="1"/>
          </p:cNvSpPr>
          <p:nvPr>
            <p:ph type="subTitle" idx="6"/>
          </p:nvPr>
        </p:nvSpPr>
        <p:spPr>
          <a:xfrm>
            <a:off x="832025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2" name="Google Shape;2932;p25"/>
          <p:cNvSpPr txBox="1">
            <a:spLocks noGrp="1"/>
          </p:cNvSpPr>
          <p:nvPr>
            <p:ph type="subTitle" idx="7"/>
          </p:nvPr>
        </p:nvSpPr>
        <p:spPr>
          <a:xfrm>
            <a:off x="2889641" y="2971800"/>
            <a:ext cx="14355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33" name="Google Shape;2933;p25"/>
          <p:cNvSpPr txBox="1">
            <a:spLocks noGrp="1"/>
          </p:cNvSpPr>
          <p:nvPr>
            <p:ph type="subTitle" idx="8"/>
          </p:nvPr>
        </p:nvSpPr>
        <p:spPr>
          <a:xfrm>
            <a:off x="2761400" y="3364992"/>
            <a:ext cx="169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34" name="Google Shape;2934;p2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35" name="Google Shape;2935;p2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6" name="Google Shape;2936;p2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37" name="Google Shape;2937;p25"/>
          <p:cNvSpPr/>
          <p:nvPr/>
        </p:nvSpPr>
        <p:spPr>
          <a:xfrm rot="5400000" flipH="1">
            <a:off x="2146981" y="2396067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8" name="Google Shape;2938;p25"/>
          <p:cNvSpPr/>
          <p:nvPr/>
        </p:nvSpPr>
        <p:spPr>
          <a:xfrm rot="5400000">
            <a:off x="2170919" y="2269428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9" name="Google Shape;2939;p25"/>
          <p:cNvSpPr/>
          <p:nvPr/>
        </p:nvSpPr>
        <p:spPr>
          <a:xfrm flipH="1">
            <a:off x="8516015" y="242130"/>
            <a:ext cx="629700" cy="49293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0" name="Google Shape;2940;p25"/>
          <p:cNvSpPr/>
          <p:nvPr/>
        </p:nvSpPr>
        <p:spPr>
          <a:xfrm>
            <a:off x="8413314" y="-267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41" name="Google Shape;2941;p25"/>
          <p:cNvGrpSpPr/>
          <p:nvPr/>
        </p:nvGrpSpPr>
        <p:grpSpPr>
          <a:xfrm>
            <a:off x="6240535" y="3628244"/>
            <a:ext cx="2916089" cy="1515249"/>
            <a:chOff x="238125" y="1001475"/>
            <a:chExt cx="7143775" cy="3712025"/>
          </a:xfrm>
        </p:grpSpPr>
        <p:sp>
          <p:nvSpPr>
            <p:cNvPr id="2942" name="Google Shape;2942;p2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2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2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2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2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2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948" name="Google Shape;2948;p25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-5400000">
            <a:off x="-1820462" y="1820463"/>
            <a:ext cx="4414300" cy="7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4">
    <p:spTree>
      <p:nvGrpSpPr>
        <p:cNvPr id="1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p26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1" name="Google Shape;2951;p26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52" name="Google Shape;2952;p26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3" name="Google Shape;2953;p26"/>
          <p:cNvSpPr txBox="1">
            <a:spLocks noGrp="1"/>
          </p:cNvSpPr>
          <p:nvPr>
            <p:ph type="subTitle" idx="1"/>
          </p:nvPr>
        </p:nvSpPr>
        <p:spPr>
          <a:xfrm>
            <a:off x="1842431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4" name="Google Shape;2954;p26"/>
          <p:cNvSpPr txBox="1">
            <a:spLocks noGrp="1"/>
          </p:cNvSpPr>
          <p:nvPr>
            <p:ph type="subTitle" idx="2"/>
          </p:nvPr>
        </p:nvSpPr>
        <p:spPr>
          <a:xfrm>
            <a:off x="1840631" y="2331224"/>
            <a:ext cx="18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5" name="Google Shape;2955;p26"/>
          <p:cNvSpPr txBox="1">
            <a:spLocks noGrp="1"/>
          </p:cNvSpPr>
          <p:nvPr>
            <p:ph type="subTitle" idx="3"/>
          </p:nvPr>
        </p:nvSpPr>
        <p:spPr>
          <a:xfrm>
            <a:off x="1842431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6" name="Google Shape;2956;p26"/>
          <p:cNvSpPr txBox="1">
            <a:spLocks noGrp="1"/>
          </p:cNvSpPr>
          <p:nvPr>
            <p:ph type="subTitle" idx="4"/>
          </p:nvPr>
        </p:nvSpPr>
        <p:spPr>
          <a:xfrm>
            <a:off x="5437969" y="201036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57" name="Google Shape;2957;p26"/>
          <p:cNvSpPr txBox="1">
            <a:spLocks noGrp="1"/>
          </p:cNvSpPr>
          <p:nvPr>
            <p:ph type="subTitle" idx="5"/>
          </p:nvPr>
        </p:nvSpPr>
        <p:spPr>
          <a:xfrm>
            <a:off x="5437969" y="2331224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8" name="Google Shape;2958;p26"/>
          <p:cNvSpPr txBox="1">
            <a:spLocks noGrp="1"/>
          </p:cNvSpPr>
          <p:nvPr>
            <p:ph type="subTitle" idx="6"/>
          </p:nvPr>
        </p:nvSpPr>
        <p:spPr>
          <a:xfrm>
            <a:off x="1842431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59" name="Google Shape;2959;p26"/>
          <p:cNvSpPr txBox="1">
            <a:spLocks noGrp="1"/>
          </p:cNvSpPr>
          <p:nvPr>
            <p:ph type="subTitle" idx="7"/>
          </p:nvPr>
        </p:nvSpPr>
        <p:spPr>
          <a:xfrm>
            <a:off x="5437969" y="3817458"/>
            <a:ext cx="18654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60" name="Google Shape;2960;p26"/>
          <p:cNvSpPr txBox="1">
            <a:spLocks noGrp="1"/>
          </p:cNvSpPr>
          <p:nvPr>
            <p:ph type="subTitle" idx="8"/>
          </p:nvPr>
        </p:nvSpPr>
        <p:spPr>
          <a:xfrm>
            <a:off x="5437969" y="4138320"/>
            <a:ext cx="1865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61" name="Google Shape;2961;p2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62" name="Google Shape;2962;p26"/>
          <p:cNvSpPr/>
          <p:nvPr/>
        </p:nvSpPr>
        <p:spPr>
          <a:xfrm>
            <a:off x="8018800" y="499050"/>
            <a:ext cx="1288250" cy="4673050"/>
          </a:xfrm>
          <a:custGeom>
            <a:avLst/>
            <a:gdLst/>
            <a:ahLst/>
            <a:cxnLst/>
            <a:rect l="l" t="t" r="r" b="b"/>
            <a:pathLst>
              <a:path w="51530" h="186922" extrusionOk="0">
                <a:moveTo>
                  <a:pt x="0" y="186922"/>
                </a:moveTo>
                <a:lnTo>
                  <a:pt x="51530" y="186922"/>
                </a:lnTo>
                <a:lnTo>
                  <a:pt x="45973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3" name="Google Shape;2963;p26"/>
          <p:cNvSpPr/>
          <p:nvPr/>
        </p:nvSpPr>
        <p:spPr>
          <a:xfrm rot="1216344" flipH="1">
            <a:off x="8250544" y="116377"/>
            <a:ext cx="826664" cy="5174343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4" name="Google Shape;2964;p26"/>
          <p:cNvSpPr/>
          <p:nvPr/>
        </p:nvSpPr>
        <p:spPr>
          <a:xfrm>
            <a:off x="-39025" y="-6150"/>
            <a:ext cx="820925" cy="5216125"/>
          </a:xfrm>
          <a:custGeom>
            <a:avLst/>
            <a:gdLst/>
            <a:ahLst/>
            <a:cxnLst/>
            <a:rect l="l" t="t" r="r" b="b"/>
            <a:pathLst>
              <a:path w="32837" h="208645" extrusionOk="0">
                <a:moveTo>
                  <a:pt x="32837" y="0"/>
                </a:moveTo>
                <a:lnTo>
                  <a:pt x="1515" y="0"/>
                </a:lnTo>
                <a:lnTo>
                  <a:pt x="0" y="208140"/>
                </a:lnTo>
                <a:lnTo>
                  <a:pt x="23239" y="2086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965" name="Google Shape;2965;p26"/>
          <p:cNvSpPr/>
          <p:nvPr/>
        </p:nvSpPr>
        <p:spPr>
          <a:xfrm rot="517948" flipH="1">
            <a:off x="243359" y="32720"/>
            <a:ext cx="826649" cy="5174249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966" name="Google Shape;2966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flipH="1">
            <a:off x="7303376" y="-12725"/>
            <a:ext cx="1869000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7" name="Google Shape;2967;p26"/>
          <p:cNvPicPr preferRelativeResize="0"/>
          <p:nvPr/>
        </p:nvPicPr>
        <p:blipFill rotWithShape="1">
          <a:blip r:embed="rId2">
            <a:alphaModFix amt="18000"/>
          </a:blip>
          <a:srcRect l="83112" r="-4464"/>
          <a:stretch/>
        </p:blipFill>
        <p:spPr>
          <a:xfrm rot="-5400000">
            <a:off x="887921" y="2386580"/>
            <a:ext cx="1869000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68" name="Google Shape;2968;p26"/>
          <p:cNvGrpSpPr/>
          <p:nvPr/>
        </p:nvGrpSpPr>
        <p:grpSpPr>
          <a:xfrm>
            <a:off x="7679856" y="4214521"/>
            <a:ext cx="1501840" cy="530376"/>
            <a:chOff x="6823979" y="1061962"/>
            <a:chExt cx="2451583" cy="865778"/>
          </a:xfrm>
        </p:grpSpPr>
        <p:sp>
          <p:nvSpPr>
            <p:cNvPr id="2969" name="Google Shape;2969;p26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26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>
            <a:off x="13593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3" name="Google Shape;2973;p27"/>
          <p:cNvPicPr preferRelativeResize="0"/>
          <p:nvPr/>
        </p:nvPicPr>
        <p:blipFill rotWithShape="1">
          <a:blip r:embed="rId2">
            <a:alphaModFix amt="18000"/>
          </a:blip>
          <a:srcRect l="83485" r="-4464"/>
          <a:stretch/>
        </p:blipFill>
        <p:spPr>
          <a:xfrm flipH="1">
            <a:off x="7268878" y="0"/>
            <a:ext cx="1836273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4" name="Google Shape;2974;p27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75" name="Google Shape;2975;p27"/>
          <p:cNvSpPr txBox="1">
            <a:spLocks noGrp="1"/>
          </p:cNvSpPr>
          <p:nvPr>
            <p:ph type="subTitle" idx="1"/>
          </p:nvPr>
        </p:nvSpPr>
        <p:spPr>
          <a:xfrm>
            <a:off x="1268322" y="2003346"/>
            <a:ext cx="1463100" cy="2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6" name="Google Shape;2976;p27"/>
          <p:cNvSpPr txBox="1">
            <a:spLocks noGrp="1"/>
          </p:cNvSpPr>
          <p:nvPr>
            <p:ph type="subTitle" idx="2"/>
          </p:nvPr>
        </p:nvSpPr>
        <p:spPr>
          <a:xfrm>
            <a:off x="1104222" y="2326606"/>
            <a:ext cx="17913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7" name="Google Shape;2977;p27"/>
          <p:cNvSpPr txBox="1">
            <a:spLocks noGrp="1"/>
          </p:cNvSpPr>
          <p:nvPr>
            <p:ph type="subTitle" idx="3"/>
          </p:nvPr>
        </p:nvSpPr>
        <p:spPr>
          <a:xfrm>
            <a:off x="3840450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78" name="Google Shape;2978;p27"/>
          <p:cNvSpPr txBox="1">
            <a:spLocks noGrp="1"/>
          </p:cNvSpPr>
          <p:nvPr>
            <p:ph type="subTitle" idx="4"/>
          </p:nvPr>
        </p:nvSpPr>
        <p:spPr>
          <a:xfrm>
            <a:off x="3674700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79" name="Google Shape;2979;p27"/>
          <p:cNvSpPr txBox="1">
            <a:spLocks noGrp="1"/>
          </p:cNvSpPr>
          <p:nvPr>
            <p:ph type="subTitle" idx="5"/>
          </p:nvPr>
        </p:nvSpPr>
        <p:spPr>
          <a:xfrm>
            <a:off x="6412578" y="2003346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0" name="Google Shape;2980;p27"/>
          <p:cNvSpPr txBox="1">
            <a:spLocks noGrp="1"/>
          </p:cNvSpPr>
          <p:nvPr>
            <p:ph type="subTitle" idx="6"/>
          </p:nvPr>
        </p:nvSpPr>
        <p:spPr>
          <a:xfrm>
            <a:off x="6246828" y="2326606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1" name="Google Shape;2981;p27"/>
          <p:cNvSpPr txBox="1">
            <a:spLocks noGrp="1"/>
          </p:cNvSpPr>
          <p:nvPr>
            <p:ph type="subTitle" idx="7"/>
          </p:nvPr>
        </p:nvSpPr>
        <p:spPr>
          <a:xfrm>
            <a:off x="1268322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2" name="Google Shape;2982;p27"/>
          <p:cNvSpPr txBox="1">
            <a:spLocks noGrp="1"/>
          </p:cNvSpPr>
          <p:nvPr>
            <p:ph type="subTitle" idx="8"/>
          </p:nvPr>
        </p:nvSpPr>
        <p:spPr>
          <a:xfrm>
            <a:off x="1102572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3" name="Google Shape;2983;p27"/>
          <p:cNvSpPr txBox="1">
            <a:spLocks noGrp="1"/>
          </p:cNvSpPr>
          <p:nvPr>
            <p:ph type="subTitle" idx="9"/>
          </p:nvPr>
        </p:nvSpPr>
        <p:spPr>
          <a:xfrm>
            <a:off x="3840450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4" name="Google Shape;2984;p27"/>
          <p:cNvSpPr txBox="1">
            <a:spLocks noGrp="1"/>
          </p:cNvSpPr>
          <p:nvPr>
            <p:ph type="subTitle" idx="13"/>
          </p:nvPr>
        </p:nvSpPr>
        <p:spPr>
          <a:xfrm>
            <a:off x="3674700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5" name="Google Shape;2985;p27"/>
          <p:cNvSpPr txBox="1">
            <a:spLocks noGrp="1"/>
          </p:cNvSpPr>
          <p:nvPr>
            <p:ph type="subTitle" idx="14"/>
          </p:nvPr>
        </p:nvSpPr>
        <p:spPr>
          <a:xfrm>
            <a:off x="6412578" y="3694034"/>
            <a:ext cx="1463100" cy="2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cifico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Pacifico"/>
              <a:buNone/>
              <a:defRPr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2986" name="Google Shape;2986;p27"/>
          <p:cNvSpPr txBox="1">
            <a:spLocks noGrp="1"/>
          </p:cNvSpPr>
          <p:nvPr>
            <p:ph type="subTitle" idx="15"/>
          </p:nvPr>
        </p:nvSpPr>
        <p:spPr>
          <a:xfrm>
            <a:off x="6246828" y="4012380"/>
            <a:ext cx="17946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987" name="Google Shape;2987;p27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88" name="Google Shape;2988;p27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89" name="Google Shape;2989;p27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0" name="Google Shape;2990;p27"/>
          <p:cNvSpPr/>
          <p:nvPr/>
        </p:nvSpPr>
        <p:spPr>
          <a:xfrm>
            <a:off x="-64375" y="3643875"/>
            <a:ext cx="1326125" cy="1566100"/>
          </a:xfrm>
          <a:custGeom>
            <a:avLst/>
            <a:gdLst/>
            <a:ahLst/>
            <a:cxnLst/>
            <a:rect l="l" t="t" r="r" b="b"/>
            <a:pathLst>
              <a:path w="53045" h="62644" extrusionOk="0">
                <a:moveTo>
                  <a:pt x="1515" y="62644"/>
                </a:moveTo>
                <a:lnTo>
                  <a:pt x="53045" y="6264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991" name="Google Shape;2991;p27"/>
          <p:cNvSpPr/>
          <p:nvPr/>
        </p:nvSpPr>
        <p:spPr>
          <a:xfrm rot="2374513" flipH="1">
            <a:off x="-541683" y="4004226"/>
            <a:ext cx="2357459" cy="642959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2992" name="Google Shape;2992;p27"/>
          <p:cNvGrpSpPr/>
          <p:nvPr/>
        </p:nvGrpSpPr>
        <p:grpSpPr>
          <a:xfrm>
            <a:off x="7342668" y="3326955"/>
            <a:ext cx="2226727" cy="1997501"/>
            <a:chOff x="7342668" y="3326955"/>
            <a:chExt cx="2226727" cy="1997501"/>
          </a:xfrm>
        </p:grpSpPr>
        <p:sp>
          <p:nvSpPr>
            <p:cNvPr id="2993" name="Google Shape;2993;p27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94" name="Google Shape;2994;p27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95" name="Google Shape;2995;p27"/>
          <p:cNvGrpSpPr/>
          <p:nvPr/>
        </p:nvGrpSpPr>
        <p:grpSpPr>
          <a:xfrm>
            <a:off x="8416401" y="4307743"/>
            <a:ext cx="723540" cy="901686"/>
            <a:chOff x="8416401" y="4307743"/>
            <a:chExt cx="723540" cy="901686"/>
          </a:xfrm>
        </p:grpSpPr>
        <p:sp>
          <p:nvSpPr>
            <p:cNvPr id="2996" name="Google Shape;2996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4" name="Google Shape;3034;p27"/>
          <p:cNvGrpSpPr/>
          <p:nvPr/>
        </p:nvGrpSpPr>
        <p:grpSpPr>
          <a:xfrm flipH="1">
            <a:off x="1" y="4308593"/>
            <a:ext cx="723540" cy="901686"/>
            <a:chOff x="8416401" y="4307743"/>
            <a:chExt cx="723540" cy="901686"/>
          </a:xfrm>
        </p:grpSpPr>
        <p:sp>
          <p:nvSpPr>
            <p:cNvPr id="3035" name="Google Shape;3035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7"/>
            <p:cNvSpPr/>
            <p:nvPr/>
          </p:nvSpPr>
          <p:spPr>
            <a:xfrm>
              <a:off x="8872135" y="5041064"/>
              <a:ext cx="132592" cy="132592"/>
            </a:xfrm>
            <a:custGeom>
              <a:avLst/>
              <a:gdLst/>
              <a:ahLst/>
              <a:cxnLst/>
              <a:rect l="l" t="t" r="r" b="b"/>
              <a:pathLst>
                <a:path w="10519" h="10519" extrusionOk="0">
                  <a:moveTo>
                    <a:pt x="5290" y="0"/>
                  </a:moveTo>
                  <a:lnTo>
                    <a:pt x="4722" y="30"/>
                  </a:lnTo>
                  <a:lnTo>
                    <a:pt x="4214" y="120"/>
                  </a:lnTo>
                  <a:lnTo>
                    <a:pt x="3676" y="239"/>
                  </a:lnTo>
                  <a:lnTo>
                    <a:pt x="3198" y="389"/>
                  </a:lnTo>
                  <a:lnTo>
                    <a:pt x="2750" y="628"/>
                  </a:lnTo>
                  <a:lnTo>
                    <a:pt x="2302" y="867"/>
                  </a:lnTo>
                  <a:lnTo>
                    <a:pt x="1913" y="1166"/>
                  </a:lnTo>
                  <a:lnTo>
                    <a:pt x="1525" y="1494"/>
                  </a:lnTo>
                  <a:lnTo>
                    <a:pt x="1196" y="1883"/>
                  </a:lnTo>
                  <a:lnTo>
                    <a:pt x="897" y="2271"/>
                  </a:lnTo>
                  <a:lnTo>
                    <a:pt x="628" y="2720"/>
                  </a:lnTo>
                  <a:lnTo>
                    <a:pt x="419" y="3168"/>
                  </a:lnTo>
                  <a:lnTo>
                    <a:pt x="240" y="3646"/>
                  </a:lnTo>
                  <a:lnTo>
                    <a:pt x="120" y="4154"/>
                  </a:lnTo>
                  <a:lnTo>
                    <a:pt x="31" y="4692"/>
                  </a:lnTo>
                  <a:lnTo>
                    <a:pt x="1" y="5259"/>
                  </a:lnTo>
                  <a:lnTo>
                    <a:pt x="31" y="5797"/>
                  </a:lnTo>
                  <a:lnTo>
                    <a:pt x="120" y="6335"/>
                  </a:lnTo>
                  <a:lnTo>
                    <a:pt x="240" y="6843"/>
                  </a:lnTo>
                  <a:lnTo>
                    <a:pt x="419" y="7321"/>
                  </a:lnTo>
                  <a:lnTo>
                    <a:pt x="628" y="7799"/>
                  </a:lnTo>
                  <a:lnTo>
                    <a:pt x="867" y="8217"/>
                  </a:lnTo>
                  <a:lnTo>
                    <a:pt x="1166" y="8636"/>
                  </a:lnTo>
                  <a:lnTo>
                    <a:pt x="1525" y="8994"/>
                  </a:lnTo>
                  <a:lnTo>
                    <a:pt x="1883" y="9353"/>
                  </a:lnTo>
                  <a:lnTo>
                    <a:pt x="2272" y="9652"/>
                  </a:lnTo>
                  <a:lnTo>
                    <a:pt x="2720" y="9891"/>
                  </a:lnTo>
                  <a:lnTo>
                    <a:pt x="3168" y="10130"/>
                  </a:lnTo>
                  <a:lnTo>
                    <a:pt x="3676" y="10279"/>
                  </a:lnTo>
                  <a:lnTo>
                    <a:pt x="4184" y="10429"/>
                  </a:lnTo>
                  <a:lnTo>
                    <a:pt x="4692" y="10488"/>
                  </a:lnTo>
                  <a:lnTo>
                    <a:pt x="5260" y="10518"/>
                  </a:lnTo>
                  <a:lnTo>
                    <a:pt x="5798" y="10488"/>
                  </a:lnTo>
                  <a:lnTo>
                    <a:pt x="6335" y="10429"/>
                  </a:lnTo>
                  <a:lnTo>
                    <a:pt x="6843" y="10309"/>
                  </a:lnTo>
                  <a:lnTo>
                    <a:pt x="7351" y="10130"/>
                  </a:lnTo>
                  <a:lnTo>
                    <a:pt x="7800" y="9921"/>
                  </a:lnTo>
                  <a:lnTo>
                    <a:pt x="8248" y="9652"/>
                  </a:lnTo>
                  <a:lnTo>
                    <a:pt x="8636" y="9353"/>
                  </a:lnTo>
                  <a:lnTo>
                    <a:pt x="8995" y="9024"/>
                  </a:lnTo>
                  <a:lnTo>
                    <a:pt x="9353" y="8666"/>
                  </a:lnTo>
                  <a:lnTo>
                    <a:pt x="9652" y="8247"/>
                  </a:lnTo>
                  <a:lnTo>
                    <a:pt x="9891" y="7829"/>
                  </a:lnTo>
                  <a:lnTo>
                    <a:pt x="10130" y="7351"/>
                  </a:lnTo>
                  <a:lnTo>
                    <a:pt x="10310" y="6873"/>
                  </a:lnTo>
                  <a:lnTo>
                    <a:pt x="10429" y="6365"/>
                  </a:lnTo>
                  <a:lnTo>
                    <a:pt x="10489" y="5827"/>
                  </a:lnTo>
                  <a:lnTo>
                    <a:pt x="10519" y="5289"/>
                  </a:lnTo>
                  <a:lnTo>
                    <a:pt x="10519" y="4721"/>
                  </a:lnTo>
                  <a:lnTo>
                    <a:pt x="10429" y="4184"/>
                  </a:lnTo>
                  <a:lnTo>
                    <a:pt x="10310" y="3676"/>
                  </a:lnTo>
                  <a:lnTo>
                    <a:pt x="10130" y="3198"/>
                  </a:lnTo>
                  <a:lnTo>
                    <a:pt x="9921" y="2749"/>
                  </a:lnTo>
                  <a:lnTo>
                    <a:pt x="9652" y="2301"/>
                  </a:lnTo>
                  <a:lnTo>
                    <a:pt x="9353" y="1883"/>
                  </a:lnTo>
                  <a:lnTo>
                    <a:pt x="9025" y="1524"/>
                  </a:lnTo>
                  <a:lnTo>
                    <a:pt x="8666" y="1196"/>
                  </a:lnTo>
                  <a:lnTo>
                    <a:pt x="8248" y="897"/>
                  </a:lnTo>
                  <a:lnTo>
                    <a:pt x="7829" y="628"/>
                  </a:lnTo>
                  <a:lnTo>
                    <a:pt x="7351" y="419"/>
                  </a:lnTo>
                  <a:lnTo>
                    <a:pt x="6873" y="239"/>
                  </a:lnTo>
                  <a:lnTo>
                    <a:pt x="6365" y="120"/>
                  </a:lnTo>
                  <a:lnTo>
                    <a:pt x="5827" y="30"/>
                  </a:lnTo>
                  <a:lnTo>
                    <a:pt x="529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7"/>
            <p:cNvSpPr/>
            <p:nvPr/>
          </p:nvSpPr>
          <p:spPr>
            <a:xfrm>
              <a:off x="8924496" y="4896812"/>
              <a:ext cx="129945" cy="129945"/>
            </a:xfrm>
            <a:custGeom>
              <a:avLst/>
              <a:gdLst/>
              <a:ahLst/>
              <a:cxnLst/>
              <a:rect l="l" t="t" r="r" b="b"/>
              <a:pathLst>
                <a:path w="10309" h="10309" extrusionOk="0">
                  <a:moveTo>
                    <a:pt x="5080" y="0"/>
                  </a:moveTo>
                  <a:lnTo>
                    <a:pt x="4572" y="30"/>
                  </a:lnTo>
                  <a:lnTo>
                    <a:pt x="4064" y="120"/>
                  </a:lnTo>
                  <a:lnTo>
                    <a:pt x="3556" y="269"/>
                  </a:lnTo>
                  <a:lnTo>
                    <a:pt x="3108" y="448"/>
                  </a:lnTo>
                  <a:lnTo>
                    <a:pt x="2660" y="688"/>
                  </a:lnTo>
                  <a:lnTo>
                    <a:pt x="2241" y="956"/>
                  </a:lnTo>
                  <a:lnTo>
                    <a:pt x="1853" y="1255"/>
                  </a:lnTo>
                  <a:lnTo>
                    <a:pt x="1464" y="1584"/>
                  </a:lnTo>
                  <a:lnTo>
                    <a:pt x="1136" y="1972"/>
                  </a:lnTo>
                  <a:lnTo>
                    <a:pt x="867" y="2361"/>
                  </a:lnTo>
                  <a:lnTo>
                    <a:pt x="598" y="2809"/>
                  </a:lnTo>
                  <a:lnTo>
                    <a:pt x="389" y="3257"/>
                  </a:lnTo>
                  <a:lnTo>
                    <a:pt x="209" y="3735"/>
                  </a:lnTo>
                  <a:lnTo>
                    <a:pt x="90" y="4213"/>
                  </a:lnTo>
                  <a:lnTo>
                    <a:pt x="30" y="4721"/>
                  </a:lnTo>
                  <a:lnTo>
                    <a:pt x="0" y="5229"/>
                  </a:lnTo>
                  <a:lnTo>
                    <a:pt x="60" y="5737"/>
                  </a:lnTo>
                  <a:lnTo>
                    <a:pt x="150" y="6245"/>
                  </a:lnTo>
                  <a:lnTo>
                    <a:pt x="269" y="6753"/>
                  </a:lnTo>
                  <a:lnTo>
                    <a:pt x="448" y="7201"/>
                  </a:lnTo>
                  <a:lnTo>
                    <a:pt x="687" y="7650"/>
                  </a:lnTo>
                  <a:lnTo>
                    <a:pt x="956" y="8068"/>
                  </a:lnTo>
                  <a:lnTo>
                    <a:pt x="1285" y="8456"/>
                  </a:lnTo>
                  <a:lnTo>
                    <a:pt x="1614" y="8845"/>
                  </a:lnTo>
                  <a:lnTo>
                    <a:pt x="2002" y="9174"/>
                  </a:lnTo>
                  <a:lnTo>
                    <a:pt x="2391" y="9442"/>
                  </a:lnTo>
                  <a:lnTo>
                    <a:pt x="2809" y="9711"/>
                  </a:lnTo>
                  <a:lnTo>
                    <a:pt x="3287" y="9921"/>
                  </a:lnTo>
                  <a:lnTo>
                    <a:pt x="3735" y="10100"/>
                  </a:lnTo>
                  <a:lnTo>
                    <a:pt x="4243" y="10219"/>
                  </a:lnTo>
                  <a:lnTo>
                    <a:pt x="4751" y="10279"/>
                  </a:lnTo>
                  <a:lnTo>
                    <a:pt x="5259" y="10309"/>
                  </a:lnTo>
                  <a:lnTo>
                    <a:pt x="5767" y="10249"/>
                  </a:lnTo>
                  <a:lnTo>
                    <a:pt x="6275" y="10160"/>
                  </a:lnTo>
                  <a:lnTo>
                    <a:pt x="6753" y="10040"/>
                  </a:lnTo>
                  <a:lnTo>
                    <a:pt x="7231" y="9831"/>
                  </a:lnTo>
                  <a:lnTo>
                    <a:pt x="7679" y="9622"/>
                  </a:lnTo>
                  <a:lnTo>
                    <a:pt x="8098" y="9353"/>
                  </a:lnTo>
                  <a:lnTo>
                    <a:pt x="8486" y="9024"/>
                  </a:lnTo>
                  <a:lnTo>
                    <a:pt x="8845" y="8695"/>
                  </a:lnTo>
                  <a:lnTo>
                    <a:pt x="9173" y="8307"/>
                  </a:lnTo>
                  <a:lnTo>
                    <a:pt x="9472" y="7919"/>
                  </a:lnTo>
                  <a:lnTo>
                    <a:pt x="9741" y="7500"/>
                  </a:lnTo>
                  <a:lnTo>
                    <a:pt x="9950" y="7022"/>
                  </a:lnTo>
                  <a:lnTo>
                    <a:pt x="10100" y="6574"/>
                  </a:lnTo>
                  <a:lnTo>
                    <a:pt x="10219" y="6066"/>
                  </a:lnTo>
                  <a:lnTo>
                    <a:pt x="10309" y="5558"/>
                  </a:lnTo>
                  <a:lnTo>
                    <a:pt x="10309" y="5050"/>
                  </a:lnTo>
                  <a:lnTo>
                    <a:pt x="10279" y="4542"/>
                  </a:lnTo>
                  <a:lnTo>
                    <a:pt x="10189" y="4034"/>
                  </a:lnTo>
                  <a:lnTo>
                    <a:pt x="10040" y="3556"/>
                  </a:lnTo>
                  <a:lnTo>
                    <a:pt x="9861" y="3078"/>
                  </a:lnTo>
                  <a:lnTo>
                    <a:pt x="9622" y="2630"/>
                  </a:lnTo>
                  <a:lnTo>
                    <a:pt x="9353" y="2211"/>
                  </a:lnTo>
                  <a:lnTo>
                    <a:pt x="9054" y="1823"/>
                  </a:lnTo>
                  <a:lnTo>
                    <a:pt x="8725" y="1464"/>
                  </a:lnTo>
                  <a:lnTo>
                    <a:pt x="8337" y="1136"/>
                  </a:lnTo>
                  <a:lnTo>
                    <a:pt x="7948" y="837"/>
                  </a:lnTo>
                  <a:lnTo>
                    <a:pt x="7500" y="568"/>
                  </a:lnTo>
                  <a:lnTo>
                    <a:pt x="7052" y="359"/>
                  </a:lnTo>
                  <a:lnTo>
                    <a:pt x="6574" y="209"/>
                  </a:lnTo>
                  <a:lnTo>
                    <a:pt x="6096" y="90"/>
                  </a:lnTo>
                  <a:lnTo>
                    <a:pt x="5588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7"/>
            <p:cNvSpPr/>
            <p:nvPr/>
          </p:nvSpPr>
          <p:spPr>
            <a:xfrm>
              <a:off x="8980235" y="4755573"/>
              <a:ext cx="120907" cy="120529"/>
            </a:xfrm>
            <a:custGeom>
              <a:avLst/>
              <a:gdLst/>
              <a:ahLst/>
              <a:cxnLst/>
              <a:rect l="l" t="t" r="r" b="b"/>
              <a:pathLst>
                <a:path w="9592" h="9562" extrusionOk="0">
                  <a:moveTo>
                    <a:pt x="4482" y="0"/>
                  </a:moveTo>
                  <a:lnTo>
                    <a:pt x="3975" y="60"/>
                  </a:lnTo>
                  <a:lnTo>
                    <a:pt x="3496" y="150"/>
                  </a:lnTo>
                  <a:lnTo>
                    <a:pt x="3048" y="299"/>
                  </a:lnTo>
                  <a:lnTo>
                    <a:pt x="2600" y="478"/>
                  </a:lnTo>
                  <a:lnTo>
                    <a:pt x="2182" y="717"/>
                  </a:lnTo>
                  <a:lnTo>
                    <a:pt x="1793" y="986"/>
                  </a:lnTo>
                  <a:lnTo>
                    <a:pt x="1435" y="1285"/>
                  </a:lnTo>
                  <a:lnTo>
                    <a:pt x="1136" y="1644"/>
                  </a:lnTo>
                  <a:lnTo>
                    <a:pt x="837" y="2002"/>
                  </a:lnTo>
                  <a:lnTo>
                    <a:pt x="598" y="2391"/>
                  </a:lnTo>
                  <a:lnTo>
                    <a:pt x="389" y="2839"/>
                  </a:lnTo>
                  <a:lnTo>
                    <a:pt x="210" y="3287"/>
                  </a:lnTo>
                  <a:lnTo>
                    <a:pt x="90" y="3765"/>
                  </a:lnTo>
                  <a:lnTo>
                    <a:pt x="30" y="4273"/>
                  </a:lnTo>
                  <a:lnTo>
                    <a:pt x="0" y="4781"/>
                  </a:lnTo>
                  <a:lnTo>
                    <a:pt x="30" y="5289"/>
                  </a:lnTo>
                  <a:lnTo>
                    <a:pt x="90" y="5767"/>
                  </a:lnTo>
                  <a:lnTo>
                    <a:pt x="210" y="6215"/>
                  </a:lnTo>
                  <a:lnTo>
                    <a:pt x="359" y="6663"/>
                  </a:lnTo>
                  <a:lnTo>
                    <a:pt x="538" y="7082"/>
                  </a:lnTo>
                  <a:lnTo>
                    <a:pt x="777" y="7470"/>
                  </a:lnTo>
                  <a:lnTo>
                    <a:pt x="1046" y="7829"/>
                  </a:lnTo>
                  <a:lnTo>
                    <a:pt x="1345" y="8187"/>
                  </a:lnTo>
                  <a:lnTo>
                    <a:pt x="1674" y="8486"/>
                  </a:lnTo>
                  <a:lnTo>
                    <a:pt x="2032" y="8755"/>
                  </a:lnTo>
                  <a:lnTo>
                    <a:pt x="2421" y="8994"/>
                  </a:lnTo>
                  <a:lnTo>
                    <a:pt x="2839" y="9203"/>
                  </a:lnTo>
                  <a:lnTo>
                    <a:pt x="3287" y="9353"/>
                  </a:lnTo>
                  <a:lnTo>
                    <a:pt x="3735" y="9472"/>
                  </a:lnTo>
                  <a:lnTo>
                    <a:pt x="4214" y="9532"/>
                  </a:lnTo>
                  <a:lnTo>
                    <a:pt x="4722" y="9562"/>
                  </a:lnTo>
                  <a:lnTo>
                    <a:pt x="5200" y="9562"/>
                  </a:lnTo>
                  <a:lnTo>
                    <a:pt x="5708" y="9502"/>
                  </a:lnTo>
                  <a:lnTo>
                    <a:pt x="6156" y="9383"/>
                  </a:lnTo>
                  <a:lnTo>
                    <a:pt x="6604" y="9233"/>
                  </a:lnTo>
                  <a:lnTo>
                    <a:pt x="7022" y="9054"/>
                  </a:lnTo>
                  <a:lnTo>
                    <a:pt x="7411" y="8845"/>
                  </a:lnTo>
                  <a:lnTo>
                    <a:pt x="7799" y="8576"/>
                  </a:lnTo>
                  <a:lnTo>
                    <a:pt x="8128" y="8277"/>
                  </a:lnTo>
                  <a:lnTo>
                    <a:pt x="8457" y="7948"/>
                  </a:lnTo>
                  <a:lnTo>
                    <a:pt x="8725" y="7590"/>
                  </a:lnTo>
                  <a:lnTo>
                    <a:pt x="8965" y="7201"/>
                  </a:lnTo>
                  <a:lnTo>
                    <a:pt x="9174" y="6783"/>
                  </a:lnTo>
                  <a:lnTo>
                    <a:pt x="9323" y="6365"/>
                  </a:lnTo>
                  <a:lnTo>
                    <a:pt x="9472" y="5916"/>
                  </a:lnTo>
                  <a:lnTo>
                    <a:pt x="9532" y="5438"/>
                  </a:lnTo>
                  <a:lnTo>
                    <a:pt x="9592" y="4930"/>
                  </a:lnTo>
                  <a:lnTo>
                    <a:pt x="9562" y="4422"/>
                  </a:lnTo>
                  <a:lnTo>
                    <a:pt x="9502" y="3944"/>
                  </a:lnTo>
                  <a:lnTo>
                    <a:pt x="9413" y="3496"/>
                  </a:lnTo>
                  <a:lnTo>
                    <a:pt x="9263" y="3048"/>
                  </a:lnTo>
                  <a:lnTo>
                    <a:pt x="9084" y="2600"/>
                  </a:lnTo>
                  <a:lnTo>
                    <a:pt x="8875" y="2211"/>
                  </a:lnTo>
                  <a:lnTo>
                    <a:pt x="8606" y="1823"/>
                  </a:lnTo>
                  <a:lnTo>
                    <a:pt x="8337" y="1494"/>
                  </a:lnTo>
                  <a:lnTo>
                    <a:pt x="8008" y="1166"/>
                  </a:lnTo>
                  <a:lnTo>
                    <a:pt x="7650" y="897"/>
                  </a:lnTo>
                  <a:lnTo>
                    <a:pt x="7261" y="628"/>
                  </a:lnTo>
                  <a:lnTo>
                    <a:pt x="6873" y="419"/>
                  </a:lnTo>
                  <a:lnTo>
                    <a:pt x="6425" y="269"/>
                  </a:lnTo>
                  <a:lnTo>
                    <a:pt x="5976" y="120"/>
                  </a:lnTo>
                  <a:lnTo>
                    <a:pt x="549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27"/>
            <p:cNvSpPr/>
            <p:nvPr/>
          </p:nvSpPr>
          <p:spPr>
            <a:xfrm>
              <a:off x="8733908" y="5004534"/>
              <a:ext cx="117907" cy="118273"/>
            </a:xfrm>
            <a:custGeom>
              <a:avLst/>
              <a:gdLst/>
              <a:ahLst/>
              <a:cxnLst/>
              <a:rect l="l" t="t" r="r" b="b"/>
              <a:pathLst>
                <a:path w="9354" h="9383" extrusionOk="0">
                  <a:moveTo>
                    <a:pt x="4692" y="0"/>
                  </a:moveTo>
                  <a:lnTo>
                    <a:pt x="4214" y="30"/>
                  </a:lnTo>
                  <a:lnTo>
                    <a:pt x="3766" y="90"/>
                  </a:lnTo>
                  <a:lnTo>
                    <a:pt x="3318" y="209"/>
                  </a:lnTo>
                  <a:lnTo>
                    <a:pt x="2869" y="329"/>
                  </a:lnTo>
                  <a:lnTo>
                    <a:pt x="2481" y="538"/>
                  </a:lnTo>
                  <a:lnTo>
                    <a:pt x="2092" y="747"/>
                  </a:lnTo>
                  <a:lnTo>
                    <a:pt x="1734" y="986"/>
                  </a:lnTo>
                  <a:lnTo>
                    <a:pt x="1405" y="1285"/>
                  </a:lnTo>
                  <a:lnTo>
                    <a:pt x="1106" y="1584"/>
                  </a:lnTo>
                  <a:lnTo>
                    <a:pt x="837" y="1912"/>
                  </a:lnTo>
                  <a:lnTo>
                    <a:pt x="598" y="2301"/>
                  </a:lnTo>
                  <a:lnTo>
                    <a:pt x="419" y="2689"/>
                  </a:lnTo>
                  <a:lnTo>
                    <a:pt x="240" y="3108"/>
                  </a:lnTo>
                  <a:lnTo>
                    <a:pt x="120" y="3526"/>
                  </a:lnTo>
                  <a:lnTo>
                    <a:pt x="31" y="3974"/>
                  </a:lnTo>
                  <a:lnTo>
                    <a:pt x="1" y="4452"/>
                  </a:lnTo>
                  <a:lnTo>
                    <a:pt x="1" y="4960"/>
                  </a:lnTo>
                  <a:lnTo>
                    <a:pt x="31" y="5438"/>
                  </a:lnTo>
                  <a:lnTo>
                    <a:pt x="120" y="5916"/>
                  </a:lnTo>
                  <a:lnTo>
                    <a:pt x="270" y="6365"/>
                  </a:lnTo>
                  <a:lnTo>
                    <a:pt x="449" y="6783"/>
                  </a:lnTo>
                  <a:lnTo>
                    <a:pt x="658" y="7171"/>
                  </a:lnTo>
                  <a:lnTo>
                    <a:pt x="927" y="7560"/>
                  </a:lnTo>
                  <a:lnTo>
                    <a:pt x="1196" y="7888"/>
                  </a:lnTo>
                  <a:lnTo>
                    <a:pt x="1525" y="8217"/>
                  </a:lnTo>
                  <a:lnTo>
                    <a:pt x="1883" y="8486"/>
                  </a:lnTo>
                  <a:lnTo>
                    <a:pt x="2242" y="8755"/>
                  </a:lnTo>
                  <a:lnTo>
                    <a:pt x="2660" y="8964"/>
                  </a:lnTo>
                  <a:lnTo>
                    <a:pt x="3078" y="9114"/>
                  </a:lnTo>
                  <a:lnTo>
                    <a:pt x="3527" y="9263"/>
                  </a:lnTo>
                  <a:lnTo>
                    <a:pt x="4005" y="9353"/>
                  </a:lnTo>
                  <a:lnTo>
                    <a:pt x="4513" y="9382"/>
                  </a:lnTo>
                  <a:lnTo>
                    <a:pt x="4991" y="9382"/>
                  </a:lnTo>
                  <a:lnTo>
                    <a:pt x="5499" y="9323"/>
                  </a:lnTo>
                  <a:lnTo>
                    <a:pt x="5947" y="9203"/>
                  </a:lnTo>
                  <a:lnTo>
                    <a:pt x="6395" y="9084"/>
                  </a:lnTo>
                  <a:lnTo>
                    <a:pt x="6814" y="8874"/>
                  </a:lnTo>
                  <a:lnTo>
                    <a:pt x="7202" y="8665"/>
                  </a:lnTo>
                  <a:lnTo>
                    <a:pt x="7590" y="8396"/>
                  </a:lnTo>
                  <a:lnTo>
                    <a:pt x="7919" y="8127"/>
                  </a:lnTo>
                  <a:lnTo>
                    <a:pt x="8218" y="7799"/>
                  </a:lnTo>
                  <a:lnTo>
                    <a:pt x="8517" y="7440"/>
                  </a:lnTo>
                  <a:lnTo>
                    <a:pt x="8756" y="7052"/>
                  </a:lnTo>
                  <a:lnTo>
                    <a:pt x="8965" y="6633"/>
                  </a:lnTo>
                  <a:lnTo>
                    <a:pt x="9114" y="6215"/>
                  </a:lnTo>
                  <a:lnTo>
                    <a:pt x="9234" y="5767"/>
                  </a:lnTo>
                  <a:lnTo>
                    <a:pt x="9323" y="5289"/>
                  </a:lnTo>
                  <a:lnTo>
                    <a:pt x="9353" y="4781"/>
                  </a:lnTo>
                  <a:lnTo>
                    <a:pt x="9323" y="4303"/>
                  </a:lnTo>
                  <a:lnTo>
                    <a:pt x="9264" y="3795"/>
                  </a:lnTo>
                  <a:lnTo>
                    <a:pt x="9174" y="3347"/>
                  </a:lnTo>
                  <a:lnTo>
                    <a:pt x="9025" y="2898"/>
                  </a:lnTo>
                  <a:lnTo>
                    <a:pt x="8845" y="2480"/>
                  </a:lnTo>
                  <a:lnTo>
                    <a:pt x="8606" y="2092"/>
                  </a:lnTo>
                  <a:lnTo>
                    <a:pt x="8337" y="1733"/>
                  </a:lnTo>
                  <a:lnTo>
                    <a:pt x="8039" y="1404"/>
                  </a:lnTo>
                  <a:lnTo>
                    <a:pt x="7710" y="1076"/>
                  </a:lnTo>
                  <a:lnTo>
                    <a:pt x="7351" y="807"/>
                  </a:lnTo>
                  <a:lnTo>
                    <a:pt x="6963" y="568"/>
                  </a:lnTo>
                  <a:lnTo>
                    <a:pt x="6574" y="388"/>
                  </a:lnTo>
                  <a:lnTo>
                    <a:pt x="6126" y="239"/>
                  </a:lnTo>
                  <a:lnTo>
                    <a:pt x="5678" y="120"/>
                  </a:lnTo>
                  <a:lnTo>
                    <a:pt x="5200" y="30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27"/>
            <p:cNvSpPr/>
            <p:nvPr/>
          </p:nvSpPr>
          <p:spPr>
            <a:xfrm>
              <a:off x="8786270" y="4860270"/>
              <a:ext cx="115260" cy="115273"/>
            </a:xfrm>
            <a:custGeom>
              <a:avLst/>
              <a:gdLst/>
              <a:ahLst/>
              <a:cxnLst/>
              <a:rect l="l" t="t" r="r" b="b"/>
              <a:pathLst>
                <a:path w="9144" h="9145" extrusionOk="0">
                  <a:moveTo>
                    <a:pt x="4422" y="1"/>
                  </a:moveTo>
                  <a:lnTo>
                    <a:pt x="3974" y="31"/>
                  </a:lnTo>
                  <a:lnTo>
                    <a:pt x="3556" y="120"/>
                  </a:lnTo>
                  <a:lnTo>
                    <a:pt x="3138" y="240"/>
                  </a:lnTo>
                  <a:lnTo>
                    <a:pt x="2719" y="419"/>
                  </a:lnTo>
                  <a:lnTo>
                    <a:pt x="2361" y="599"/>
                  </a:lnTo>
                  <a:lnTo>
                    <a:pt x="2002" y="838"/>
                  </a:lnTo>
                  <a:lnTo>
                    <a:pt x="1644" y="1106"/>
                  </a:lnTo>
                  <a:lnTo>
                    <a:pt x="1345" y="1405"/>
                  </a:lnTo>
                  <a:lnTo>
                    <a:pt x="1046" y="1734"/>
                  </a:lnTo>
                  <a:lnTo>
                    <a:pt x="777" y="2063"/>
                  </a:lnTo>
                  <a:lnTo>
                    <a:pt x="568" y="2421"/>
                  </a:lnTo>
                  <a:lnTo>
                    <a:pt x="359" y="2810"/>
                  </a:lnTo>
                  <a:lnTo>
                    <a:pt x="209" y="3228"/>
                  </a:lnTo>
                  <a:lnTo>
                    <a:pt x="90" y="3646"/>
                  </a:lnTo>
                  <a:lnTo>
                    <a:pt x="30" y="4065"/>
                  </a:lnTo>
                  <a:lnTo>
                    <a:pt x="0" y="4513"/>
                  </a:lnTo>
                  <a:lnTo>
                    <a:pt x="0" y="4961"/>
                  </a:lnTo>
                  <a:lnTo>
                    <a:pt x="90" y="5409"/>
                  </a:lnTo>
                  <a:lnTo>
                    <a:pt x="179" y="5857"/>
                  </a:lnTo>
                  <a:lnTo>
                    <a:pt x="329" y="6276"/>
                  </a:lnTo>
                  <a:lnTo>
                    <a:pt x="538" y="6664"/>
                  </a:lnTo>
                  <a:lnTo>
                    <a:pt x="777" y="7053"/>
                  </a:lnTo>
                  <a:lnTo>
                    <a:pt x="1046" y="7411"/>
                  </a:lnTo>
                  <a:lnTo>
                    <a:pt x="1345" y="7740"/>
                  </a:lnTo>
                  <a:lnTo>
                    <a:pt x="1673" y="8069"/>
                  </a:lnTo>
                  <a:lnTo>
                    <a:pt x="2032" y="8337"/>
                  </a:lnTo>
                  <a:lnTo>
                    <a:pt x="2391" y="8577"/>
                  </a:lnTo>
                  <a:lnTo>
                    <a:pt x="2809" y="8756"/>
                  </a:lnTo>
                  <a:lnTo>
                    <a:pt x="3227" y="8935"/>
                  </a:lnTo>
                  <a:lnTo>
                    <a:pt x="3646" y="9055"/>
                  </a:lnTo>
                  <a:lnTo>
                    <a:pt x="4094" y="9114"/>
                  </a:lnTo>
                  <a:lnTo>
                    <a:pt x="4572" y="9144"/>
                  </a:lnTo>
                  <a:lnTo>
                    <a:pt x="5020" y="9114"/>
                  </a:lnTo>
                  <a:lnTo>
                    <a:pt x="5468" y="9055"/>
                  </a:lnTo>
                  <a:lnTo>
                    <a:pt x="5916" y="8935"/>
                  </a:lnTo>
                  <a:lnTo>
                    <a:pt x="6335" y="8756"/>
                  </a:lnTo>
                  <a:lnTo>
                    <a:pt x="6723" y="8577"/>
                  </a:lnTo>
                  <a:lnTo>
                    <a:pt x="7112" y="8337"/>
                  </a:lnTo>
                  <a:lnTo>
                    <a:pt x="7470" y="8039"/>
                  </a:lnTo>
                  <a:lnTo>
                    <a:pt x="7799" y="7740"/>
                  </a:lnTo>
                  <a:lnTo>
                    <a:pt x="8098" y="7411"/>
                  </a:lnTo>
                  <a:lnTo>
                    <a:pt x="8367" y="7053"/>
                  </a:lnTo>
                  <a:lnTo>
                    <a:pt x="8606" y="6664"/>
                  </a:lnTo>
                  <a:lnTo>
                    <a:pt x="8785" y="6276"/>
                  </a:lnTo>
                  <a:lnTo>
                    <a:pt x="8934" y="5857"/>
                  </a:lnTo>
                  <a:lnTo>
                    <a:pt x="9054" y="5409"/>
                  </a:lnTo>
                  <a:lnTo>
                    <a:pt x="9114" y="4961"/>
                  </a:lnTo>
                  <a:lnTo>
                    <a:pt x="9144" y="4513"/>
                  </a:lnTo>
                  <a:lnTo>
                    <a:pt x="9114" y="4035"/>
                  </a:lnTo>
                  <a:lnTo>
                    <a:pt x="9024" y="3587"/>
                  </a:lnTo>
                  <a:lnTo>
                    <a:pt x="8904" y="3168"/>
                  </a:lnTo>
                  <a:lnTo>
                    <a:pt x="8725" y="2750"/>
                  </a:lnTo>
                  <a:lnTo>
                    <a:pt x="8516" y="2332"/>
                  </a:lnTo>
                  <a:lnTo>
                    <a:pt x="8277" y="1973"/>
                  </a:lnTo>
                  <a:lnTo>
                    <a:pt x="7978" y="1614"/>
                  </a:lnTo>
                  <a:lnTo>
                    <a:pt x="7679" y="1286"/>
                  </a:lnTo>
                  <a:lnTo>
                    <a:pt x="7351" y="987"/>
                  </a:lnTo>
                  <a:lnTo>
                    <a:pt x="6992" y="748"/>
                  </a:lnTo>
                  <a:lnTo>
                    <a:pt x="6604" y="509"/>
                  </a:lnTo>
                  <a:lnTo>
                    <a:pt x="6185" y="330"/>
                  </a:lnTo>
                  <a:lnTo>
                    <a:pt x="5767" y="180"/>
                  </a:lnTo>
                  <a:lnTo>
                    <a:pt x="5319" y="61"/>
                  </a:lnTo>
                  <a:lnTo>
                    <a:pt x="487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7"/>
            <p:cNvSpPr/>
            <p:nvPr/>
          </p:nvSpPr>
          <p:spPr>
            <a:xfrm>
              <a:off x="9028450" y="4614334"/>
              <a:ext cx="111491" cy="111491"/>
            </a:xfrm>
            <a:custGeom>
              <a:avLst/>
              <a:gdLst/>
              <a:ahLst/>
              <a:cxnLst/>
              <a:rect l="l" t="t" r="r" b="b"/>
              <a:pathLst>
                <a:path w="8845" h="8845" extrusionOk="0">
                  <a:moveTo>
                    <a:pt x="4363" y="0"/>
                  </a:moveTo>
                  <a:lnTo>
                    <a:pt x="3914" y="30"/>
                  </a:lnTo>
                  <a:lnTo>
                    <a:pt x="3496" y="120"/>
                  </a:lnTo>
                  <a:lnTo>
                    <a:pt x="3078" y="239"/>
                  </a:lnTo>
                  <a:lnTo>
                    <a:pt x="2689" y="389"/>
                  </a:lnTo>
                  <a:lnTo>
                    <a:pt x="2301" y="598"/>
                  </a:lnTo>
                  <a:lnTo>
                    <a:pt x="1942" y="837"/>
                  </a:lnTo>
                  <a:lnTo>
                    <a:pt x="1584" y="1076"/>
                  </a:lnTo>
                  <a:lnTo>
                    <a:pt x="1285" y="1375"/>
                  </a:lnTo>
                  <a:lnTo>
                    <a:pt x="986" y="1703"/>
                  </a:lnTo>
                  <a:lnTo>
                    <a:pt x="747" y="2062"/>
                  </a:lnTo>
                  <a:lnTo>
                    <a:pt x="538" y="2420"/>
                  </a:lnTo>
                  <a:lnTo>
                    <a:pt x="329" y="2809"/>
                  </a:lnTo>
                  <a:lnTo>
                    <a:pt x="209" y="3197"/>
                  </a:lnTo>
                  <a:lnTo>
                    <a:pt x="90" y="3616"/>
                  </a:lnTo>
                  <a:lnTo>
                    <a:pt x="30" y="4064"/>
                  </a:lnTo>
                  <a:lnTo>
                    <a:pt x="0" y="4482"/>
                  </a:lnTo>
                  <a:lnTo>
                    <a:pt x="60" y="4930"/>
                  </a:lnTo>
                  <a:lnTo>
                    <a:pt x="120" y="5349"/>
                  </a:lnTo>
                  <a:lnTo>
                    <a:pt x="239" y="5767"/>
                  </a:lnTo>
                  <a:lnTo>
                    <a:pt x="389" y="6185"/>
                  </a:lnTo>
                  <a:lnTo>
                    <a:pt x="598" y="6574"/>
                  </a:lnTo>
                  <a:lnTo>
                    <a:pt x="837" y="6932"/>
                  </a:lnTo>
                  <a:lnTo>
                    <a:pt x="1106" y="7261"/>
                  </a:lnTo>
                  <a:lnTo>
                    <a:pt x="1404" y="7560"/>
                  </a:lnTo>
                  <a:lnTo>
                    <a:pt x="1703" y="7859"/>
                  </a:lnTo>
                  <a:lnTo>
                    <a:pt x="2062" y="8098"/>
                  </a:lnTo>
                  <a:lnTo>
                    <a:pt x="2420" y="8337"/>
                  </a:lnTo>
                  <a:lnTo>
                    <a:pt x="2809" y="8516"/>
                  </a:lnTo>
                  <a:lnTo>
                    <a:pt x="3227" y="8665"/>
                  </a:lnTo>
                  <a:lnTo>
                    <a:pt x="3646" y="8755"/>
                  </a:lnTo>
                  <a:lnTo>
                    <a:pt x="4064" y="8815"/>
                  </a:lnTo>
                  <a:lnTo>
                    <a:pt x="4512" y="8845"/>
                  </a:lnTo>
                  <a:lnTo>
                    <a:pt x="4930" y="8815"/>
                  </a:lnTo>
                  <a:lnTo>
                    <a:pt x="5379" y="8725"/>
                  </a:lnTo>
                  <a:lnTo>
                    <a:pt x="5797" y="8606"/>
                  </a:lnTo>
                  <a:lnTo>
                    <a:pt x="6185" y="8456"/>
                  </a:lnTo>
                  <a:lnTo>
                    <a:pt x="6574" y="8247"/>
                  </a:lnTo>
                  <a:lnTo>
                    <a:pt x="6932" y="8038"/>
                  </a:lnTo>
                  <a:lnTo>
                    <a:pt x="7261" y="7769"/>
                  </a:lnTo>
                  <a:lnTo>
                    <a:pt x="7590" y="7470"/>
                  </a:lnTo>
                  <a:lnTo>
                    <a:pt x="7859" y="7142"/>
                  </a:lnTo>
                  <a:lnTo>
                    <a:pt x="8128" y="6813"/>
                  </a:lnTo>
                  <a:lnTo>
                    <a:pt x="8337" y="6424"/>
                  </a:lnTo>
                  <a:lnTo>
                    <a:pt x="8516" y="6036"/>
                  </a:lnTo>
                  <a:lnTo>
                    <a:pt x="8665" y="5647"/>
                  </a:lnTo>
                  <a:lnTo>
                    <a:pt x="8785" y="5229"/>
                  </a:lnTo>
                  <a:lnTo>
                    <a:pt x="8845" y="4781"/>
                  </a:lnTo>
                  <a:lnTo>
                    <a:pt x="8845" y="4363"/>
                  </a:lnTo>
                  <a:lnTo>
                    <a:pt x="8815" y="3914"/>
                  </a:lnTo>
                  <a:lnTo>
                    <a:pt x="8755" y="3496"/>
                  </a:lnTo>
                  <a:lnTo>
                    <a:pt x="8635" y="3078"/>
                  </a:lnTo>
                  <a:lnTo>
                    <a:pt x="8456" y="2659"/>
                  </a:lnTo>
                  <a:lnTo>
                    <a:pt x="8277" y="2301"/>
                  </a:lnTo>
                  <a:lnTo>
                    <a:pt x="8038" y="1912"/>
                  </a:lnTo>
                  <a:lnTo>
                    <a:pt x="7769" y="1584"/>
                  </a:lnTo>
                  <a:lnTo>
                    <a:pt x="7470" y="1285"/>
                  </a:lnTo>
                  <a:lnTo>
                    <a:pt x="7141" y="986"/>
                  </a:lnTo>
                  <a:lnTo>
                    <a:pt x="6813" y="747"/>
                  </a:lnTo>
                  <a:lnTo>
                    <a:pt x="6454" y="508"/>
                  </a:lnTo>
                  <a:lnTo>
                    <a:pt x="6066" y="329"/>
                  </a:lnTo>
                  <a:lnTo>
                    <a:pt x="5647" y="179"/>
                  </a:lnTo>
                  <a:lnTo>
                    <a:pt x="5229" y="90"/>
                  </a:lnTo>
                  <a:lnTo>
                    <a:pt x="4811" y="30"/>
                  </a:lnTo>
                  <a:lnTo>
                    <a:pt x="43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7"/>
            <p:cNvSpPr/>
            <p:nvPr/>
          </p:nvSpPr>
          <p:spPr>
            <a:xfrm>
              <a:off x="8835606" y="4713006"/>
              <a:ext cx="103588" cy="103588"/>
            </a:xfrm>
            <a:custGeom>
              <a:avLst/>
              <a:gdLst/>
              <a:ahLst/>
              <a:cxnLst/>
              <a:rect l="l" t="t" r="r" b="b"/>
              <a:pathLst>
                <a:path w="8218" h="8218" extrusionOk="0">
                  <a:moveTo>
                    <a:pt x="4094" y="1"/>
                  </a:moveTo>
                  <a:lnTo>
                    <a:pt x="3676" y="31"/>
                  </a:lnTo>
                  <a:lnTo>
                    <a:pt x="3257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092" y="509"/>
                  </a:lnTo>
                  <a:lnTo>
                    <a:pt x="1763" y="718"/>
                  </a:lnTo>
                  <a:lnTo>
                    <a:pt x="1435" y="957"/>
                  </a:lnTo>
                  <a:lnTo>
                    <a:pt x="1136" y="1226"/>
                  </a:lnTo>
                  <a:lnTo>
                    <a:pt x="897" y="1495"/>
                  </a:lnTo>
                  <a:lnTo>
                    <a:pt x="658" y="1823"/>
                  </a:lnTo>
                  <a:lnTo>
                    <a:pt x="449" y="2182"/>
                  </a:lnTo>
                  <a:lnTo>
                    <a:pt x="299" y="2541"/>
                  </a:lnTo>
                  <a:lnTo>
                    <a:pt x="180" y="2929"/>
                  </a:lnTo>
                  <a:lnTo>
                    <a:pt x="60" y="3347"/>
                  </a:lnTo>
                  <a:lnTo>
                    <a:pt x="30" y="3766"/>
                  </a:lnTo>
                  <a:lnTo>
                    <a:pt x="0" y="4214"/>
                  </a:lnTo>
                  <a:lnTo>
                    <a:pt x="30" y="4632"/>
                  </a:lnTo>
                  <a:lnTo>
                    <a:pt x="90" y="5021"/>
                  </a:lnTo>
                  <a:lnTo>
                    <a:pt x="210" y="5409"/>
                  </a:lnTo>
                  <a:lnTo>
                    <a:pt x="329" y="5768"/>
                  </a:lnTo>
                  <a:lnTo>
                    <a:pt x="508" y="6126"/>
                  </a:lnTo>
                  <a:lnTo>
                    <a:pt x="688" y="6455"/>
                  </a:lnTo>
                  <a:lnTo>
                    <a:pt x="927" y="6754"/>
                  </a:lnTo>
                  <a:lnTo>
                    <a:pt x="1166" y="7023"/>
                  </a:lnTo>
                  <a:lnTo>
                    <a:pt x="1465" y="7292"/>
                  </a:lnTo>
                  <a:lnTo>
                    <a:pt x="1763" y="7531"/>
                  </a:lnTo>
                  <a:lnTo>
                    <a:pt x="2092" y="7710"/>
                  </a:lnTo>
                  <a:lnTo>
                    <a:pt x="2421" y="7889"/>
                  </a:lnTo>
                  <a:lnTo>
                    <a:pt x="2779" y="8009"/>
                  </a:lnTo>
                  <a:lnTo>
                    <a:pt x="3168" y="8128"/>
                  </a:lnTo>
                  <a:lnTo>
                    <a:pt x="3586" y="8188"/>
                  </a:lnTo>
                  <a:lnTo>
                    <a:pt x="4004" y="8218"/>
                  </a:lnTo>
                  <a:lnTo>
                    <a:pt x="4423" y="8218"/>
                  </a:lnTo>
                  <a:lnTo>
                    <a:pt x="4871" y="8158"/>
                  </a:lnTo>
                  <a:lnTo>
                    <a:pt x="5259" y="8068"/>
                  </a:lnTo>
                  <a:lnTo>
                    <a:pt x="5648" y="7949"/>
                  </a:lnTo>
                  <a:lnTo>
                    <a:pt x="6036" y="7799"/>
                  </a:lnTo>
                  <a:lnTo>
                    <a:pt x="6365" y="7590"/>
                  </a:lnTo>
                  <a:lnTo>
                    <a:pt x="6694" y="7381"/>
                  </a:lnTo>
                  <a:lnTo>
                    <a:pt x="6992" y="7112"/>
                  </a:lnTo>
                  <a:lnTo>
                    <a:pt x="7261" y="6813"/>
                  </a:lnTo>
                  <a:lnTo>
                    <a:pt x="7500" y="6515"/>
                  </a:lnTo>
                  <a:lnTo>
                    <a:pt x="7710" y="6186"/>
                  </a:lnTo>
                  <a:lnTo>
                    <a:pt x="7889" y="5798"/>
                  </a:lnTo>
                  <a:lnTo>
                    <a:pt x="8038" y="5439"/>
                  </a:lnTo>
                  <a:lnTo>
                    <a:pt x="8128" y="5021"/>
                  </a:lnTo>
                  <a:lnTo>
                    <a:pt x="8218" y="4602"/>
                  </a:lnTo>
                  <a:lnTo>
                    <a:pt x="8218" y="4184"/>
                  </a:lnTo>
                  <a:lnTo>
                    <a:pt x="8218" y="3736"/>
                  </a:lnTo>
                  <a:lnTo>
                    <a:pt x="8158" y="3317"/>
                  </a:lnTo>
                  <a:lnTo>
                    <a:pt x="8068" y="2899"/>
                  </a:lnTo>
                  <a:lnTo>
                    <a:pt x="7919" y="2511"/>
                  </a:lnTo>
                  <a:lnTo>
                    <a:pt x="7769" y="2152"/>
                  </a:lnTo>
                  <a:lnTo>
                    <a:pt x="7560" y="1794"/>
                  </a:lnTo>
                  <a:lnTo>
                    <a:pt x="7321" y="1495"/>
                  </a:lnTo>
                  <a:lnTo>
                    <a:pt x="7082" y="1196"/>
                  </a:lnTo>
                  <a:lnTo>
                    <a:pt x="6783" y="927"/>
                  </a:lnTo>
                  <a:lnTo>
                    <a:pt x="6455" y="688"/>
                  </a:lnTo>
                  <a:lnTo>
                    <a:pt x="6126" y="479"/>
                  </a:lnTo>
                  <a:lnTo>
                    <a:pt x="5767" y="329"/>
                  </a:lnTo>
                  <a:lnTo>
                    <a:pt x="5379" y="180"/>
                  </a:lnTo>
                  <a:lnTo>
                    <a:pt x="4961" y="90"/>
                  </a:lnTo>
                  <a:lnTo>
                    <a:pt x="4542" y="31"/>
                  </a:lnTo>
                  <a:lnTo>
                    <a:pt x="409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27"/>
            <p:cNvSpPr/>
            <p:nvPr/>
          </p:nvSpPr>
          <p:spPr>
            <a:xfrm>
              <a:off x="8552371" y="5107353"/>
              <a:ext cx="102088" cy="102075"/>
            </a:xfrm>
            <a:custGeom>
              <a:avLst/>
              <a:gdLst/>
              <a:ahLst/>
              <a:cxnLst/>
              <a:rect l="l" t="t" r="r" b="b"/>
              <a:pathLst>
                <a:path w="8099" h="8098" extrusionOk="0">
                  <a:moveTo>
                    <a:pt x="4094" y="0"/>
                  </a:moveTo>
                  <a:lnTo>
                    <a:pt x="3676" y="30"/>
                  </a:lnTo>
                  <a:lnTo>
                    <a:pt x="3287" y="90"/>
                  </a:lnTo>
                  <a:lnTo>
                    <a:pt x="2899" y="180"/>
                  </a:lnTo>
                  <a:lnTo>
                    <a:pt x="2511" y="299"/>
                  </a:lnTo>
                  <a:lnTo>
                    <a:pt x="2152" y="478"/>
                  </a:lnTo>
                  <a:lnTo>
                    <a:pt x="1823" y="658"/>
                  </a:lnTo>
                  <a:lnTo>
                    <a:pt x="1524" y="897"/>
                  </a:lnTo>
                  <a:lnTo>
                    <a:pt x="1226" y="1136"/>
                  </a:lnTo>
                  <a:lnTo>
                    <a:pt x="957" y="1405"/>
                  </a:lnTo>
                  <a:lnTo>
                    <a:pt x="718" y="1733"/>
                  </a:lnTo>
                  <a:lnTo>
                    <a:pt x="509" y="2062"/>
                  </a:lnTo>
                  <a:lnTo>
                    <a:pt x="329" y="2391"/>
                  </a:lnTo>
                  <a:lnTo>
                    <a:pt x="210" y="274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1" y="3945"/>
                  </a:lnTo>
                  <a:lnTo>
                    <a:pt x="1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70" y="5588"/>
                  </a:lnTo>
                  <a:lnTo>
                    <a:pt x="449" y="5947"/>
                  </a:lnTo>
                  <a:lnTo>
                    <a:pt x="658" y="6305"/>
                  </a:lnTo>
                  <a:lnTo>
                    <a:pt x="897" y="6604"/>
                  </a:lnTo>
                  <a:lnTo>
                    <a:pt x="1166" y="6903"/>
                  </a:lnTo>
                  <a:lnTo>
                    <a:pt x="1465" y="7172"/>
                  </a:lnTo>
                  <a:lnTo>
                    <a:pt x="1793" y="7411"/>
                  </a:lnTo>
                  <a:lnTo>
                    <a:pt x="2122" y="7620"/>
                  </a:lnTo>
                  <a:lnTo>
                    <a:pt x="2511" y="7799"/>
                  </a:lnTo>
                  <a:lnTo>
                    <a:pt x="2899" y="7948"/>
                  </a:lnTo>
                  <a:lnTo>
                    <a:pt x="3287" y="8038"/>
                  </a:lnTo>
                  <a:lnTo>
                    <a:pt x="3706" y="8098"/>
                  </a:lnTo>
                  <a:lnTo>
                    <a:pt x="4124" y="8098"/>
                  </a:lnTo>
                  <a:lnTo>
                    <a:pt x="4542" y="8068"/>
                  </a:lnTo>
                  <a:lnTo>
                    <a:pt x="4931" y="8008"/>
                  </a:lnTo>
                  <a:lnTo>
                    <a:pt x="5319" y="7889"/>
                  </a:lnTo>
                  <a:lnTo>
                    <a:pt x="5678" y="7769"/>
                  </a:lnTo>
                  <a:lnTo>
                    <a:pt x="6036" y="7590"/>
                  </a:lnTo>
                  <a:lnTo>
                    <a:pt x="6365" y="7381"/>
                  </a:lnTo>
                  <a:lnTo>
                    <a:pt x="6664" y="7142"/>
                  </a:lnTo>
                  <a:lnTo>
                    <a:pt x="6933" y="6873"/>
                  </a:lnTo>
                  <a:lnTo>
                    <a:pt x="7202" y="6574"/>
                  </a:lnTo>
                  <a:lnTo>
                    <a:pt x="7441" y="6275"/>
                  </a:lnTo>
                  <a:lnTo>
                    <a:pt x="7620" y="5947"/>
                  </a:lnTo>
                  <a:lnTo>
                    <a:pt x="7799" y="5588"/>
                  </a:lnTo>
                  <a:lnTo>
                    <a:pt x="7919" y="5229"/>
                  </a:lnTo>
                  <a:lnTo>
                    <a:pt x="8008" y="4841"/>
                  </a:lnTo>
                  <a:lnTo>
                    <a:pt x="8068" y="4423"/>
                  </a:lnTo>
                  <a:lnTo>
                    <a:pt x="8098" y="4034"/>
                  </a:lnTo>
                  <a:lnTo>
                    <a:pt x="8068" y="3616"/>
                  </a:lnTo>
                  <a:lnTo>
                    <a:pt x="8008" y="3227"/>
                  </a:lnTo>
                  <a:lnTo>
                    <a:pt x="7889" y="2839"/>
                  </a:lnTo>
                  <a:lnTo>
                    <a:pt x="7769" y="2480"/>
                  </a:lnTo>
                  <a:lnTo>
                    <a:pt x="7590" y="2122"/>
                  </a:lnTo>
                  <a:lnTo>
                    <a:pt x="7381" y="1793"/>
                  </a:lnTo>
                  <a:lnTo>
                    <a:pt x="7172" y="1494"/>
                  </a:lnTo>
                  <a:lnTo>
                    <a:pt x="6903" y="1196"/>
                  </a:lnTo>
                  <a:lnTo>
                    <a:pt x="6634" y="927"/>
                  </a:lnTo>
                  <a:lnTo>
                    <a:pt x="6305" y="717"/>
                  </a:lnTo>
                  <a:lnTo>
                    <a:pt x="5977" y="508"/>
                  </a:lnTo>
                  <a:lnTo>
                    <a:pt x="5648" y="329"/>
                  </a:lnTo>
                  <a:lnTo>
                    <a:pt x="5259" y="180"/>
                  </a:lnTo>
                  <a:lnTo>
                    <a:pt x="4871" y="90"/>
                  </a:lnTo>
                  <a:lnTo>
                    <a:pt x="4483" y="30"/>
                  </a:lnTo>
                  <a:lnTo>
                    <a:pt x="409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27"/>
            <p:cNvSpPr/>
            <p:nvPr/>
          </p:nvSpPr>
          <p:spPr>
            <a:xfrm>
              <a:off x="8596816" y="4962724"/>
              <a:ext cx="100197" cy="100197"/>
            </a:xfrm>
            <a:custGeom>
              <a:avLst/>
              <a:gdLst/>
              <a:ahLst/>
              <a:cxnLst/>
              <a:rect l="l" t="t" r="r" b="b"/>
              <a:pathLst>
                <a:path w="7949" h="7949" extrusionOk="0">
                  <a:moveTo>
                    <a:pt x="3915" y="0"/>
                  </a:moveTo>
                  <a:lnTo>
                    <a:pt x="3526" y="30"/>
                  </a:lnTo>
                  <a:lnTo>
                    <a:pt x="3138" y="90"/>
                  </a:lnTo>
                  <a:lnTo>
                    <a:pt x="2779" y="180"/>
                  </a:lnTo>
                  <a:lnTo>
                    <a:pt x="2421" y="329"/>
                  </a:lnTo>
                  <a:lnTo>
                    <a:pt x="2092" y="508"/>
                  </a:lnTo>
                  <a:lnTo>
                    <a:pt x="1763" y="717"/>
                  </a:lnTo>
                  <a:lnTo>
                    <a:pt x="1465" y="927"/>
                  </a:lnTo>
                  <a:lnTo>
                    <a:pt x="1196" y="1196"/>
                  </a:lnTo>
                  <a:lnTo>
                    <a:pt x="957" y="1464"/>
                  </a:lnTo>
                  <a:lnTo>
                    <a:pt x="718" y="1763"/>
                  </a:lnTo>
                  <a:lnTo>
                    <a:pt x="508" y="2092"/>
                  </a:lnTo>
                  <a:lnTo>
                    <a:pt x="329" y="2421"/>
                  </a:lnTo>
                  <a:lnTo>
                    <a:pt x="210" y="2779"/>
                  </a:lnTo>
                  <a:lnTo>
                    <a:pt x="90" y="3138"/>
                  </a:lnTo>
                  <a:lnTo>
                    <a:pt x="30" y="3526"/>
                  </a:lnTo>
                  <a:lnTo>
                    <a:pt x="0" y="3915"/>
                  </a:lnTo>
                  <a:lnTo>
                    <a:pt x="30" y="4303"/>
                  </a:lnTo>
                  <a:lnTo>
                    <a:pt x="90" y="4692"/>
                  </a:lnTo>
                  <a:lnTo>
                    <a:pt x="180" y="5080"/>
                  </a:lnTo>
                  <a:lnTo>
                    <a:pt x="329" y="5439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4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0" y="7620"/>
                  </a:lnTo>
                  <a:lnTo>
                    <a:pt x="2869" y="7769"/>
                  </a:lnTo>
                  <a:lnTo>
                    <a:pt x="3257" y="7859"/>
                  </a:lnTo>
                  <a:lnTo>
                    <a:pt x="3646" y="7919"/>
                  </a:lnTo>
                  <a:lnTo>
                    <a:pt x="4064" y="7948"/>
                  </a:lnTo>
                  <a:lnTo>
                    <a:pt x="4453" y="7919"/>
                  </a:lnTo>
                  <a:lnTo>
                    <a:pt x="4811" y="7859"/>
                  </a:lnTo>
                  <a:lnTo>
                    <a:pt x="5170" y="7739"/>
                  </a:lnTo>
                  <a:lnTo>
                    <a:pt x="5528" y="7590"/>
                  </a:lnTo>
                  <a:lnTo>
                    <a:pt x="5857" y="7441"/>
                  </a:lnTo>
                  <a:lnTo>
                    <a:pt x="6186" y="7231"/>
                  </a:lnTo>
                  <a:lnTo>
                    <a:pt x="6484" y="6992"/>
                  </a:lnTo>
                  <a:lnTo>
                    <a:pt x="6753" y="6723"/>
                  </a:lnTo>
                  <a:lnTo>
                    <a:pt x="7022" y="6454"/>
                  </a:lnTo>
                  <a:lnTo>
                    <a:pt x="7261" y="6156"/>
                  </a:lnTo>
                  <a:lnTo>
                    <a:pt x="7441" y="5827"/>
                  </a:lnTo>
                  <a:lnTo>
                    <a:pt x="7620" y="5498"/>
                  </a:lnTo>
                  <a:lnTo>
                    <a:pt x="7769" y="5140"/>
                  </a:lnTo>
                  <a:lnTo>
                    <a:pt x="7859" y="4781"/>
                  </a:lnTo>
                  <a:lnTo>
                    <a:pt x="7919" y="4423"/>
                  </a:lnTo>
                  <a:lnTo>
                    <a:pt x="7949" y="4034"/>
                  </a:lnTo>
                  <a:lnTo>
                    <a:pt x="7949" y="3616"/>
                  </a:lnTo>
                  <a:lnTo>
                    <a:pt x="7889" y="3227"/>
                  </a:lnTo>
                  <a:lnTo>
                    <a:pt x="7769" y="2839"/>
                  </a:lnTo>
                  <a:lnTo>
                    <a:pt x="7650" y="2480"/>
                  </a:lnTo>
                  <a:lnTo>
                    <a:pt x="7470" y="2122"/>
                  </a:lnTo>
                  <a:lnTo>
                    <a:pt x="7261" y="1793"/>
                  </a:lnTo>
                  <a:lnTo>
                    <a:pt x="7022" y="1464"/>
                  </a:lnTo>
                  <a:lnTo>
                    <a:pt x="6753" y="1166"/>
                  </a:lnTo>
                  <a:lnTo>
                    <a:pt x="6455" y="927"/>
                  </a:lnTo>
                  <a:lnTo>
                    <a:pt x="6156" y="688"/>
                  </a:lnTo>
                  <a:lnTo>
                    <a:pt x="5797" y="478"/>
                  </a:lnTo>
                  <a:lnTo>
                    <a:pt x="5439" y="299"/>
                  </a:lnTo>
                  <a:lnTo>
                    <a:pt x="5080" y="150"/>
                  </a:lnTo>
                  <a:lnTo>
                    <a:pt x="4692" y="60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7"/>
            <p:cNvSpPr/>
            <p:nvPr/>
          </p:nvSpPr>
          <p:spPr>
            <a:xfrm>
              <a:off x="8652556" y="4821106"/>
              <a:ext cx="91916" cy="91538"/>
            </a:xfrm>
            <a:custGeom>
              <a:avLst/>
              <a:gdLst/>
              <a:ahLst/>
              <a:cxnLst/>
              <a:rect l="l" t="t" r="r" b="b"/>
              <a:pathLst>
                <a:path w="7292" h="7262" extrusionOk="0">
                  <a:moveTo>
                    <a:pt x="3646" y="0"/>
                  </a:moveTo>
                  <a:lnTo>
                    <a:pt x="3228" y="30"/>
                  </a:lnTo>
                  <a:lnTo>
                    <a:pt x="2839" y="60"/>
                  </a:lnTo>
                  <a:lnTo>
                    <a:pt x="2451" y="150"/>
                  </a:lnTo>
                  <a:lnTo>
                    <a:pt x="2122" y="239"/>
                  </a:lnTo>
                  <a:lnTo>
                    <a:pt x="1794" y="389"/>
                  </a:lnTo>
                  <a:lnTo>
                    <a:pt x="1495" y="538"/>
                  </a:lnTo>
                  <a:lnTo>
                    <a:pt x="1226" y="717"/>
                  </a:lnTo>
                  <a:lnTo>
                    <a:pt x="957" y="927"/>
                  </a:lnTo>
                  <a:lnTo>
                    <a:pt x="748" y="1196"/>
                  </a:lnTo>
                  <a:lnTo>
                    <a:pt x="568" y="1464"/>
                  </a:lnTo>
                  <a:lnTo>
                    <a:pt x="389" y="1733"/>
                  </a:lnTo>
                  <a:lnTo>
                    <a:pt x="240" y="2062"/>
                  </a:lnTo>
                  <a:lnTo>
                    <a:pt x="150" y="2421"/>
                  </a:lnTo>
                  <a:lnTo>
                    <a:pt x="60" y="2779"/>
                  </a:lnTo>
                  <a:lnTo>
                    <a:pt x="1" y="3168"/>
                  </a:lnTo>
                  <a:lnTo>
                    <a:pt x="1" y="3586"/>
                  </a:lnTo>
                  <a:lnTo>
                    <a:pt x="1" y="4004"/>
                  </a:lnTo>
                  <a:lnTo>
                    <a:pt x="31" y="4393"/>
                  </a:lnTo>
                  <a:lnTo>
                    <a:pt x="120" y="4781"/>
                  </a:lnTo>
                  <a:lnTo>
                    <a:pt x="210" y="5140"/>
                  </a:lnTo>
                  <a:lnTo>
                    <a:pt x="359" y="5439"/>
                  </a:lnTo>
                  <a:lnTo>
                    <a:pt x="509" y="5737"/>
                  </a:lnTo>
                  <a:lnTo>
                    <a:pt x="688" y="6036"/>
                  </a:lnTo>
                  <a:lnTo>
                    <a:pt x="897" y="6275"/>
                  </a:lnTo>
                  <a:lnTo>
                    <a:pt x="1166" y="6484"/>
                  </a:lnTo>
                  <a:lnTo>
                    <a:pt x="1435" y="6694"/>
                  </a:lnTo>
                  <a:lnTo>
                    <a:pt x="1704" y="6843"/>
                  </a:lnTo>
                  <a:lnTo>
                    <a:pt x="2033" y="6992"/>
                  </a:lnTo>
                  <a:lnTo>
                    <a:pt x="2391" y="7112"/>
                  </a:lnTo>
                  <a:lnTo>
                    <a:pt x="2750" y="7172"/>
                  </a:lnTo>
                  <a:lnTo>
                    <a:pt x="3138" y="7231"/>
                  </a:lnTo>
                  <a:lnTo>
                    <a:pt x="3556" y="7261"/>
                  </a:lnTo>
                  <a:lnTo>
                    <a:pt x="3975" y="7231"/>
                  </a:lnTo>
                  <a:lnTo>
                    <a:pt x="4393" y="7202"/>
                  </a:lnTo>
                  <a:lnTo>
                    <a:pt x="4752" y="7142"/>
                  </a:lnTo>
                  <a:lnTo>
                    <a:pt x="5080" y="7022"/>
                  </a:lnTo>
                  <a:lnTo>
                    <a:pt x="5409" y="6903"/>
                  </a:lnTo>
                  <a:lnTo>
                    <a:pt x="5708" y="6723"/>
                  </a:lnTo>
                  <a:lnTo>
                    <a:pt x="5947" y="6544"/>
                  </a:lnTo>
                  <a:lnTo>
                    <a:pt x="6216" y="6335"/>
                  </a:lnTo>
                  <a:lnTo>
                    <a:pt x="6425" y="6066"/>
                  </a:lnTo>
                  <a:lnTo>
                    <a:pt x="6604" y="5797"/>
                  </a:lnTo>
                  <a:lnTo>
                    <a:pt x="6784" y="5498"/>
                  </a:lnTo>
                  <a:lnTo>
                    <a:pt x="6933" y="5200"/>
                  </a:lnTo>
                  <a:lnTo>
                    <a:pt x="7052" y="4841"/>
                  </a:lnTo>
                  <a:lnTo>
                    <a:pt x="7142" y="4482"/>
                  </a:lnTo>
                  <a:lnTo>
                    <a:pt x="7232" y="4094"/>
                  </a:lnTo>
                  <a:lnTo>
                    <a:pt x="7291" y="3676"/>
                  </a:lnTo>
                  <a:lnTo>
                    <a:pt x="7232" y="3257"/>
                  </a:lnTo>
                  <a:lnTo>
                    <a:pt x="7172" y="2869"/>
                  </a:lnTo>
                  <a:lnTo>
                    <a:pt x="7082" y="2510"/>
                  </a:lnTo>
                  <a:lnTo>
                    <a:pt x="6963" y="2152"/>
                  </a:lnTo>
                  <a:lnTo>
                    <a:pt x="6813" y="1823"/>
                  </a:lnTo>
                  <a:lnTo>
                    <a:pt x="6664" y="1524"/>
                  </a:lnTo>
                  <a:lnTo>
                    <a:pt x="6485" y="1255"/>
                  </a:lnTo>
                  <a:lnTo>
                    <a:pt x="6276" y="1016"/>
                  </a:lnTo>
                  <a:lnTo>
                    <a:pt x="6037" y="777"/>
                  </a:lnTo>
                  <a:lnTo>
                    <a:pt x="5768" y="598"/>
                  </a:lnTo>
                  <a:lnTo>
                    <a:pt x="5469" y="419"/>
                  </a:lnTo>
                  <a:lnTo>
                    <a:pt x="5170" y="269"/>
                  </a:lnTo>
                  <a:lnTo>
                    <a:pt x="4811" y="180"/>
                  </a:lnTo>
                  <a:lnTo>
                    <a:pt x="4453" y="90"/>
                  </a:lnTo>
                  <a:lnTo>
                    <a:pt x="4064" y="30"/>
                  </a:lnTo>
                  <a:lnTo>
                    <a:pt x="364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7"/>
            <p:cNvSpPr/>
            <p:nvPr/>
          </p:nvSpPr>
          <p:spPr>
            <a:xfrm>
              <a:off x="8893614" y="4573658"/>
              <a:ext cx="90403" cy="90781"/>
            </a:xfrm>
            <a:custGeom>
              <a:avLst/>
              <a:gdLst/>
              <a:ahLst/>
              <a:cxnLst/>
              <a:rect l="l" t="t" r="r" b="b"/>
              <a:pathLst>
                <a:path w="7172" h="7202" extrusionOk="0">
                  <a:moveTo>
                    <a:pt x="3556" y="0"/>
                  </a:moveTo>
                  <a:lnTo>
                    <a:pt x="3167" y="30"/>
                  </a:lnTo>
                  <a:lnTo>
                    <a:pt x="2779" y="90"/>
                  </a:lnTo>
                  <a:lnTo>
                    <a:pt x="2420" y="179"/>
                  </a:lnTo>
                  <a:lnTo>
                    <a:pt x="2092" y="299"/>
                  </a:lnTo>
                  <a:lnTo>
                    <a:pt x="1763" y="448"/>
                  </a:lnTo>
                  <a:lnTo>
                    <a:pt x="1464" y="628"/>
                  </a:lnTo>
                  <a:lnTo>
                    <a:pt x="1195" y="837"/>
                  </a:lnTo>
                  <a:lnTo>
                    <a:pt x="956" y="1076"/>
                  </a:lnTo>
                  <a:lnTo>
                    <a:pt x="717" y="1315"/>
                  </a:lnTo>
                  <a:lnTo>
                    <a:pt x="508" y="1614"/>
                  </a:lnTo>
                  <a:lnTo>
                    <a:pt x="359" y="1912"/>
                  </a:lnTo>
                  <a:lnTo>
                    <a:pt x="209" y="2241"/>
                  </a:lnTo>
                  <a:lnTo>
                    <a:pt x="90" y="2570"/>
                  </a:lnTo>
                  <a:lnTo>
                    <a:pt x="30" y="2928"/>
                  </a:lnTo>
                  <a:lnTo>
                    <a:pt x="0" y="3317"/>
                  </a:lnTo>
                  <a:lnTo>
                    <a:pt x="0" y="3675"/>
                  </a:lnTo>
                  <a:lnTo>
                    <a:pt x="30" y="4094"/>
                  </a:lnTo>
                  <a:lnTo>
                    <a:pt x="90" y="4452"/>
                  </a:lnTo>
                  <a:lnTo>
                    <a:pt x="149" y="4811"/>
                  </a:lnTo>
                  <a:lnTo>
                    <a:pt x="269" y="5139"/>
                  </a:lnTo>
                  <a:lnTo>
                    <a:pt x="388" y="5438"/>
                  </a:lnTo>
                  <a:lnTo>
                    <a:pt x="568" y="5707"/>
                  </a:lnTo>
                  <a:lnTo>
                    <a:pt x="747" y="5976"/>
                  </a:lnTo>
                  <a:lnTo>
                    <a:pt x="956" y="6185"/>
                  </a:lnTo>
                  <a:lnTo>
                    <a:pt x="1165" y="6394"/>
                  </a:lnTo>
                  <a:lnTo>
                    <a:pt x="1434" y="6574"/>
                  </a:lnTo>
                  <a:lnTo>
                    <a:pt x="1703" y="6753"/>
                  </a:lnTo>
                  <a:lnTo>
                    <a:pt x="2002" y="6873"/>
                  </a:lnTo>
                  <a:lnTo>
                    <a:pt x="2331" y="6992"/>
                  </a:lnTo>
                  <a:lnTo>
                    <a:pt x="2689" y="7082"/>
                  </a:lnTo>
                  <a:lnTo>
                    <a:pt x="3048" y="7141"/>
                  </a:lnTo>
                  <a:lnTo>
                    <a:pt x="3436" y="7171"/>
                  </a:lnTo>
                  <a:lnTo>
                    <a:pt x="3825" y="7201"/>
                  </a:lnTo>
                  <a:lnTo>
                    <a:pt x="4183" y="7141"/>
                  </a:lnTo>
                  <a:lnTo>
                    <a:pt x="4542" y="7082"/>
                  </a:lnTo>
                  <a:lnTo>
                    <a:pt x="4900" y="6992"/>
                  </a:lnTo>
                  <a:lnTo>
                    <a:pt x="5229" y="6843"/>
                  </a:lnTo>
                  <a:lnTo>
                    <a:pt x="5528" y="6663"/>
                  </a:lnTo>
                  <a:lnTo>
                    <a:pt x="5797" y="6484"/>
                  </a:lnTo>
                  <a:lnTo>
                    <a:pt x="6066" y="6245"/>
                  </a:lnTo>
                  <a:lnTo>
                    <a:pt x="6305" y="6006"/>
                  </a:lnTo>
                  <a:lnTo>
                    <a:pt x="6514" y="5737"/>
                  </a:lnTo>
                  <a:lnTo>
                    <a:pt x="6693" y="5438"/>
                  </a:lnTo>
                  <a:lnTo>
                    <a:pt x="6872" y="5110"/>
                  </a:lnTo>
                  <a:lnTo>
                    <a:pt x="6992" y="4781"/>
                  </a:lnTo>
                  <a:lnTo>
                    <a:pt x="7082" y="4422"/>
                  </a:lnTo>
                  <a:lnTo>
                    <a:pt x="7141" y="4034"/>
                  </a:lnTo>
                  <a:lnTo>
                    <a:pt x="7171" y="3645"/>
                  </a:lnTo>
                  <a:lnTo>
                    <a:pt x="7141" y="3287"/>
                  </a:lnTo>
                  <a:lnTo>
                    <a:pt x="7112" y="2898"/>
                  </a:lnTo>
                  <a:lnTo>
                    <a:pt x="7022" y="2540"/>
                  </a:lnTo>
                  <a:lnTo>
                    <a:pt x="6902" y="2211"/>
                  </a:lnTo>
                  <a:lnTo>
                    <a:pt x="6753" y="1883"/>
                  </a:lnTo>
                  <a:lnTo>
                    <a:pt x="6574" y="1584"/>
                  </a:lnTo>
                  <a:lnTo>
                    <a:pt x="6394" y="1315"/>
                  </a:lnTo>
                  <a:lnTo>
                    <a:pt x="6155" y="1046"/>
                  </a:lnTo>
                  <a:lnTo>
                    <a:pt x="5886" y="807"/>
                  </a:lnTo>
                  <a:lnTo>
                    <a:pt x="5617" y="598"/>
                  </a:lnTo>
                  <a:lnTo>
                    <a:pt x="5319" y="418"/>
                  </a:lnTo>
                  <a:lnTo>
                    <a:pt x="4990" y="269"/>
                  </a:lnTo>
                  <a:lnTo>
                    <a:pt x="4661" y="179"/>
                  </a:lnTo>
                  <a:lnTo>
                    <a:pt x="4303" y="90"/>
                  </a:lnTo>
                  <a:lnTo>
                    <a:pt x="3944" y="30"/>
                  </a:lnTo>
                  <a:lnTo>
                    <a:pt x="355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7"/>
            <p:cNvSpPr/>
            <p:nvPr/>
          </p:nvSpPr>
          <p:spPr>
            <a:xfrm>
              <a:off x="8700770" y="4680624"/>
              <a:ext cx="88903" cy="80987"/>
            </a:xfrm>
            <a:custGeom>
              <a:avLst/>
              <a:gdLst/>
              <a:ahLst/>
              <a:cxnLst/>
              <a:rect l="l" t="t" r="r" b="b"/>
              <a:pathLst>
                <a:path w="7053" h="6425" extrusionOk="0">
                  <a:moveTo>
                    <a:pt x="2809" y="0"/>
                  </a:moveTo>
                  <a:lnTo>
                    <a:pt x="2480" y="30"/>
                  </a:lnTo>
                  <a:lnTo>
                    <a:pt x="2152" y="90"/>
                  </a:lnTo>
                  <a:lnTo>
                    <a:pt x="1853" y="149"/>
                  </a:lnTo>
                  <a:lnTo>
                    <a:pt x="1584" y="269"/>
                  </a:lnTo>
                  <a:lnTo>
                    <a:pt x="1315" y="448"/>
                  </a:lnTo>
                  <a:lnTo>
                    <a:pt x="1076" y="628"/>
                  </a:lnTo>
                  <a:lnTo>
                    <a:pt x="837" y="837"/>
                  </a:lnTo>
                  <a:lnTo>
                    <a:pt x="658" y="1046"/>
                  </a:lnTo>
                  <a:lnTo>
                    <a:pt x="478" y="1315"/>
                  </a:lnTo>
                  <a:lnTo>
                    <a:pt x="329" y="1614"/>
                  </a:lnTo>
                  <a:lnTo>
                    <a:pt x="210" y="1912"/>
                  </a:lnTo>
                  <a:lnTo>
                    <a:pt x="120" y="2241"/>
                  </a:lnTo>
                  <a:lnTo>
                    <a:pt x="30" y="2570"/>
                  </a:lnTo>
                  <a:lnTo>
                    <a:pt x="0" y="2928"/>
                  </a:lnTo>
                  <a:lnTo>
                    <a:pt x="0" y="3287"/>
                  </a:lnTo>
                  <a:lnTo>
                    <a:pt x="30" y="3645"/>
                  </a:lnTo>
                  <a:lnTo>
                    <a:pt x="90" y="4004"/>
                  </a:lnTo>
                  <a:lnTo>
                    <a:pt x="150" y="4333"/>
                  </a:lnTo>
                  <a:lnTo>
                    <a:pt x="269" y="4661"/>
                  </a:lnTo>
                  <a:lnTo>
                    <a:pt x="389" y="4960"/>
                  </a:lnTo>
                  <a:lnTo>
                    <a:pt x="568" y="5229"/>
                  </a:lnTo>
                  <a:lnTo>
                    <a:pt x="747" y="5468"/>
                  </a:lnTo>
                  <a:lnTo>
                    <a:pt x="957" y="5707"/>
                  </a:lnTo>
                  <a:lnTo>
                    <a:pt x="1196" y="5916"/>
                  </a:lnTo>
                  <a:lnTo>
                    <a:pt x="1435" y="6066"/>
                  </a:lnTo>
                  <a:lnTo>
                    <a:pt x="1704" y="6215"/>
                  </a:lnTo>
                  <a:lnTo>
                    <a:pt x="2002" y="6335"/>
                  </a:lnTo>
                  <a:lnTo>
                    <a:pt x="2301" y="6394"/>
                  </a:lnTo>
                  <a:lnTo>
                    <a:pt x="2630" y="6424"/>
                  </a:lnTo>
                  <a:lnTo>
                    <a:pt x="2959" y="6424"/>
                  </a:lnTo>
                  <a:lnTo>
                    <a:pt x="3287" y="6394"/>
                  </a:lnTo>
                  <a:lnTo>
                    <a:pt x="3556" y="6335"/>
                  </a:lnTo>
                  <a:lnTo>
                    <a:pt x="3795" y="6245"/>
                  </a:lnTo>
                  <a:lnTo>
                    <a:pt x="4034" y="6125"/>
                  </a:lnTo>
                  <a:lnTo>
                    <a:pt x="4273" y="6006"/>
                  </a:lnTo>
                  <a:lnTo>
                    <a:pt x="4751" y="5707"/>
                  </a:lnTo>
                  <a:lnTo>
                    <a:pt x="5200" y="5349"/>
                  </a:lnTo>
                  <a:lnTo>
                    <a:pt x="6126" y="4542"/>
                  </a:lnTo>
                  <a:lnTo>
                    <a:pt x="6574" y="4153"/>
                  </a:lnTo>
                  <a:lnTo>
                    <a:pt x="7052" y="3795"/>
                  </a:lnTo>
                  <a:lnTo>
                    <a:pt x="7022" y="2480"/>
                  </a:lnTo>
                  <a:lnTo>
                    <a:pt x="6544" y="2122"/>
                  </a:lnTo>
                  <a:lnTo>
                    <a:pt x="6066" y="1763"/>
                  </a:lnTo>
                  <a:lnTo>
                    <a:pt x="5110" y="1016"/>
                  </a:lnTo>
                  <a:lnTo>
                    <a:pt x="4632" y="657"/>
                  </a:lnTo>
                  <a:lnTo>
                    <a:pt x="4154" y="388"/>
                  </a:lnTo>
                  <a:lnTo>
                    <a:pt x="3915" y="269"/>
                  </a:lnTo>
                  <a:lnTo>
                    <a:pt x="3676" y="149"/>
                  </a:lnTo>
                  <a:lnTo>
                    <a:pt x="3407" y="90"/>
                  </a:lnTo>
                  <a:lnTo>
                    <a:pt x="3168" y="30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7"/>
            <p:cNvSpPr/>
            <p:nvPr/>
          </p:nvSpPr>
          <p:spPr>
            <a:xfrm>
              <a:off x="8955756" y="4439187"/>
              <a:ext cx="76096" cy="68193"/>
            </a:xfrm>
            <a:custGeom>
              <a:avLst/>
              <a:gdLst/>
              <a:ahLst/>
              <a:cxnLst/>
              <a:rect l="l" t="t" r="r" b="b"/>
              <a:pathLst>
                <a:path w="6037" h="5410" extrusionOk="0">
                  <a:moveTo>
                    <a:pt x="2749" y="1"/>
                  </a:moveTo>
                  <a:lnTo>
                    <a:pt x="2540" y="31"/>
                  </a:lnTo>
                  <a:lnTo>
                    <a:pt x="2331" y="120"/>
                  </a:lnTo>
                  <a:lnTo>
                    <a:pt x="2122" y="210"/>
                  </a:lnTo>
                  <a:lnTo>
                    <a:pt x="1883" y="330"/>
                  </a:lnTo>
                  <a:lnTo>
                    <a:pt x="1435" y="628"/>
                  </a:lnTo>
                  <a:lnTo>
                    <a:pt x="986" y="1017"/>
                  </a:lnTo>
                  <a:lnTo>
                    <a:pt x="598" y="1405"/>
                  </a:lnTo>
                  <a:lnTo>
                    <a:pt x="448" y="1644"/>
                  </a:lnTo>
                  <a:lnTo>
                    <a:pt x="299" y="1853"/>
                  </a:lnTo>
                  <a:lnTo>
                    <a:pt x="180" y="2063"/>
                  </a:lnTo>
                  <a:lnTo>
                    <a:pt x="90" y="2272"/>
                  </a:lnTo>
                  <a:lnTo>
                    <a:pt x="30" y="2451"/>
                  </a:lnTo>
                  <a:lnTo>
                    <a:pt x="0" y="2660"/>
                  </a:lnTo>
                  <a:lnTo>
                    <a:pt x="30" y="2839"/>
                  </a:lnTo>
                  <a:lnTo>
                    <a:pt x="60" y="3049"/>
                  </a:lnTo>
                  <a:lnTo>
                    <a:pt x="150" y="3258"/>
                  </a:lnTo>
                  <a:lnTo>
                    <a:pt x="269" y="3467"/>
                  </a:lnTo>
                  <a:lnTo>
                    <a:pt x="389" y="3676"/>
                  </a:lnTo>
                  <a:lnTo>
                    <a:pt x="538" y="3915"/>
                  </a:lnTo>
                  <a:lnTo>
                    <a:pt x="927" y="4333"/>
                  </a:lnTo>
                  <a:lnTo>
                    <a:pt x="1345" y="4722"/>
                  </a:lnTo>
                  <a:lnTo>
                    <a:pt x="1793" y="5051"/>
                  </a:lnTo>
                  <a:lnTo>
                    <a:pt x="2002" y="5170"/>
                  </a:lnTo>
                  <a:lnTo>
                    <a:pt x="2241" y="5290"/>
                  </a:lnTo>
                  <a:lnTo>
                    <a:pt x="2450" y="5379"/>
                  </a:lnTo>
                  <a:lnTo>
                    <a:pt x="2660" y="5409"/>
                  </a:lnTo>
                  <a:lnTo>
                    <a:pt x="3048" y="5409"/>
                  </a:lnTo>
                  <a:lnTo>
                    <a:pt x="3227" y="5349"/>
                  </a:lnTo>
                  <a:lnTo>
                    <a:pt x="3436" y="5260"/>
                  </a:lnTo>
                  <a:lnTo>
                    <a:pt x="3855" y="5051"/>
                  </a:lnTo>
                  <a:lnTo>
                    <a:pt x="4273" y="4752"/>
                  </a:lnTo>
                  <a:lnTo>
                    <a:pt x="5140" y="4065"/>
                  </a:lnTo>
                  <a:lnTo>
                    <a:pt x="5588" y="3736"/>
                  </a:lnTo>
                  <a:lnTo>
                    <a:pt x="6006" y="3437"/>
                  </a:lnTo>
                  <a:lnTo>
                    <a:pt x="6036" y="2092"/>
                  </a:lnTo>
                  <a:lnTo>
                    <a:pt x="5618" y="1794"/>
                  </a:lnTo>
                  <a:lnTo>
                    <a:pt x="5199" y="1435"/>
                  </a:lnTo>
                  <a:lnTo>
                    <a:pt x="4363" y="718"/>
                  </a:lnTo>
                  <a:lnTo>
                    <a:pt x="3944" y="419"/>
                  </a:lnTo>
                  <a:lnTo>
                    <a:pt x="3556" y="180"/>
                  </a:lnTo>
                  <a:lnTo>
                    <a:pt x="3347" y="90"/>
                  </a:lnTo>
                  <a:lnTo>
                    <a:pt x="3138" y="31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7"/>
            <p:cNvSpPr/>
            <p:nvPr/>
          </p:nvSpPr>
          <p:spPr>
            <a:xfrm>
              <a:off x="8416401" y="5072702"/>
              <a:ext cx="67815" cy="75718"/>
            </a:xfrm>
            <a:custGeom>
              <a:avLst/>
              <a:gdLst/>
              <a:ahLst/>
              <a:cxnLst/>
              <a:rect l="l" t="t" r="r" b="b"/>
              <a:pathLst>
                <a:path w="5380" h="6007" extrusionOk="0">
                  <a:moveTo>
                    <a:pt x="2063" y="0"/>
                  </a:moveTo>
                  <a:lnTo>
                    <a:pt x="1764" y="419"/>
                  </a:lnTo>
                  <a:lnTo>
                    <a:pt x="1405" y="837"/>
                  </a:lnTo>
                  <a:lnTo>
                    <a:pt x="718" y="1674"/>
                  </a:lnTo>
                  <a:lnTo>
                    <a:pt x="419" y="2092"/>
                  </a:lnTo>
                  <a:lnTo>
                    <a:pt x="180" y="2510"/>
                  </a:lnTo>
                  <a:lnTo>
                    <a:pt x="90" y="2719"/>
                  </a:lnTo>
                  <a:lnTo>
                    <a:pt x="31" y="2929"/>
                  </a:lnTo>
                  <a:lnTo>
                    <a:pt x="1" y="3138"/>
                  </a:lnTo>
                  <a:lnTo>
                    <a:pt x="1" y="3347"/>
                  </a:lnTo>
                  <a:lnTo>
                    <a:pt x="1" y="3556"/>
                  </a:lnTo>
                  <a:lnTo>
                    <a:pt x="61" y="3735"/>
                  </a:lnTo>
                  <a:lnTo>
                    <a:pt x="150" y="3974"/>
                  </a:lnTo>
                  <a:lnTo>
                    <a:pt x="270" y="4184"/>
                  </a:lnTo>
                  <a:lnTo>
                    <a:pt x="598" y="4662"/>
                  </a:lnTo>
                  <a:lnTo>
                    <a:pt x="957" y="5080"/>
                  </a:lnTo>
                  <a:lnTo>
                    <a:pt x="1345" y="5468"/>
                  </a:lnTo>
                  <a:lnTo>
                    <a:pt x="1555" y="5618"/>
                  </a:lnTo>
                  <a:lnTo>
                    <a:pt x="1764" y="5767"/>
                  </a:lnTo>
                  <a:lnTo>
                    <a:pt x="1943" y="5887"/>
                  </a:lnTo>
                  <a:lnTo>
                    <a:pt x="2152" y="5976"/>
                  </a:lnTo>
                  <a:lnTo>
                    <a:pt x="2302" y="6006"/>
                  </a:lnTo>
                  <a:lnTo>
                    <a:pt x="2451" y="6006"/>
                  </a:lnTo>
                  <a:lnTo>
                    <a:pt x="2690" y="5976"/>
                  </a:lnTo>
                  <a:lnTo>
                    <a:pt x="2899" y="5887"/>
                  </a:lnTo>
                  <a:lnTo>
                    <a:pt x="3138" y="5797"/>
                  </a:lnTo>
                  <a:lnTo>
                    <a:pt x="3377" y="5707"/>
                  </a:lnTo>
                  <a:lnTo>
                    <a:pt x="3826" y="5409"/>
                  </a:lnTo>
                  <a:lnTo>
                    <a:pt x="4274" y="5050"/>
                  </a:lnTo>
                  <a:lnTo>
                    <a:pt x="4662" y="4662"/>
                  </a:lnTo>
                  <a:lnTo>
                    <a:pt x="4991" y="4243"/>
                  </a:lnTo>
                  <a:lnTo>
                    <a:pt x="5110" y="4034"/>
                  </a:lnTo>
                  <a:lnTo>
                    <a:pt x="5230" y="3825"/>
                  </a:lnTo>
                  <a:lnTo>
                    <a:pt x="5320" y="3616"/>
                  </a:lnTo>
                  <a:lnTo>
                    <a:pt x="5379" y="3437"/>
                  </a:lnTo>
                  <a:lnTo>
                    <a:pt x="5379" y="3227"/>
                  </a:lnTo>
                  <a:lnTo>
                    <a:pt x="5349" y="3048"/>
                  </a:lnTo>
                  <a:lnTo>
                    <a:pt x="5320" y="2839"/>
                  </a:lnTo>
                  <a:lnTo>
                    <a:pt x="5230" y="2630"/>
                  </a:lnTo>
                  <a:lnTo>
                    <a:pt x="5021" y="2211"/>
                  </a:lnTo>
                  <a:lnTo>
                    <a:pt x="4722" y="1793"/>
                  </a:lnTo>
                  <a:lnTo>
                    <a:pt x="4035" y="897"/>
                  </a:lnTo>
                  <a:lnTo>
                    <a:pt x="3706" y="449"/>
                  </a:lnTo>
                  <a:lnTo>
                    <a:pt x="3407" y="30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7"/>
            <p:cNvSpPr/>
            <p:nvPr/>
          </p:nvSpPr>
          <p:spPr>
            <a:xfrm>
              <a:off x="8465750" y="4935598"/>
              <a:ext cx="85500" cy="66302"/>
            </a:xfrm>
            <a:custGeom>
              <a:avLst/>
              <a:gdLst/>
              <a:ahLst/>
              <a:cxnLst/>
              <a:rect l="l" t="t" r="r" b="b"/>
              <a:pathLst>
                <a:path w="6783" h="5260" extrusionOk="0">
                  <a:moveTo>
                    <a:pt x="2988" y="1"/>
                  </a:moveTo>
                  <a:lnTo>
                    <a:pt x="2809" y="31"/>
                  </a:lnTo>
                  <a:lnTo>
                    <a:pt x="2630" y="61"/>
                  </a:lnTo>
                  <a:lnTo>
                    <a:pt x="2420" y="120"/>
                  </a:lnTo>
                  <a:lnTo>
                    <a:pt x="2241" y="210"/>
                  </a:lnTo>
                  <a:lnTo>
                    <a:pt x="2062" y="330"/>
                  </a:lnTo>
                  <a:lnTo>
                    <a:pt x="1733" y="658"/>
                  </a:lnTo>
                  <a:lnTo>
                    <a:pt x="1375" y="1017"/>
                  </a:lnTo>
                  <a:lnTo>
                    <a:pt x="687" y="1824"/>
                  </a:lnTo>
                  <a:lnTo>
                    <a:pt x="359" y="2242"/>
                  </a:lnTo>
                  <a:lnTo>
                    <a:pt x="0" y="2601"/>
                  </a:lnTo>
                  <a:lnTo>
                    <a:pt x="389" y="2989"/>
                  </a:lnTo>
                  <a:lnTo>
                    <a:pt x="747" y="3377"/>
                  </a:lnTo>
                  <a:lnTo>
                    <a:pt x="1464" y="4214"/>
                  </a:lnTo>
                  <a:lnTo>
                    <a:pt x="1823" y="4603"/>
                  </a:lnTo>
                  <a:lnTo>
                    <a:pt x="2211" y="4901"/>
                  </a:lnTo>
                  <a:lnTo>
                    <a:pt x="2391" y="5021"/>
                  </a:lnTo>
                  <a:lnTo>
                    <a:pt x="2600" y="5140"/>
                  </a:lnTo>
                  <a:lnTo>
                    <a:pt x="2809" y="5200"/>
                  </a:lnTo>
                  <a:lnTo>
                    <a:pt x="3018" y="5260"/>
                  </a:lnTo>
                  <a:lnTo>
                    <a:pt x="3167" y="5260"/>
                  </a:lnTo>
                  <a:lnTo>
                    <a:pt x="3347" y="5230"/>
                  </a:lnTo>
                  <a:lnTo>
                    <a:pt x="3526" y="5170"/>
                  </a:lnTo>
                  <a:lnTo>
                    <a:pt x="3705" y="5081"/>
                  </a:lnTo>
                  <a:lnTo>
                    <a:pt x="4124" y="4812"/>
                  </a:lnTo>
                  <a:lnTo>
                    <a:pt x="4572" y="4453"/>
                  </a:lnTo>
                  <a:lnTo>
                    <a:pt x="5558" y="3527"/>
                  </a:lnTo>
                  <a:lnTo>
                    <a:pt x="6155" y="3019"/>
                  </a:lnTo>
                  <a:lnTo>
                    <a:pt x="6783" y="2511"/>
                  </a:lnTo>
                  <a:lnTo>
                    <a:pt x="6126" y="2033"/>
                  </a:lnTo>
                  <a:lnTo>
                    <a:pt x="5528" y="1585"/>
                  </a:lnTo>
                  <a:lnTo>
                    <a:pt x="4482" y="748"/>
                  </a:lnTo>
                  <a:lnTo>
                    <a:pt x="4004" y="419"/>
                  </a:lnTo>
                  <a:lnTo>
                    <a:pt x="3586" y="180"/>
                  </a:lnTo>
                  <a:lnTo>
                    <a:pt x="3377" y="91"/>
                  </a:lnTo>
                  <a:lnTo>
                    <a:pt x="3197" y="31"/>
                  </a:lnTo>
                  <a:lnTo>
                    <a:pt x="29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7"/>
            <p:cNvSpPr/>
            <p:nvPr/>
          </p:nvSpPr>
          <p:spPr>
            <a:xfrm>
              <a:off x="8762156" y="4542763"/>
              <a:ext cx="61033" cy="78731"/>
            </a:xfrm>
            <a:custGeom>
              <a:avLst/>
              <a:gdLst/>
              <a:ahLst/>
              <a:cxnLst/>
              <a:rect l="l" t="t" r="r" b="b"/>
              <a:pathLst>
                <a:path w="4842" h="6246" extrusionOk="0">
                  <a:moveTo>
                    <a:pt x="2541" y="1"/>
                  </a:moveTo>
                  <a:lnTo>
                    <a:pt x="2182" y="330"/>
                  </a:lnTo>
                  <a:lnTo>
                    <a:pt x="1794" y="658"/>
                  </a:lnTo>
                  <a:lnTo>
                    <a:pt x="1017" y="1316"/>
                  </a:lnTo>
                  <a:lnTo>
                    <a:pt x="658" y="1644"/>
                  </a:lnTo>
                  <a:lnTo>
                    <a:pt x="359" y="2003"/>
                  </a:lnTo>
                  <a:lnTo>
                    <a:pt x="240" y="2182"/>
                  </a:lnTo>
                  <a:lnTo>
                    <a:pt x="150" y="2361"/>
                  </a:lnTo>
                  <a:lnTo>
                    <a:pt x="61" y="2541"/>
                  </a:lnTo>
                  <a:lnTo>
                    <a:pt x="31" y="2720"/>
                  </a:lnTo>
                  <a:lnTo>
                    <a:pt x="1" y="2869"/>
                  </a:lnTo>
                  <a:lnTo>
                    <a:pt x="31" y="3049"/>
                  </a:lnTo>
                  <a:lnTo>
                    <a:pt x="90" y="3198"/>
                  </a:lnTo>
                  <a:lnTo>
                    <a:pt x="180" y="3377"/>
                  </a:lnTo>
                  <a:lnTo>
                    <a:pt x="419" y="3766"/>
                  </a:lnTo>
                  <a:lnTo>
                    <a:pt x="748" y="4154"/>
                  </a:lnTo>
                  <a:lnTo>
                    <a:pt x="1555" y="5110"/>
                  </a:lnTo>
                  <a:lnTo>
                    <a:pt x="2033" y="5648"/>
                  </a:lnTo>
                  <a:lnTo>
                    <a:pt x="2481" y="6246"/>
                  </a:lnTo>
                  <a:lnTo>
                    <a:pt x="2929" y="5648"/>
                  </a:lnTo>
                  <a:lnTo>
                    <a:pt x="3377" y="5081"/>
                  </a:lnTo>
                  <a:lnTo>
                    <a:pt x="4154" y="4154"/>
                  </a:lnTo>
                  <a:lnTo>
                    <a:pt x="4453" y="3736"/>
                  </a:lnTo>
                  <a:lnTo>
                    <a:pt x="4692" y="3347"/>
                  </a:lnTo>
                  <a:lnTo>
                    <a:pt x="4752" y="3138"/>
                  </a:lnTo>
                  <a:lnTo>
                    <a:pt x="4812" y="2959"/>
                  </a:lnTo>
                  <a:lnTo>
                    <a:pt x="4841" y="2810"/>
                  </a:lnTo>
                  <a:lnTo>
                    <a:pt x="4841" y="2630"/>
                  </a:lnTo>
                  <a:lnTo>
                    <a:pt x="4812" y="2451"/>
                  </a:lnTo>
                  <a:lnTo>
                    <a:pt x="4752" y="2272"/>
                  </a:lnTo>
                  <a:lnTo>
                    <a:pt x="4662" y="2122"/>
                  </a:lnTo>
                  <a:lnTo>
                    <a:pt x="4573" y="1943"/>
                  </a:lnTo>
                  <a:lnTo>
                    <a:pt x="4304" y="1614"/>
                  </a:lnTo>
                  <a:lnTo>
                    <a:pt x="3975" y="1286"/>
                  </a:lnTo>
                  <a:lnTo>
                    <a:pt x="3228" y="658"/>
                  </a:lnTo>
                  <a:lnTo>
                    <a:pt x="2869" y="330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7"/>
            <p:cNvSpPr/>
            <p:nvPr/>
          </p:nvSpPr>
          <p:spPr>
            <a:xfrm>
              <a:off x="8515464" y="4788333"/>
              <a:ext cx="73084" cy="55008"/>
            </a:xfrm>
            <a:custGeom>
              <a:avLst/>
              <a:gdLst/>
              <a:ahLst/>
              <a:cxnLst/>
              <a:rect l="l" t="t" r="r" b="b"/>
              <a:pathLst>
                <a:path w="5798" h="4364" extrusionOk="0">
                  <a:moveTo>
                    <a:pt x="2361" y="1"/>
                  </a:moveTo>
                  <a:lnTo>
                    <a:pt x="2211" y="31"/>
                  </a:lnTo>
                  <a:lnTo>
                    <a:pt x="2062" y="90"/>
                  </a:lnTo>
                  <a:lnTo>
                    <a:pt x="1913" y="180"/>
                  </a:lnTo>
                  <a:lnTo>
                    <a:pt x="1733" y="270"/>
                  </a:lnTo>
                  <a:lnTo>
                    <a:pt x="1464" y="539"/>
                  </a:lnTo>
                  <a:lnTo>
                    <a:pt x="1166" y="837"/>
                  </a:lnTo>
                  <a:lnTo>
                    <a:pt x="568" y="1525"/>
                  </a:lnTo>
                  <a:lnTo>
                    <a:pt x="299" y="1853"/>
                  </a:lnTo>
                  <a:lnTo>
                    <a:pt x="0" y="2182"/>
                  </a:lnTo>
                  <a:lnTo>
                    <a:pt x="299" y="2481"/>
                  </a:lnTo>
                  <a:lnTo>
                    <a:pt x="568" y="2839"/>
                  </a:lnTo>
                  <a:lnTo>
                    <a:pt x="1136" y="3527"/>
                  </a:lnTo>
                  <a:lnTo>
                    <a:pt x="1435" y="3825"/>
                  </a:lnTo>
                  <a:lnTo>
                    <a:pt x="1733" y="4094"/>
                  </a:lnTo>
                  <a:lnTo>
                    <a:pt x="1883" y="4184"/>
                  </a:lnTo>
                  <a:lnTo>
                    <a:pt x="2032" y="4274"/>
                  </a:lnTo>
                  <a:lnTo>
                    <a:pt x="2182" y="4333"/>
                  </a:lnTo>
                  <a:lnTo>
                    <a:pt x="2331" y="4363"/>
                  </a:lnTo>
                  <a:lnTo>
                    <a:pt x="2660" y="4363"/>
                  </a:lnTo>
                  <a:lnTo>
                    <a:pt x="2809" y="4304"/>
                  </a:lnTo>
                  <a:lnTo>
                    <a:pt x="2988" y="4244"/>
                  </a:lnTo>
                  <a:lnTo>
                    <a:pt x="3347" y="4035"/>
                  </a:lnTo>
                  <a:lnTo>
                    <a:pt x="3735" y="3736"/>
                  </a:lnTo>
                  <a:lnTo>
                    <a:pt x="4662" y="3019"/>
                  </a:lnTo>
                  <a:lnTo>
                    <a:pt x="5199" y="2630"/>
                  </a:lnTo>
                  <a:lnTo>
                    <a:pt x="5797" y="2212"/>
                  </a:lnTo>
                  <a:lnTo>
                    <a:pt x="5199" y="1794"/>
                  </a:lnTo>
                  <a:lnTo>
                    <a:pt x="4662" y="1375"/>
                  </a:lnTo>
                  <a:lnTo>
                    <a:pt x="3765" y="658"/>
                  </a:lnTo>
                  <a:lnTo>
                    <a:pt x="3377" y="359"/>
                  </a:lnTo>
                  <a:lnTo>
                    <a:pt x="3018" y="150"/>
                  </a:lnTo>
                  <a:lnTo>
                    <a:pt x="2839" y="61"/>
                  </a:lnTo>
                  <a:lnTo>
                    <a:pt x="2690" y="31"/>
                  </a:lnTo>
                  <a:lnTo>
                    <a:pt x="25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7"/>
            <p:cNvSpPr/>
            <p:nvPr/>
          </p:nvSpPr>
          <p:spPr>
            <a:xfrm>
              <a:off x="9012252" y="4307743"/>
              <a:ext cx="50483" cy="39933"/>
            </a:xfrm>
            <a:custGeom>
              <a:avLst/>
              <a:gdLst/>
              <a:ahLst/>
              <a:cxnLst/>
              <a:rect l="l" t="t" r="r" b="b"/>
              <a:pathLst>
                <a:path w="4005" h="3168" extrusionOk="0">
                  <a:moveTo>
                    <a:pt x="1644" y="1"/>
                  </a:moveTo>
                  <a:lnTo>
                    <a:pt x="1524" y="31"/>
                  </a:lnTo>
                  <a:lnTo>
                    <a:pt x="1315" y="150"/>
                  </a:lnTo>
                  <a:lnTo>
                    <a:pt x="1076" y="329"/>
                  </a:lnTo>
                  <a:lnTo>
                    <a:pt x="867" y="509"/>
                  </a:lnTo>
                  <a:lnTo>
                    <a:pt x="419" y="987"/>
                  </a:lnTo>
                  <a:lnTo>
                    <a:pt x="209" y="1196"/>
                  </a:lnTo>
                  <a:lnTo>
                    <a:pt x="0" y="1405"/>
                  </a:lnTo>
                  <a:lnTo>
                    <a:pt x="419" y="1913"/>
                  </a:lnTo>
                  <a:lnTo>
                    <a:pt x="837" y="2421"/>
                  </a:lnTo>
                  <a:lnTo>
                    <a:pt x="1046" y="2660"/>
                  </a:lnTo>
                  <a:lnTo>
                    <a:pt x="1255" y="2869"/>
                  </a:lnTo>
                  <a:lnTo>
                    <a:pt x="1494" y="3048"/>
                  </a:lnTo>
                  <a:lnTo>
                    <a:pt x="1763" y="3138"/>
                  </a:lnTo>
                  <a:lnTo>
                    <a:pt x="1853" y="3168"/>
                  </a:lnTo>
                  <a:lnTo>
                    <a:pt x="1942" y="3138"/>
                  </a:lnTo>
                  <a:lnTo>
                    <a:pt x="2152" y="3078"/>
                  </a:lnTo>
                  <a:lnTo>
                    <a:pt x="2391" y="2899"/>
                  </a:lnTo>
                  <a:lnTo>
                    <a:pt x="2660" y="2690"/>
                  </a:lnTo>
                  <a:lnTo>
                    <a:pt x="3287" y="2182"/>
                  </a:lnTo>
                  <a:lnTo>
                    <a:pt x="3646" y="1883"/>
                  </a:lnTo>
                  <a:lnTo>
                    <a:pt x="4004" y="1584"/>
                  </a:lnTo>
                  <a:lnTo>
                    <a:pt x="3646" y="1285"/>
                  </a:lnTo>
                  <a:lnTo>
                    <a:pt x="3317" y="1017"/>
                  </a:lnTo>
                  <a:lnTo>
                    <a:pt x="2719" y="479"/>
                  </a:lnTo>
                  <a:lnTo>
                    <a:pt x="2450" y="270"/>
                  </a:lnTo>
                  <a:lnTo>
                    <a:pt x="2211" y="120"/>
                  </a:lnTo>
                  <a:lnTo>
                    <a:pt x="2002" y="31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7"/>
            <p:cNvSpPr/>
            <p:nvPr/>
          </p:nvSpPr>
          <p:spPr>
            <a:xfrm>
              <a:off x="8575350" y="4649351"/>
              <a:ext cx="53117" cy="41445"/>
            </a:xfrm>
            <a:custGeom>
              <a:avLst/>
              <a:gdLst/>
              <a:ahLst/>
              <a:cxnLst/>
              <a:rect l="l" t="t" r="r" b="b"/>
              <a:pathLst>
                <a:path w="4214" h="3288" extrusionOk="0">
                  <a:moveTo>
                    <a:pt x="1464" y="1"/>
                  </a:moveTo>
                  <a:lnTo>
                    <a:pt x="1345" y="61"/>
                  </a:lnTo>
                  <a:lnTo>
                    <a:pt x="1076" y="180"/>
                  </a:lnTo>
                  <a:lnTo>
                    <a:pt x="807" y="360"/>
                  </a:lnTo>
                  <a:lnTo>
                    <a:pt x="538" y="569"/>
                  </a:lnTo>
                  <a:lnTo>
                    <a:pt x="329" y="838"/>
                  </a:lnTo>
                  <a:lnTo>
                    <a:pt x="150" y="1077"/>
                  </a:lnTo>
                  <a:lnTo>
                    <a:pt x="30" y="1286"/>
                  </a:lnTo>
                  <a:lnTo>
                    <a:pt x="0" y="1375"/>
                  </a:lnTo>
                  <a:lnTo>
                    <a:pt x="0" y="1465"/>
                  </a:lnTo>
                  <a:lnTo>
                    <a:pt x="90" y="1734"/>
                  </a:lnTo>
                  <a:lnTo>
                    <a:pt x="209" y="2033"/>
                  </a:lnTo>
                  <a:lnTo>
                    <a:pt x="389" y="2332"/>
                  </a:lnTo>
                  <a:lnTo>
                    <a:pt x="598" y="2601"/>
                  </a:lnTo>
                  <a:lnTo>
                    <a:pt x="837" y="2840"/>
                  </a:lnTo>
                  <a:lnTo>
                    <a:pt x="1076" y="3049"/>
                  </a:lnTo>
                  <a:lnTo>
                    <a:pt x="1315" y="3198"/>
                  </a:lnTo>
                  <a:lnTo>
                    <a:pt x="1584" y="3288"/>
                  </a:lnTo>
                  <a:lnTo>
                    <a:pt x="1674" y="3288"/>
                  </a:lnTo>
                  <a:lnTo>
                    <a:pt x="1793" y="3258"/>
                  </a:lnTo>
                  <a:lnTo>
                    <a:pt x="2062" y="3198"/>
                  </a:lnTo>
                  <a:lnTo>
                    <a:pt x="2331" y="3019"/>
                  </a:lnTo>
                  <a:lnTo>
                    <a:pt x="2630" y="2810"/>
                  </a:lnTo>
                  <a:lnTo>
                    <a:pt x="3347" y="2272"/>
                  </a:lnTo>
                  <a:lnTo>
                    <a:pt x="3735" y="1973"/>
                  </a:lnTo>
                  <a:lnTo>
                    <a:pt x="4213" y="1674"/>
                  </a:lnTo>
                  <a:lnTo>
                    <a:pt x="3765" y="1346"/>
                  </a:lnTo>
                  <a:lnTo>
                    <a:pt x="3377" y="1047"/>
                  </a:lnTo>
                  <a:lnTo>
                    <a:pt x="2689" y="539"/>
                  </a:lnTo>
                  <a:lnTo>
                    <a:pt x="2391" y="330"/>
                  </a:lnTo>
                  <a:lnTo>
                    <a:pt x="2092" y="150"/>
                  </a:lnTo>
                  <a:lnTo>
                    <a:pt x="1853" y="3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3_1"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28"/>
          <p:cNvSpPr txBox="1">
            <a:spLocks noGrp="1"/>
          </p:cNvSpPr>
          <p:nvPr>
            <p:ph type="title"/>
          </p:nvPr>
        </p:nvSpPr>
        <p:spPr>
          <a:xfrm>
            <a:off x="3040350" y="1190254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6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075" name="Google Shape;3075;p28"/>
          <p:cNvSpPr txBox="1">
            <a:spLocks noGrp="1"/>
          </p:cNvSpPr>
          <p:nvPr>
            <p:ph type="title" idx="2" hasCustomPrompt="1"/>
          </p:nvPr>
        </p:nvSpPr>
        <p:spPr>
          <a:xfrm>
            <a:off x="2766000" y="605261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6" name="Google Shape;3076;p28"/>
          <p:cNvSpPr txBox="1">
            <a:spLocks noGrp="1"/>
          </p:cNvSpPr>
          <p:nvPr>
            <p:ph type="subTitle" idx="1"/>
          </p:nvPr>
        </p:nvSpPr>
        <p:spPr>
          <a:xfrm>
            <a:off x="2248050" y="4355239"/>
            <a:ext cx="46479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7" name="Google Shape;3077;p28"/>
          <p:cNvSpPr txBox="1">
            <a:spLocks noGrp="1"/>
          </p:cNvSpPr>
          <p:nvPr>
            <p:ph type="title" idx="3" hasCustomPrompt="1"/>
          </p:nvPr>
        </p:nvSpPr>
        <p:spPr>
          <a:xfrm>
            <a:off x="2765250" y="3769744"/>
            <a:ext cx="3613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78" name="Google Shape;3078;p28"/>
          <p:cNvSpPr txBox="1">
            <a:spLocks noGrp="1"/>
          </p:cNvSpPr>
          <p:nvPr>
            <p:ph type="subTitle" idx="4"/>
          </p:nvPr>
        </p:nvSpPr>
        <p:spPr>
          <a:xfrm>
            <a:off x="3040350" y="2772746"/>
            <a:ext cx="3063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3079" name="Google Shape;3079;p28"/>
          <p:cNvSpPr txBox="1">
            <a:spLocks noGrp="1"/>
          </p:cNvSpPr>
          <p:nvPr>
            <p:ph type="title" idx="5" hasCustomPrompt="1"/>
          </p:nvPr>
        </p:nvSpPr>
        <p:spPr>
          <a:xfrm>
            <a:off x="2766000" y="2187503"/>
            <a:ext cx="3612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r>
              <a:t>xx%</a:t>
            </a:r>
          </a:p>
        </p:txBody>
      </p:sp>
      <p:sp>
        <p:nvSpPr>
          <p:cNvPr id="3080" name="Google Shape;3080;p28"/>
          <p:cNvSpPr/>
          <p:nvPr/>
        </p:nvSpPr>
        <p:spPr>
          <a:xfrm>
            <a:off x="8214175" y="-46255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Google Shape;3081;p28"/>
          <p:cNvSpPr/>
          <p:nvPr/>
        </p:nvSpPr>
        <p:spPr>
          <a:xfrm>
            <a:off x="8015175" y="-46255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2" name="Google Shape;3082;p28"/>
          <p:cNvSpPr/>
          <p:nvPr/>
        </p:nvSpPr>
        <p:spPr>
          <a:xfrm>
            <a:off x="8194725" y="276114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3083" name="Google Shape;3083;p28"/>
          <p:cNvSpPr/>
          <p:nvPr/>
        </p:nvSpPr>
        <p:spPr>
          <a:xfrm>
            <a:off x="8447200" y="2556095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4" name="Google Shape;3084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8759151" y="28620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5" name="Google Shape;3085;p28"/>
          <p:cNvSpPr/>
          <p:nvPr/>
        </p:nvSpPr>
        <p:spPr>
          <a:xfrm rot="10800000">
            <a:off x="-1648957" y="-24921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6" name="Google Shape;3086;p28"/>
          <p:cNvSpPr/>
          <p:nvPr/>
        </p:nvSpPr>
        <p:spPr>
          <a:xfrm rot="10800000">
            <a:off x="302200" y="-9596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7" name="Google Shape;3087;p28"/>
          <p:cNvSpPr/>
          <p:nvPr/>
        </p:nvSpPr>
        <p:spPr>
          <a:xfrm rot="10800000">
            <a:off x="-1668400" y="-46255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088" name="Google Shape;3088;p28"/>
          <p:cNvSpPr/>
          <p:nvPr/>
        </p:nvSpPr>
        <p:spPr>
          <a:xfrm rot="10800000">
            <a:off x="-1660625" y="1919204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89" name="Google Shape;3089;p28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rot="10800000" flipH="1">
            <a:off x="-2066725" y="1419503"/>
            <a:ext cx="2451574" cy="367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0" name="Google Shape;3090;p28"/>
          <p:cNvGrpSpPr/>
          <p:nvPr/>
        </p:nvGrpSpPr>
        <p:grpSpPr>
          <a:xfrm flipH="1">
            <a:off x="-312594" y="784050"/>
            <a:ext cx="2469936" cy="802149"/>
            <a:chOff x="6105270" y="3907212"/>
            <a:chExt cx="3345437" cy="1086334"/>
          </a:xfrm>
        </p:grpSpPr>
        <p:sp>
          <p:nvSpPr>
            <p:cNvPr id="3091" name="Google Shape;3091;p28"/>
            <p:cNvSpPr/>
            <p:nvPr/>
          </p:nvSpPr>
          <p:spPr>
            <a:xfrm>
              <a:off x="610527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8"/>
            <p:cNvSpPr/>
            <p:nvPr/>
          </p:nvSpPr>
          <p:spPr>
            <a:xfrm flipH="1">
              <a:off x="678866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3093" name="Google Shape;3093;p28"/>
          <p:cNvGrpSpPr/>
          <p:nvPr/>
        </p:nvGrpSpPr>
        <p:grpSpPr>
          <a:xfrm>
            <a:off x="7358960" y="3800052"/>
            <a:ext cx="1686444" cy="595569"/>
            <a:chOff x="6823979" y="1061962"/>
            <a:chExt cx="2451583" cy="865778"/>
          </a:xfrm>
        </p:grpSpPr>
        <p:sp>
          <p:nvSpPr>
            <p:cNvPr id="3094" name="Google Shape;3094;p28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8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!">
  <p:cSld name="CUSTOM_6">
    <p:spTree>
      <p:nvGrpSpPr>
        <p:cNvPr id="1" name="Shape 3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Google Shape;3112;p30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500"/>
              <a:buFont typeface="Dosis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None/>
              <a:defRPr sz="6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13" name="Google Shape;3113;p30"/>
          <p:cNvSpPr txBox="1">
            <a:spLocks noGrp="1"/>
          </p:cNvSpPr>
          <p:nvPr>
            <p:ph type="subTitle" idx="1"/>
          </p:nvPr>
        </p:nvSpPr>
        <p:spPr>
          <a:xfrm>
            <a:off x="2642550" y="1621588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15" name="Google Shape;3115;p30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6" name="Google Shape;3116;p30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17" name="Google Shape;3117;p30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pic>
        <p:nvPicPr>
          <p:cNvPr id="3118" name="Google Shape;3118;p30"/>
          <p:cNvPicPr preferRelativeResize="0"/>
          <p:nvPr/>
        </p:nvPicPr>
        <p:blipFill rotWithShape="1">
          <a:blip r:embed="rId2">
            <a:alphaModFix amt="18000"/>
          </a:blip>
          <a:srcRect l="76456" r="-4464"/>
          <a:stretch/>
        </p:blipFill>
        <p:spPr>
          <a:xfrm flipH="1">
            <a:off x="7307727" y="59575"/>
            <a:ext cx="2451574" cy="36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19" name="Google Shape;3119;p30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0" name="Google Shape;3120;p30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21" name="Google Shape;3121;p30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0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0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0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0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0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3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8" name="Google Shape;3128;p31"/>
          <p:cNvSpPr/>
          <p:nvPr/>
        </p:nvSpPr>
        <p:spPr>
          <a:xfrm>
            <a:off x="6762750" y="-15300"/>
            <a:ext cx="2578782" cy="5189425"/>
          </a:xfrm>
          <a:custGeom>
            <a:avLst/>
            <a:gdLst/>
            <a:ahLst/>
            <a:cxnLst/>
            <a:rect l="l" t="t" r="r" b="b"/>
            <a:pathLst>
              <a:path w="127363" h="207577" extrusionOk="0">
                <a:moveTo>
                  <a:pt x="0" y="207577"/>
                </a:moveTo>
                <a:lnTo>
                  <a:pt x="25105" y="0"/>
                </a:lnTo>
                <a:lnTo>
                  <a:pt x="127363" y="0"/>
                </a:lnTo>
                <a:lnTo>
                  <a:pt x="127363" y="206964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29" name="Google Shape;3129;p31"/>
          <p:cNvSpPr/>
          <p:nvPr/>
        </p:nvSpPr>
        <p:spPr>
          <a:xfrm>
            <a:off x="6563750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0" name="Google Shape;3130;p31"/>
          <p:cNvSpPr/>
          <p:nvPr/>
        </p:nvSpPr>
        <p:spPr>
          <a:xfrm>
            <a:off x="6743300" y="2792100"/>
            <a:ext cx="2617675" cy="2403358"/>
          </a:xfrm>
          <a:custGeom>
            <a:avLst/>
            <a:gdLst/>
            <a:ahLst/>
            <a:cxnLst/>
            <a:rect l="l" t="t" r="r" b="b"/>
            <a:pathLst>
              <a:path w="104707" h="94910" extrusionOk="0">
                <a:moveTo>
                  <a:pt x="9185" y="18370"/>
                </a:moveTo>
                <a:lnTo>
                  <a:pt x="104707" y="0"/>
                </a:lnTo>
                <a:lnTo>
                  <a:pt x="104707" y="94910"/>
                </a:lnTo>
                <a:lnTo>
                  <a:pt x="0" y="9491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131" name="Google Shape;3131;p31"/>
          <p:cNvSpPr/>
          <p:nvPr/>
        </p:nvSpPr>
        <p:spPr>
          <a:xfrm>
            <a:off x="6995775" y="2587050"/>
            <a:ext cx="2357425" cy="642950"/>
          </a:xfrm>
          <a:custGeom>
            <a:avLst/>
            <a:gdLst/>
            <a:ahLst/>
            <a:cxnLst/>
            <a:rect l="l" t="t" r="r" b="b"/>
            <a:pathLst>
              <a:path w="94297" h="25718" extrusionOk="0">
                <a:moveTo>
                  <a:pt x="1225" y="18370"/>
                </a:moveTo>
                <a:lnTo>
                  <a:pt x="94297" y="0"/>
                </a:lnTo>
                <a:lnTo>
                  <a:pt x="94297" y="7961"/>
                </a:lnTo>
                <a:lnTo>
                  <a:pt x="0" y="25718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32" name="Google Shape;3132;p31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133" name="Google Shape;3133;p31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1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1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1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1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1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9" name="Google Shape;3139;p31"/>
          <p:cNvGrpSpPr/>
          <p:nvPr/>
        </p:nvGrpSpPr>
        <p:grpSpPr>
          <a:xfrm>
            <a:off x="6762760" y="784572"/>
            <a:ext cx="1439570" cy="508385"/>
            <a:chOff x="6823979" y="1061962"/>
            <a:chExt cx="2451583" cy="865778"/>
          </a:xfrm>
        </p:grpSpPr>
        <p:sp>
          <p:nvSpPr>
            <p:cNvPr id="3140" name="Google Shape;3140;p31"/>
            <p:cNvSpPr/>
            <p:nvPr/>
          </p:nvSpPr>
          <p:spPr>
            <a:xfrm>
              <a:off x="6823979" y="1061962"/>
              <a:ext cx="2451583" cy="865778"/>
            </a:xfrm>
            <a:custGeom>
              <a:avLst/>
              <a:gdLst/>
              <a:ahLst/>
              <a:cxnLst/>
              <a:rect l="l" t="t" r="r" b="b"/>
              <a:pathLst>
                <a:path w="63177" h="22311" extrusionOk="0">
                  <a:moveTo>
                    <a:pt x="61525" y="1"/>
                  </a:moveTo>
                  <a:lnTo>
                    <a:pt x="52425" y="38"/>
                  </a:lnTo>
                  <a:lnTo>
                    <a:pt x="43344" y="76"/>
                  </a:lnTo>
                  <a:lnTo>
                    <a:pt x="27789" y="113"/>
                  </a:lnTo>
                  <a:lnTo>
                    <a:pt x="12234" y="151"/>
                  </a:lnTo>
                  <a:lnTo>
                    <a:pt x="12027" y="151"/>
                  </a:lnTo>
                  <a:lnTo>
                    <a:pt x="11840" y="188"/>
                  </a:lnTo>
                  <a:lnTo>
                    <a:pt x="11652" y="226"/>
                  </a:lnTo>
                  <a:lnTo>
                    <a:pt x="11483" y="301"/>
                  </a:lnTo>
                  <a:lnTo>
                    <a:pt x="11314" y="376"/>
                  </a:lnTo>
                  <a:lnTo>
                    <a:pt x="11164" y="470"/>
                  </a:lnTo>
                  <a:lnTo>
                    <a:pt x="11014" y="582"/>
                  </a:lnTo>
                  <a:lnTo>
                    <a:pt x="10864" y="714"/>
                  </a:lnTo>
                  <a:lnTo>
                    <a:pt x="10583" y="1033"/>
                  </a:lnTo>
                  <a:lnTo>
                    <a:pt x="10339" y="1352"/>
                  </a:lnTo>
                  <a:lnTo>
                    <a:pt x="10132" y="1689"/>
                  </a:lnTo>
                  <a:lnTo>
                    <a:pt x="9945" y="2046"/>
                  </a:lnTo>
                  <a:lnTo>
                    <a:pt x="9813" y="2421"/>
                  </a:lnTo>
                  <a:lnTo>
                    <a:pt x="9682" y="2815"/>
                  </a:lnTo>
                  <a:lnTo>
                    <a:pt x="9588" y="3209"/>
                  </a:lnTo>
                  <a:lnTo>
                    <a:pt x="9532" y="3622"/>
                  </a:lnTo>
                  <a:lnTo>
                    <a:pt x="8800" y="8857"/>
                  </a:lnTo>
                  <a:lnTo>
                    <a:pt x="8781" y="8988"/>
                  </a:lnTo>
                  <a:lnTo>
                    <a:pt x="8725" y="9120"/>
                  </a:lnTo>
                  <a:lnTo>
                    <a:pt x="8669" y="9232"/>
                  </a:lnTo>
                  <a:lnTo>
                    <a:pt x="8594" y="9345"/>
                  </a:lnTo>
                  <a:lnTo>
                    <a:pt x="8500" y="9420"/>
                  </a:lnTo>
                  <a:lnTo>
                    <a:pt x="8406" y="9495"/>
                  </a:lnTo>
                  <a:lnTo>
                    <a:pt x="8275" y="9570"/>
                  </a:lnTo>
                  <a:lnTo>
                    <a:pt x="8143" y="9608"/>
                  </a:lnTo>
                  <a:lnTo>
                    <a:pt x="5873" y="10283"/>
                  </a:lnTo>
                  <a:lnTo>
                    <a:pt x="0" y="12047"/>
                  </a:lnTo>
                  <a:lnTo>
                    <a:pt x="113" y="12122"/>
                  </a:lnTo>
                  <a:lnTo>
                    <a:pt x="244" y="12178"/>
                  </a:lnTo>
                  <a:lnTo>
                    <a:pt x="488" y="12234"/>
                  </a:lnTo>
                  <a:lnTo>
                    <a:pt x="7111" y="14111"/>
                  </a:lnTo>
                  <a:lnTo>
                    <a:pt x="7374" y="14186"/>
                  </a:lnTo>
                  <a:lnTo>
                    <a:pt x="7581" y="14280"/>
                  </a:lnTo>
                  <a:lnTo>
                    <a:pt x="7731" y="14374"/>
                  </a:lnTo>
                  <a:lnTo>
                    <a:pt x="7787" y="14430"/>
                  </a:lnTo>
                  <a:lnTo>
                    <a:pt x="7843" y="14505"/>
                  </a:lnTo>
                  <a:lnTo>
                    <a:pt x="7881" y="14580"/>
                  </a:lnTo>
                  <a:lnTo>
                    <a:pt x="7900" y="14655"/>
                  </a:lnTo>
                  <a:lnTo>
                    <a:pt x="7937" y="14843"/>
                  </a:lnTo>
                  <a:lnTo>
                    <a:pt x="7937" y="15049"/>
                  </a:lnTo>
                  <a:lnTo>
                    <a:pt x="7900" y="15330"/>
                  </a:lnTo>
                  <a:lnTo>
                    <a:pt x="7618" y="17244"/>
                  </a:lnTo>
                  <a:lnTo>
                    <a:pt x="7374" y="19177"/>
                  </a:lnTo>
                  <a:lnTo>
                    <a:pt x="7337" y="19458"/>
                  </a:lnTo>
                  <a:lnTo>
                    <a:pt x="7318" y="19721"/>
                  </a:lnTo>
                  <a:lnTo>
                    <a:pt x="7318" y="20003"/>
                  </a:lnTo>
                  <a:lnTo>
                    <a:pt x="7318" y="20265"/>
                  </a:lnTo>
                  <a:lnTo>
                    <a:pt x="7355" y="20528"/>
                  </a:lnTo>
                  <a:lnTo>
                    <a:pt x="7412" y="20791"/>
                  </a:lnTo>
                  <a:lnTo>
                    <a:pt x="7487" y="21053"/>
                  </a:lnTo>
                  <a:lnTo>
                    <a:pt x="7581" y="21316"/>
                  </a:lnTo>
                  <a:lnTo>
                    <a:pt x="7712" y="21616"/>
                  </a:lnTo>
                  <a:lnTo>
                    <a:pt x="7862" y="21841"/>
                  </a:lnTo>
                  <a:lnTo>
                    <a:pt x="8031" y="22010"/>
                  </a:lnTo>
                  <a:lnTo>
                    <a:pt x="8200" y="22142"/>
                  </a:lnTo>
                  <a:lnTo>
                    <a:pt x="8387" y="22217"/>
                  </a:lnTo>
                  <a:lnTo>
                    <a:pt x="8575" y="22273"/>
                  </a:lnTo>
                  <a:lnTo>
                    <a:pt x="8800" y="22292"/>
                  </a:lnTo>
                  <a:lnTo>
                    <a:pt x="9025" y="22310"/>
                  </a:lnTo>
                  <a:lnTo>
                    <a:pt x="18501" y="22273"/>
                  </a:lnTo>
                  <a:lnTo>
                    <a:pt x="27976" y="22235"/>
                  </a:lnTo>
                  <a:lnTo>
                    <a:pt x="43137" y="22198"/>
                  </a:lnTo>
                  <a:lnTo>
                    <a:pt x="58317" y="22160"/>
                  </a:lnTo>
                  <a:lnTo>
                    <a:pt x="58504" y="22142"/>
                  </a:lnTo>
                  <a:lnTo>
                    <a:pt x="58673" y="22123"/>
                  </a:lnTo>
                  <a:lnTo>
                    <a:pt x="58842" y="22085"/>
                  </a:lnTo>
                  <a:lnTo>
                    <a:pt x="58992" y="22029"/>
                  </a:lnTo>
                  <a:lnTo>
                    <a:pt x="59142" y="21954"/>
                  </a:lnTo>
                  <a:lnTo>
                    <a:pt x="59292" y="21879"/>
                  </a:lnTo>
                  <a:lnTo>
                    <a:pt x="59424" y="21785"/>
                  </a:lnTo>
                  <a:lnTo>
                    <a:pt x="59574" y="21654"/>
                  </a:lnTo>
                  <a:lnTo>
                    <a:pt x="59799" y="21429"/>
                  </a:lnTo>
                  <a:lnTo>
                    <a:pt x="60024" y="21166"/>
                  </a:lnTo>
                  <a:lnTo>
                    <a:pt x="60231" y="20903"/>
                  </a:lnTo>
                  <a:lnTo>
                    <a:pt x="60399" y="20622"/>
                  </a:lnTo>
                  <a:lnTo>
                    <a:pt x="60550" y="20322"/>
                  </a:lnTo>
                  <a:lnTo>
                    <a:pt x="60681" y="20021"/>
                  </a:lnTo>
                  <a:lnTo>
                    <a:pt x="60775" y="19702"/>
                  </a:lnTo>
                  <a:lnTo>
                    <a:pt x="60850" y="19383"/>
                  </a:lnTo>
                  <a:lnTo>
                    <a:pt x="61094" y="17695"/>
                  </a:lnTo>
                  <a:lnTo>
                    <a:pt x="61356" y="16006"/>
                  </a:lnTo>
                  <a:lnTo>
                    <a:pt x="61825" y="12629"/>
                  </a:lnTo>
                  <a:lnTo>
                    <a:pt x="63083" y="3622"/>
                  </a:lnTo>
                  <a:lnTo>
                    <a:pt x="63158" y="2928"/>
                  </a:lnTo>
                  <a:lnTo>
                    <a:pt x="63176" y="2590"/>
                  </a:lnTo>
                  <a:lnTo>
                    <a:pt x="63176" y="2252"/>
                  </a:lnTo>
                  <a:lnTo>
                    <a:pt x="63158" y="1896"/>
                  </a:lnTo>
                  <a:lnTo>
                    <a:pt x="63101" y="1558"/>
                  </a:lnTo>
                  <a:lnTo>
                    <a:pt x="63026" y="1239"/>
                  </a:lnTo>
                  <a:lnTo>
                    <a:pt x="62895" y="901"/>
                  </a:lnTo>
                  <a:lnTo>
                    <a:pt x="62782" y="695"/>
                  </a:lnTo>
                  <a:lnTo>
                    <a:pt x="62670" y="507"/>
                  </a:lnTo>
                  <a:lnTo>
                    <a:pt x="62520" y="357"/>
                  </a:lnTo>
                  <a:lnTo>
                    <a:pt x="62370" y="226"/>
                  </a:lnTo>
                  <a:lnTo>
                    <a:pt x="62201" y="132"/>
                  </a:lnTo>
                  <a:lnTo>
                    <a:pt x="61994" y="57"/>
                  </a:lnTo>
                  <a:lnTo>
                    <a:pt x="61769" y="19"/>
                  </a:lnTo>
                  <a:lnTo>
                    <a:pt x="61525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1"/>
            <p:cNvSpPr/>
            <p:nvPr/>
          </p:nvSpPr>
          <p:spPr>
            <a:xfrm>
              <a:off x="7498349" y="1284837"/>
              <a:ext cx="1290258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lt2"/>
                  </a:solidFill>
                  <a:latin typeface="Luckiest Guy"/>
                </a:rPr>
                <a:t>Bam!</a:t>
              </a:r>
            </a:p>
          </p:txBody>
        </p:sp>
      </p:grpSp>
      <p:sp>
        <p:nvSpPr>
          <p:cNvPr id="3142" name="Google Shape;3142;p31"/>
          <p:cNvSpPr/>
          <p:nvPr/>
        </p:nvSpPr>
        <p:spPr>
          <a:xfrm>
            <a:off x="148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43" name="Google Shape;3143;p31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5" name="Google Shape;3145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 rot="10800000">
            <a:off x="6692439" y="3033613"/>
            <a:ext cx="2451548" cy="21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6" name="Google Shape;3146;p32"/>
          <p:cNvPicPr preferRelativeResize="0"/>
          <p:nvPr/>
        </p:nvPicPr>
        <p:blipFill rotWithShape="1">
          <a:blip r:embed="rId2">
            <a:alphaModFix amt="18000"/>
          </a:blip>
          <a:srcRect l="71230" t="8853" r="761" b="33659"/>
          <a:stretch/>
        </p:blipFill>
        <p:spPr>
          <a:xfrm>
            <a:off x="-11" y="-12"/>
            <a:ext cx="2451548" cy="2109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7" name="Google Shape;3147;p32"/>
          <p:cNvGrpSpPr/>
          <p:nvPr/>
        </p:nvGrpSpPr>
        <p:grpSpPr>
          <a:xfrm>
            <a:off x="6266306" y="4081800"/>
            <a:ext cx="2469936" cy="802149"/>
            <a:chOff x="5898850" y="3907212"/>
            <a:chExt cx="3345437" cy="1086334"/>
          </a:xfrm>
        </p:grpSpPr>
        <p:sp>
          <p:nvSpPr>
            <p:cNvPr id="3148" name="Google Shape;3148;p32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2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1905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sp>
        <p:nvSpPr>
          <p:cNvPr id="3150" name="Google Shape;3150;p32"/>
          <p:cNvSpPr/>
          <p:nvPr/>
        </p:nvSpPr>
        <p:spPr>
          <a:xfrm>
            <a:off x="-9263" y="229500"/>
            <a:ext cx="629700" cy="4929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2"/>
          <p:cNvSpPr/>
          <p:nvPr/>
        </p:nvSpPr>
        <p:spPr>
          <a:xfrm flipH="1">
            <a:off x="-103486" y="-15300"/>
            <a:ext cx="826625" cy="5174100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52" name="Google Shape;3152;p32"/>
          <p:cNvGrpSpPr/>
          <p:nvPr/>
        </p:nvGrpSpPr>
        <p:grpSpPr>
          <a:xfrm rot="-5400000">
            <a:off x="7220149" y="-346745"/>
            <a:ext cx="2226727" cy="1997501"/>
            <a:chOff x="7342668" y="3326955"/>
            <a:chExt cx="2226727" cy="1997501"/>
          </a:xfrm>
        </p:grpSpPr>
        <p:sp>
          <p:nvSpPr>
            <p:cNvPr id="3153" name="Google Shape;3153;p32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3154" name="Google Shape;3154;p32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3" name="Google Shape;2583;p14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584" name="Google Shape;2584;p14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6" name="Google Shape;2616;p14"/>
          <p:cNvGrpSpPr/>
          <p:nvPr/>
        </p:nvGrpSpPr>
        <p:grpSpPr>
          <a:xfrm>
            <a:off x="2454970" y="2977054"/>
            <a:ext cx="4234060" cy="719475"/>
            <a:chOff x="2454970" y="2842941"/>
            <a:chExt cx="4234060" cy="719475"/>
          </a:xfrm>
        </p:grpSpPr>
        <p:sp>
          <p:nvSpPr>
            <p:cNvPr id="2617" name="Google Shape;2617;p14"/>
            <p:cNvSpPr/>
            <p:nvPr/>
          </p:nvSpPr>
          <p:spPr>
            <a:xfrm rot="10800000" flipH="1">
              <a:off x="2987602" y="2842941"/>
              <a:ext cx="3343343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8" name="Google Shape;2618;p14"/>
            <p:cNvSpPr/>
            <p:nvPr/>
          </p:nvSpPr>
          <p:spPr>
            <a:xfrm rot="1026189">
              <a:off x="2529339" y="2911833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2619" name="Google Shape;2619;p14"/>
            <p:cNvSpPr/>
            <p:nvPr/>
          </p:nvSpPr>
          <p:spPr>
            <a:xfrm>
              <a:off x="6381723" y="2842941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14"/>
          <p:cNvSpPr txBox="1">
            <a:spLocks noGrp="1"/>
          </p:cNvSpPr>
          <p:nvPr>
            <p:ph type="title"/>
          </p:nvPr>
        </p:nvSpPr>
        <p:spPr>
          <a:xfrm>
            <a:off x="2903850" y="3245299"/>
            <a:ext cx="33363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621" name="Google Shape;2621;p14"/>
          <p:cNvSpPr txBox="1">
            <a:spLocks noGrp="1"/>
          </p:cNvSpPr>
          <p:nvPr>
            <p:ph type="subTitle" idx="1"/>
          </p:nvPr>
        </p:nvSpPr>
        <p:spPr>
          <a:xfrm>
            <a:off x="1371600" y="1715201"/>
            <a:ext cx="6400800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622" name="Google Shape;2622;p14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2623" name="Google Shape;2623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9" name="Google Shape;2629;p14"/>
          <p:cNvGrpSpPr/>
          <p:nvPr/>
        </p:nvGrpSpPr>
        <p:grpSpPr>
          <a:xfrm rot="10800000" flipH="1">
            <a:off x="6227993" y="-6"/>
            <a:ext cx="2916089" cy="1515249"/>
            <a:chOff x="238125" y="1001475"/>
            <a:chExt cx="7143775" cy="3712025"/>
          </a:xfrm>
        </p:grpSpPr>
        <p:sp>
          <p:nvSpPr>
            <p:cNvPr id="2630" name="Google Shape;2630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6" name="Google Shape;2636;p14"/>
          <p:cNvGrpSpPr/>
          <p:nvPr/>
        </p:nvGrpSpPr>
        <p:grpSpPr>
          <a:xfrm rot="10800000">
            <a:off x="-82" y="-6"/>
            <a:ext cx="2916089" cy="1515249"/>
            <a:chOff x="238125" y="1001475"/>
            <a:chExt cx="7143775" cy="3712025"/>
          </a:xfrm>
        </p:grpSpPr>
        <p:sp>
          <p:nvSpPr>
            <p:cNvPr id="2637" name="Google Shape;2637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3" name="Google Shape;2643;p14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2644" name="Google Shape;2644;p14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0" name="Google Shape;2650;p1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10800000">
            <a:off x="1074127" y="3902575"/>
            <a:ext cx="6995773" cy="122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36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3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82" name="Google Shape;82;p3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1779070" y="332079"/>
            <a:ext cx="5585861" cy="4479342"/>
            <a:chOff x="1721875" y="314494"/>
            <a:chExt cx="5585861" cy="4479342"/>
          </a:xfrm>
        </p:grpSpPr>
        <p:sp>
          <p:nvSpPr>
            <p:cNvPr id="115" name="Google Shape;115;p3"/>
            <p:cNvSpPr/>
            <p:nvPr/>
          </p:nvSpPr>
          <p:spPr>
            <a:xfrm>
              <a:off x="1836264" y="314494"/>
              <a:ext cx="5471471" cy="4479342"/>
            </a:xfrm>
            <a:custGeom>
              <a:avLst/>
              <a:gdLst/>
              <a:ahLst/>
              <a:cxnLst/>
              <a:rect l="l" t="t" r="r" b="b"/>
              <a:pathLst>
                <a:path w="59500" h="48711" extrusionOk="0">
                  <a:moveTo>
                    <a:pt x="31636" y="0"/>
                  </a:moveTo>
                  <a:lnTo>
                    <a:pt x="31467" y="244"/>
                  </a:lnTo>
                  <a:lnTo>
                    <a:pt x="30979" y="901"/>
                  </a:lnTo>
                  <a:lnTo>
                    <a:pt x="30454" y="1539"/>
                  </a:lnTo>
                  <a:lnTo>
                    <a:pt x="29928" y="2158"/>
                  </a:lnTo>
                  <a:lnTo>
                    <a:pt x="29384" y="2759"/>
                  </a:lnTo>
                  <a:lnTo>
                    <a:pt x="28821" y="3340"/>
                  </a:lnTo>
                  <a:lnTo>
                    <a:pt x="28221" y="3903"/>
                  </a:lnTo>
                  <a:lnTo>
                    <a:pt x="27602" y="4429"/>
                  </a:lnTo>
                  <a:lnTo>
                    <a:pt x="26945" y="4935"/>
                  </a:lnTo>
                  <a:lnTo>
                    <a:pt x="26476" y="5273"/>
                  </a:lnTo>
                  <a:lnTo>
                    <a:pt x="26007" y="5592"/>
                  </a:lnTo>
                  <a:lnTo>
                    <a:pt x="25519" y="5873"/>
                  </a:lnTo>
                  <a:lnTo>
                    <a:pt x="25031" y="6155"/>
                  </a:lnTo>
                  <a:lnTo>
                    <a:pt x="24525" y="6399"/>
                  </a:lnTo>
                  <a:lnTo>
                    <a:pt x="24018" y="6624"/>
                  </a:lnTo>
                  <a:lnTo>
                    <a:pt x="23511" y="6812"/>
                  </a:lnTo>
                  <a:lnTo>
                    <a:pt x="22986" y="6980"/>
                  </a:lnTo>
                  <a:lnTo>
                    <a:pt x="22461" y="7131"/>
                  </a:lnTo>
                  <a:lnTo>
                    <a:pt x="21935" y="7243"/>
                  </a:lnTo>
                  <a:lnTo>
                    <a:pt x="21391" y="7337"/>
                  </a:lnTo>
                  <a:lnTo>
                    <a:pt x="20828" y="7393"/>
                  </a:lnTo>
                  <a:lnTo>
                    <a:pt x="20265" y="7431"/>
                  </a:lnTo>
                  <a:lnTo>
                    <a:pt x="19702" y="7431"/>
                  </a:lnTo>
                  <a:lnTo>
                    <a:pt x="19121" y="7412"/>
                  </a:lnTo>
                  <a:lnTo>
                    <a:pt x="18539" y="7337"/>
                  </a:lnTo>
                  <a:lnTo>
                    <a:pt x="17976" y="7262"/>
                  </a:lnTo>
                  <a:lnTo>
                    <a:pt x="17432" y="7149"/>
                  </a:lnTo>
                  <a:lnTo>
                    <a:pt x="16907" y="6999"/>
                  </a:lnTo>
                  <a:lnTo>
                    <a:pt x="16381" y="6830"/>
                  </a:lnTo>
                  <a:lnTo>
                    <a:pt x="15856" y="6643"/>
                  </a:lnTo>
                  <a:lnTo>
                    <a:pt x="15368" y="6399"/>
                  </a:lnTo>
                  <a:lnTo>
                    <a:pt x="14861" y="6155"/>
                  </a:lnTo>
                  <a:lnTo>
                    <a:pt x="14392" y="5855"/>
                  </a:lnTo>
                  <a:lnTo>
                    <a:pt x="13905" y="5517"/>
                  </a:lnTo>
                  <a:lnTo>
                    <a:pt x="13679" y="5329"/>
                  </a:lnTo>
                  <a:lnTo>
                    <a:pt x="13454" y="5142"/>
                  </a:lnTo>
                  <a:lnTo>
                    <a:pt x="13023" y="4710"/>
                  </a:lnTo>
                  <a:lnTo>
                    <a:pt x="12591" y="4260"/>
                  </a:lnTo>
                  <a:lnTo>
                    <a:pt x="12572" y="4504"/>
                  </a:lnTo>
                  <a:lnTo>
                    <a:pt x="12460" y="5892"/>
                  </a:lnTo>
                  <a:lnTo>
                    <a:pt x="12403" y="6586"/>
                  </a:lnTo>
                  <a:lnTo>
                    <a:pt x="12310" y="7281"/>
                  </a:lnTo>
                  <a:lnTo>
                    <a:pt x="12197" y="7862"/>
                  </a:lnTo>
                  <a:lnTo>
                    <a:pt x="12084" y="8425"/>
                  </a:lnTo>
                  <a:lnTo>
                    <a:pt x="11934" y="8969"/>
                  </a:lnTo>
                  <a:lnTo>
                    <a:pt x="11747" y="9513"/>
                  </a:lnTo>
                  <a:lnTo>
                    <a:pt x="11540" y="10058"/>
                  </a:lnTo>
                  <a:lnTo>
                    <a:pt x="11296" y="10583"/>
                  </a:lnTo>
                  <a:lnTo>
                    <a:pt x="11034" y="11108"/>
                  </a:lnTo>
                  <a:lnTo>
                    <a:pt x="10733" y="11596"/>
                  </a:lnTo>
                  <a:lnTo>
                    <a:pt x="10415" y="12103"/>
                  </a:lnTo>
                  <a:lnTo>
                    <a:pt x="10227" y="12328"/>
                  </a:lnTo>
                  <a:lnTo>
                    <a:pt x="10039" y="12553"/>
                  </a:lnTo>
                  <a:lnTo>
                    <a:pt x="9852" y="12778"/>
                  </a:lnTo>
                  <a:lnTo>
                    <a:pt x="9626" y="12966"/>
                  </a:lnTo>
                  <a:lnTo>
                    <a:pt x="9401" y="13135"/>
                  </a:lnTo>
                  <a:lnTo>
                    <a:pt x="9139" y="13304"/>
                  </a:lnTo>
                  <a:lnTo>
                    <a:pt x="8763" y="13491"/>
                  </a:lnTo>
                  <a:lnTo>
                    <a:pt x="8388" y="13679"/>
                  </a:lnTo>
                  <a:lnTo>
                    <a:pt x="8013" y="13848"/>
                  </a:lnTo>
                  <a:lnTo>
                    <a:pt x="7619" y="13979"/>
                  </a:lnTo>
                  <a:lnTo>
                    <a:pt x="7225" y="14092"/>
                  </a:lnTo>
                  <a:lnTo>
                    <a:pt x="6831" y="14186"/>
                  </a:lnTo>
                  <a:lnTo>
                    <a:pt x="6418" y="14279"/>
                  </a:lnTo>
                  <a:lnTo>
                    <a:pt x="6024" y="14336"/>
                  </a:lnTo>
                  <a:lnTo>
                    <a:pt x="5630" y="14392"/>
                  </a:lnTo>
                  <a:lnTo>
                    <a:pt x="5236" y="14429"/>
                  </a:lnTo>
                  <a:lnTo>
                    <a:pt x="4823" y="14467"/>
                  </a:lnTo>
                  <a:lnTo>
                    <a:pt x="4016" y="14467"/>
                  </a:lnTo>
                  <a:lnTo>
                    <a:pt x="3622" y="14448"/>
                  </a:lnTo>
                  <a:lnTo>
                    <a:pt x="3228" y="14429"/>
                  </a:lnTo>
                  <a:lnTo>
                    <a:pt x="2815" y="14392"/>
                  </a:lnTo>
                  <a:lnTo>
                    <a:pt x="2009" y="14279"/>
                  </a:lnTo>
                  <a:lnTo>
                    <a:pt x="1202" y="14129"/>
                  </a:lnTo>
                  <a:lnTo>
                    <a:pt x="620" y="13998"/>
                  </a:lnTo>
                  <a:lnTo>
                    <a:pt x="1" y="13829"/>
                  </a:lnTo>
                  <a:lnTo>
                    <a:pt x="170" y="14017"/>
                  </a:lnTo>
                  <a:lnTo>
                    <a:pt x="414" y="14336"/>
                  </a:lnTo>
                  <a:lnTo>
                    <a:pt x="676" y="14655"/>
                  </a:lnTo>
                  <a:lnTo>
                    <a:pt x="920" y="14992"/>
                  </a:lnTo>
                  <a:lnTo>
                    <a:pt x="1164" y="15330"/>
                  </a:lnTo>
                  <a:lnTo>
                    <a:pt x="1615" y="16043"/>
                  </a:lnTo>
                  <a:lnTo>
                    <a:pt x="2046" y="16794"/>
                  </a:lnTo>
                  <a:lnTo>
                    <a:pt x="2440" y="17582"/>
                  </a:lnTo>
                  <a:lnTo>
                    <a:pt x="2797" y="18370"/>
                  </a:lnTo>
                  <a:lnTo>
                    <a:pt x="3116" y="19214"/>
                  </a:lnTo>
                  <a:lnTo>
                    <a:pt x="3397" y="20059"/>
                  </a:lnTo>
                  <a:lnTo>
                    <a:pt x="3641" y="20903"/>
                  </a:lnTo>
                  <a:lnTo>
                    <a:pt x="3847" y="21785"/>
                  </a:lnTo>
                  <a:lnTo>
                    <a:pt x="4016" y="22648"/>
                  </a:lnTo>
                  <a:lnTo>
                    <a:pt x="4073" y="23098"/>
                  </a:lnTo>
                  <a:lnTo>
                    <a:pt x="4129" y="23530"/>
                  </a:lnTo>
                  <a:lnTo>
                    <a:pt x="4166" y="23980"/>
                  </a:lnTo>
                  <a:lnTo>
                    <a:pt x="4204" y="24412"/>
                  </a:lnTo>
                  <a:lnTo>
                    <a:pt x="4204" y="24843"/>
                  </a:lnTo>
                  <a:lnTo>
                    <a:pt x="4204" y="25275"/>
                  </a:lnTo>
                  <a:lnTo>
                    <a:pt x="4204" y="25706"/>
                  </a:lnTo>
                  <a:lnTo>
                    <a:pt x="4185" y="26138"/>
                  </a:lnTo>
                  <a:lnTo>
                    <a:pt x="4148" y="26569"/>
                  </a:lnTo>
                  <a:lnTo>
                    <a:pt x="4091" y="26982"/>
                  </a:lnTo>
                  <a:lnTo>
                    <a:pt x="3997" y="27545"/>
                  </a:lnTo>
                  <a:lnTo>
                    <a:pt x="3885" y="28108"/>
                  </a:lnTo>
                  <a:lnTo>
                    <a:pt x="3735" y="28652"/>
                  </a:lnTo>
                  <a:lnTo>
                    <a:pt x="3547" y="29196"/>
                  </a:lnTo>
                  <a:lnTo>
                    <a:pt x="3341" y="29703"/>
                  </a:lnTo>
                  <a:lnTo>
                    <a:pt x="3097" y="30210"/>
                  </a:lnTo>
                  <a:lnTo>
                    <a:pt x="2797" y="30716"/>
                  </a:lnTo>
                  <a:lnTo>
                    <a:pt x="2478" y="31185"/>
                  </a:lnTo>
                  <a:lnTo>
                    <a:pt x="2403" y="31298"/>
                  </a:lnTo>
                  <a:lnTo>
                    <a:pt x="3059" y="31223"/>
                  </a:lnTo>
                  <a:lnTo>
                    <a:pt x="3697" y="31166"/>
                  </a:lnTo>
                  <a:lnTo>
                    <a:pt x="4316" y="31148"/>
                  </a:lnTo>
                  <a:lnTo>
                    <a:pt x="4936" y="31166"/>
                  </a:lnTo>
                  <a:lnTo>
                    <a:pt x="5536" y="31204"/>
                  </a:lnTo>
                  <a:lnTo>
                    <a:pt x="6136" y="31279"/>
                  </a:lnTo>
                  <a:lnTo>
                    <a:pt x="6737" y="31373"/>
                  </a:lnTo>
                  <a:lnTo>
                    <a:pt x="7319" y="31523"/>
                  </a:lnTo>
                  <a:lnTo>
                    <a:pt x="7881" y="31692"/>
                  </a:lnTo>
                  <a:lnTo>
                    <a:pt x="8444" y="31898"/>
                  </a:lnTo>
                  <a:lnTo>
                    <a:pt x="8989" y="32142"/>
                  </a:lnTo>
                  <a:lnTo>
                    <a:pt x="9533" y="32424"/>
                  </a:lnTo>
                  <a:lnTo>
                    <a:pt x="10058" y="32724"/>
                  </a:lnTo>
                  <a:lnTo>
                    <a:pt x="10583" y="33080"/>
                  </a:lnTo>
                  <a:lnTo>
                    <a:pt x="11090" y="33456"/>
                  </a:lnTo>
                  <a:lnTo>
                    <a:pt x="11578" y="33868"/>
                  </a:lnTo>
                  <a:lnTo>
                    <a:pt x="12047" y="34319"/>
                  </a:lnTo>
                  <a:lnTo>
                    <a:pt x="12478" y="34788"/>
                  </a:lnTo>
                  <a:lnTo>
                    <a:pt x="12891" y="35276"/>
                  </a:lnTo>
                  <a:lnTo>
                    <a:pt x="13248" y="35764"/>
                  </a:lnTo>
                  <a:lnTo>
                    <a:pt x="13567" y="36270"/>
                  </a:lnTo>
                  <a:lnTo>
                    <a:pt x="13867" y="36795"/>
                  </a:lnTo>
                  <a:lnTo>
                    <a:pt x="14130" y="37321"/>
                  </a:lnTo>
                  <a:lnTo>
                    <a:pt x="14355" y="37884"/>
                  </a:lnTo>
                  <a:lnTo>
                    <a:pt x="14542" y="38447"/>
                  </a:lnTo>
                  <a:lnTo>
                    <a:pt x="14711" y="39028"/>
                  </a:lnTo>
                  <a:lnTo>
                    <a:pt x="14843" y="39610"/>
                  </a:lnTo>
                  <a:lnTo>
                    <a:pt x="14936" y="40210"/>
                  </a:lnTo>
                  <a:lnTo>
                    <a:pt x="14993" y="40830"/>
                  </a:lnTo>
                  <a:lnTo>
                    <a:pt x="15030" y="41468"/>
                  </a:lnTo>
                  <a:lnTo>
                    <a:pt x="15030" y="42106"/>
                  </a:lnTo>
                  <a:lnTo>
                    <a:pt x="15012" y="42744"/>
                  </a:lnTo>
                  <a:lnTo>
                    <a:pt x="15255" y="42537"/>
                  </a:lnTo>
                  <a:lnTo>
                    <a:pt x="15499" y="42331"/>
                  </a:lnTo>
                  <a:lnTo>
                    <a:pt x="15875" y="42068"/>
                  </a:lnTo>
                  <a:lnTo>
                    <a:pt x="16250" y="41824"/>
                  </a:lnTo>
                  <a:lnTo>
                    <a:pt x="16644" y="41599"/>
                  </a:lnTo>
                  <a:lnTo>
                    <a:pt x="17019" y="41411"/>
                  </a:lnTo>
                  <a:lnTo>
                    <a:pt x="17413" y="41242"/>
                  </a:lnTo>
                  <a:lnTo>
                    <a:pt x="17826" y="41111"/>
                  </a:lnTo>
                  <a:lnTo>
                    <a:pt x="18220" y="40980"/>
                  </a:lnTo>
                  <a:lnTo>
                    <a:pt x="18633" y="40886"/>
                  </a:lnTo>
                  <a:lnTo>
                    <a:pt x="19046" y="40811"/>
                  </a:lnTo>
                  <a:lnTo>
                    <a:pt x="19458" y="40755"/>
                  </a:lnTo>
                  <a:lnTo>
                    <a:pt x="19890" y="40717"/>
                  </a:lnTo>
                  <a:lnTo>
                    <a:pt x="20322" y="40698"/>
                  </a:lnTo>
                  <a:lnTo>
                    <a:pt x="20753" y="40698"/>
                  </a:lnTo>
                  <a:lnTo>
                    <a:pt x="21185" y="40717"/>
                  </a:lnTo>
                  <a:lnTo>
                    <a:pt x="21635" y="40773"/>
                  </a:lnTo>
                  <a:lnTo>
                    <a:pt x="22067" y="40830"/>
                  </a:lnTo>
                  <a:lnTo>
                    <a:pt x="22386" y="40886"/>
                  </a:lnTo>
                  <a:lnTo>
                    <a:pt x="22686" y="40942"/>
                  </a:lnTo>
                  <a:lnTo>
                    <a:pt x="22986" y="41017"/>
                  </a:lnTo>
                  <a:lnTo>
                    <a:pt x="23267" y="41111"/>
                  </a:lnTo>
                  <a:lnTo>
                    <a:pt x="23849" y="41317"/>
                  </a:lnTo>
                  <a:lnTo>
                    <a:pt x="24393" y="41561"/>
                  </a:lnTo>
                  <a:lnTo>
                    <a:pt x="24937" y="41843"/>
                  </a:lnTo>
                  <a:lnTo>
                    <a:pt x="25463" y="42143"/>
                  </a:lnTo>
                  <a:lnTo>
                    <a:pt x="25969" y="42500"/>
                  </a:lnTo>
                  <a:lnTo>
                    <a:pt x="26457" y="42856"/>
                  </a:lnTo>
                  <a:lnTo>
                    <a:pt x="26776" y="43138"/>
                  </a:lnTo>
                  <a:lnTo>
                    <a:pt x="27095" y="43400"/>
                  </a:lnTo>
                  <a:lnTo>
                    <a:pt x="27395" y="43682"/>
                  </a:lnTo>
                  <a:lnTo>
                    <a:pt x="27696" y="43982"/>
                  </a:lnTo>
                  <a:lnTo>
                    <a:pt x="27977" y="44282"/>
                  </a:lnTo>
                  <a:lnTo>
                    <a:pt x="28240" y="44582"/>
                  </a:lnTo>
                  <a:lnTo>
                    <a:pt x="28502" y="44901"/>
                  </a:lnTo>
                  <a:lnTo>
                    <a:pt x="28746" y="45220"/>
                  </a:lnTo>
                  <a:lnTo>
                    <a:pt x="28990" y="45558"/>
                  </a:lnTo>
                  <a:lnTo>
                    <a:pt x="29234" y="45877"/>
                  </a:lnTo>
                  <a:lnTo>
                    <a:pt x="29666" y="46571"/>
                  </a:lnTo>
                  <a:lnTo>
                    <a:pt x="30079" y="47284"/>
                  </a:lnTo>
                  <a:lnTo>
                    <a:pt x="30454" y="48035"/>
                  </a:lnTo>
                  <a:lnTo>
                    <a:pt x="30773" y="48710"/>
                  </a:lnTo>
                  <a:lnTo>
                    <a:pt x="30829" y="48579"/>
                  </a:lnTo>
                  <a:lnTo>
                    <a:pt x="31204" y="47847"/>
                  </a:lnTo>
                  <a:lnTo>
                    <a:pt x="31411" y="47491"/>
                  </a:lnTo>
                  <a:lnTo>
                    <a:pt x="31617" y="47153"/>
                  </a:lnTo>
                  <a:lnTo>
                    <a:pt x="31880" y="46740"/>
                  </a:lnTo>
                  <a:lnTo>
                    <a:pt x="32180" y="46346"/>
                  </a:lnTo>
                  <a:lnTo>
                    <a:pt x="32461" y="45971"/>
                  </a:lnTo>
                  <a:lnTo>
                    <a:pt x="32780" y="45596"/>
                  </a:lnTo>
                  <a:lnTo>
                    <a:pt x="33081" y="45239"/>
                  </a:lnTo>
                  <a:lnTo>
                    <a:pt x="33418" y="44883"/>
                  </a:lnTo>
                  <a:lnTo>
                    <a:pt x="33737" y="44526"/>
                  </a:lnTo>
                  <a:lnTo>
                    <a:pt x="34094" y="44207"/>
                  </a:lnTo>
                  <a:lnTo>
                    <a:pt x="34432" y="43869"/>
                  </a:lnTo>
                  <a:lnTo>
                    <a:pt x="34807" y="43550"/>
                  </a:lnTo>
                  <a:lnTo>
                    <a:pt x="35163" y="43250"/>
                  </a:lnTo>
                  <a:lnTo>
                    <a:pt x="35539" y="42950"/>
                  </a:lnTo>
                  <a:lnTo>
                    <a:pt x="35933" y="42668"/>
                  </a:lnTo>
                  <a:lnTo>
                    <a:pt x="36327" y="42387"/>
                  </a:lnTo>
                  <a:lnTo>
                    <a:pt x="37134" y="41843"/>
                  </a:lnTo>
                  <a:lnTo>
                    <a:pt x="37509" y="41618"/>
                  </a:lnTo>
                  <a:lnTo>
                    <a:pt x="37865" y="41411"/>
                  </a:lnTo>
                  <a:lnTo>
                    <a:pt x="38241" y="41205"/>
                  </a:lnTo>
                  <a:lnTo>
                    <a:pt x="38635" y="41017"/>
                  </a:lnTo>
                  <a:lnTo>
                    <a:pt x="39029" y="40848"/>
                  </a:lnTo>
                  <a:lnTo>
                    <a:pt x="39423" y="40717"/>
                  </a:lnTo>
                  <a:lnTo>
                    <a:pt x="39835" y="40586"/>
                  </a:lnTo>
                  <a:lnTo>
                    <a:pt x="40248" y="40473"/>
                  </a:lnTo>
                  <a:lnTo>
                    <a:pt x="40867" y="40379"/>
                  </a:lnTo>
                  <a:lnTo>
                    <a:pt x="41487" y="40304"/>
                  </a:lnTo>
                  <a:lnTo>
                    <a:pt x="42087" y="40248"/>
                  </a:lnTo>
                  <a:lnTo>
                    <a:pt x="42706" y="40229"/>
                  </a:lnTo>
                  <a:lnTo>
                    <a:pt x="43325" y="40229"/>
                  </a:lnTo>
                  <a:lnTo>
                    <a:pt x="43945" y="40267"/>
                  </a:lnTo>
                  <a:lnTo>
                    <a:pt x="44545" y="40323"/>
                  </a:lnTo>
                  <a:lnTo>
                    <a:pt x="45164" y="40379"/>
                  </a:lnTo>
                  <a:lnTo>
                    <a:pt x="45690" y="40454"/>
                  </a:lnTo>
                  <a:lnTo>
                    <a:pt x="46196" y="40529"/>
                  </a:lnTo>
                  <a:lnTo>
                    <a:pt x="47209" y="40717"/>
                  </a:lnTo>
                  <a:lnTo>
                    <a:pt x="48223" y="40942"/>
                  </a:lnTo>
                  <a:lnTo>
                    <a:pt x="49217" y="41205"/>
                  </a:lnTo>
                  <a:lnTo>
                    <a:pt x="50418" y="41543"/>
                  </a:lnTo>
                  <a:lnTo>
                    <a:pt x="51600" y="41899"/>
                  </a:lnTo>
                  <a:lnTo>
                    <a:pt x="52182" y="42106"/>
                  </a:lnTo>
                  <a:lnTo>
                    <a:pt x="52745" y="42312"/>
                  </a:lnTo>
                  <a:lnTo>
                    <a:pt x="53326" y="42537"/>
                  </a:lnTo>
                  <a:lnTo>
                    <a:pt x="53889" y="42800"/>
                  </a:lnTo>
                  <a:lnTo>
                    <a:pt x="53946" y="42800"/>
                  </a:lnTo>
                  <a:lnTo>
                    <a:pt x="53570" y="42087"/>
                  </a:lnTo>
                  <a:lnTo>
                    <a:pt x="53214" y="41393"/>
                  </a:lnTo>
                  <a:lnTo>
                    <a:pt x="52895" y="40661"/>
                  </a:lnTo>
                  <a:lnTo>
                    <a:pt x="52613" y="39948"/>
                  </a:lnTo>
                  <a:lnTo>
                    <a:pt x="52351" y="39216"/>
                  </a:lnTo>
                  <a:lnTo>
                    <a:pt x="52144" y="38484"/>
                  </a:lnTo>
                  <a:lnTo>
                    <a:pt x="51957" y="37752"/>
                  </a:lnTo>
                  <a:lnTo>
                    <a:pt x="51806" y="37002"/>
                  </a:lnTo>
                  <a:lnTo>
                    <a:pt x="51713" y="36251"/>
                  </a:lnTo>
                  <a:lnTo>
                    <a:pt x="51638" y="35501"/>
                  </a:lnTo>
                  <a:lnTo>
                    <a:pt x="51619" y="34732"/>
                  </a:lnTo>
                  <a:lnTo>
                    <a:pt x="51638" y="33962"/>
                  </a:lnTo>
                  <a:lnTo>
                    <a:pt x="51675" y="33193"/>
                  </a:lnTo>
                  <a:lnTo>
                    <a:pt x="51769" y="32424"/>
                  </a:lnTo>
                  <a:lnTo>
                    <a:pt x="51919" y="31636"/>
                  </a:lnTo>
                  <a:lnTo>
                    <a:pt x="52088" y="30847"/>
                  </a:lnTo>
                  <a:lnTo>
                    <a:pt x="52313" y="30078"/>
                  </a:lnTo>
                  <a:lnTo>
                    <a:pt x="52576" y="29309"/>
                  </a:lnTo>
                  <a:lnTo>
                    <a:pt x="52857" y="28596"/>
                  </a:lnTo>
                  <a:lnTo>
                    <a:pt x="53176" y="27883"/>
                  </a:lnTo>
                  <a:lnTo>
                    <a:pt x="53533" y="27207"/>
                  </a:lnTo>
                  <a:lnTo>
                    <a:pt x="53908" y="26551"/>
                  </a:lnTo>
                  <a:lnTo>
                    <a:pt x="54340" y="25913"/>
                  </a:lnTo>
                  <a:lnTo>
                    <a:pt x="54790" y="25312"/>
                  </a:lnTo>
                  <a:lnTo>
                    <a:pt x="55278" y="24731"/>
                  </a:lnTo>
                  <a:lnTo>
                    <a:pt x="55784" y="24168"/>
                  </a:lnTo>
                  <a:lnTo>
                    <a:pt x="56328" y="23642"/>
                  </a:lnTo>
                  <a:lnTo>
                    <a:pt x="56910" y="23117"/>
                  </a:lnTo>
                  <a:lnTo>
                    <a:pt x="57511" y="22629"/>
                  </a:lnTo>
                  <a:lnTo>
                    <a:pt x="58149" y="22160"/>
                  </a:lnTo>
                  <a:lnTo>
                    <a:pt x="58805" y="21728"/>
                  </a:lnTo>
                  <a:lnTo>
                    <a:pt x="59499" y="21297"/>
                  </a:lnTo>
                  <a:lnTo>
                    <a:pt x="58862" y="21072"/>
                  </a:lnTo>
                  <a:lnTo>
                    <a:pt x="58242" y="20809"/>
                  </a:lnTo>
                  <a:lnTo>
                    <a:pt x="57642" y="20528"/>
                  </a:lnTo>
                  <a:lnTo>
                    <a:pt x="57060" y="20209"/>
                  </a:lnTo>
                  <a:lnTo>
                    <a:pt x="56497" y="19871"/>
                  </a:lnTo>
                  <a:lnTo>
                    <a:pt x="55972" y="19514"/>
                  </a:lnTo>
                  <a:lnTo>
                    <a:pt x="55447" y="19139"/>
                  </a:lnTo>
                  <a:lnTo>
                    <a:pt x="54959" y="18726"/>
                  </a:lnTo>
                  <a:lnTo>
                    <a:pt x="54471" y="18295"/>
                  </a:lnTo>
                  <a:lnTo>
                    <a:pt x="54021" y="17844"/>
                  </a:lnTo>
                  <a:lnTo>
                    <a:pt x="53589" y="17375"/>
                  </a:lnTo>
                  <a:lnTo>
                    <a:pt x="53157" y="16887"/>
                  </a:lnTo>
                  <a:lnTo>
                    <a:pt x="52763" y="16362"/>
                  </a:lnTo>
                  <a:lnTo>
                    <a:pt x="52388" y="15837"/>
                  </a:lnTo>
                  <a:lnTo>
                    <a:pt x="52013" y="15274"/>
                  </a:lnTo>
                  <a:lnTo>
                    <a:pt x="51675" y="14692"/>
                  </a:lnTo>
                  <a:lnTo>
                    <a:pt x="51356" y="14092"/>
                  </a:lnTo>
                  <a:lnTo>
                    <a:pt x="51075" y="13491"/>
                  </a:lnTo>
                  <a:lnTo>
                    <a:pt x="50793" y="12891"/>
                  </a:lnTo>
                  <a:lnTo>
                    <a:pt x="50568" y="12290"/>
                  </a:lnTo>
                  <a:lnTo>
                    <a:pt x="50362" y="11671"/>
                  </a:lnTo>
                  <a:lnTo>
                    <a:pt x="50174" y="11052"/>
                  </a:lnTo>
                  <a:lnTo>
                    <a:pt x="50024" y="10433"/>
                  </a:lnTo>
                  <a:lnTo>
                    <a:pt x="49911" y="9795"/>
                  </a:lnTo>
                  <a:lnTo>
                    <a:pt x="49818" y="9176"/>
                  </a:lnTo>
                  <a:lnTo>
                    <a:pt x="49761" y="8519"/>
                  </a:lnTo>
                  <a:lnTo>
                    <a:pt x="49743" y="7881"/>
                  </a:lnTo>
                  <a:lnTo>
                    <a:pt x="49761" y="7224"/>
                  </a:lnTo>
                  <a:lnTo>
                    <a:pt x="49799" y="6586"/>
                  </a:lnTo>
                  <a:lnTo>
                    <a:pt x="49874" y="5911"/>
                  </a:lnTo>
                  <a:lnTo>
                    <a:pt x="49986" y="5254"/>
                  </a:lnTo>
                  <a:lnTo>
                    <a:pt x="50118" y="4579"/>
                  </a:lnTo>
                  <a:lnTo>
                    <a:pt x="49911" y="4729"/>
                  </a:lnTo>
                  <a:lnTo>
                    <a:pt x="49480" y="5029"/>
                  </a:lnTo>
                  <a:lnTo>
                    <a:pt x="49030" y="5310"/>
                  </a:lnTo>
                  <a:lnTo>
                    <a:pt x="48598" y="5592"/>
                  </a:lnTo>
                  <a:lnTo>
                    <a:pt x="48148" y="5855"/>
                  </a:lnTo>
                  <a:lnTo>
                    <a:pt x="47679" y="6099"/>
                  </a:lnTo>
                  <a:lnTo>
                    <a:pt x="47209" y="6324"/>
                  </a:lnTo>
                  <a:lnTo>
                    <a:pt x="46740" y="6530"/>
                  </a:lnTo>
                  <a:lnTo>
                    <a:pt x="46271" y="6736"/>
                  </a:lnTo>
                  <a:lnTo>
                    <a:pt x="45783" y="6905"/>
                  </a:lnTo>
                  <a:lnTo>
                    <a:pt x="45296" y="7074"/>
                  </a:lnTo>
                  <a:lnTo>
                    <a:pt x="44808" y="7206"/>
                  </a:lnTo>
                  <a:lnTo>
                    <a:pt x="44301" y="7337"/>
                  </a:lnTo>
                  <a:lnTo>
                    <a:pt x="43776" y="7449"/>
                  </a:lnTo>
                  <a:lnTo>
                    <a:pt x="43269" y="7525"/>
                  </a:lnTo>
                  <a:lnTo>
                    <a:pt x="42744" y="7600"/>
                  </a:lnTo>
                  <a:lnTo>
                    <a:pt x="42200" y="7637"/>
                  </a:lnTo>
                  <a:lnTo>
                    <a:pt x="41731" y="7656"/>
                  </a:lnTo>
                  <a:lnTo>
                    <a:pt x="41261" y="7656"/>
                  </a:lnTo>
                  <a:lnTo>
                    <a:pt x="40811" y="7637"/>
                  </a:lnTo>
                  <a:lnTo>
                    <a:pt x="40361" y="7600"/>
                  </a:lnTo>
                  <a:lnTo>
                    <a:pt x="39911" y="7543"/>
                  </a:lnTo>
                  <a:lnTo>
                    <a:pt x="39460" y="7468"/>
                  </a:lnTo>
                  <a:lnTo>
                    <a:pt x="39029" y="7374"/>
                  </a:lnTo>
                  <a:lnTo>
                    <a:pt x="38578" y="7262"/>
                  </a:lnTo>
                  <a:lnTo>
                    <a:pt x="38166" y="7131"/>
                  </a:lnTo>
                  <a:lnTo>
                    <a:pt x="37734" y="6980"/>
                  </a:lnTo>
                  <a:lnTo>
                    <a:pt x="37321" y="6812"/>
                  </a:lnTo>
                  <a:lnTo>
                    <a:pt x="36908" y="6605"/>
                  </a:lnTo>
                  <a:lnTo>
                    <a:pt x="36514" y="6399"/>
                  </a:lnTo>
                  <a:lnTo>
                    <a:pt x="36102" y="6174"/>
                  </a:lnTo>
                  <a:lnTo>
                    <a:pt x="35726" y="5911"/>
                  </a:lnTo>
                  <a:lnTo>
                    <a:pt x="35332" y="5648"/>
                  </a:lnTo>
                  <a:lnTo>
                    <a:pt x="34788" y="5217"/>
                  </a:lnTo>
                  <a:lnTo>
                    <a:pt x="34525" y="4991"/>
                  </a:lnTo>
                  <a:lnTo>
                    <a:pt x="34263" y="4748"/>
                  </a:lnTo>
                  <a:lnTo>
                    <a:pt x="34019" y="4522"/>
                  </a:lnTo>
                  <a:lnTo>
                    <a:pt x="33775" y="4260"/>
                  </a:lnTo>
                  <a:lnTo>
                    <a:pt x="33569" y="4016"/>
                  </a:lnTo>
                  <a:lnTo>
                    <a:pt x="33343" y="3753"/>
                  </a:lnTo>
                  <a:lnTo>
                    <a:pt x="33137" y="3472"/>
                  </a:lnTo>
                  <a:lnTo>
                    <a:pt x="32949" y="3190"/>
                  </a:lnTo>
                  <a:lnTo>
                    <a:pt x="32762" y="2909"/>
                  </a:lnTo>
                  <a:lnTo>
                    <a:pt x="32593" y="2609"/>
                  </a:lnTo>
                  <a:lnTo>
                    <a:pt x="32424" y="2308"/>
                  </a:lnTo>
                  <a:lnTo>
                    <a:pt x="32274" y="1989"/>
                  </a:lnTo>
                  <a:lnTo>
                    <a:pt x="32142" y="1670"/>
                  </a:lnTo>
                  <a:lnTo>
                    <a:pt x="32011" y="1333"/>
                  </a:lnTo>
                  <a:lnTo>
                    <a:pt x="31917" y="1014"/>
                  </a:lnTo>
                  <a:lnTo>
                    <a:pt x="31824" y="676"/>
                  </a:lnTo>
                  <a:lnTo>
                    <a:pt x="31636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497850" y="10648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5498225" y="537425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805150" y="39228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5667750" y="407275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1721875" y="877300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121" name="Google Shape;121;p3"/>
            <p:cNvSpPr/>
            <p:nvPr/>
          </p:nvSpPr>
          <p:spPr>
            <a:xfrm flipH="1">
              <a:off x="6563750" y="746788"/>
              <a:ext cx="505150" cy="581700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</p:grp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2057400" y="2537744"/>
            <a:ext cx="50292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3" name="Google Shape;123;p3"/>
          <p:cNvSpPr txBox="1">
            <a:spLocks noGrp="1"/>
          </p:cNvSpPr>
          <p:nvPr>
            <p:ph type="subTitle" idx="1"/>
          </p:nvPr>
        </p:nvSpPr>
        <p:spPr>
          <a:xfrm>
            <a:off x="2109300" y="3224325"/>
            <a:ext cx="4925400" cy="594300"/>
          </a:xfrm>
          <a:prstGeom prst="rect">
            <a:avLst/>
          </a:prstGeom>
          <a:solidFill>
            <a:schemeClr val="lt2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228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2">
            <a:alphaModFix amt="18000"/>
          </a:blip>
          <a:srcRect l="76455" r="5841"/>
          <a:stretch/>
        </p:blipFill>
        <p:spPr>
          <a:xfrm rot="10800000" flipH="1">
            <a:off x="-8862" y="1738199"/>
            <a:ext cx="1444173" cy="34206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>
            <a:off x="0" y="-15300"/>
            <a:ext cx="1755600" cy="517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-702732" flipH="1">
            <a:off x="458667" y="-92487"/>
            <a:ext cx="826642" cy="5404048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8" name="Google Shape;128;p3"/>
          <p:cNvSpPr/>
          <p:nvPr/>
        </p:nvSpPr>
        <p:spPr>
          <a:xfrm rot="10800000">
            <a:off x="7578000" y="-19"/>
            <a:ext cx="1566000" cy="2330400"/>
          </a:xfrm>
          <a:prstGeom prst="rtTriangl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3"/>
          <p:cNvSpPr/>
          <p:nvPr/>
        </p:nvSpPr>
        <p:spPr>
          <a:xfrm rot="9197027" flipH="1">
            <a:off x="7759725" y="-1718878"/>
            <a:ext cx="826677" cy="5403734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0" name="Google Shape;130;p3"/>
          <p:cNvGrpSpPr/>
          <p:nvPr/>
        </p:nvGrpSpPr>
        <p:grpSpPr>
          <a:xfrm>
            <a:off x="7086594" y="4086952"/>
            <a:ext cx="2402693" cy="780205"/>
            <a:chOff x="5898850" y="3907212"/>
            <a:chExt cx="3345437" cy="1086334"/>
          </a:xfrm>
        </p:grpSpPr>
        <p:sp>
          <p:nvSpPr>
            <p:cNvPr id="131" name="Google Shape;131;p3"/>
            <p:cNvSpPr/>
            <p:nvPr/>
          </p:nvSpPr>
          <p:spPr>
            <a:xfrm>
              <a:off x="5898850" y="3907212"/>
              <a:ext cx="3345437" cy="1086334"/>
            </a:xfrm>
            <a:custGeom>
              <a:avLst/>
              <a:gdLst/>
              <a:ahLst/>
              <a:cxnLst/>
              <a:rect l="l" t="t" r="r" b="b"/>
              <a:pathLst>
                <a:path w="82634" h="26833" extrusionOk="0">
                  <a:moveTo>
                    <a:pt x="26119" y="1"/>
                  </a:moveTo>
                  <a:lnTo>
                    <a:pt x="26062" y="38"/>
                  </a:lnTo>
                  <a:lnTo>
                    <a:pt x="27939" y="5405"/>
                  </a:lnTo>
                  <a:lnTo>
                    <a:pt x="11746" y="5405"/>
                  </a:lnTo>
                  <a:lnTo>
                    <a:pt x="6511" y="5386"/>
                  </a:lnTo>
                  <a:lnTo>
                    <a:pt x="6136" y="5405"/>
                  </a:lnTo>
                  <a:lnTo>
                    <a:pt x="5779" y="5461"/>
                  </a:lnTo>
                  <a:lnTo>
                    <a:pt x="5423" y="5536"/>
                  </a:lnTo>
                  <a:lnTo>
                    <a:pt x="5104" y="5667"/>
                  </a:lnTo>
                  <a:lnTo>
                    <a:pt x="4785" y="5818"/>
                  </a:lnTo>
                  <a:lnTo>
                    <a:pt x="4485" y="5986"/>
                  </a:lnTo>
                  <a:lnTo>
                    <a:pt x="4203" y="6193"/>
                  </a:lnTo>
                  <a:lnTo>
                    <a:pt x="3922" y="6399"/>
                  </a:lnTo>
                  <a:lnTo>
                    <a:pt x="3678" y="6643"/>
                  </a:lnTo>
                  <a:lnTo>
                    <a:pt x="3453" y="6906"/>
                  </a:lnTo>
                  <a:lnTo>
                    <a:pt x="3265" y="7169"/>
                  </a:lnTo>
                  <a:lnTo>
                    <a:pt x="3077" y="7450"/>
                  </a:lnTo>
                  <a:lnTo>
                    <a:pt x="2927" y="7750"/>
                  </a:lnTo>
                  <a:lnTo>
                    <a:pt x="2815" y="8050"/>
                  </a:lnTo>
                  <a:lnTo>
                    <a:pt x="2702" y="8351"/>
                  </a:lnTo>
                  <a:lnTo>
                    <a:pt x="2646" y="8651"/>
                  </a:lnTo>
                  <a:lnTo>
                    <a:pt x="56" y="23699"/>
                  </a:lnTo>
                  <a:lnTo>
                    <a:pt x="19" y="23999"/>
                  </a:lnTo>
                  <a:lnTo>
                    <a:pt x="0" y="24318"/>
                  </a:lnTo>
                  <a:lnTo>
                    <a:pt x="19" y="24619"/>
                  </a:lnTo>
                  <a:lnTo>
                    <a:pt x="56" y="24900"/>
                  </a:lnTo>
                  <a:lnTo>
                    <a:pt x="131" y="25181"/>
                  </a:lnTo>
                  <a:lnTo>
                    <a:pt x="225" y="25425"/>
                  </a:lnTo>
                  <a:lnTo>
                    <a:pt x="338" y="25669"/>
                  </a:lnTo>
                  <a:lnTo>
                    <a:pt x="488" y="25894"/>
                  </a:lnTo>
                  <a:lnTo>
                    <a:pt x="676" y="26101"/>
                  </a:lnTo>
                  <a:lnTo>
                    <a:pt x="882" y="26288"/>
                  </a:lnTo>
                  <a:lnTo>
                    <a:pt x="1107" y="26439"/>
                  </a:lnTo>
                  <a:lnTo>
                    <a:pt x="1370" y="26589"/>
                  </a:lnTo>
                  <a:lnTo>
                    <a:pt x="1651" y="26682"/>
                  </a:lnTo>
                  <a:lnTo>
                    <a:pt x="1970" y="26776"/>
                  </a:lnTo>
                  <a:lnTo>
                    <a:pt x="2308" y="26814"/>
                  </a:lnTo>
                  <a:lnTo>
                    <a:pt x="2683" y="26833"/>
                  </a:lnTo>
                  <a:lnTo>
                    <a:pt x="39422" y="26814"/>
                  </a:lnTo>
                  <a:lnTo>
                    <a:pt x="76142" y="26833"/>
                  </a:lnTo>
                  <a:lnTo>
                    <a:pt x="76480" y="26814"/>
                  </a:lnTo>
                  <a:lnTo>
                    <a:pt x="76817" y="26776"/>
                  </a:lnTo>
                  <a:lnTo>
                    <a:pt x="77136" y="26682"/>
                  </a:lnTo>
                  <a:lnTo>
                    <a:pt x="77455" y="26570"/>
                  </a:lnTo>
                  <a:lnTo>
                    <a:pt x="77774" y="26439"/>
                  </a:lnTo>
                  <a:lnTo>
                    <a:pt x="78074" y="26270"/>
                  </a:lnTo>
                  <a:lnTo>
                    <a:pt x="78356" y="26101"/>
                  </a:lnTo>
                  <a:lnTo>
                    <a:pt x="78619" y="25876"/>
                  </a:lnTo>
                  <a:lnTo>
                    <a:pt x="78862" y="25651"/>
                  </a:lnTo>
                  <a:lnTo>
                    <a:pt x="79088" y="25407"/>
                  </a:lnTo>
                  <a:lnTo>
                    <a:pt x="79294" y="25144"/>
                  </a:lnTo>
                  <a:lnTo>
                    <a:pt x="79482" y="24862"/>
                  </a:lnTo>
                  <a:lnTo>
                    <a:pt x="79651" y="24581"/>
                  </a:lnTo>
                  <a:lnTo>
                    <a:pt x="79782" y="24281"/>
                  </a:lnTo>
                  <a:lnTo>
                    <a:pt x="79894" y="23962"/>
                  </a:lnTo>
                  <a:lnTo>
                    <a:pt x="79970" y="23662"/>
                  </a:lnTo>
                  <a:lnTo>
                    <a:pt x="80138" y="22648"/>
                  </a:lnTo>
                  <a:lnTo>
                    <a:pt x="80307" y="21654"/>
                  </a:lnTo>
                  <a:lnTo>
                    <a:pt x="82033" y="11709"/>
                  </a:lnTo>
                  <a:lnTo>
                    <a:pt x="82334" y="9908"/>
                  </a:lnTo>
                  <a:lnTo>
                    <a:pt x="82484" y="9007"/>
                  </a:lnTo>
                  <a:lnTo>
                    <a:pt x="82615" y="8107"/>
                  </a:lnTo>
                  <a:lnTo>
                    <a:pt x="82634" y="7882"/>
                  </a:lnTo>
                  <a:lnTo>
                    <a:pt x="82634" y="7656"/>
                  </a:lnTo>
                  <a:lnTo>
                    <a:pt x="82615" y="7431"/>
                  </a:lnTo>
                  <a:lnTo>
                    <a:pt x="82578" y="7225"/>
                  </a:lnTo>
                  <a:lnTo>
                    <a:pt x="82521" y="7018"/>
                  </a:lnTo>
                  <a:lnTo>
                    <a:pt x="82446" y="6812"/>
                  </a:lnTo>
                  <a:lnTo>
                    <a:pt x="82371" y="6624"/>
                  </a:lnTo>
                  <a:lnTo>
                    <a:pt x="82259" y="6456"/>
                  </a:lnTo>
                  <a:lnTo>
                    <a:pt x="82146" y="6287"/>
                  </a:lnTo>
                  <a:lnTo>
                    <a:pt x="82015" y="6137"/>
                  </a:lnTo>
                  <a:lnTo>
                    <a:pt x="81865" y="5986"/>
                  </a:lnTo>
                  <a:lnTo>
                    <a:pt x="81715" y="5855"/>
                  </a:lnTo>
                  <a:lnTo>
                    <a:pt x="81546" y="5742"/>
                  </a:lnTo>
                  <a:lnTo>
                    <a:pt x="81358" y="5649"/>
                  </a:lnTo>
                  <a:lnTo>
                    <a:pt x="81152" y="5555"/>
                  </a:lnTo>
                  <a:lnTo>
                    <a:pt x="80964" y="5499"/>
                  </a:lnTo>
                  <a:lnTo>
                    <a:pt x="80720" y="5442"/>
                  </a:lnTo>
                  <a:lnTo>
                    <a:pt x="80476" y="5424"/>
                  </a:lnTo>
                  <a:lnTo>
                    <a:pt x="80232" y="5405"/>
                  </a:lnTo>
                  <a:lnTo>
                    <a:pt x="32029" y="5405"/>
                  </a:lnTo>
                  <a:lnTo>
                    <a:pt x="31823" y="5386"/>
                  </a:lnTo>
                  <a:lnTo>
                    <a:pt x="31654" y="5330"/>
                  </a:lnTo>
                  <a:lnTo>
                    <a:pt x="31504" y="5255"/>
                  </a:lnTo>
                  <a:lnTo>
                    <a:pt x="31354" y="5123"/>
                  </a:lnTo>
                  <a:lnTo>
                    <a:pt x="28877" y="2684"/>
                  </a:lnTo>
                  <a:lnTo>
                    <a:pt x="26381" y="245"/>
                  </a:lnTo>
                  <a:lnTo>
                    <a:pt x="26119" y="1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52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582249" y="4373812"/>
              <a:ext cx="1978650" cy="420025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Luckiest Guy"/>
                </a:rPr>
                <a:t>Splash!</a:t>
              </a: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8157746" y="-917"/>
            <a:ext cx="970232" cy="1214681"/>
            <a:chOff x="8157746" y="-917"/>
            <a:chExt cx="970232" cy="1214681"/>
          </a:xfrm>
        </p:grpSpPr>
        <p:sp>
          <p:nvSpPr>
            <p:cNvPr id="134" name="Google Shape;134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8507257" y="-917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5862" y="42772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785223" y="78558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193897" y="80814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8325720" y="116221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8459434" y="147860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97660" y="191171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8738521" y="237494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8157746" y="238629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8283531" y="262729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413854" y="306431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8558484" y="34182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697845" y="386271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249636" y="424691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840206" y="426947"/>
              <a:ext cx="136361" cy="135983"/>
            </a:xfrm>
            <a:custGeom>
              <a:avLst/>
              <a:gdLst/>
              <a:ahLst/>
              <a:cxnLst/>
              <a:rect l="l" t="t" r="r" b="b"/>
              <a:pathLst>
                <a:path w="10818" h="10788" extrusionOk="0">
                  <a:moveTo>
                    <a:pt x="5320" y="1"/>
                  </a:moveTo>
                  <a:lnTo>
                    <a:pt x="4752" y="31"/>
                  </a:lnTo>
                  <a:lnTo>
                    <a:pt x="4214" y="120"/>
                  </a:lnTo>
                  <a:lnTo>
                    <a:pt x="3676" y="270"/>
                  </a:lnTo>
                  <a:lnTo>
                    <a:pt x="3168" y="449"/>
                  </a:lnTo>
                  <a:lnTo>
                    <a:pt x="2690" y="688"/>
                  </a:lnTo>
                  <a:lnTo>
                    <a:pt x="2272" y="957"/>
                  </a:lnTo>
                  <a:lnTo>
                    <a:pt x="1853" y="1286"/>
                  </a:lnTo>
                  <a:lnTo>
                    <a:pt x="1465" y="1644"/>
                  </a:lnTo>
                  <a:lnTo>
                    <a:pt x="1136" y="2033"/>
                  </a:lnTo>
                  <a:lnTo>
                    <a:pt x="838" y="2451"/>
                  </a:lnTo>
                  <a:lnTo>
                    <a:pt x="569" y="2899"/>
                  </a:lnTo>
                  <a:lnTo>
                    <a:pt x="359" y="3377"/>
                  </a:lnTo>
                  <a:lnTo>
                    <a:pt x="210" y="3915"/>
                  </a:lnTo>
                  <a:lnTo>
                    <a:pt x="91" y="4423"/>
                  </a:lnTo>
                  <a:lnTo>
                    <a:pt x="31" y="4991"/>
                  </a:lnTo>
                  <a:lnTo>
                    <a:pt x="1" y="5558"/>
                  </a:lnTo>
                  <a:lnTo>
                    <a:pt x="61" y="6096"/>
                  </a:lnTo>
                  <a:lnTo>
                    <a:pt x="150" y="6634"/>
                  </a:lnTo>
                  <a:lnTo>
                    <a:pt x="270" y="7142"/>
                  </a:lnTo>
                  <a:lnTo>
                    <a:pt x="449" y="7620"/>
                  </a:lnTo>
                  <a:lnTo>
                    <a:pt x="688" y="8098"/>
                  </a:lnTo>
                  <a:lnTo>
                    <a:pt x="957" y="8517"/>
                  </a:lnTo>
                  <a:lnTo>
                    <a:pt x="1256" y="8905"/>
                  </a:lnTo>
                  <a:lnTo>
                    <a:pt x="1614" y="9293"/>
                  </a:lnTo>
                  <a:lnTo>
                    <a:pt x="1973" y="9622"/>
                  </a:lnTo>
                  <a:lnTo>
                    <a:pt x="2391" y="9921"/>
                  </a:lnTo>
                  <a:lnTo>
                    <a:pt x="2810" y="10160"/>
                  </a:lnTo>
                  <a:lnTo>
                    <a:pt x="3288" y="10399"/>
                  </a:lnTo>
                  <a:lnTo>
                    <a:pt x="3766" y="10548"/>
                  </a:lnTo>
                  <a:lnTo>
                    <a:pt x="4274" y="10698"/>
                  </a:lnTo>
                  <a:lnTo>
                    <a:pt x="4812" y="10758"/>
                  </a:lnTo>
                  <a:lnTo>
                    <a:pt x="5379" y="10787"/>
                  </a:lnTo>
                  <a:lnTo>
                    <a:pt x="5947" y="10787"/>
                  </a:lnTo>
                  <a:lnTo>
                    <a:pt x="6485" y="10698"/>
                  </a:lnTo>
                  <a:lnTo>
                    <a:pt x="7023" y="10578"/>
                  </a:lnTo>
                  <a:lnTo>
                    <a:pt x="7531" y="10399"/>
                  </a:lnTo>
                  <a:lnTo>
                    <a:pt x="8009" y="10160"/>
                  </a:lnTo>
                  <a:lnTo>
                    <a:pt x="8457" y="9921"/>
                  </a:lnTo>
                  <a:lnTo>
                    <a:pt x="8875" y="9592"/>
                  </a:lnTo>
                  <a:lnTo>
                    <a:pt x="9264" y="9264"/>
                  </a:lnTo>
                  <a:lnTo>
                    <a:pt x="9592" y="8875"/>
                  </a:lnTo>
                  <a:lnTo>
                    <a:pt x="9921" y="8457"/>
                  </a:lnTo>
                  <a:lnTo>
                    <a:pt x="10190" y="8009"/>
                  </a:lnTo>
                  <a:lnTo>
                    <a:pt x="10399" y="7530"/>
                  </a:lnTo>
                  <a:lnTo>
                    <a:pt x="10578" y="7023"/>
                  </a:lnTo>
                  <a:lnTo>
                    <a:pt x="10728" y="6485"/>
                  </a:lnTo>
                  <a:lnTo>
                    <a:pt x="10788" y="5947"/>
                  </a:lnTo>
                  <a:lnTo>
                    <a:pt x="10818" y="5379"/>
                  </a:lnTo>
                  <a:lnTo>
                    <a:pt x="10788" y="4811"/>
                  </a:lnTo>
                  <a:lnTo>
                    <a:pt x="10698" y="4244"/>
                  </a:lnTo>
                  <a:lnTo>
                    <a:pt x="10578" y="3706"/>
                  </a:lnTo>
                  <a:lnTo>
                    <a:pt x="10399" y="3228"/>
                  </a:lnTo>
                  <a:lnTo>
                    <a:pt x="10160" y="2750"/>
                  </a:lnTo>
                  <a:lnTo>
                    <a:pt x="9891" y="2301"/>
                  </a:lnTo>
                  <a:lnTo>
                    <a:pt x="9563" y="1883"/>
                  </a:lnTo>
                  <a:lnTo>
                    <a:pt x="9234" y="1495"/>
                  </a:lnTo>
                  <a:lnTo>
                    <a:pt x="8845" y="1166"/>
                  </a:lnTo>
                  <a:lnTo>
                    <a:pt x="8427" y="867"/>
                  </a:lnTo>
                  <a:lnTo>
                    <a:pt x="7979" y="598"/>
                  </a:lnTo>
                  <a:lnTo>
                    <a:pt x="7471" y="389"/>
                  </a:lnTo>
                  <a:lnTo>
                    <a:pt x="6963" y="210"/>
                  </a:lnTo>
                  <a:lnTo>
                    <a:pt x="6455" y="90"/>
                  </a:lnTo>
                  <a:lnTo>
                    <a:pt x="588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8379203" y="454073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8982579" y="472527"/>
              <a:ext cx="145399" cy="145386"/>
            </a:xfrm>
            <a:custGeom>
              <a:avLst/>
              <a:gdLst/>
              <a:ahLst/>
              <a:cxnLst/>
              <a:rect l="l" t="t" r="r" b="b"/>
              <a:pathLst>
                <a:path w="11535" h="11534" extrusionOk="0">
                  <a:moveTo>
                    <a:pt x="7351" y="0"/>
                  </a:moveTo>
                  <a:lnTo>
                    <a:pt x="7450" y="60"/>
                  </a:lnTo>
                  <a:lnTo>
                    <a:pt x="7450" y="60"/>
                  </a:lnTo>
                  <a:lnTo>
                    <a:pt x="7471" y="60"/>
                  </a:lnTo>
                  <a:lnTo>
                    <a:pt x="7351" y="0"/>
                  </a:lnTo>
                  <a:close/>
                  <a:moveTo>
                    <a:pt x="7450" y="60"/>
                  </a:moveTo>
                  <a:lnTo>
                    <a:pt x="6305" y="90"/>
                  </a:lnTo>
                  <a:lnTo>
                    <a:pt x="5738" y="120"/>
                  </a:lnTo>
                  <a:lnTo>
                    <a:pt x="5170" y="150"/>
                  </a:lnTo>
                  <a:lnTo>
                    <a:pt x="4662" y="239"/>
                  </a:lnTo>
                  <a:lnTo>
                    <a:pt x="4154" y="359"/>
                  </a:lnTo>
                  <a:lnTo>
                    <a:pt x="3706" y="538"/>
                  </a:lnTo>
                  <a:lnTo>
                    <a:pt x="3228" y="717"/>
                  </a:lnTo>
                  <a:lnTo>
                    <a:pt x="2809" y="956"/>
                  </a:lnTo>
                  <a:lnTo>
                    <a:pt x="2391" y="1225"/>
                  </a:lnTo>
                  <a:lnTo>
                    <a:pt x="2003" y="1524"/>
                  </a:lnTo>
                  <a:lnTo>
                    <a:pt x="1644" y="1823"/>
                  </a:lnTo>
                  <a:lnTo>
                    <a:pt x="1315" y="2181"/>
                  </a:lnTo>
                  <a:lnTo>
                    <a:pt x="1046" y="2540"/>
                  </a:lnTo>
                  <a:lnTo>
                    <a:pt x="777" y="2958"/>
                  </a:lnTo>
                  <a:lnTo>
                    <a:pt x="538" y="3377"/>
                  </a:lnTo>
                  <a:lnTo>
                    <a:pt x="359" y="3795"/>
                  </a:lnTo>
                  <a:lnTo>
                    <a:pt x="210" y="4273"/>
                  </a:lnTo>
                  <a:lnTo>
                    <a:pt x="90" y="4751"/>
                  </a:lnTo>
                  <a:lnTo>
                    <a:pt x="30" y="5229"/>
                  </a:lnTo>
                  <a:lnTo>
                    <a:pt x="1" y="5737"/>
                  </a:lnTo>
                  <a:lnTo>
                    <a:pt x="30" y="6215"/>
                  </a:lnTo>
                  <a:lnTo>
                    <a:pt x="60" y="6663"/>
                  </a:lnTo>
                  <a:lnTo>
                    <a:pt x="150" y="7112"/>
                  </a:lnTo>
                  <a:lnTo>
                    <a:pt x="240" y="7530"/>
                  </a:lnTo>
                  <a:lnTo>
                    <a:pt x="389" y="7948"/>
                  </a:lnTo>
                  <a:lnTo>
                    <a:pt x="538" y="8337"/>
                  </a:lnTo>
                  <a:lnTo>
                    <a:pt x="748" y="8695"/>
                  </a:lnTo>
                  <a:lnTo>
                    <a:pt x="987" y="9054"/>
                  </a:lnTo>
                  <a:lnTo>
                    <a:pt x="1256" y="9383"/>
                  </a:lnTo>
                  <a:lnTo>
                    <a:pt x="1554" y="9711"/>
                  </a:lnTo>
                  <a:lnTo>
                    <a:pt x="1883" y="10010"/>
                  </a:lnTo>
                  <a:lnTo>
                    <a:pt x="2212" y="10279"/>
                  </a:lnTo>
                  <a:lnTo>
                    <a:pt x="2600" y="10548"/>
                  </a:lnTo>
                  <a:lnTo>
                    <a:pt x="3018" y="10787"/>
                  </a:lnTo>
                  <a:lnTo>
                    <a:pt x="3467" y="11026"/>
                  </a:lnTo>
                  <a:lnTo>
                    <a:pt x="3945" y="11205"/>
                  </a:lnTo>
                  <a:lnTo>
                    <a:pt x="4423" y="11355"/>
                  </a:lnTo>
                  <a:lnTo>
                    <a:pt x="4871" y="11444"/>
                  </a:lnTo>
                  <a:lnTo>
                    <a:pt x="5349" y="11504"/>
                  </a:lnTo>
                  <a:lnTo>
                    <a:pt x="5827" y="11534"/>
                  </a:lnTo>
                  <a:lnTo>
                    <a:pt x="6275" y="11504"/>
                  </a:lnTo>
                  <a:lnTo>
                    <a:pt x="6724" y="11444"/>
                  </a:lnTo>
                  <a:lnTo>
                    <a:pt x="7172" y="11325"/>
                  </a:lnTo>
                  <a:lnTo>
                    <a:pt x="7620" y="11175"/>
                  </a:lnTo>
                  <a:lnTo>
                    <a:pt x="8068" y="10996"/>
                  </a:lnTo>
                  <a:lnTo>
                    <a:pt x="8487" y="10757"/>
                  </a:lnTo>
                  <a:lnTo>
                    <a:pt x="8875" y="10488"/>
                  </a:lnTo>
                  <a:lnTo>
                    <a:pt x="9263" y="10189"/>
                  </a:lnTo>
                  <a:lnTo>
                    <a:pt x="9652" y="9831"/>
                  </a:lnTo>
                  <a:lnTo>
                    <a:pt x="10010" y="9442"/>
                  </a:lnTo>
                  <a:lnTo>
                    <a:pt x="10339" y="9024"/>
                  </a:lnTo>
                  <a:lnTo>
                    <a:pt x="10937" y="8277"/>
                  </a:lnTo>
                  <a:lnTo>
                    <a:pt x="11534" y="7530"/>
                  </a:lnTo>
                  <a:lnTo>
                    <a:pt x="11445" y="7620"/>
                  </a:lnTo>
                  <a:lnTo>
                    <a:pt x="11475" y="6992"/>
                  </a:lnTo>
                  <a:lnTo>
                    <a:pt x="11475" y="6395"/>
                  </a:lnTo>
                  <a:lnTo>
                    <a:pt x="11445" y="5797"/>
                  </a:lnTo>
                  <a:lnTo>
                    <a:pt x="11355" y="5229"/>
                  </a:lnTo>
                  <a:lnTo>
                    <a:pt x="11236" y="4691"/>
                  </a:lnTo>
                  <a:lnTo>
                    <a:pt x="11056" y="4154"/>
                  </a:lnTo>
                  <a:lnTo>
                    <a:pt x="10847" y="3646"/>
                  </a:lnTo>
                  <a:lnTo>
                    <a:pt x="10608" y="3167"/>
                  </a:lnTo>
                  <a:lnTo>
                    <a:pt x="10339" y="2719"/>
                  </a:lnTo>
                  <a:lnTo>
                    <a:pt x="10010" y="2271"/>
                  </a:lnTo>
                  <a:lnTo>
                    <a:pt x="9652" y="1853"/>
                  </a:lnTo>
                  <a:lnTo>
                    <a:pt x="9263" y="1434"/>
                  </a:lnTo>
                  <a:lnTo>
                    <a:pt x="8845" y="1046"/>
                  </a:lnTo>
                  <a:lnTo>
                    <a:pt x="8367" y="687"/>
                  </a:lnTo>
                  <a:lnTo>
                    <a:pt x="7889" y="329"/>
                  </a:lnTo>
                  <a:lnTo>
                    <a:pt x="7450" y="6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8514795" y="494750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8653399" y="538817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8794260" y="584762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8342674" y="606984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44915" y="625816"/>
              <a:ext cx="131458" cy="131836"/>
            </a:xfrm>
            <a:custGeom>
              <a:avLst/>
              <a:gdLst/>
              <a:ahLst/>
              <a:cxnLst/>
              <a:rect l="l" t="t" r="r" b="b"/>
              <a:pathLst>
                <a:path w="10429" h="10459" extrusionOk="0">
                  <a:moveTo>
                    <a:pt x="5469" y="0"/>
                  </a:moveTo>
                  <a:lnTo>
                    <a:pt x="4931" y="30"/>
                  </a:lnTo>
                  <a:lnTo>
                    <a:pt x="4393" y="60"/>
                  </a:lnTo>
                  <a:lnTo>
                    <a:pt x="3885" y="180"/>
                  </a:lnTo>
                  <a:lnTo>
                    <a:pt x="3377" y="329"/>
                  </a:lnTo>
                  <a:lnTo>
                    <a:pt x="2899" y="538"/>
                  </a:lnTo>
                  <a:lnTo>
                    <a:pt x="2451" y="777"/>
                  </a:lnTo>
                  <a:lnTo>
                    <a:pt x="2032" y="1076"/>
                  </a:lnTo>
                  <a:lnTo>
                    <a:pt x="1644" y="1405"/>
                  </a:lnTo>
                  <a:lnTo>
                    <a:pt x="1285" y="1763"/>
                  </a:lnTo>
                  <a:lnTo>
                    <a:pt x="987" y="2152"/>
                  </a:lnTo>
                  <a:lnTo>
                    <a:pt x="688" y="2570"/>
                  </a:lnTo>
                  <a:lnTo>
                    <a:pt x="449" y="3048"/>
                  </a:lnTo>
                  <a:lnTo>
                    <a:pt x="269" y="3526"/>
                  </a:lnTo>
                  <a:lnTo>
                    <a:pt x="120" y="4034"/>
                  </a:lnTo>
                  <a:lnTo>
                    <a:pt x="30" y="4542"/>
                  </a:lnTo>
                  <a:lnTo>
                    <a:pt x="1" y="5110"/>
                  </a:lnTo>
                  <a:lnTo>
                    <a:pt x="1" y="5618"/>
                  </a:lnTo>
                  <a:lnTo>
                    <a:pt x="60" y="6126"/>
                  </a:lnTo>
                  <a:lnTo>
                    <a:pt x="180" y="6634"/>
                  </a:lnTo>
                  <a:lnTo>
                    <a:pt x="329" y="7112"/>
                  </a:lnTo>
                  <a:lnTo>
                    <a:pt x="538" y="7560"/>
                  </a:lnTo>
                  <a:lnTo>
                    <a:pt x="777" y="8008"/>
                  </a:lnTo>
                  <a:lnTo>
                    <a:pt x="1046" y="8397"/>
                  </a:lnTo>
                  <a:lnTo>
                    <a:pt x="1375" y="8785"/>
                  </a:lnTo>
                  <a:lnTo>
                    <a:pt x="1734" y="9114"/>
                  </a:lnTo>
                  <a:lnTo>
                    <a:pt x="2092" y="9443"/>
                  </a:lnTo>
                  <a:lnTo>
                    <a:pt x="2511" y="9712"/>
                  </a:lnTo>
                  <a:lnTo>
                    <a:pt x="2959" y="9951"/>
                  </a:lnTo>
                  <a:lnTo>
                    <a:pt x="3407" y="10130"/>
                  </a:lnTo>
                  <a:lnTo>
                    <a:pt x="3915" y="10279"/>
                  </a:lnTo>
                  <a:lnTo>
                    <a:pt x="4393" y="10399"/>
                  </a:lnTo>
                  <a:lnTo>
                    <a:pt x="4931" y="10459"/>
                  </a:lnTo>
                  <a:lnTo>
                    <a:pt x="5469" y="10429"/>
                  </a:lnTo>
                  <a:lnTo>
                    <a:pt x="6006" y="10399"/>
                  </a:lnTo>
                  <a:lnTo>
                    <a:pt x="6514" y="10279"/>
                  </a:lnTo>
                  <a:lnTo>
                    <a:pt x="7022" y="10130"/>
                  </a:lnTo>
                  <a:lnTo>
                    <a:pt x="7500" y="9921"/>
                  </a:lnTo>
                  <a:lnTo>
                    <a:pt x="7949" y="9682"/>
                  </a:lnTo>
                  <a:lnTo>
                    <a:pt x="8367" y="9383"/>
                  </a:lnTo>
                  <a:lnTo>
                    <a:pt x="8755" y="9054"/>
                  </a:lnTo>
                  <a:lnTo>
                    <a:pt x="9114" y="8696"/>
                  </a:lnTo>
                  <a:lnTo>
                    <a:pt x="9443" y="8307"/>
                  </a:lnTo>
                  <a:lnTo>
                    <a:pt x="9712" y="7889"/>
                  </a:lnTo>
                  <a:lnTo>
                    <a:pt x="9951" y="7411"/>
                  </a:lnTo>
                  <a:lnTo>
                    <a:pt x="10130" y="6933"/>
                  </a:lnTo>
                  <a:lnTo>
                    <a:pt x="10279" y="6425"/>
                  </a:lnTo>
                  <a:lnTo>
                    <a:pt x="10369" y="5917"/>
                  </a:lnTo>
                  <a:lnTo>
                    <a:pt x="10429" y="5349"/>
                  </a:lnTo>
                  <a:lnTo>
                    <a:pt x="10399" y="4841"/>
                  </a:lnTo>
                  <a:lnTo>
                    <a:pt x="10339" y="4333"/>
                  </a:lnTo>
                  <a:lnTo>
                    <a:pt x="10220" y="3825"/>
                  </a:lnTo>
                  <a:lnTo>
                    <a:pt x="10070" y="3347"/>
                  </a:lnTo>
                  <a:lnTo>
                    <a:pt x="9861" y="2899"/>
                  </a:lnTo>
                  <a:lnTo>
                    <a:pt x="9622" y="2451"/>
                  </a:lnTo>
                  <a:lnTo>
                    <a:pt x="9353" y="2062"/>
                  </a:lnTo>
                  <a:lnTo>
                    <a:pt x="9024" y="1674"/>
                  </a:lnTo>
                  <a:lnTo>
                    <a:pt x="8696" y="1345"/>
                  </a:lnTo>
                  <a:lnTo>
                    <a:pt x="8307" y="1016"/>
                  </a:lnTo>
                  <a:lnTo>
                    <a:pt x="7889" y="747"/>
                  </a:lnTo>
                  <a:lnTo>
                    <a:pt x="7441" y="508"/>
                  </a:lnTo>
                  <a:lnTo>
                    <a:pt x="6993" y="329"/>
                  </a:lnTo>
                  <a:lnTo>
                    <a:pt x="6514" y="180"/>
                  </a:lnTo>
                  <a:lnTo>
                    <a:pt x="6006" y="60"/>
                  </a:lnTo>
                  <a:lnTo>
                    <a:pt x="5469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8481278" y="650673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8617614" y="692484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8758853" y="738808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8901226" y="779106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02" y="1"/>
                  </a:moveTo>
                  <a:lnTo>
                    <a:pt x="4154" y="31"/>
                  </a:lnTo>
                  <a:lnTo>
                    <a:pt x="3706" y="90"/>
                  </a:lnTo>
                  <a:lnTo>
                    <a:pt x="3257" y="210"/>
                  </a:lnTo>
                  <a:lnTo>
                    <a:pt x="2839" y="359"/>
                  </a:lnTo>
                  <a:lnTo>
                    <a:pt x="2451" y="539"/>
                  </a:lnTo>
                  <a:lnTo>
                    <a:pt x="2062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76" y="1614"/>
                  </a:lnTo>
                  <a:lnTo>
                    <a:pt x="807" y="1973"/>
                  </a:lnTo>
                  <a:lnTo>
                    <a:pt x="598" y="2331"/>
                  </a:lnTo>
                  <a:lnTo>
                    <a:pt x="389" y="2720"/>
                  </a:lnTo>
                  <a:lnTo>
                    <a:pt x="240" y="3138"/>
                  </a:lnTo>
                  <a:lnTo>
                    <a:pt x="90" y="3586"/>
                  </a:lnTo>
                  <a:lnTo>
                    <a:pt x="30" y="4035"/>
                  </a:lnTo>
                  <a:lnTo>
                    <a:pt x="0" y="4483"/>
                  </a:lnTo>
                  <a:lnTo>
                    <a:pt x="0" y="4991"/>
                  </a:lnTo>
                  <a:lnTo>
                    <a:pt x="60" y="5469"/>
                  </a:lnTo>
                  <a:lnTo>
                    <a:pt x="150" y="5917"/>
                  </a:lnTo>
                  <a:lnTo>
                    <a:pt x="299" y="6365"/>
                  </a:lnTo>
                  <a:lnTo>
                    <a:pt x="508" y="6783"/>
                  </a:lnTo>
                  <a:lnTo>
                    <a:pt x="718" y="7172"/>
                  </a:lnTo>
                  <a:lnTo>
                    <a:pt x="987" y="7530"/>
                  </a:lnTo>
                  <a:lnTo>
                    <a:pt x="1285" y="7859"/>
                  </a:lnTo>
                  <a:lnTo>
                    <a:pt x="1614" y="8188"/>
                  </a:lnTo>
                  <a:lnTo>
                    <a:pt x="1973" y="8457"/>
                  </a:lnTo>
                  <a:lnTo>
                    <a:pt x="2361" y="8696"/>
                  </a:lnTo>
                  <a:lnTo>
                    <a:pt x="2779" y="8905"/>
                  </a:lnTo>
                  <a:lnTo>
                    <a:pt x="3228" y="9054"/>
                  </a:lnTo>
                  <a:lnTo>
                    <a:pt x="3676" y="9174"/>
                  </a:lnTo>
                  <a:lnTo>
                    <a:pt x="4154" y="9234"/>
                  </a:lnTo>
                  <a:lnTo>
                    <a:pt x="4632" y="9264"/>
                  </a:lnTo>
                  <a:lnTo>
                    <a:pt x="5080" y="9234"/>
                  </a:lnTo>
                  <a:lnTo>
                    <a:pt x="5558" y="9174"/>
                  </a:lnTo>
                  <a:lnTo>
                    <a:pt x="5977" y="9054"/>
                  </a:lnTo>
                  <a:lnTo>
                    <a:pt x="6395" y="8905"/>
                  </a:lnTo>
                  <a:lnTo>
                    <a:pt x="6813" y="8726"/>
                  </a:lnTo>
                  <a:lnTo>
                    <a:pt x="7172" y="8517"/>
                  </a:lnTo>
                  <a:lnTo>
                    <a:pt x="7530" y="8248"/>
                  </a:lnTo>
                  <a:lnTo>
                    <a:pt x="7859" y="7949"/>
                  </a:lnTo>
                  <a:lnTo>
                    <a:pt x="8158" y="7650"/>
                  </a:lnTo>
                  <a:lnTo>
                    <a:pt x="8427" y="7291"/>
                  </a:lnTo>
                  <a:lnTo>
                    <a:pt x="8666" y="6933"/>
                  </a:lnTo>
                  <a:lnTo>
                    <a:pt x="8845" y="6544"/>
                  </a:lnTo>
                  <a:lnTo>
                    <a:pt x="9024" y="6126"/>
                  </a:lnTo>
                  <a:lnTo>
                    <a:pt x="9144" y="5678"/>
                  </a:lnTo>
                  <a:lnTo>
                    <a:pt x="9204" y="5230"/>
                  </a:lnTo>
                  <a:lnTo>
                    <a:pt x="9263" y="4782"/>
                  </a:lnTo>
                  <a:lnTo>
                    <a:pt x="9233" y="4274"/>
                  </a:lnTo>
                  <a:lnTo>
                    <a:pt x="9174" y="3795"/>
                  </a:lnTo>
                  <a:lnTo>
                    <a:pt x="9084" y="3347"/>
                  </a:lnTo>
                  <a:lnTo>
                    <a:pt x="8935" y="2899"/>
                  </a:lnTo>
                  <a:lnTo>
                    <a:pt x="8755" y="2481"/>
                  </a:lnTo>
                  <a:lnTo>
                    <a:pt x="8516" y="2092"/>
                  </a:lnTo>
                  <a:lnTo>
                    <a:pt x="8247" y="1734"/>
                  </a:lnTo>
                  <a:lnTo>
                    <a:pt x="7949" y="1405"/>
                  </a:lnTo>
                  <a:lnTo>
                    <a:pt x="7620" y="1076"/>
                  </a:lnTo>
                  <a:lnTo>
                    <a:pt x="7261" y="807"/>
                  </a:lnTo>
                  <a:lnTo>
                    <a:pt x="687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90"/>
                  </a:lnTo>
                  <a:lnTo>
                    <a:pt x="5110" y="31"/>
                  </a:lnTo>
                  <a:lnTo>
                    <a:pt x="460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8447371" y="820916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580328" y="854055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8719689" y="896244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859794" y="934664"/>
              <a:ext cx="97185" cy="97185"/>
            </a:xfrm>
            <a:custGeom>
              <a:avLst/>
              <a:gdLst/>
              <a:ahLst/>
              <a:cxnLst/>
              <a:rect l="l" t="t" r="r" b="b"/>
              <a:pathLst>
                <a:path w="7710" h="7710" extrusionOk="0">
                  <a:moveTo>
                    <a:pt x="3795" y="0"/>
                  </a:moveTo>
                  <a:lnTo>
                    <a:pt x="3407" y="30"/>
                  </a:lnTo>
                  <a:lnTo>
                    <a:pt x="3048" y="90"/>
                  </a:lnTo>
                  <a:lnTo>
                    <a:pt x="2660" y="209"/>
                  </a:lnTo>
                  <a:lnTo>
                    <a:pt x="2331" y="359"/>
                  </a:lnTo>
                  <a:lnTo>
                    <a:pt x="2003" y="508"/>
                  </a:lnTo>
                  <a:lnTo>
                    <a:pt x="1674" y="717"/>
                  </a:lnTo>
                  <a:lnTo>
                    <a:pt x="1375" y="956"/>
                  </a:lnTo>
                  <a:lnTo>
                    <a:pt x="1106" y="1195"/>
                  </a:lnTo>
                  <a:lnTo>
                    <a:pt x="867" y="1494"/>
                  </a:lnTo>
                  <a:lnTo>
                    <a:pt x="658" y="1793"/>
                  </a:lnTo>
                  <a:lnTo>
                    <a:pt x="449" y="2122"/>
                  </a:lnTo>
                  <a:lnTo>
                    <a:pt x="299" y="2450"/>
                  </a:lnTo>
                  <a:lnTo>
                    <a:pt x="180" y="2809"/>
                  </a:lnTo>
                  <a:lnTo>
                    <a:pt x="60" y="3168"/>
                  </a:lnTo>
                  <a:lnTo>
                    <a:pt x="31" y="355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210" y="5050"/>
                  </a:lnTo>
                  <a:lnTo>
                    <a:pt x="359" y="5379"/>
                  </a:lnTo>
                  <a:lnTo>
                    <a:pt x="509" y="5737"/>
                  </a:lnTo>
                  <a:lnTo>
                    <a:pt x="718" y="6036"/>
                  </a:lnTo>
                  <a:lnTo>
                    <a:pt x="957" y="6335"/>
                  </a:lnTo>
                  <a:lnTo>
                    <a:pt x="1196" y="6604"/>
                  </a:lnTo>
                  <a:lnTo>
                    <a:pt x="1495" y="6843"/>
                  </a:lnTo>
                  <a:lnTo>
                    <a:pt x="1793" y="7082"/>
                  </a:lnTo>
                  <a:lnTo>
                    <a:pt x="2122" y="7261"/>
                  </a:lnTo>
                  <a:lnTo>
                    <a:pt x="2451" y="7440"/>
                  </a:lnTo>
                  <a:lnTo>
                    <a:pt x="2809" y="7560"/>
                  </a:lnTo>
                  <a:lnTo>
                    <a:pt x="3168" y="7650"/>
                  </a:lnTo>
                  <a:lnTo>
                    <a:pt x="3556" y="7709"/>
                  </a:lnTo>
                  <a:lnTo>
                    <a:pt x="3915" y="7709"/>
                  </a:lnTo>
                  <a:lnTo>
                    <a:pt x="4303" y="7679"/>
                  </a:lnTo>
                  <a:lnTo>
                    <a:pt x="4692" y="7620"/>
                  </a:lnTo>
                  <a:lnTo>
                    <a:pt x="5050" y="7500"/>
                  </a:lnTo>
                  <a:lnTo>
                    <a:pt x="5409" y="7381"/>
                  </a:lnTo>
                  <a:lnTo>
                    <a:pt x="5738" y="7201"/>
                  </a:lnTo>
                  <a:lnTo>
                    <a:pt x="6036" y="6992"/>
                  </a:lnTo>
                  <a:lnTo>
                    <a:pt x="6335" y="6753"/>
                  </a:lnTo>
                  <a:lnTo>
                    <a:pt x="6604" y="6514"/>
                  </a:lnTo>
                  <a:lnTo>
                    <a:pt x="6843" y="6215"/>
                  </a:lnTo>
                  <a:lnTo>
                    <a:pt x="7082" y="5916"/>
                  </a:lnTo>
                  <a:lnTo>
                    <a:pt x="7262" y="5618"/>
                  </a:lnTo>
                  <a:lnTo>
                    <a:pt x="7441" y="5259"/>
                  </a:lnTo>
                  <a:lnTo>
                    <a:pt x="7560" y="4901"/>
                  </a:lnTo>
                  <a:lnTo>
                    <a:pt x="7650" y="4542"/>
                  </a:lnTo>
                  <a:lnTo>
                    <a:pt x="7710" y="4183"/>
                  </a:lnTo>
                  <a:lnTo>
                    <a:pt x="7710" y="3795"/>
                  </a:lnTo>
                  <a:lnTo>
                    <a:pt x="7680" y="3407"/>
                  </a:lnTo>
                  <a:lnTo>
                    <a:pt x="7620" y="3048"/>
                  </a:lnTo>
                  <a:lnTo>
                    <a:pt x="7501" y="2660"/>
                  </a:lnTo>
                  <a:lnTo>
                    <a:pt x="7381" y="2331"/>
                  </a:lnTo>
                  <a:lnTo>
                    <a:pt x="7202" y="2002"/>
                  </a:lnTo>
                  <a:lnTo>
                    <a:pt x="6993" y="1674"/>
                  </a:lnTo>
                  <a:lnTo>
                    <a:pt x="6754" y="1375"/>
                  </a:lnTo>
                  <a:lnTo>
                    <a:pt x="6515" y="1106"/>
                  </a:lnTo>
                  <a:lnTo>
                    <a:pt x="6216" y="867"/>
                  </a:lnTo>
                  <a:lnTo>
                    <a:pt x="5917" y="628"/>
                  </a:lnTo>
                  <a:lnTo>
                    <a:pt x="5618" y="448"/>
                  </a:lnTo>
                  <a:lnTo>
                    <a:pt x="5260" y="299"/>
                  </a:lnTo>
                  <a:lnTo>
                    <a:pt x="4931" y="150"/>
                  </a:lnTo>
                  <a:lnTo>
                    <a:pt x="4542" y="60"/>
                  </a:lnTo>
                  <a:lnTo>
                    <a:pt x="4184" y="30"/>
                  </a:lnTo>
                  <a:lnTo>
                    <a:pt x="379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9010827" y="983622"/>
              <a:ext cx="101332" cy="101332"/>
            </a:xfrm>
            <a:custGeom>
              <a:avLst/>
              <a:gdLst/>
              <a:ahLst/>
              <a:cxnLst/>
              <a:rect l="l" t="t" r="r" b="b"/>
              <a:pathLst>
                <a:path w="8039" h="8039" extrusionOk="0">
                  <a:moveTo>
                    <a:pt x="4005" y="1"/>
                  </a:moveTo>
                  <a:lnTo>
                    <a:pt x="3586" y="31"/>
                  </a:lnTo>
                  <a:lnTo>
                    <a:pt x="3198" y="90"/>
                  </a:lnTo>
                  <a:lnTo>
                    <a:pt x="2839" y="180"/>
                  </a:lnTo>
                  <a:lnTo>
                    <a:pt x="2451" y="329"/>
                  </a:lnTo>
                  <a:lnTo>
                    <a:pt x="2122" y="509"/>
                  </a:lnTo>
                  <a:lnTo>
                    <a:pt x="1764" y="718"/>
                  </a:lnTo>
                  <a:lnTo>
                    <a:pt x="1465" y="957"/>
                  </a:lnTo>
                  <a:lnTo>
                    <a:pt x="1166" y="1196"/>
                  </a:lnTo>
                  <a:lnTo>
                    <a:pt x="927" y="1495"/>
                  </a:lnTo>
                  <a:lnTo>
                    <a:pt x="688" y="1823"/>
                  </a:lnTo>
                  <a:lnTo>
                    <a:pt x="479" y="2152"/>
                  </a:lnTo>
                  <a:lnTo>
                    <a:pt x="299" y="2511"/>
                  </a:lnTo>
                  <a:lnTo>
                    <a:pt x="180" y="2869"/>
                  </a:lnTo>
                  <a:lnTo>
                    <a:pt x="90" y="3258"/>
                  </a:lnTo>
                  <a:lnTo>
                    <a:pt x="1" y="3646"/>
                  </a:lnTo>
                  <a:lnTo>
                    <a:pt x="1" y="4034"/>
                  </a:lnTo>
                  <a:lnTo>
                    <a:pt x="30" y="4453"/>
                  </a:lnTo>
                  <a:lnTo>
                    <a:pt x="90" y="4841"/>
                  </a:lnTo>
                  <a:lnTo>
                    <a:pt x="180" y="5230"/>
                  </a:lnTo>
                  <a:lnTo>
                    <a:pt x="329" y="5588"/>
                  </a:lnTo>
                  <a:lnTo>
                    <a:pt x="509" y="5947"/>
                  </a:lnTo>
                  <a:lnTo>
                    <a:pt x="718" y="6275"/>
                  </a:lnTo>
                  <a:lnTo>
                    <a:pt x="957" y="6574"/>
                  </a:lnTo>
                  <a:lnTo>
                    <a:pt x="1196" y="6873"/>
                  </a:lnTo>
                  <a:lnTo>
                    <a:pt x="1495" y="7112"/>
                  </a:lnTo>
                  <a:lnTo>
                    <a:pt x="1823" y="7351"/>
                  </a:lnTo>
                  <a:lnTo>
                    <a:pt x="2152" y="7560"/>
                  </a:lnTo>
                  <a:lnTo>
                    <a:pt x="2481" y="7740"/>
                  </a:lnTo>
                  <a:lnTo>
                    <a:pt x="2869" y="7859"/>
                  </a:lnTo>
                  <a:lnTo>
                    <a:pt x="3258" y="7979"/>
                  </a:lnTo>
                  <a:lnTo>
                    <a:pt x="3646" y="8038"/>
                  </a:lnTo>
                  <a:lnTo>
                    <a:pt x="4453" y="8038"/>
                  </a:lnTo>
                  <a:lnTo>
                    <a:pt x="4841" y="7949"/>
                  </a:lnTo>
                  <a:lnTo>
                    <a:pt x="5230" y="7859"/>
                  </a:lnTo>
                  <a:lnTo>
                    <a:pt x="5588" y="7710"/>
                  </a:lnTo>
                  <a:lnTo>
                    <a:pt x="5947" y="7530"/>
                  </a:lnTo>
                  <a:lnTo>
                    <a:pt x="6275" y="7321"/>
                  </a:lnTo>
                  <a:lnTo>
                    <a:pt x="6574" y="7112"/>
                  </a:lnTo>
                  <a:lnTo>
                    <a:pt x="6873" y="6843"/>
                  </a:lnTo>
                  <a:lnTo>
                    <a:pt x="7112" y="6544"/>
                  </a:lnTo>
                  <a:lnTo>
                    <a:pt x="7351" y="6246"/>
                  </a:lnTo>
                  <a:lnTo>
                    <a:pt x="7560" y="5887"/>
                  </a:lnTo>
                  <a:lnTo>
                    <a:pt x="7740" y="5558"/>
                  </a:lnTo>
                  <a:lnTo>
                    <a:pt x="7859" y="5170"/>
                  </a:lnTo>
                  <a:lnTo>
                    <a:pt x="7979" y="4811"/>
                  </a:lnTo>
                  <a:lnTo>
                    <a:pt x="8038" y="4393"/>
                  </a:lnTo>
                  <a:lnTo>
                    <a:pt x="8038" y="4005"/>
                  </a:lnTo>
                  <a:lnTo>
                    <a:pt x="8038" y="3586"/>
                  </a:lnTo>
                  <a:lnTo>
                    <a:pt x="7949" y="3198"/>
                  </a:lnTo>
                  <a:lnTo>
                    <a:pt x="7859" y="2839"/>
                  </a:lnTo>
                  <a:lnTo>
                    <a:pt x="7710" y="2451"/>
                  </a:lnTo>
                  <a:lnTo>
                    <a:pt x="7530" y="2122"/>
                  </a:lnTo>
                  <a:lnTo>
                    <a:pt x="7321" y="1764"/>
                  </a:lnTo>
                  <a:lnTo>
                    <a:pt x="7112" y="1465"/>
                  </a:lnTo>
                  <a:lnTo>
                    <a:pt x="6843" y="1166"/>
                  </a:lnTo>
                  <a:lnTo>
                    <a:pt x="6544" y="927"/>
                  </a:lnTo>
                  <a:lnTo>
                    <a:pt x="6246" y="688"/>
                  </a:lnTo>
                  <a:lnTo>
                    <a:pt x="5887" y="479"/>
                  </a:lnTo>
                  <a:lnTo>
                    <a:pt x="5558" y="299"/>
                  </a:lnTo>
                  <a:lnTo>
                    <a:pt x="5170" y="180"/>
                  </a:lnTo>
                  <a:lnTo>
                    <a:pt x="4811" y="90"/>
                  </a:lnTo>
                  <a:lnTo>
                    <a:pt x="4393" y="31"/>
                  </a:lnTo>
                  <a:lnTo>
                    <a:pt x="4005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8693319" y="1060084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8835315" y="1090210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8974676" y="1146327"/>
              <a:ext cx="77596" cy="67437"/>
            </a:xfrm>
            <a:custGeom>
              <a:avLst/>
              <a:gdLst/>
              <a:ahLst/>
              <a:cxnLst/>
              <a:rect l="l" t="t" r="r" b="b"/>
              <a:pathLst>
                <a:path w="6156" h="5350" extrusionOk="0">
                  <a:moveTo>
                    <a:pt x="2928" y="1"/>
                  </a:moveTo>
                  <a:lnTo>
                    <a:pt x="2719" y="61"/>
                  </a:lnTo>
                  <a:lnTo>
                    <a:pt x="2510" y="150"/>
                  </a:lnTo>
                  <a:lnTo>
                    <a:pt x="2301" y="270"/>
                  </a:lnTo>
                  <a:lnTo>
                    <a:pt x="2122" y="389"/>
                  </a:lnTo>
                  <a:lnTo>
                    <a:pt x="1763" y="718"/>
                  </a:lnTo>
                  <a:lnTo>
                    <a:pt x="1404" y="1106"/>
                  </a:lnTo>
                  <a:lnTo>
                    <a:pt x="687" y="1973"/>
                  </a:lnTo>
                  <a:lnTo>
                    <a:pt x="359" y="2391"/>
                  </a:lnTo>
                  <a:lnTo>
                    <a:pt x="0" y="2780"/>
                  </a:lnTo>
                  <a:lnTo>
                    <a:pt x="329" y="3168"/>
                  </a:lnTo>
                  <a:lnTo>
                    <a:pt x="687" y="3557"/>
                  </a:lnTo>
                  <a:lnTo>
                    <a:pt x="1375" y="4393"/>
                  </a:lnTo>
                  <a:lnTo>
                    <a:pt x="1733" y="4752"/>
                  </a:lnTo>
                  <a:lnTo>
                    <a:pt x="2092" y="5051"/>
                  </a:lnTo>
                  <a:lnTo>
                    <a:pt x="2271" y="5170"/>
                  </a:lnTo>
                  <a:lnTo>
                    <a:pt x="2450" y="5260"/>
                  </a:lnTo>
                  <a:lnTo>
                    <a:pt x="2630" y="5320"/>
                  </a:lnTo>
                  <a:lnTo>
                    <a:pt x="2809" y="5349"/>
                  </a:lnTo>
                  <a:lnTo>
                    <a:pt x="3018" y="5349"/>
                  </a:lnTo>
                  <a:lnTo>
                    <a:pt x="3227" y="5290"/>
                  </a:lnTo>
                  <a:lnTo>
                    <a:pt x="3436" y="5230"/>
                  </a:lnTo>
                  <a:lnTo>
                    <a:pt x="3645" y="5140"/>
                  </a:lnTo>
                  <a:lnTo>
                    <a:pt x="4064" y="4901"/>
                  </a:lnTo>
                  <a:lnTo>
                    <a:pt x="4482" y="4602"/>
                  </a:lnTo>
                  <a:lnTo>
                    <a:pt x="5319" y="3885"/>
                  </a:lnTo>
                  <a:lnTo>
                    <a:pt x="5737" y="3557"/>
                  </a:lnTo>
                  <a:lnTo>
                    <a:pt x="6155" y="3228"/>
                  </a:lnTo>
                  <a:lnTo>
                    <a:pt x="6096" y="2003"/>
                  </a:lnTo>
                  <a:lnTo>
                    <a:pt x="5677" y="1704"/>
                  </a:lnTo>
                  <a:lnTo>
                    <a:pt x="5259" y="1375"/>
                  </a:lnTo>
                  <a:lnTo>
                    <a:pt x="4422" y="658"/>
                  </a:lnTo>
                  <a:lnTo>
                    <a:pt x="4034" y="359"/>
                  </a:lnTo>
                  <a:lnTo>
                    <a:pt x="3645" y="150"/>
                  </a:lnTo>
                  <a:lnTo>
                    <a:pt x="3436" y="61"/>
                  </a:lnTo>
                  <a:lnTo>
                    <a:pt x="3257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3"/>
          <p:cNvGrpSpPr/>
          <p:nvPr/>
        </p:nvGrpSpPr>
        <p:grpSpPr>
          <a:xfrm>
            <a:off x="-9867" y="2429358"/>
            <a:ext cx="1093469" cy="2603956"/>
            <a:chOff x="-9867" y="2429358"/>
            <a:chExt cx="1093469" cy="2603956"/>
          </a:xfrm>
        </p:grpSpPr>
        <p:grpSp>
          <p:nvGrpSpPr>
            <p:cNvPr id="203" name="Google Shape;203;p3"/>
            <p:cNvGrpSpPr/>
            <p:nvPr/>
          </p:nvGrpSpPr>
          <p:grpSpPr>
            <a:xfrm>
              <a:off x="113371" y="3818633"/>
              <a:ext cx="970232" cy="1214681"/>
              <a:chOff x="8157746" y="-917"/>
              <a:chExt cx="970232" cy="1214681"/>
            </a:xfrm>
          </p:grpSpPr>
          <p:sp>
            <p:nvSpPr>
              <p:cNvPr id="204" name="Google Shape;204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8157746" y="238629"/>
                <a:ext cx="36920" cy="45958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3646" extrusionOk="0">
                    <a:moveTo>
                      <a:pt x="1106" y="1"/>
                    </a:moveTo>
                    <a:lnTo>
                      <a:pt x="568" y="30"/>
                    </a:lnTo>
                    <a:lnTo>
                      <a:pt x="0" y="90"/>
                    </a:lnTo>
                    <a:lnTo>
                      <a:pt x="0" y="3556"/>
                    </a:lnTo>
                    <a:lnTo>
                      <a:pt x="508" y="3616"/>
                    </a:lnTo>
                    <a:lnTo>
                      <a:pt x="1016" y="3646"/>
                    </a:lnTo>
                    <a:lnTo>
                      <a:pt x="1494" y="3616"/>
                    </a:lnTo>
                    <a:lnTo>
                      <a:pt x="1733" y="3586"/>
                    </a:lnTo>
                    <a:lnTo>
                      <a:pt x="1942" y="3526"/>
                    </a:lnTo>
                    <a:lnTo>
                      <a:pt x="2151" y="3467"/>
                    </a:lnTo>
                    <a:lnTo>
                      <a:pt x="2331" y="3347"/>
                    </a:lnTo>
                    <a:lnTo>
                      <a:pt x="2480" y="3198"/>
                    </a:lnTo>
                    <a:lnTo>
                      <a:pt x="2629" y="3048"/>
                    </a:lnTo>
                    <a:lnTo>
                      <a:pt x="2749" y="2839"/>
                    </a:lnTo>
                    <a:lnTo>
                      <a:pt x="2839" y="2600"/>
                    </a:lnTo>
                    <a:lnTo>
                      <a:pt x="2898" y="2301"/>
                    </a:lnTo>
                    <a:lnTo>
                      <a:pt x="2928" y="1973"/>
                    </a:lnTo>
                    <a:lnTo>
                      <a:pt x="2928" y="1614"/>
                    </a:lnTo>
                    <a:lnTo>
                      <a:pt x="2898" y="1285"/>
                    </a:lnTo>
                    <a:lnTo>
                      <a:pt x="2839" y="1016"/>
                    </a:lnTo>
                    <a:lnTo>
                      <a:pt x="2719" y="777"/>
                    </a:lnTo>
                    <a:lnTo>
                      <a:pt x="2600" y="568"/>
                    </a:lnTo>
                    <a:lnTo>
                      <a:pt x="2450" y="419"/>
                    </a:lnTo>
                    <a:lnTo>
                      <a:pt x="2271" y="269"/>
                    </a:lnTo>
                    <a:lnTo>
                      <a:pt x="2062" y="180"/>
                    </a:lnTo>
                    <a:lnTo>
                      <a:pt x="1853" y="90"/>
                    </a:lnTo>
                    <a:lnTo>
                      <a:pt x="1614" y="60"/>
                    </a:lnTo>
                    <a:lnTo>
                      <a:pt x="1374" y="30"/>
                    </a:lnTo>
                    <a:lnTo>
                      <a:pt x="1106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8785223" y="78558"/>
                <a:ext cx="146142" cy="145777"/>
              </a:xfrm>
              <a:custGeom>
                <a:avLst/>
                <a:gdLst/>
                <a:ahLst/>
                <a:cxnLst/>
                <a:rect l="l" t="t" r="r" b="b"/>
                <a:pathLst>
                  <a:path w="11594" h="11565" extrusionOk="0">
                    <a:moveTo>
                      <a:pt x="11594" y="7471"/>
                    </a:move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94" y="7471"/>
                    </a:lnTo>
                    <a:close/>
                    <a:moveTo>
                      <a:pt x="7381" y="0"/>
                    </a:moveTo>
                    <a:lnTo>
                      <a:pt x="7470" y="90"/>
                    </a:lnTo>
                    <a:lnTo>
                      <a:pt x="6335" y="90"/>
                    </a:lnTo>
                    <a:lnTo>
                      <a:pt x="5767" y="120"/>
                    </a:lnTo>
                    <a:lnTo>
                      <a:pt x="5200" y="180"/>
                    </a:lnTo>
                    <a:lnTo>
                      <a:pt x="4692" y="269"/>
                    </a:lnTo>
                    <a:lnTo>
                      <a:pt x="4213" y="389"/>
                    </a:lnTo>
                    <a:lnTo>
                      <a:pt x="3735" y="538"/>
                    </a:lnTo>
                    <a:lnTo>
                      <a:pt x="3287" y="747"/>
                    </a:lnTo>
                    <a:lnTo>
                      <a:pt x="2869" y="957"/>
                    </a:lnTo>
                    <a:lnTo>
                      <a:pt x="2451" y="1226"/>
                    </a:lnTo>
                    <a:lnTo>
                      <a:pt x="2092" y="1524"/>
                    </a:lnTo>
                    <a:lnTo>
                      <a:pt x="1733" y="1823"/>
                    </a:lnTo>
                    <a:lnTo>
                      <a:pt x="1405" y="2182"/>
                    </a:lnTo>
                    <a:lnTo>
                      <a:pt x="1106" y="2540"/>
                    </a:lnTo>
                    <a:lnTo>
                      <a:pt x="837" y="2929"/>
                    </a:lnTo>
                    <a:lnTo>
                      <a:pt x="628" y="3347"/>
                    </a:lnTo>
                    <a:lnTo>
                      <a:pt x="419" y="3795"/>
                    </a:lnTo>
                    <a:lnTo>
                      <a:pt x="269" y="4243"/>
                    </a:lnTo>
                    <a:lnTo>
                      <a:pt x="120" y="4722"/>
                    </a:lnTo>
                    <a:lnTo>
                      <a:pt x="60" y="5200"/>
                    </a:lnTo>
                    <a:lnTo>
                      <a:pt x="0" y="5648"/>
                    </a:lnTo>
                    <a:lnTo>
                      <a:pt x="0" y="6096"/>
                    </a:lnTo>
                    <a:lnTo>
                      <a:pt x="60" y="6574"/>
                    </a:lnTo>
                    <a:lnTo>
                      <a:pt x="120" y="7022"/>
                    </a:lnTo>
                    <a:lnTo>
                      <a:pt x="239" y="7441"/>
                    </a:lnTo>
                    <a:lnTo>
                      <a:pt x="419" y="7889"/>
                    </a:lnTo>
                    <a:lnTo>
                      <a:pt x="598" y="8307"/>
                    </a:lnTo>
                    <a:lnTo>
                      <a:pt x="807" y="8696"/>
                    </a:lnTo>
                    <a:lnTo>
                      <a:pt x="1076" y="9084"/>
                    </a:lnTo>
                    <a:lnTo>
                      <a:pt x="1375" y="9443"/>
                    </a:lnTo>
                    <a:lnTo>
                      <a:pt x="1674" y="9801"/>
                    </a:lnTo>
                    <a:lnTo>
                      <a:pt x="2032" y="10130"/>
                    </a:lnTo>
                    <a:lnTo>
                      <a:pt x="2391" y="10399"/>
                    </a:lnTo>
                    <a:lnTo>
                      <a:pt x="2779" y="10668"/>
                    </a:lnTo>
                    <a:lnTo>
                      <a:pt x="3198" y="10907"/>
                    </a:lnTo>
                    <a:lnTo>
                      <a:pt x="3646" y="11116"/>
                    </a:lnTo>
                    <a:lnTo>
                      <a:pt x="4124" y="11295"/>
                    </a:lnTo>
                    <a:lnTo>
                      <a:pt x="4602" y="11415"/>
                    </a:lnTo>
                    <a:lnTo>
                      <a:pt x="5050" y="11504"/>
                    </a:lnTo>
                    <a:lnTo>
                      <a:pt x="5528" y="11564"/>
                    </a:lnTo>
                    <a:lnTo>
                      <a:pt x="5976" y="11564"/>
                    </a:lnTo>
                    <a:lnTo>
                      <a:pt x="6454" y="11534"/>
                    </a:lnTo>
                    <a:lnTo>
                      <a:pt x="6903" y="11445"/>
                    </a:lnTo>
                    <a:lnTo>
                      <a:pt x="7321" y="11325"/>
                    </a:lnTo>
                    <a:lnTo>
                      <a:pt x="7769" y="11176"/>
                    </a:lnTo>
                    <a:lnTo>
                      <a:pt x="8188" y="10996"/>
                    </a:lnTo>
                    <a:lnTo>
                      <a:pt x="8606" y="10757"/>
                    </a:lnTo>
                    <a:lnTo>
                      <a:pt x="8994" y="10488"/>
                    </a:lnTo>
                    <a:lnTo>
                      <a:pt x="9383" y="10160"/>
                    </a:lnTo>
                    <a:lnTo>
                      <a:pt x="9741" y="9831"/>
                    </a:lnTo>
                    <a:lnTo>
                      <a:pt x="10100" y="9443"/>
                    </a:lnTo>
                    <a:lnTo>
                      <a:pt x="10429" y="9024"/>
                    </a:lnTo>
                    <a:lnTo>
                      <a:pt x="11504" y="7590"/>
                    </a:lnTo>
                    <a:lnTo>
                      <a:pt x="11504" y="7590"/>
                    </a:lnTo>
                    <a:lnTo>
                      <a:pt x="11564" y="6933"/>
                    </a:lnTo>
                    <a:lnTo>
                      <a:pt x="11564" y="6335"/>
                    </a:lnTo>
                    <a:lnTo>
                      <a:pt x="11504" y="5737"/>
                    </a:lnTo>
                    <a:lnTo>
                      <a:pt x="11415" y="5170"/>
                    </a:lnTo>
                    <a:lnTo>
                      <a:pt x="11265" y="4632"/>
                    </a:lnTo>
                    <a:lnTo>
                      <a:pt x="11116" y="4124"/>
                    </a:lnTo>
                    <a:lnTo>
                      <a:pt x="10907" y="3616"/>
                    </a:lnTo>
                    <a:lnTo>
                      <a:pt x="10638" y="3138"/>
                    </a:lnTo>
                    <a:lnTo>
                      <a:pt x="10369" y="2690"/>
                    </a:lnTo>
                    <a:lnTo>
                      <a:pt x="10040" y="2241"/>
                    </a:lnTo>
                    <a:lnTo>
                      <a:pt x="9682" y="1823"/>
                    </a:lnTo>
                    <a:lnTo>
                      <a:pt x="9263" y="1435"/>
                    </a:lnTo>
                    <a:lnTo>
                      <a:pt x="8845" y="1046"/>
                    </a:lnTo>
                    <a:lnTo>
                      <a:pt x="8397" y="688"/>
                    </a:lnTo>
                    <a:lnTo>
                      <a:pt x="7889" y="329"/>
                    </a:lnTo>
                    <a:lnTo>
                      <a:pt x="738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982579" y="472527"/>
                <a:ext cx="145399" cy="145386"/>
              </a:xfrm>
              <a:custGeom>
                <a:avLst/>
                <a:gdLst/>
                <a:ahLst/>
                <a:cxnLst/>
                <a:rect l="l" t="t" r="r" b="b"/>
                <a:pathLst>
                  <a:path w="11535" h="11534" extrusionOk="0">
                    <a:moveTo>
                      <a:pt x="7351" y="0"/>
                    </a:moveTo>
                    <a:lnTo>
                      <a:pt x="7450" y="60"/>
                    </a:lnTo>
                    <a:lnTo>
                      <a:pt x="7450" y="60"/>
                    </a:lnTo>
                    <a:lnTo>
                      <a:pt x="7471" y="60"/>
                    </a:lnTo>
                    <a:lnTo>
                      <a:pt x="7351" y="0"/>
                    </a:lnTo>
                    <a:close/>
                    <a:moveTo>
                      <a:pt x="7450" y="60"/>
                    </a:moveTo>
                    <a:lnTo>
                      <a:pt x="6305" y="90"/>
                    </a:lnTo>
                    <a:lnTo>
                      <a:pt x="5738" y="120"/>
                    </a:lnTo>
                    <a:lnTo>
                      <a:pt x="5170" y="150"/>
                    </a:lnTo>
                    <a:lnTo>
                      <a:pt x="4662" y="239"/>
                    </a:lnTo>
                    <a:lnTo>
                      <a:pt x="4154" y="359"/>
                    </a:lnTo>
                    <a:lnTo>
                      <a:pt x="3706" y="538"/>
                    </a:lnTo>
                    <a:lnTo>
                      <a:pt x="3228" y="717"/>
                    </a:lnTo>
                    <a:lnTo>
                      <a:pt x="2809" y="956"/>
                    </a:lnTo>
                    <a:lnTo>
                      <a:pt x="2391" y="1225"/>
                    </a:lnTo>
                    <a:lnTo>
                      <a:pt x="2003" y="1524"/>
                    </a:lnTo>
                    <a:lnTo>
                      <a:pt x="1644" y="1823"/>
                    </a:lnTo>
                    <a:lnTo>
                      <a:pt x="1315" y="2181"/>
                    </a:lnTo>
                    <a:lnTo>
                      <a:pt x="1046" y="2540"/>
                    </a:lnTo>
                    <a:lnTo>
                      <a:pt x="777" y="2958"/>
                    </a:lnTo>
                    <a:lnTo>
                      <a:pt x="538" y="3377"/>
                    </a:lnTo>
                    <a:lnTo>
                      <a:pt x="359" y="3795"/>
                    </a:lnTo>
                    <a:lnTo>
                      <a:pt x="210" y="4273"/>
                    </a:lnTo>
                    <a:lnTo>
                      <a:pt x="90" y="4751"/>
                    </a:lnTo>
                    <a:lnTo>
                      <a:pt x="30" y="5229"/>
                    </a:lnTo>
                    <a:lnTo>
                      <a:pt x="1" y="5737"/>
                    </a:lnTo>
                    <a:lnTo>
                      <a:pt x="30" y="6215"/>
                    </a:lnTo>
                    <a:lnTo>
                      <a:pt x="60" y="6663"/>
                    </a:lnTo>
                    <a:lnTo>
                      <a:pt x="150" y="7112"/>
                    </a:lnTo>
                    <a:lnTo>
                      <a:pt x="240" y="7530"/>
                    </a:lnTo>
                    <a:lnTo>
                      <a:pt x="389" y="7948"/>
                    </a:lnTo>
                    <a:lnTo>
                      <a:pt x="538" y="8337"/>
                    </a:lnTo>
                    <a:lnTo>
                      <a:pt x="748" y="8695"/>
                    </a:lnTo>
                    <a:lnTo>
                      <a:pt x="987" y="9054"/>
                    </a:lnTo>
                    <a:lnTo>
                      <a:pt x="1256" y="9383"/>
                    </a:lnTo>
                    <a:lnTo>
                      <a:pt x="1554" y="9711"/>
                    </a:lnTo>
                    <a:lnTo>
                      <a:pt x="1883" y="10010"/>
                    </a:lnTo>
                    <a:lnTo>
                      <a:pt x="2212" y="10279"/>
                    </a:lnTo>
                    <a:lnTo>
                      <a:pt x="2600" y="10548"/>
                    </a:lnTo>
                    <a:lnTo>
                      <a:pt x="3018" y="10787"/>
                    </a:lnTo>
                    <a:lnTo>
                      <a:pt x="3467" y="11026"/>
                    </a:lnTo>
                    <a:lnTo>
                      <a:pt x="3945" y="11205"/>
                    </a:lnTo>
                    <a:lnTo>
                      <a:pt x="4423" y="11355"/>
                    </a:lnTo>
                    <a:lnTo>
                      <a:pt x="4871" y="11444"/>
                    </a:lnTo>
                    <a:lnTo>
                      <a:pt x="5349" y="11504"/>
                    </a:lnTo>
                    <a:lnTo>
                      <a:pt x="5827" y="11534"/>
                    </a:lnTo>
                    <a:lnTo>
                      <a:pt x="6275" y="11504"/>
                    </a:lnTo>
                    <a:lnTo>
                      <a:pt x="6724" y="11444"/>
                    </a:lnTo>
                    <a:lnTo>
                      <a:pt x="7172" y="11325"/>
                    </a:lnTo>
                    <a:lnTo>
                      <a:pt x="7620" y="11175"/>
                    </a:lnTo>
                    <a:lnTo>
                      <a:pt x="8068" y="10996"/>
                    </a:lnTo>
                    <a:lnTo>
                      <a:pt x="8487" y="10757"/>
                    </a:lnTo>
                    <a:lnTo>
                      <a:pt x="8875" y="10488"/>
                    </a:lnTo>
                    <a:lnTo>
                      <a:pt x="9263" y="10189"/>
                    </a:lnTo>
                    <a:lnTo>
                      <a:pt x="9652" y="9831"/>
                    </a:lnTo>
                    <a:lnTo>
                      <a:pt x="10010" y="9442"/>
                    </a:lnTo>
                    <a:lnTo>
                      <a:pt x="10339" y="9024"/>
                    </a:lnTo>
                    <a:lnTo>
                      <a:pt x="10937" y="8277"/>
                    </a:lnTo>
                    <a:lnTo>
                      <a:pt x="11534" y="7530"/>
                    </a:lnTo>
                    <a:lnTo>
                      <a:pt x="11445" y="7620"/>
                    </a:lnTo>
                    <a:lnTo>
                      <a:pt x="11475" y="6992"/>
                    </a:lnTo>
                    <a:lnTo>
                      <a:pt x="11475" y="6395"/>
                    </a:lnTo>
                    <a:lnTo>
                      <a:pt x="11445" y="5797"/>
                    </a:lnTo>
                    <a:lnTo>
                      <a:pt x="11355" y="5229"/>
                    </a:lnTo>
                    <a:lnTo>
                      <a:pt x="11236" y="4691"/>
                    </a:lnTo>
                    <a:lnTo>
                      <a:pt x="11056" y="4154"/>
                    </a:lnTo>
                    <a:lnTo>
                      <a:pt x="10847" y="3646"/>
                    </a:lnTo>
                    <a:lnTo>
                      <a:pt x="10608" y="3167"/>
                    </a:lnTo>
                    <a:lnTo>
                      <a:pt x="10339" y="2719"/>
                    </a:lnTo>
                    <a:lnTo>
                      <a:pt x="10010" y="2271"/>
                    </a:lnTo>
                    <a:lnTo>
                      <a:pt x="9652" y="1853"/>
                    </a:lnTo>
                    <a:lnTo>
                      <a:pt x="9263" y="1434"/>
                    </a:lnTo>
                    <a:lnTo>
                      <a:pt x="8845" y="1046"/>
                    </a:lnTo>
                    <a:lnTo>
                      <a:pt x="8367" y="687"/>
                    </a:lnTo>
                    <a:lnTo>
                      <a:pt x="7889" y="329"/>
                    </a:lnTo>
                    <a:lnTo>
                      <a:pt x="7450" y="6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8840206" y="426947"/>
                <a:ext cx="136361" cy="135983"/>
              </a:xfrm>
              <a:custGeom>
                <a:avLst/>
                <a:gdLst/>
                <a:ahLst/>
                <a:cxnLst/>
                <a:rect l="l" t="t" r="r" b="b"/>
                <a:pathLst>
                  <a:path w="10818" h="10788" extrusionOk="0">
                    <a:moveTo>
                      <a:pt x="5320" y="1"/>
                    </a:moveTo>
                    <a:lnTo>
                      <a:pt x="4752" y="31"/>
                    </a:lnTo>
                    <a:lnTo>
                      <a:pt x="4214" y="120"/>
                    </a:lnTo>
                    <a:lnTo>
                      <a:pt x="3676" y="270"/>
                    </a:lnTo>
                    <a:lnTo>
                      <a:pt x="3168" y="449"/>
                    </a:lnTo>
                    <a:lnTo>
                      <a:pt x="2690" y="688"/>
                    </a:lnTo>
                    <a:lnTo>
                      <a:pt x="2272" y="957"/>
                    </a:lnTo>
                    <a:lnTo>
                      <a:pt x="1853" y="1286"/>
                    </a:lnTo>
                    <a:lnTo>
                      <a:pt x="1465" y="1644"/>
                    </a:lnTo>
                    <a:lnTo>
                      <a:pt x="1136" y="2033"/>
                    </a:lnTo>
                    <a:lnTo>
                      <a:pt x="838" y="2451"/>
                    </a:lnTo>
                    <a:lnTo>
                      <a:pt x="569" y="2899"/>
                    </a:lnTo>
                    <a:lnTo>
                      <a:pt x="359" y="3377"/>
                    </a:lnTo>
                    <a:lnTo>
                      <a:pt x="210" y="3915"/>
                    </a:lnTo>
                    <a:lnTo>
                      <a:pt x="91" y="4423"/>
                    </a:lnTo>
                    <a:lnTo>
                      <a:pt x="31" y="4991"/>
                    </a:lnTo>
                    <a:lnTo>
                      <a:pt x="1" y="5558"/>
                    </a:lnTo>
                    <a:lnTo>
                      <a:pt x="61" y="6096"/>
                    </a:lnTo>
                    <a:lnTo>
                      <a:pt x="150" y="6634"/>
                    </a:lnTo>
                    <a:lnTo>
                      <a:pt x="270" y="7142"/>
                    </a:lnTo>
                    <a:lnTo>
                      <a:pt x="449" y="7620"/>
                    </a:lnTo>
                    <a:lnTo>
                      <a:pt x="688" y="8098"/>
                    </a:lnTo>
                    <a:lnTo>
                      <a:pt x="957" y="8517"/>
                    </a:lnTo>
                    <a:lnTo>
                      <a:pt x="1256" y="8905"/>
                    </a:lnTo>
                    <a:lnTo>
                      <a:pt x="1614" y="9293"/>
                    </a:lnTo>
                    <a:lnTo>
                      <a:pt x="1973" y="9622"/>
                    </a:lnTo>
                    <a:lnTo>
                      <a:pt x="2391" y="9921"/>
                    </a:lnTo>
                    <a:lnTo>
                      <a:pt x="2810" y="10160"/>
                    </a:lnTo>
                    <a:lnTo>
                      <a:pt x="3288" y="10399"/>
                    </a:lnTo>
                    <a:lnTo>
                      <a:pt x="3766" y="10548"/>
                    </a:lnTo>
                    <a:lnTo>
                      <a:pt x="4274" y="10698"/>
                    </a:lnTo>
                    <a:lnTo>
                      <a:pt x="4812" y="10758"/>
                    </a:lnTo>
                    <a:lnTo>
                      <a:pt x="5379" y="10787"/>
                    </a:lnTo>
                    <a:lnTo>
                      <a:pt x="5947" y="10787"/>
                    </a:lnTo>
                    <a:lnTo>
                      <a:pt x="6485" y="10698"/>
                    </a:lnTo>
                    <a:lnTo>
                      <a:pt x="7023" y="10578"/>
                    </a:lnTo>
                    <a:lnTo>
                      <a:pt x="7531" y="10399"/>
                    </a:lnTo>
                    <a:lnTo>
                      <a:pt x="8009" y="10160"/>
                    </a:lnTo>
                    <a:lnTo>
                      <a:pt x="8457" y="9921"/>
                    </a:lnTo>
                    <a:lnTo>
                      <a:pt x="8875" y="9592"/>
                    </a:lnTo>
                    <a:lnTo>
                      <a:pt x="9264" y="9264"/>
                    </a:lnTo>
                    <a:lnTo>
                      <a:pt x="9592" y="8875"/>
                    </a:lnTo>
                    <a:lnTo>
                      <a:pt x="9921" y="8457"/>
                    </a:lnTo>
                    <a:lnTo>
                      <a:pt x="10190" y="8009"/>
                    </a:lnTo>
                    <a:lnTo>
                      <a:pt x="10399" y="7530"/>
                    </a:lnTo>
                    <a:lnTo>
                      <a:pt x="10578" y="7023"/>
                    </a:lnTo>
                    <a:lnTo>
                      <a:pt x="10728" y="6485"/>
                    </a:lnTo>
                    <a:lnTo>
                      <a:pt x="10788" y="5947"/>
                    </a:lnTo>
                    <a:lnTo>
                      <a:pt x="10818" y="5379"/>
                    </a:lnTo>
                    <a:lnTo>
                      <a:pt x="10788" y="4811"/>
                    </a:lnTo>
                    <a:lnTo>
                      <a:pt x="10698" y="4244"/>
                    </a:lnTo>
                    <a:lnTo>
                      <a:pt x="10578" y="3706"/>
                    </a:lnTo>
                    <a:lnTo>
                      <a:pt x="10399" y="3228"/>
                    </a:lnTo>
                    <a:lnTo>
                      <a:pt x="10160" y="2750"/>
                    </a:lnTo>
                    <a:lnTo>
                      <a:pt x="9891" y="2301"/>
                    </a:lnTo>
                    <a:lnTo>
                      <a:pt x="9563" y="1883"/>
                    </a:lnTo>
                    <a:lnTo>
                      <a:pt x="9234" y="1495"/>
                    </a:lnTo>
                    <a:lnTo>
                      <a:pt x="8845" y="1166"/>
                    </a:lnTo>
                    <a:lnTo>
                      <a:pt x="8427" y="867"/>
                    </a:lnTo>
                    <a:lnTo>
                      <a:pt x="7979" y="598"/>
                    </a:lnTo>
                    <a:lnTo>
                      <a:pt x="7471" y="389"/>
                    </a:lnTo>
                    <a:lnTo>
                      <a:pt x="6963" y="210"/>
                    </a:lnTo>
                    <a:lnTo>
                      <a:pt x="6455" y="90"/>
                    </a:lnTo>
                    <a:lnTo>
                      <a:pt x="588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8738521" y="237494"/>
                <a:ext cx="135605" cy="135605"/>
              </a:xfrm>
              <a:custGeom>
                <a:avLst/>
                <a:gdLst/>
                <a:ahLst/>
                <a:cxnLst/>
                <a:rect l="l" t="t" r="r" b="b"/>
                <a:pathLst>
                  <a:path w="10758" h="10758" extrusionOk="0">
                    <a:moveTo>
                      <a:pt x="5498" y="1"/>
                    </a:moveTo>
                    <a:lnTo>
                      <a:pt x="4960" y="31"/>
                    </a:lnTo>
                    <a:lnTo>
                      <a:pt x="4422" y="91"/>
                    </a:lnTo>
                    <a:lnTo>
                      <a:pt x="3885" y="210"/>
                    </a:lnTo>
                    <a:lnTo>
                      <a:pt x="3407" y="359"/>
                    </a:lnTo>
                    <a:lnTo>
                      <a:pt x="2928" y="569"/>
                    </a:lnTo>
                    <a:lnTo>
                      <a:pt x="2480" y="808"/>
                    </a:lnTo>
                    <a:lnTo>
                      <a:pt x="2062" y="1106"/>
                    </a:lnTo>
                    <a:lnTo>
                      <a:pt x="1674" y="1435"/>
                    </a:lnTo>
                    <a:lnTo>
                      <a:pt x="1315" y="1794"/>
                    </a:lnTo>
                    <a:lnTo>
                      <a:pt x="1016" y="2182"/>
                    </a:lnTo>
                    <a:lnTo>
                      <a:pt x="747" y="2600"/>
                    </a:lnTo>
                    <a:lnTo>
                      <a:pt x="508" y="3049"/>
                    </a:lnTo>
                    <a:lnTo>
                      <a:pt x="299" y="3527"/>
                    </a:lnTo>
                    <a:lnTo>
                      <a:pt x="150" y="4035"/>
                    </a:lnTo>
                    <a:lnTo>
                      <a:pt x="60" y="4573"/>
                    </a:lnTo>
                    <a:lnTo>
                      <a:pt x="0" y="5110"/>
                    </a:lnTo>
                    <a:lnTo>
                      <a:pt x="0" y="5708"/>
                    </a:lnTo>
                    <a:lnTo>
                      <a:pt x="60" y="6246"/>
                    </a:lnTo>
                    <a:lnTo>
                      <a:pt x="180" y="6814"/>
                    </a:lnTo>
                    <a:lnTo>
                      <a:pt x="329" y="7322"/>
                    </a:lnTo>
                    <a:lnTo>
                      <a:pt x="538" y="7800"/>
                    </a:lnTo>
                    <a:lnTo>
                      <a:pt x="777" y="8278"/>
                    </a:lnTo>
                    <a:lnTo>
                      <a:pt x="1076" y="8696"/>
                    </a:lnTo>
                    <a:lnTo>
                      <a:pt x="1405" y="9085"/>
                    </a:lnTo>
                    <a:lnTo>
                      <a:pt x="1793" y="9443"/>
                    </a:lnTo>
                    <a:lnTo>
                      <a:pt x="2211" y="9772"/>
                    </a:lnTo>
                    <a:lnTo>
                      <a:pt x="2630" y="10071"/>
                    </a:lnTo>
                    <a:lnTo>
                      <a:pt x="3108" y="10310"/>
                    </a:lnTo>
                    <a:lnTo>
                      <a:pt x="3616" y="10489"/>
                    </a:lnTo>
                    <a:lnTo>
                      <a:pt x="4124" y="10638"/>
                    </a:lnTo>
                    <a:lnTo>
                      <a:pt x="4691" y="10728"/>
                    </a:lnTo>
                    <a:lnTo>
                      <a:pt x="5259" y="10758"/>
                    </a:lnTo>
                    <a:lnTo>
                      <a:pt x="5827" y="10758"/>
                    </a:lnTo>
                    <a:lnTo>
                      <a:pt x="6365" y="10698"/>
                    </a:lnTo>
                    <a:lnTo>
                      <a:pt x="6873" y="10579"/>
                    </a:lnTo>
                    <a:lnTo>
                      <a:pt x="7381" y="10429"/>
                    </a:lnTo>
                    <a:lnTo>
                      <a:pt x="7859" y="10220"/>
                    </a:lnTo>
                    <a:lnTo>
                      <a:pt x="8307" y="9951"/>
                    </a:lnTo>
                    <a:lnTo>
                      <a:pt x="8695" y="9682"/>
                    </a:lnTo>
                    <a:lnTo>
                      <a:pt x="9084" y="9353"/>
                    </a:lnTo>
                    <a:lnTo>
                      <a:pt x="9442" y="8995"/>
                    </a:lnTo>
                    <a:lnTo>
                      <a:pt x="9771" y="8606"/>
                    </a:lnTo>
                    <a:lnTo>
                      <a:pt x="10040" y="8188"/>
                    </a:lnTo>
                    <a:lnTo>
                      <a:pt x="10279" y="7710"/>
                    </a:lnTo>
                    <a:lnTo>
                      <a:pt x="10458" y="7232"/>
                    </a:lnTo>
                    <a:lnTo>
                      <a:pt x="10608" y="6724"/>
                    </a:lnTo>
                    <a:lnTo>
                      <a:pt x="10697" y="6216"/>
                    </a:lnTo>
                    <a:lnTo>
                      <a:pt x="10757" y="5648"/>
                    </a:lnTo>
                    <a:lnTo>
                      <a:pt x="10757" y="5081"/>
                    </a:lnTo>
                    <a:lnTo>
                      <a:pt x="10697" y="4513"/>
                    </a:lnTo>
                    <a:lnTo>
                      <a:pt x="10608" y="3975"/>
                    </a:lnTo>
                    <a:lnTo>
                      <a:pt x="10428" y="3467"/>
                    </a:lnTo>
                    <a:lnTo>
                      <a:pt x="10219" y="2959"/>
                    </a:lnTo>
                    <a:lnTo>
                      <a:pt x="9980" y="2511"/>
                    </a:lnTo>
                    <a:lnTo>
                      <a:pt x="9681" y="2093"/>
                    </a:lnTo>
                    <a:lnTo>
                      <a:pt x="9353" y="1674"/>
                    </a:lnTo>
                    <a:lnTo>
                      <a:pt x="8994" y="1316"/>
                    </a:lnTo>
                    <a:lnTo>
                      <a:pt x="8576" y="987"/>
                    </a:lnTo>
                    <a:lnTo>
                      <a:pt x="8128" y="718"/>
                    </a:lnTo>
                    <a:lnTo>
                      <a:pt x="7650" y="479"/>
                    </a:lnTo>
                    <a:lnTo>
                      <a:pt x="7171" y="300"/>
                    </a:lnTo>
                    <a:lnTo>
                      <a:pt x="6634" y="150"/>
                    </a:lnTo>
                    <a:lnTo>
                      <a:pt x="6096" y="61"/>
                    </a:lnTo>
                    <a:lnTo>
                      <a:pt x="549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645862" y="42772"/>
                <a:ext cx="131458" cy="131470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30" extrusionOk="0">
                    <a:moveTo>
                      <a:pt x="5200" y="1"/>
                    </a:moveTo>
                    <a:lnTo>
                      <a:pt x="4632" y="31"/>
                    </a:lnTo>
                    <a:lnTo>
                      <a:pt x="4124" y="120"/>
                    </a:lnTo>
                    <a:lnTo>
                      <a:pt x="3616" y="270"/>
                    </a:lnTo>
                    <a:lnTo>
                      <a:pt x="3108" y="449"/>
                    </a:lnTo>
                    <a:lnTo>
                      <a:pt x="2660" y="658"/>
                    </a:lnTo>
                    <a:lnTo>
                      <a:pt x="2212" y="927"/>
                    </a:lnTo>
                    <a:lnTo>
                      <a:pt x="1823" y="1256"/>
                    </a:lnTo>
                    <a:lnTo>
                      <a:pt x="1465" y="1614"/>
                    </a:lnTo>
                    <a:lnTo>
                      <a:pt x="1106" y="1973"/>
                    </a:lnTo>
                    <a:lnTo>
                      <a:pt x="837" y="2391"/>
                    </a:lnTo>
                    <a:lnTo>
                      <a:pt x="568" y="2839"/>
                    </a:lnTo>
                    <a:lnTo>
                      <a:pt x="359" y="3318"/>
                    </a:lnTo>
                    <a:lnTo>
                      <a:pt x="180" y="3796"/>
                    </a:lnTo>
                    <a:lnTo>
                      <a:pt x="90" y="4333"/>
                    </a:lnTo>
                    <a:lnTo>
                      <a:pt x="1" y="4841"/>
                    </a:lnTo>
                    <a:lnTo>
                      <a:pt x="1" y="5409"/>
                    </a:lnTo>
                    <a:lnTo>
                      <a:pt x="31" y="5917"/>
                    </a:lnTo>
                    <a:lnTo>
                      <a:pt x="150" y="6425"/>
                    </a:lnTo>
                    <a:lnTo>
                      <a:pt x="270" y="6903"/>
                    </a:lnTo>
                    <a:lnTo>
                      <a:pt x="449" y="7381"/>
                    </a:lnTo>
                    <a:lnTo>
                      <a:pt x="688" y="7829"/>
                    </a:lnTo>
                    <a:lnTo>
                      <a:pt x="957" y="8248"/>
                    </a:lnTo>
                    <a:lnTo>
                      <a:pt x="1256" y="8636"/>
                    </a:lnTo>
                    <a:lnTo>
                      <a:pt x="1584" y="8995"/>
                    </a:lnTo>
                    <a:lnTo>
                      <a:pt x="1973" y="9323"/>
                    </a:lnTo>
                    <a:lnTo>
                      <a:pt x="2361" y="9592"/>
                    </a:lnTo>
                    <a:lnTo>
                      <a:pt x="2809" y="9861"/>
                    </a:lnTo>
                    <a:lnTo>
                      <a:pt x="3258" y="10070"/>
                    </a:lnTo>
                    <a:lnTo>
                      <a:pt x="3736" y="10220"/>
                    </a:lnTo>
                    <a:lnTo>
                      <a:pt x="4214" y="10339"/>
                    </a:lnTo>
                    <a:lnTo>
                      <a:pt x="4722" y="10429"/>
                    </a:lnTo>
                    <a:lnTo>
                      <a:pt x="5260" y="10429"/>
                    </a:lnTo>
                    <a:lnTo>
                      <a:pt x="5768" y="10399"/>
                    </a:lnTo>
                    <a:lnTo>
                      <a:pt x="6276" y="10339"/>
                    </a:lnTo>
                    <a:lnTo>
                      <a:pt x="6784" y="10190"/>
                    </a:lnTo>
                    <a:lnTo>
                      <a:pt x="7262" y="10041"/>
                    </a:lnTo>
                    <a:lnTo>
                      <a:pt x="7710" y="9831"/>
                    </a:lnTo>
                    <a:lnTo>
                      <a:pt x="8128" y="9563"/>
                    </a:lnTo>
                    <a:lnTo>
                      <a:pt x="8517" y="9264"/>
                    </a:lnTo>
                    <a:lnTo>
                      <a:pt x="8875" y="8935"/>
                    </a:lnTo>
                    <a:lnTo>
                      <a:pt x="9234" y="8576"/>
                    </a:lnTo>
                    <a:lnTo>
                      <a:pt x="9532" y="8188"/>
                    </a:lnTo>
                    <a:lnTo>
                      <a:pt x="9772" y="7770"/>
                    </a:lnTo>
                    <a:lnTo>
                      <a:pt x="10011" y="7321"/>
                    </a:lnTo>
                    <a:lnTo>
                      <a:pt x="10190" y="6843"/>
                    </a:lnTo>
                    <a:lnTo>
                      <a:pt x="10309" y="6365"/>
                    </a:lnTo>
                    <a:lnTo>
                      <a:pt x="10399" y="5857"/>
                    </a:lnTo>
                    <a:lnTo>
                      <a:pt x="10429" y="5320"/>
                    </a:lnTo>
                    <a:lnTo>
                      <a:pt x="10429" y="4782"/>
                    </a:lnTo>
                    <a:lnTo>
                      <a:pt x="10339" y="4244"/>
                    </a:lnTo>
                    <a:lnTo>
                      <a:pt x="10220" y="3736"/>
                    </a:lnTo>
                    <a:lnTo>
                      <a:pt x="10040" y="3258"/>
                    </a:lnTo>
                    <a:lnTo>
                      <a:pt x="9831" y="2780"/>
                    </a:lnTo>
                    <a:lnTo>
                      <a:pt x="9592" y="2332"/>
                    </a:lnTo>
                    <a:lnTo>
                      <a:pt x="9264" y="1943"/>
                    </a:lnTo>
                    <a:lnTo>
                      <a:pt x="8935" y="1555"/>
                    </a:lnTo>
                    <a:lnTo>
                      <a:pt x="8576" y="1226"/>
                    </a:lnTo>
                    <a:lnTo>
                      <a:pt x="8158" y="897"/>
                    </a:lnTo>
                    <a:lnTo>
                      <a:pt x="7710" y="628"/>
                    </a:lnTo>
                    <a:lnTo>
                      <a:pt x="7262" y="419"/>
                    </a:lnTo>
                    <a:lnTo>
                      <a:pt x="6784" y="240"/>
                    </a:lnTo>
                    <a:lnTo>
                      <a:pt x="6246" y="120"/>
                    </a:lnTo>
                    <a:lnTo>
                      <a:pt x="5738" y="31"/>
                    </a:lnTo>
                    <a:lnTo>
                      <a:pt x="520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944915" y="625816"/>
                <a:ext cx="131458" cy="131836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10459" extrusionOk="0">
                    <a:moveTo>
                      <a:pt x="5469" y="0"/>
                    </a:moveTo>
                    <a:lnTo>
                      <a:pt x="4931" y="30"/>
                    </a:lnTo>
                    <a:lnTo>
                      <a:pt x="4393" y="60"/>
                    </a:lnTo>
                    <a:lnTo>
                      <a:pt x="3885" y="180"/>
                    </a:lnTo>
                    <a:lnTo>
                      <a:pt x="3377" y="329"/>
                    </a:lnTo>
                    <a:lnTo>
                      <a:pt x="2899" y="538"/>
                    </a:lnTo>
                    <a:lnTo>
                      <a:pt x="2451" y="777"/>
                    </a:lnTo>
                    <a:lnTo>
                      <a:pt x="2032" y="1076"/>
                    </a:lnTo>
                    <a:lnTo>
                      <a:pt x="1644" y="1405"/>
                    </a:lnTo>
                    <a:lnTo>
                      <a:pt x="1285" y="1763"/>
                    </a:lnTo>
                    <a:lnTo>
                      <a:pt x="987" y="2152"/>
                    </a:lnTo>
                    <a:lnTo>
                      <a:pt x="688" y="2570"/>
                    </a:lnTo>
                    <a:lnTo>
                      <a:pt x="449" y="3048"/>
                    </a:lnTo>
                    <a:lnTo>
                      <a:pt x="269" y="3526"/>
                    </a:lnTo>
                    <a:lnTo>
                      <a:pt x="120" y="4034"/>
                    </a:lnTo>
                    <a:lnTo>
                      <a:pt x="30" y="4542"/>
                    </a:lnTo>
                    <a:lnTo>
                      <a:pt x="1" y="5110"/>
                    </a:lnTo>
                    <a:lnTo>
                      <a:pt x="1" y="5618"/>
                    </a:lnTo>
                    <a:lnTo>
                      <a:pt x="60" y="6126"/>
                    </a:lnTo>
                    <a:lnTo>
                      <a:pt x="180" y="6634"/>
                    </a:lnTo>
                    <a:lnTo>
                      <a:pt x="329" y="7112"/>
                    </a:lnTo>
                    <a:lnTo>
                      <a:pt x="538" y="7560"/>
                    </a:lnTo>
                    <a:lnTo>
                      <a:pt x="777" y="8008"/>
                    </a:lnTo>
                    <a:lnTo>
                      <a:pt x="1046" y="8397"/>
                    </a:lnTo>
                    <a:lnTo>
                      <a:pt x="1375" y="8785"/>
                    </a:lnTo>
                    <a:lnTo>
                      <a:pt x="1734" y="9114"/>
                    </a:lnTo>
                    <a:lnTo>
                      <a:pt x="2092" y="9443"/>
                    </a:lnTo>
                    <a:lnTo>
                      <a:pt x="2511" y="9712"/>
                    </a:lnTo>
                    <a:lnTo>
                      <a:pt x="2959" y="9951"/>
                    </a:lnTo>
                    <a:lnTo>
                      <a:pt x="3407" y="10130"/>
                    </a:lnTo>
                    <a:lnTo>
                      <a:pt x="3915" y="10279"/>
                    </a:lnTo>
                    <a:lnTo>
                      <a:pt x="4393" y="10399"/>
                    </a:lnTo>
                    <a:lnTo>
                      <a:pt x="4931" y="10459"/>
                    </a:lnTo>
                    <a:lnTo>
                      <a:pt x="5469" y="10429"/>
                    </a:lnTo>
                    <a:lnTo>
                      <a:pt x="6006" y="10399"/>
                    </a:lnTo>
                    <a:lnTo>
                      <a:pt x="6514" y="10279"/>
                    </a:lnTo>
                    <a:lnTo>
                      <a:pt x="7022" y="10130"/>
                    </a:lnTo>
                    <a:lnTo>
                      <a:pt x="7500" y="9921"/>
                    </a:lnTo>
                    <a:lnTo>
                      <a:pt x="7949" y="9682"/>
                    </a:lnTo>
                    <a:lnTo>
                      <a:pt x="8367" y="9383"/>
                    </a:lnTo>
                    <a:lnTo>
                      <a:pt x="8755" y="9054"/>
                    </a:lnTo>
                    <a:lnTo>
                      <a:pt x="9114" y="8696"/>
                    </a:lnTo>
                    <a:lnTo>
                      <a:pt x="9443" y="8307"/>
                    </a:lnTo>
                    <a:lnTo>
                      <a:pt x="9712" y="7889"/>
                    </a:lnTo>
                    <a:lnTo>
                      <a:pt x="9951" y="7411"/>
                    </a:lnTo>
                    <a:lnTo>
                      <a:pt x="10130" y="6933"/>
                    </a:lnTo>
                    <a:lnTo>
                      <a:pt x="10279" y="6425"/>
                    </a:lnTo>
                    <a:lnTo>
                      <a:pt x="10369" y="5917"/>
                    </a:lnTo>
                    <a:lnTo>
                      <a:pt x="10429" y="5349"/>
                    </a:lnTo>
                    <a:lnTo>
                      <a:pt x="10399" y="4841"/>
                    </a:lnTo>
                    <a:lnTo>
                      <a:pt x="10339" y="4333"/>
                    </a:lnTo>
                    <a:lnTo>
                      <a:pt x="10220" y="3825"/>
                    </a:lnTo>
                    <a:lnTo>
                      <a:pt x="10070" y="3347"/>
                    </a:lnTo>
                    <a:lnTo>
                      <a:pt x="9861" y="2899"/>
                    </a:lnTo>
                    <a:lnTo>
                      <a:pt x="9622" y="2451"/>
                    </a:lnTo>
                    <a:lnTo>
                      <a:pt x="9353" y="2062"/>
                    </a:lnTo>
                    <a:lnTo>
                      <a:pt x="9024" y="1674"/>
                    </a:lnTo>
                    <a:lnTo>
                      <a:pt x="8696" y="1345"/>
                    </a:lnTo>
                    <a:lnTo>
                      <a:pt x="8307" y="1016"/>
                    </a:lnTo>
                    <a:lnTo>
                      <a:pt x="7889" y="747"/>
                    </a:lnTo>
                    <a:lnTo>
                      <a:pt x="7441" y="508"/>
                    </a:lnTo>
                    <a:lnTo>
                      <a:pt x="6993" y="329"/>
                    </a:lnTo>
                    <a:lnTo>
                      <a:pt x="6514" y="180"/>
                    </a:lnTo>
                    <a:lnTo>
                      <a:pt x="6006" y="60"/>
                    </a:lnTo>
                    <a:lnTo>
                      <a:pt x="5469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8697845" y="386271"/>
                <a:ext cx="129567" cy="129579"/>
              </a:xfrm>
              <a:custGeom>
                <a:avLst/>
                <a:gdLst/>
                <a:ahLst/>
                <a:cxnLst/>
                <a:rect l="l" t="t" r="r" b="b"/>
                <a:pathLst>
                  <a:path w="10279" h="10280" extrusionOk="0">
                    <a:moveTo>
                      <a:pt x="5289" y="1"/>
                    </a:moveTo>
                    <a:lnTo>
                      <a:pt x="4781" y="30"/>
                    </a:lnTo>
                    <a:lnTo>
                      <a:pt x="4273" y="90"/>
                    </a:lnTo>
                    <a:lnTo>
                      <a:pt x="3765" y="210"/>
                    </a:lnTo>
                    <a:lnTo>
                      <a:pt x="3317" y="359"/>
                    </a:lnTo>
                    <a:lnTo>
                      <a:pt x="2869" y="568"/>
                    </a:lnTo>
                    <a:lnTo>
                      <a:pt x="2420" y="837"/>
                    </a:lnTo>
                    <a:lnTo>
                      <a:pt x="2032" y="1106"/>
                    </a:lnTo>
                    <a:lnTo>
                      <a:pt x="1644" y="1435"/>
                    </a:lnTo>
                    <a:lnTo>
                      <a:pt x="1285" y="1793"/>
                    </a:lnTo>
                    <a:lnTo>
                      <a:pt x="986" y="2182"/>
                    </a:lnTo>
                    <a:lnTo>
                      <a:pt x="717" y="2600"/>
                    </a:lnTo>
                    <a:lnTo>
                      <a:pt x="478" y="3048"/>
                    </a:lnTo>
                    <a:lnTo>
                      <a:pt x="299" y="3526"/>
                    </a:lnTo>
                    <a:lnTo>
                      <a:pt x="150" y="4005"/>
                    </a:lnTo>
                    <a:lnTo>
                      <a:pt x="60" y="4513"/>
                    </a:lnTo>
                    <a:lnTo>
                      <a:pt x="0" y="5020"/>
                    </a:lnTo>
                    <a:lnTo>
                      <a:pt x="0" y="5528"/>
                    </a:lnTo>
                    <a:lnTo>
                      <a:pt x="90" y="6036"/>
                    </a:lnTo>
                    <a:lnTo>
                      <a:pt x="209" y="6514"/>
                    </a:lnTo>
                    <a:lnTo>
                      <a:pt x="359" y="6993"/>
                    </a:lnTo>
                    <a:lnTo>
                      <a:pt x="568" y="7441"/>
                    </a:lnTo>
                    <a:lnTo>
                      <a:pt x="807" y="7859"/>
                    </a:lnTo>
                    <a:lnTo>
                      <a:pt x="1106" y="8277"/>
                    </a:lnTo>
                    <a:lnTo>
                      <a:pt x="1434" y="8636"/>
                    </a:lnTo>
                    <a:lnTo>
                      <a:pt x="1793" y="8995"/>
                    </a:lnTo>
                    <a:lnTo>
                      <a:pt x="2181" y="9323"/>
                    </a:lnTo>
                    <a:lnTo>
                      <a:pt x="2600" y="9592"/>
                    </a:lnTo>
                    <a:lnTo>
                      <a:pt x="3048" y="9831"/>
                    </a:lnTo>
                    <a:lnTo>
                      <a:pt x="3526" y="10010"/>
                    </a:lnTo>
                    <a:lnTo>
                      <a:pt x="4004" y="10160"/>
                    </a:lnTo>
                    <a:lnTo>
                      <a:pt x="4482" y="10250"/>
                    </a:lnTo>
                    <a:lnTo>
                      <a:pt x="5020" y="10279"/>
                    </a:lnTo>
                    <a:lnTo>
                      <a:pt x="5528" y="10279"/>
                    </a:lnTo>
                    <a:lnTo>
                      <a:pt x="6006" y="10220"/>
                    </a:lnTo>
                    <a:lnTo>
                      <a:pt x="6514" y="10100"/>
                    </a:lnTo>
                    <a:lnTo>
                      <a:pt x="6962" y="9921"/>
                    </a:lnTo>
                    <a:lnTo>
                      <a:pt x="7440" y="9712"/>
                    </a:lnTo>
                    <a:lnTo>
                      <a:pt x="7859" y="9473"/>
                    </a:lnTo>
                    <a:lnTo>
                      <a:pt x="8277" y="9174"/>
                    </a:lnTo>
                    <a:lnTo>
                      <a:pt x="8636" y="8845"/>
                    </a:lnTo>
                    <a:lnTo>
                      <a:pt x="8994" y="8487"/>
                    </a:lnTo>
                    <a:lnTo>
                      <a:pt x="9293" y="8098"/>
                    </a:lnTo>
                    <a:lnTo>
                      <a:pt x="9562" y="7680"/>
                    </a:lnTo>
                    <a:lnTo>
                      <a:pt x="9801" y="7232"/>
                    </a:lnTo>
                    <a:lnTo>
                      <a:pt x="10010" y="6783"/>
                    </a:lnTo>
                    <a:lnTo>
                      <a:pt x="10130" y="6305"/>
                    </a:lnTo>
                    <a:lnTo>
                      <a:pt x="10249" y="5797"/>
                    </a:lnTo>
                    <a:lnTo>
                      <a:pt x="10279" y="5289"/>
                    </a:lnTo>
                    <a:lnTo>
                      <a:pt x="10279" y="4781"/>
                    </a:lnTo>
                    <a:lnTo>
                      <a:pt x="10189" y="4273"/>
                    </a:lnTo>
                    <a:lnTo>
                      <a:pt x="10100" y="3795"/>
                    </a:lnTo>
                    <a:lnTo>
                      <a:pt x="9920" y="3317"/>
                    </a:lnTo>
                    <a:lnTo>
                      <a:pt x="9711" y="2869"/>
                    </a:lnTo>
                    <a:lnTo>
                      <a:pt x="9472" y="2421"/>
                    </a:lnTo>
                    <a:lnTo>
                      <a:pt x="9173" y="2032"/>
                    </a:lnTo>
                    <a:lnTo>
                      <a:pt x="8845" y="1644"/>
                    </a:lnTo>
                    <a:lnTo>
                      <a:pt x="8486" y="1315"/>
                    </a:lnTo>
                    <a:lnTo>
                      <a:pt x="8098" y="987"/>
                    </a:lnTo>
                    <a:lnTo>
                      <a:pt x="7679" y="718"/>
                    </a:lnTo>
                    <a:lnTo>
                      <a:pt x="7231" y="479"/>
                    </a:lnTo>
                    <a:lnTo>
                      <a:pt x="6783" y="299"/>
                    </a:lnTo>
                    <a:lnTo>
                      <a:pt x="6275" y="150"/>
                    </a:lnTo>
                    <a:lnTo>
                      <a:pt x="5797" y="60"/>
                    </a:lnTo>
                    <a:lnTo>
                      <a:pt x="528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8794260" y="584762"/>
                <a:ext cx="126189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1" h="10011" extrusionOk="0">
                    <a:moveTo>
                      <a:pt x="5020" y="0"/>
                    </a:moveTo>
                    <a:lnTo>
                      <a:pt x="4512" y="30"/>
                    </a:lnTo>
                    <a:lnTo>
                      <a:pt x="4004" y="120"/>
                    </a:lnTo>
                    <a:lnTo>
                      <a:pt x="3526" y="269"/>
                    </a:lnTo>
                    <a:lnTo>
                      <a:pt x="3048" y="449"/>
                    </a:lnTo>
                    <a:lnTo>
                      <a:pt x="2600" y="658"/>
                    </a:lnTo>
                    <a:lnTo>
                      <a:pt x="2182" y="927"/>
                    </a:lnTo>
                    <a:lnTo>
                      <a:pt x="1793" y="1255"/>
                    </a:lnTo>
                    <a:lnTo>
                      <a:pt x="1435" y="1584"/>
                    </a:lnTo>
                    <a:lnTo>
                      <a:pt x="1106" y="1973"/>
                    </a:lnTo>
                    <a:lnTo>
                      <a:pt x="807" y="2361"/>
                    </a:lnTo>
                    <a:lnTo>
                      <a:pt x="568" y="2809"/>
                    </a:lnTo>
                    <a:lnTo>
                      <a:pt x="359" y="3257"/>
                    </a:lnTo>
                    <a:lnTo>
                      <a:pt x="180" y="3736"/>
                    </a:lnTo>
                    <a:lnTo>
                      <a:pt x="60" y="4214"/>
                    </a:lnTo>
                    <a:lnTo>
                      <a:pt x="0" y="4722"/>
                    </a:lnTo>
                    <a:lnTo>
                      <a:pt x="0" y="5230"/>
                    </a:lnTo>
                    <a:lnTo>
                      <a:pt x="60" y="5708"/>
                    </a:lnTo>
                    <a:lnTo>
                      <a:pt x="150" y="6186"/>
                    </a:lnTo>
                    <a:lnTo>
                      <a:pt x="299" y="6664"/>
                    </a:lnTo>
                    <a:lnTo>
                      <a:pt x="479" y="7112"/>
                    </a:lnTo>
                    <a:lnTo>
                      <a:pt x="718" y="7530"/>
                    </a:lnTo>
                    <a:lnTo>
                      <a:pt x="987" y="7919"/>
                    </a:lnTo>
                    <a:lnTo>
                      <a:pt x="1285" y="8307"/>
                    </a:lnTo>
                    <a:lnTo>
                      <a:pt x="1644" y="8636"/>
                    </a:lnTo>
                    <a:lnTo>
                      <a:pt x="2002" y="8965"/>
                    </a:lnTo>
                    <a:lnTo>
                      <a:pt x="2391" y="9233"/>
                    </a:lnTo>
                    <a:lnTo>
                      <a:pt x="2809" y="9473"/>
                    </a:lnTo>
                    <a:lnTo>
                      <a:pt x="3257" y="9682"/>
                    </a:lnTo>
                    <a:lnTo>
                      <a:pt x="3706" y="9831"/>
                    </a:lnTo>
                    <a:lnTo>
                      <a:pt x="4184" y="9951"/>
                    </a:lnTo>
                    <a:lnTo>
                      <a:pt x="4662" y="10010"/>
                    </a:lnTo>
                    <a:lnTo>
                      <a:pt x="5140" y="10010"/>
                    </a:lnTo>
                    <a:lnTo>
                      <a:pt x="5648" y="9980"/>
                    </a:lnTo>
                    <a:lnTo>
                      <a:pt x="6126" y="9891"/>
                    </a:lnTo>
                    <a:lnTo>
                      <a:pt x="6574" y="9741"/>
                    </a:lnTo>
                    <a:lnTo>
                      <a:pt x="7022" y="9562"/>
                    </a:lnTo>
                    <a:lnTo>
                      <a:pt x="7471" y="9353"/>
                    </a:lnTo>
                    <a:lnTo>
                      <a:pt x="7859" y="9084"/>
                    </a:lnTo>
                    <a:lnTo>
                      <a:pt x="8247" y="8785"/>
                    </a:lnTo>
                    <a:lnTo>
                      <a:pt x="8576" y="8457"/>
                    </a:lnTo>
                    <a:lnTo>
                      <a:pt x="8905" y="8098"/>
                    </a:lnTo>
                    <a:lnTo>
                      <a:pt x="9204" y="7710"/>
                    </a:lnTo>
                    <a:lnTo>
                      <a:pt x="9443" y="7291"/>
                    </a:lnTo>
                    <a:lnTo>
                      <a:pt x="9652" y="6843"/>
                    </a:lnTo>
                    <a:lnTo>
                      <a:pt x="9801" y="6395"/>
                    </a:lnTo>
                    <a:lnTo>
                      <a:pt x="9921" y="5917"/>
                    </a:lnTo>
                    <a:lnTo>
                      <a:pt x="10010" y="5439"/>
                    </a:lnTo>
                    <a:lnTo>
                      <a:pt x="10010" y="4961"/>
                    </a:lnTo>
                    <a:lnTo>
                      <a:pt x="9980" y="4453"/>
                    </a:lnTo>
                    <a:lnTo>
                      <a:pt x="9891" y="3975"/>
                    </a:lnTo>
                    <a:lnTo>
                      <a:pt x="9771" y="3526"/>
                    </a:lnTo>
                    <a:lnTo>
                      <a:pt x="9592" y="3078"/>
                    </a:lnTo>
                    <a:lnTo>
                      <a:pt x="9383" y="2630"/>
                    </a:lnTo>
                    <a:lnTo>
                      <a:pt x="9114" y="2242"/>
                    </a:lnTo>
                    <a:lnTo>
                      <a:pt x="8815" y="1853"/>
                    </a:lnTo>
                    <a:lnTo>
                      <a:pt x="8486" y="1494"/>
                    </a:lnTo>
                    <a:lnTo>
                      <a:pt x="8128" y="1166"/>
                    </a:lnTo>
                    <a:lnTo>
                      <a:pt x="7769" y="867"/>
                    </a:lnTo>
                    <a:lnTo>
                      <a:pt x="7351" y="628"/>
                    </a:lnTo>
                    <a:lnTo>
                      <a:pt x="6903" y="419"/>
                    </a:lnTo>
                    <a:lnTo>
                      <a:pt x="6455" y="240"/>
                    </a:lnTo>
                    <a:lnTo>
                      <a:pt x="6006" y="120"/>
                    </a:lnTo>
                    <a:lnTo>
                      <a:pt x="5528" y="30"/>
                    </a:lnTo>
                    <a:lnTo>
                      <a:pt x="502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597660" y="191171"/>
                <a:ext cx="126176" cy="126189"/>
              </a:xfrm>
              <a:custGeom>
                <a:avLst/>
                <a:gdLst/>
                <a:ahLst/>
                <a:cxnLst/>
                <a:rect l="l" t="t" r="r" b="b"/>
                <a:pathLst>
                  <a:path w="10010" h="10011" extrusionOk="0">
                    <a:moveTo>
                      <a:pt x="5110" y="1"/>
                    </a:moveTo>
                    <a:lnTo>
                      <a:pt x="4631" y="31"/>
                    </a:lnTo>
                    <a:lnTo>
                      <a:pt x="4153" y="90"/>
                    </a:lnTo>
                    <a:lnTo>
                      <a:pt x="3675" y="210"/>
                    </a:lnTo>
                    <a:lnTo>
                      <a:pt x="3227" y="359"/>
                    </a:lnTo>
                    <a:lnTo>
                      <a:pt x="2779" y="568"/>
                    </a:lnTo>
                    <a:lnTo>
                      <a:pt x="2361" y="807"/>
                    </a:lnTo>
                    <a:lnTo>
                      <a:pt x="1972" y="1076"/>
                    </a:lnTo>
                    <a:lnTo>
                      <a:pt x="1614" y="1375"/>
                    </a:lnTo>
                    <a:lnTo>
                      <a:pt x="1285" y="1734"/>
                    </a:lnTo>
                    <a:lnTo>
                      <a:pt x="986" y="2092"/>
                    </a:lnTo>
                    <a:lnTo>
                      <a:pt x="717" y="2511"/>
                    </a:lnTo>
                    <a:lnTo>
                      <a:pt x="478" y="2929"/>
                    </a:lnTo>
                    <a:lnTo>
                      <a:pt x="269" y="3377"/>
                    </a:lnTo>
                    <a:lnTo>
                      <a:pt x="149" y="3855"/>
                    </a:lnTo>
                    <a:lnTo>
                      <a:pt x="30" y="4333"/>
                    </a:lnTo>
                    <a:lnTo>
                      <a:pt x="0" y="4811"/>
                    </a:lnTo>
                    <a:lnTo>
                      <a:pt x="0" y="5319"/>
                    </a:lnTo>
                    <a:lnTo>
                      <a:pt x="60" y="5827"/>
                    </a:lnTo>
                    <a:lnTo>
                      <a:pt x="179" y="6305"/>
                    </a:lnTo>
                    <a:lnTo>
                      <a:pt x="329" y="6783"/>
                    </a:lnTo>
                    <a:lnTo>
                      <a:pt x="538" y="7232"/>
                    </a:lnTo>
                    <a:lnTo>
                      <a:pt x="807" y="7680"/>
                    </a:lnTo>
                    <a:lnTo>
                      <a:pt x="1106" y="8068"/>
                    </a:lnTo>
                    <a:lnTo>
                      <a:pt x="1434" y="8457"/>
                    </a:lnTo>
                    <a:lnTo>
                      <a:pt x="1793" y="8785"/>
                    </a:lnTo>
                    <a:lnTo>
                      <a:pt x="2181" y="9114"/>
                    </a:lnTo>
                    <a:lnTo>
                      <a:pt x="2600" y="9383"/>
                    </a:lnTo>
                    <a:lnTo>
                      <a:pt x="3048" y="9592"/>
                    </a:lnTo>
                    <a:lnTo>
                      <a:pt x="3526" y="9771"/>
                    </a:lnTo>
                    <a:lnTo>
                      <a:pt x="4004" y="9921"/>
                    </a:lnTo>
                    <a:lnTo>
                      <a:pt x="4512" y="9981"/>
                    </a:lnTo>
                    <a:lnTo>
                      <a:pt x="5020" y="10011"/>
                    </a:lnTo>
                    <a:lnTo>
                      <a:pt x="5498" y="9981"/>
                    </a:lnTo>
                    <a:lnTo>
                      <a:pt x="5976" y="9921"/>
                    </a:lnTo>
                    <a:lnTo>
                      <a:pt x="6454" y="9801"/>
                    </a:lnTo>
                    <a:lnTo>
                      <a:pt x="6902" y="9622"/>
                    </a:lnTo>
                    <a:lnTo>
                      <a:pt x="7321" y="9413"/>
                    </a:lnTo>
                    <a:lnTo>
                      <a:pt x="7739" y="9144"/>
                    </a:lnTo>
                    <a:lnTo>
                      <a:pt x="8127" y="8845"/>
                    </a:lnTo>
                    <a:lnTo>
                      <a:pt x="8486" y="8546"/>
                    </a:lnTo>
                    <a:lnTo>
                      <a:pt x="8815" y="8188"/>
                    </a:lnTo>
                    <a:lnTo>
                      <a:pt x="9114" y="7799"/>
                    </a:lnTo>
                    <a:lnTo>
                      <a:pt x="9353" y="7381"/>
                    </a:lnTo>
                    <a:lnTo>
                      <a:pt x="9592" y="6963"/>
                    </a:lnTo>
                    <a:lnTo>
                      <a:pt x="9741" y="6515"/>
                    </a:lnTo>
                    <a:lnTo>
                      <a:pt x="9890" y="6036"/>
                    </a:lnTo>
                    <a:lnTo>
                      <a:pt x="9980" y="5558"/>
                    </a:lnTo>
                    <a:lnTo>
                      <a:pt x="10010" y="5080"/>
                    </a:lnTo>
                    <a:lnTo>
                      <a:pt x="9980" y="4572"/>
                    </a:lnTo>
                    <a:lnTo>
                      <a:pt x="9920" y="4094"/>
                    </a:lnTo>
                    <a:lnTo>
                      <a:pt x="9801" y="3616"/>
                    </a:lnTo>
                    <a:lnTo>
                      <a:pt x="9621" y="3168"/>
                    </a:lnTo>
                    <a:lnTo>
                      <a:pt x="9412" y="2750"/>
                    </a:lnTo>
                    <a:lnTo>
                      <a:pt x="9173" y="2331"/>
                    </a:lnTo>
                    <a:lnTo>
                      <a:pt x="8874" y="1943"/>
                    </a:lnTo>
                    <a:lnTo>
                      <a:pt x="8576" y="1584"/>
                    </a:lnTo>
                    <a:lnTo>
                      <a:pt x="8217" y="1256"/>
                    </a:lnTo>
                    <a:lnTo>
                      <a:pt x="7829" y="957"/>
                    </a:lnTo>
                    <a:lnTo>
                      <a:pt x="7440" y="688"/>
                    </a:lnTo>
                    <a:lnTo>
                      <a:pt x="7022" y="449"/>
                    </a:lnTo>
                    <a:lnTo>
                      <a:pt x="6574" y="270"/>
                    </a:lnTo>
                    <a:lnTo>
                      <a:pt x="6096" y="150"/>
                    </a:lnTo>
                    <a:lnTo>
                      <a:pt x="5618" y="60"/>
                    </a:lnTo>
                    <a:lnTo>
                      <a:pt x="511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8558484" y="34182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92" y="1"/>
                    </a:moveTo>
                    <a:lnTo>
                      <a:pt x="4214" y="31"/>
                    </a:lnTo>
                    <a:lnTo>
                      <a:pt x="3765" y="90"/>
                    </a:lnTo>
                    <a:lnTo>
                      <a:pt x="3317" y="210"/>
                    </a:lnTo>
                    <a:lnTo>
                      <a:pt x="2899" y="359"/>
                    </a:lnTo>
                    <a:lnTo>
                      <a:pt x="2481" y="539"/>
                    </a:lnTo>
                    <a:lnTo>
                      <a:pt x="2122" y="748"/>
                    </a:lnTo>
                    <a:lnTo>
                      <a:pt x="1763" y="1017"/>
                    </a:lnTo>
                    <a:lnTo>
                      <a:pt x="1435" y="1315"/>
                    </a:lnTo>
                    <a:lnTo>
                      <a:pt x="1106" y="1614"/>
                    </a:lnTo>
                    <a:lnTo>
                      <a:pt x="837" y="1973"/>
                    </a:lnTo>
                    <a:lnTo>
                      <a:pt x="628" y="2331"/>
                    </a:lnTo>
                    <a:lnTo>
                      <a:pt x="419" y="2750"/>
                    </a:lnTo>
                    <a:lnTo>
                      <a:pt x="240" y="3168"/>
                    </a:lnTo>
                    <a:lnTo>
                      <a:pt x="120" y="3586"/>
                    </a:lnTo>
                    <a:lnTo>
                      <a:pt x="60" y="4035"/>
                    </a:lnTo>
                    <a:lnTo>
                      <a:pt x="1" y="4513"/>
                    </a:lnTo>
                    <a:lnTo>
                      <a:pt x="30" y="4991"/>
                    </a:lnTo>
                    <a:lnTo>
                      <a:pt x="90" y="5469"/>
                    </a:lnTo>
                    <a:lnTo>
                      <a:pt x="210" y="5947"/>
                    </a:lnTo>
                    <a:lnTo>
                      <a:pt x="359" y="6365"/>
                    </a:lnTo>
                    <a:lnTo>
                      <a:pt x="538" y="6784"/>
                    </a:lnTo>
                    <a:lnTo>
                      <a:pt x="777" y="7172"/>
                    </a:lnTo>
                    <a:lnTo>
                      <a:pt x="1046" y="7560"/>
                    </a:lnTo>
                    <a:lnTo>
                      <a:pt x="1345" y="7889"/>
                    </a:lnTo>
                    <a:lnTo>
                      <a:pt x="1704" y="8188"/>
                    </a:lnTo>
                    <a:lnTo>
                      <a:pt x="2062" y="8457"/>
                    </a:lnTo>
                    <a:lnTo>
                      <a:pt x="2451" y="8696"/>
                    </a:lnTo>
                    <a:lnTo>
                      <a:pt x="2869" y="8905"/>
                    </a:lnTo>
                    <a:lnTo>
                      <a:pt x="3317" y="9054"/>
                    </a:lnTo>
                    <a:lnTo>
                      <a:pt x="3765" y="9174"/>
                    </a:lnTo>
                    <a:lnTo>
                      <a:pt x="4243" y="9234"/>
                    </a:lnTo>
                    <a:lnTo>
                      <a:pt x="4722" y="9264"/>
                    </a:lnTo>
                    <a:lnTo>
                      <a:pt x="5200" y="9204"/>
                    </a:lnTo>
                    <a:lnTo>
                      <a:pt x="5648" y="9144"/>
                    </a:lnTo>
                    <a:lnTo>
                      <a:pt x="6096" y="9025"/>
                    </a:lnTo>
                    <a:lnTo>
                      <a:pt x="6514" y="8845"/>
                    </a:lnTo>
                    <a:lnTo>
                      <a:pt x="6903" y="8666"/>
                    </a:lnTo>
                    <a:lnTo>
                      <a:pt x="7261" y="8427"/>
                    </a:lnTo>
                    <a:lnTo>
                      <a:pt x="7620" y="8158"/>
                    </a:lnTo>
                    <a:lnTo>
                      <a:pt x="7949" y="7859"/>
                    </a:lnTo>
                    <a:lnTo>
                      <a:pt x="8247" y="7531"/>
                    </a:lnTo>
                    <a:lnTo>
                      <a:pt x="8486" y="7172"/>
                    </a:lnTo>
                    <a:lnTo>
                      <a:pt x="8726" y="6784"/>
                    </a:lnTo>
                    <a:lnTo>
                      <a:pt x="8905" y="6395"/>
                    </a:lnTo>
                    <a:lnTo>
                      <a:pt x="9054" y="5977"/>
                    </a:lnTo>
                    <a:lnTo>
                      <a:pt x="9174" y="5529"/>
                    </a:lnTo>
                    <a:lnTo>
                      <a:pt x="9233" y="5080"/>
                    </a:lnTo>
                    <a:lnTo>
                      <a:pt x="9263" y="4602"/>
                    </a:lnTo>
                    <a:lnTo>
                      <a:pt x="9233" y="4124"/>
                    </a:lnTo>
                    <a:lnTo>
                      <a:pt x="9144" y="3676"/>
                    </a:lnTo>
                    <a:lnTo>
                      <a:pt x="9054" y="3258"/>
                    </a:lnTo>
                    <a:lnTo>
                      <a:pt x="8875" y="2809"/>
                    </a:lnTo>
                    <a:lnTo>
                      <a:pt x="8696" y="2421"/>
                    </a:lnTo>
                    <a:lnTo>
                      <a:pt x="8457" y="2033"/>
                    </a:lnTo>
                    <a:lnTo>
                      <a:pt x="8218" y="1704"/>
                    </a:lnTo>
                    <a:lnTo>
                      <a:pt x="7919" y="1375"/>
                    </a:lnTo>
                    <a:lnTo>
                      <a:pt x="7590" y="1076"/>
                    </a:lnTo>
                    <a:lnTo>
                      <a:pt x="7232" y="808"/>
                    </a:lnTo>
                    <a:lnTo>
                      <a:pt x="684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120"/>
                    </a:lnTo>
                    <a:lnTo>
                      <a:pt x="5140" y="31"/>
                    </a:lnTo>
                    <a:lnTo>
                      <a:pt x="469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8507257" y="-917"/>
                <a:ext cx="117151" cy="117151"/>
              </a:xfrm>
              <a:custGeom>
                <a:avLst/>
                <a:gdLst/>
                <a:ahLst/>
                <a:cxnLst/>
                <a:rect l="l" t="t" r="r" b="b"/>
                <a:pathLst>
                  <a:path w="9294" h="9294" extrusionOk="0">
                    <a:moveTo>
                      <a:pt x="4244" y="1"/>
                    </a:moveTo>
                    <a:lnTo>
                      <a:pt x="3766" y="60"/>
                    </a:lnTo>
                    <a:lnTo>
                      <a:pt x="3318" y="180"/>
                    </a:lnTo>
                    <a:lnTo>
                      <a:pt x="2869" y="329"/>
                    </a:lnTo>
                    <a:lnTo>
                      <a:pt x="2451" y="539"/>
                    </a:lnTo>
                    <a:lnTo>
                      <a:pt x="2063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47" y="1674"/>
                    </a:lnTo>
                    <a:lnTo>
                      <a:pt x="778" y="2033"/>
                    </a:lnTo>
                    <a:lnTo>
                      <a:pt x="569" y="2421"/>
                    </a:lnTo>
                    <a:lnTo>
                      <a:pt x="359" y="2839"/>
                    </a:lnTo>
                    <a:lnTo>
                      <a:pt x="210" y="3258"/>
                    </a:lnTo>
                    <a:lnTo>
                      <a:pt x="90" y="3736"/>
                    </a:lnTo>
                    <a:lnTo>
                      <a:pt x="31" y="4214"/>
                    </a:lnTo>
                    <a:lnTo>
                      <a:pt x="1" y="4692"/>
                    </a:lnTo>
                    <a:lnTo>
                      <a:pt x="31" y="5170"/>
                    </a:lnTo>
                    <a:lnTo>
                      <a:pt x="120" y="5648"/>
                    </a:lnTo>
                    <a:lnTo>
                      <a:pt x="240" y="6126"/>
                    </a:lnTo>
                    <a:lnTo>
                      <a:pt x="389" y="6545"/>
                    </a:lnTo>
                    <a:lnTo>
                      <a:pt x="598" y="6963"/>
                    </a:lnTo>
                    <a:lnTo>
                      <a:pt x="837" y="7351"/>
                    </a:lnTo>
                    <a:lnTo>
                      <a:pt x="1136" y="7710"/>
                    </a:lnTo>
                    <a:lnTo>
                      <a:pt x="1435" y="8039"/>
                    </a:lnTo>
                    <a:lnTo>
                      <a:pt x="1794" y="8307"/>
                    </a:lnTo>
                    <a:lnTo>
                      <a:pt x="2152" y="8576"/>
                    </a:lnTo>
                    <a:lnTo>
                      <a:pt x="2541" y="8815"/>
                    </a:lnTo>
                    <a:lnTo>
                      <a:pt x="2959" y="8995"/>
                    </a:lnTo>
                    <a:lnTo>
                      <a:pt x="3407" y="9114"/>
                    </a:lnTo>
                    <a:lnTo>
                      <a:pt x="3885" y="9234"/>
                    </a:lnTo>
                    <a:lnTo>
                      <a:pt x="4363" y="9293"/>
                    </a:lnTo>
                    <a:lnTo>
                      <a:pt x="4841" y="9293"/>
                    </a:lnTo>
                    <a:lnTo>
                      <a:pt x="5319" y="9234"/>
                    </a:lnTo>
                    <a:lnTo>
                      <a:pt x="5768" y="9174"/>
                    </a:lnTo>
                    <a:lnTo>
                      <a:pt x="6186" y="9025"/>
                    </a:lnTo>
                    <a:lnTo>
                      <a:pt x="6604" y="8875"/>
                    </a:lnTo>
                    <a:lnTo>
                      <a:pt x="6993" y="8666"/>
                    </a:lnTo>
                    <a:lnTo>
                      <a:pt x="7381" y="8427"/>
                    </a:lnTo>
                    <a:lnTo>
                      <a:pt x="7710" y="8158"/>
                    </a:lnTo>
                    <a:lnTo>
                      <a:pt x="8039" y="7859"/>
                    </a:lnTo>
                    <a:lnTo>
                      <a:pt x="8307" y="7531"/>
                    </a:lnTo>
                    <a:lnTo>
                      <a:pt x="8576" y="7172"/>
                    </a:lnTo>
                    <a:lnTo>
                      <a:pt x="8786" y="6784"/>
                    </a:lnTo>
                    <a:lnTo>
                      <a:pt x="8965" y="6395"/>
                    </a:lnTo>
                    <a:lnTo>
                      <a:pt x="9114" y="5947"/>
                    </a:lnTo>
                    <a:lnTo>
                      <a:pt x="9204" y="5529"/>
                    </a:lnTo>
                    <a:lnTo>
                      <a:pt x="9264" y="5050"/>
                    </a:lnTo>
                    <a:lnTo>
                      <a:pt x="9294" y="4602"/>
                    </a:lnTo>
                    <a:lnTo>
                      <a:pt x="9264" y="4124"/>
                    </a:lnTo>
                    <a:lnTo>
                      <a:pt x="9204" y="3676"/>
                    </a:lnTo>
                    <a:lnTo>
                      <a:pt x="9084" y="3228"/>
                    </a:lnTo>
                    <a:lnTo>
                      <a:pt x="8935" y="2809"/>
                    </a:lnTo>
                    <a:lnTo>
                      <a:pt x="8726" y="2391"/>
                    </a:lnTo>
                    <a:lnTo>
                      <a:pt x="8517" y="2033"/>
                    </a:lnTo>
                    <a:lnTo>
                      <a:pt x="8248" y="1674"/>
                    </a:lnTo>
                    <a:lnTo>
                      <a:pt x="7949" y="1345"/>
                    </a:lnTo>
                    <a:lnTo>
                      <a:pt x="7650" y="1076"/>
                    </a:lnTo>
                    <a:lnTo>
                      <a:pt x="7292" y="808"/>
                    </a:lnTo>
                    <a:lnTo>
                      <a:pt x="6933" y="568"/>
                    </a:lnTo>
                    <a:lnTo>
                      <a:pt x="6515" y="389"/>
                    </a:lnTo>
                    <a:lnTo>
                      <a:pt x="6096" y="210"/>
                    </a:lnTo>
                    <a:lnTo>
                      <a:pt x="5678" y="90"/>
                    </a:lnTo>
                    <a:lnTo>
                      <a:pt x="5200" y="31"/>
                    </a:lnTo>
                    <a:lnTo>
                      <a:pt x="475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01226" y="779106"/>
                <a:ext cx="116773" cy="116773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264" extrusionOk="0">
                    <a:moveTo>
                      <a:pt x="4602" y="1"/>
                    </a:moveTo>
                    <a:lnTo>
                      <a:pt x="4154" y="31"/>
                    </a:lnTo>
                    <a:lnTo>
                      <a:pt x="3706" y="90"/>
                    </a:lnTo>
                    <a:lnTo>
                      <a:pt x="3257" y="210"/>
                    </a:lnTo>
                    <a:lnTo>
                      <a:pt x="2839" y="359"/>
                    </a:lnTo>
                    <a:lnTo>
                      <a:pt x="2451" y="539"/>
                    </a:lnTo>
                    <a:lnTo>
                      <a:pt x="2062" y="748"/>
                    </a:lnTo>
                    <a:lnTo>
                      <a:pt x="1704" y="1017"/>
                    </a:lnTo>
                    <a:lnTo>
                      <a:pt x="1375" y="1315"/>
                    </a:lnTo>
                    <a:lnTo>
                      <a:pt x="1076" y="1614"/>
                    </a:lnTo>
                    <a:lnTo>
                      <a:pt x="807" y="1973"/>
                    </a:lnTo>
                    <a:lnTo>
                      <a:pt x="598" y="2331"/>
                    </a:lnTo>
                    <a:lnTo>
                      <a:pt x="389" y="2720"/>
                    </a:lnTo>
                    <a:lnTo>
                      <a:pt x="240" y="3138"/>
                    </a:lnTo>
                    <a:lnTo>
                      <a:pt x="90" y="3586"/>
                    </a:lnTo>
                    <a:lnTo>
                      <a:pt x="30" y="4035"/>
                    </a:lnTo>
                    <a:lnTo>
                      <a:pt x="0" y="4483"/>
                    </a:lnTo>
                    <a:lnTo>
                      <a:pt x="0" y="4991"/>
                    </a:lnTo>
                    <a:lnTo>
                      <a:pt x="60" y="5469"/>
                    </a:lnTo>
                    <a:lnTo>
                      <a:pt x="150" y="5917"/>
                    </a:lnTo>
                    <a:lnTo>
                      <a:pt x="299" y="6365"/>
                    </a:lnTo>
                    <a:lnTo>
                      <a:pt x="508" y="6783"/>
                    </a:lnTo>
                    <a:lnTo>
                      <a:pt x="718" y="7172"/>
                    </a:lnTo>
                    <a:lnTo>
                      <a:pt x="987" y="7530"/>
                    </a:lnTo>
                    <a:lnTo>
                      <a:pt x="1285" y="7859"/>
                    </a:lnTo>
                    <a:lnTo>
                      <a:pt x="1614" y="8188"/>
                    </a:lnTo>
                    <a:lnTo>
                      <a:pt x="1973" y="8457"/>
                    </a:lnTo>
                    <a:lnTo>
                      <a:pt x="2361" y="8696"/>
                    </a:lnTo>
                    <a:lnTo>
                      <a:pt x="2779" y="8905"/>
                    </a:lnTo>
                    <a:lnTo>
                      <a:pt x="3228" y="9054"/>
                    </a:lnTo>
                    <a:lnTo>
                      <a:pt x="3676" y="9174"/>
                    </a:lnTo>
                    <a:lnTo>
                      <a:pt x="4154" y="9234"/>
                    </a:lnTo>
                    <a:lnTo>
                      <a:pt x="4632" y="9264"/>
                    </a:lnTo>
                    <a:lnTo>
                      <a:pt x="5080" y="9234"/>
                    </a:lnTo>
                    <a:lnTo>
                      <a:pt x="5558" y="9174"/>
                    </a:lnTo>
                    <a:lnTo>
                      <a:pt x="5977" y="9054"/>
                    </a:lnTo>
                    <a:lnTo>
                      <a:pt x="6395" y="8905"/>
                    </a:lnTo>
                    <a:lnTo>
                      <a:pt x="6813" y="8726"/>
                    </a:lnTo>
                    <a:lnTo>
                      <a:pt x="7172" y="8517"/>
                    </a:lnTo>
                    <a:lnTo>
                      <a:pt x="7530" y="8248"/>
                    </a:lnTo>
                    <a:lnTo>
                      <a:pt x="7859" y="7949"/>
                    </a:lnTo>
                    <a:lnTo>
                      <a:pt x="8158" y="7650"/>
                    </a:lnTo>
                    <a:lnTo>
                      <a:pt x="8427" y="7291"/>
                    </a:lnTo>
                    <a:lnTo>
                      <a:pt x="8666" y="6933"/>
                    </a:lnTo>
                    <a:lnTo>
                      <a:pt x="8845" y="6544"/>
                    </a:lnTo>
                    <a:lnTo>
                      <a:pt x="9024" y="6126"/>
                    </a:lnTo>
                    <a:lnTo>
                      <a:pt x="9144" y="5678"/>
                    </a:lnTo>
                    <a:lnTo>
                      <a:pt x="9204" y="5230"/>
                    </a:lnTo>
                    <a:lnTo>
                      <a:pt x="9263" y="4782"/>
                    </a:lnTo>
                    <a:lnTo>
                      <a:pt x="9233" y="4274"/>
                    </a:lnTo>
                    <a:lnTo>
                      <a:pt x="9174" y="3795"/>
                    </a:lnTo>
                    <a:lnTo>
                      <a:pt x="9084" y="3347"/>
                    </a:lnTo>
                    <a:lnTo>
                      <a:pt x="8935" y="2899"/>
                    </a:lnTo>
                    <a:lnTo>
                      <a:pt x="8755" y="2481"/>
                    </a:lnTo>
                    <a:lnTo>
                      <a:pt x="8516" y="2092"/>
                    </a:lnTo>
                    <a:lnTo>
                      <a:pt x="8247" y="1734"/>
                    </a:lnTo>
                    <a:lnTo>
                      <a:pt x="7949" y="1405"/>
                    </a:lnTo>
                    <a:lnTo>
                      <a:pt x="7620" y="1076"/>
                    </a:lnTo>
                    <a:lnTo>
                      <a:pt x="7261" y="807"/>
                    </a:lnTo>
                    <a:lnTo>
                      <a:pt x="6873" y="568"/>
                    </a:lnTo>
                    <a:lnTo>
                      <a:pt x="6455" y="389"/>
                    </a:lnTo>
                    <a:lnTo>
                      <a:pt x="6036" y="210"/>
                    </a:lnTo>
                    <a:lnTo>
                      <a:pt x="5588" y="90"/>
                    </a:lnTo>
                    <a:lnTo>
                      <a:pt x="5110" y="31"/>
                    </a:lnTo>
                    <a:lnTo>
                      <a:pt x="4602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8653399" y="538817"/>
                <a:ext cx="116395" cy="116395"/>
              </a:xfrm>
              <a:custGeom>
                <a:avLst/>
                <a:gdLst/>
                <a:ahLst/>
                <a:cxnLst/>
                <a:rect l="l" t="t" r="r" b="b"/>
                <a:pathLst>
                  <a:path w="9234" h="9234" extrusionOk="0">
                    <a:moveTo>
                      <a:pt x="4572" y="0"/>
                    </a:moveTo>
                    <a:lnTo>
                      <a:pt x="4124" y="30"/>
                    </a:lnTo>
                    <a:lnTo>
                      <a:pt x="3676" y="90"/>
                    </a:lnTo>
                    <a:lnTo>
                      <a:pt x="3227" y="209"/>
                    </a:lnTo>
                    <a:lnTo>
                      <a:pt x="2809" y="389"/>
                    </a:lnTo>
                    <a:lnTo>
                      <a:pt x="2421" y="568"/>
                    </a:lnTo>
                    <a:lnTo>
                      <a:pt x="2032" y="807"/>
                    </a:lnTo>
                    <a:lnTo>
                      <a:pt x="1703" y="1076"/>
                    </a:lnTo>
                    <a:lnTo>
                      <a:pt x="1375" y="1375"/>
                    </a:lnTo>
                    <a:lnTo>
                      <a:pt x="1076" y="1703"/>
                    </a:lnTo>
                    <a:lnTo>
                      <a:pt x="807" y="2032"/>
                    </a:lnTo>
                    <a:lnTo>
                      <a:pt x="568" y="2420"/>
                    </a:lnTo>
                    <a:lnTo>
                      <a:pt x="389" y="2809"/>
                    </a:lnTo>
                    <a:lnTo>
                      <a:pt x="209" y="3227"/>
                    </a:lnTo>
                    <a:lnTo>
                      <a:pt x="120" y="3675"/>
                    </a:lnTo>
                    <a:lnTo>
                      <a:pt x="30" y="4124"/>
                    </a:lnTo>
                    <a:lnTo>
                      <a:pt x="0" y="4572"/>
                    </a:lnTo>
                    <a:lnTo>
                      <a:pt x="30" y="5050"/>
                    </a:lnTo>
                    <a:lnTo>
                      <a:pt x="90" y="5528"/>
                    </a:lnTo>
                    <a:lnTo>
                      <a:pt x="209" y="5976"/>
                    </a:lnTo>
                    <a:lnTo>
                      <a:pt x="389" y="6424"/>
                    </a:lnTo>
                    <a:lnTo>
                      <a:pt x="598" y="6843"/>
                    </a:lnTo>
                    <a:lnTo>
                      <a:pt x="837" y="7231"/>
                    </a:lnTo>
                    <a:lnTo>
                      <a:pt x="1106" y="7590"/>
                    </a:lnTo>
                    <a:lnTo>
                      <a:pt x="1435" y="7918"/>
                    </a:lnTo>
                    <a:lnTo>
                      <a:pt x="1763" y="8217"/>
                    </a:lnTo>
                    <a:lnTo>
                      <a:pt x="2152" y="8486"/>
                    </a:lnTo>
                    <a:lnTo>
                      <a:pt x="2540" y="8725"/>
                    </a:lnTo>
                    <a:lnTo>
                      <a:pt x="2958" y="8904"/>
                    </a:lnTo>
                    <a:lnTo>
                      <a:pt x="3407" y="9054"/>
                    </a:lnTo>
                    <a:lnTo>
                      <a:pt x="3855" y="9173"/>
                    </a:lnTo>
                    <a:lnTo>
                      <a:pt x="4333" y="9233"/>
                    </a:lnTo>
                    <a:lnTo>
                      <a:pt x="4811" y="9233"/>
                    </a:lnTo>
                    <a:lnTo>
                      <a:pt x="5259" y="9173"/>
                    </a:lnTo>
                    <a:lnTo>
                      <a:pt x="5707" y="9084"/>
                    </a:lnTo>
                    <a:lnTo>
                      <a:pt x="6156" y="8964"/>
                    </a:lnTo>
                    <a:lnTo>
                      <a:pt x="6544" y="8785"/>
                    </a:lnTo>
                    <a:lnTo>
                      <a:pt x="6933" y="8576"/>
                    </a:lnTo>
                    <a:lnTo>
                      <a:pt x="7321" y="8337"/>
                    </a:lnTo>
                    <a:lnTo>
                      <a:pt x="7650" y="8068"/>
                    </a:lnTo>
                    <a:lnTo>
                      <a:pt x="7978" y="7769"/>
                    </a:lnTo>
                    <a:lnTo>
                      <a:pt x="8277" y="7440"/>
                    </a:lnTo>
                    <a:lnTo>
                      <a:pt x="8516" y="7052"/>
                    </a:lnTo>
                    <a:lnTo>
                      <a:pt x="8725" y="6693"/>
                    </a:lnTo>
                    <a:lnTo>
                      <a:pt x="8905" y="6275"/>
                    </a:lnTo>
                    <a:lnTo>
                      <a:pt x="9054" y="5857"/>
                    </a:lnTo>
                    <a:lnTo>
                      <a:pt x="9174" y="5408"/>
                    </a:lnTo>
                    <a:lnTo>
                      <a:pt x="9233" y="4960"/>
                    </a:lnTo>
                    <a:lnTo>
                      <a:pt x="9233" y="4512"/>
                    </a:lnTo>
                    <a:lnTo>
                      <a:pt x="9203" y="4034"/>
                    </a:lnTo>
                    <a:lnTo>
                      <a:pt x="9114" y="3586"/>
                    </a:lnTo>
                    <a:lnTo>
                      <a:pt x="8994" y="3167"/>
                    </a:lnTo>
                    <a:lnTo>
                      <a:pt x="8845" y="2749"/>
                    </a:lnTo>
                    <a:lnTo>
                      <a:pt x="8636" y="2361"/>
                    </a:lnTo>
                    <a:lnTo>
                      <a:pt x="8397" y="1972"/>
                    </a:lnTo>
                    <a:lnTo>
                      <a:pt x="8128" y="1644"/>
                    </a:lnTo>
                    <a:lnTo>
                      <a:pt x="7829" y="1315"/>
                    </a:lnTo>
                    <a:lnTo>
                      <a:pt x="7500" y="1016"/>
                    </a:lnTo>
                    <a:lnTo>
                      <a:pt x="7142" y="747"/>
                    </a:lnTo>
                    <a:lnTo>
                      <a:pt x="6753" y="538"/>
                    </a:lnTo>
                    <a:lnTo>
                      <a:pt x="6365" y="359"/>
                    </a:lnTo>
                    <a:lnTo>
                      <a:pt x="5917" y="179"/>
                    </a:lnTo>
                    <a:lnTo>
                      <a:pt x="5498" y="90"/>
                    </a:lnTo>
                    <a:lnTo>
                      <a:pt x="5050" y="30"/>
                    </a:lnTo>
                    <a:lnTo>
                      <a:pt x="457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459434" y="147860"/>
                <a:ext cx="110735" cy="110748"/>
              </a:xfrm>
              <a:custGeom>
                <a:avLst/>
                <a:gdLst/>
                <a:ahLst/>
                <a:cxnLst/>
                <a:rect l="l" t="t" r="r" b="b"/>
                <a:pathLst>
                  <a:path w="8785" h="8786" extrusionOk="0">
                    <a:moveTo>
                      <a:pt x="4512" y="0"/>
                    </a:moveTo>
                    <a:lnTo>
                      <a:pt x="4064" y="30"/>
                    </a:lnTo>
                    <a:lnTo>
                      <a:pt x="3645" y="90"/>
                    </a:lnTo>
                    <a:lnTo>
                      <a:pt x="3197" y="180"/>
                    </a:lnTo>
                    <a:lnTo>
                      <a:pt x="2809" y="329"/>
                    </a:lnTo>
                    <a:lnTo>
                      <a:pt x="2420" y="508"/>
                    </a:lnTo>
                    <a:lnTo>
                      <a:pt x="2032" y="718"/>
                    </a:lnTo>
                    <a:lnTo>
                      <a:pt x="1703" y="986"/>
                    </a:lnTo>
                    <a:lnTo>
                      <a:pt x="1375" y="1255"/>
                    </a:lnTo>
                    <a:lnTo>
                      <a:pt x="1076" y="1584"/>
                    </a:lnTo>
                    <a:lnTo>
                      <a:pt x="807" y="1913"/>
                    </a:lnTo>
                    <a:lnTo>
                      <a:pt x="568" y="2271"/>
                    </a:lnTo>
                    <a:lnTo>
                      <a:pt x="388" y="2660"/>
                    </a:lnTo>
                    <a:lnTo>
                      <a:pt x="239" y="3078"/>
                    </a:lnTo>
                    <a:lnTo>
                      <a:pt x="120" y="3496"/>
                    </a:lnTo>
                    <a:lnTo>
                      <a:pt x="30" y="3915"/>
                    </a:lnTo>
                    <a:lnTo>
                      <a:pt x="0" y="4363"/>
                    </a:lnTo>
                    <a:lnTo>
                      <a:pt x="30" y="4811"/>
                    </a:lnTo>
                    <a:lnTo>
                      <a:pt x="90" y="5229"/>
                    </a:lnTo>
                    <a:lnTo>
                      <a:pt x="209" y="5648"/>
                    </a:lnTo>
                    <a:lnTo>
                      <a:pt x="359" y="6066"/>
                    </a:lnTo>
                    <a:lnTo>
                      <a:pt x="538" y="6455"/>
                    </a:lnTo>
                    <a:lnTo>
                      <a:pt x="747" y="6813"/>
                    </a:lnTo>
                    <a:lnTo>
                      <a:pt x="1016" y="7172"/>
                    </a:lnTo>
                    <a:lnTo>
                      <a:pt x="1315" y="7470"/>
                    </a:lnTo>
                    <a:lnTo>
                      <a:pt x="1614" y="7769"/>
                    </a:lnTo>
                    <a:lnTo>
                      <a:pt x="1972" y="8038"/>
                    </a:lnTo>
                    <a:lnTo>
                      <a:pt x="2331" y="8247"/>
                    </a:lnTo>
                    <a:lnTo>
                      <a:pt x="2719" y="8457"/>
                    </a:lnTo>
                    <a:lnTo>
                      <a:pt x="3137" y="8606"/>
                    </a:lnTo>
                    <a:lnTo>
                      <a:pt x="3556" y="8696"/>
                    </a:lnTo>
                    <a:lnTo>
                      <a:pt x="3974" y="8785"/>
                    </a:lnTo>
                    <a:lnTo>
                      <a:pt x="4422" y="8785"/>
                    </a:lnTo>
                    <a:lnTo>
                      <a:pt x="4870" y="8755"/>
                    </a:lnTo>
                    <a:lnTo>
                      <a:pt x="5319" y="8696"/>
                    </a:lnTo>
                    <a:lnTo>
                      <a:pt x="5737" y="8576"/>
                    </a:lnTo>
                    <a:lnTo>
                      <a:pt x="6125" y="8427"/>
                    </a:lnTo>
                    <a:lnTo>
                      <a:pt x="6514" y="8217"/>
                    </a:lnTo>
                    <a:lnTo>
                      <a:pt x="6872" y="8008"/>
                    </a:lnTo>
                    <a:lnTo>
                      <a:pt x="7201" y="7739"/>
                    </a:lnTo>
                    <a:lnTo>
                      <a:pt x="7530" y="7441"/>
                    </a:lnTo>
                    <a:lnTo>
                      <a:pt x="7799" y="7112"/>
                    </a:lnTo>
                    <a:lnTo>
                      <a:pt x="8068" y="6783"/>
                    </a:lnTo>
                    <a:lnTo>
                      <a:pt x="8277" y="6395"/>
                    </a:lnTo>
                    <a:lnTo>
                      <a:pt x="8456" y="6006"/>
                    </a:lnTo>
                    <a:lnTo>
                      <a:pt x="8606" y="5588"/>
                    </a:lnTo>
                    <a:lnTo>
                      <a:pt x="8725" y="5170"/>
                    </a:lnTo>
                    <a:lnTo>
                      <a:pt x="8785" y="4751"/>
                    </a:lnTo>
                    <a:lnTo>
                      <a:pt x="8785" y="4303"/>
                    </a:lnTo>
                    <a:lnTo>
                      <a:pt x="8755" y="3885"/>
                    </a:lnTo>
                    <a:lnTo>
                      <a:pt x="8665" y="3467"/>
                    </a:lnTo>
                    <a:lnTo>
                      <a:pt x="8576" y="3048"/>
                    </a:lnTo>
                    <a:lnTo>
                      <a:pt x="8426" y="2690"/>
                    </a:lnTo>
                    <a:lnTo>
                      <a:pt x="8217" y="2301"/>
                    </a:lnTo>
                    <a:lnTo>
                      <a:pt x="8008" y="1973"/>
                    </a:lnTo>
                    <a:lnTo>
                      <a:pt x="7769" y="1644"/>
                    </a:lnTo>
                    <a:lnTo>
                      <a:pt x="7470" y="1315"/>
                    </a:lnTo>
                    <a:lnTo>
                      <a:pt x="7171" y="1046"/>
                    </a:lnTo>
                    <a:lnTo>
                      <a:pt x="6843" y="807"/>
                    </a:lnTo>
                    <a:lnTo>
                      <a:pt x="6514" y="568"/>
                    </a:lnTo>
                    <a:lnTo>
                      <a:pt x="6125" y="389"/>
                    </a:lnTo>
                    <a:lnTo>
                      <a:pt x="5737" y="239"/>
                    </a:lnTo>
                    <a:lnTo>
                      <a:pt x="5349" y="120"/>
                    </a:lnTo>
                    <a:lnTo>
                      <a:pt x="4930" y="60"/>
                    </a:lnTo>
                    <a:lnTo>
                      <a:pt x="4512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8758853" y="738808"/>
                <a:ext cx="109613" cy="109991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8726" extrusionOk="0">
                    <a:moveTo>
                      <a:pt x="4393" y="0"/>
                    </a:moveTo>
                    <a:lnTo>
                      <a:pt x="3945" y="30"/>
                    </a:lnTo>
                    <a:lnTo>
                      <a:pt x="3527" y="90"/>
                    </a:lnTo>
                    <a:lnTo>
                      <a:pt x="3138" y="180"/>
                    </a:lnTo>
                    <a:lnTo>
                      <a:pt x="2750" y="329"/>
                    </a:lnTo>
                    <a:lnTo>
                      <a:pt x="2361" y="479"/>
                    </a:lnTo>
                    <a:lnTo>
                      <a:pt x="2033" y="688"/>
                    </a:lnTo>
                    <a:lnTo>
                      <a:pt x="1704" y="927"/>
                    </a:lnTo>
                    <a:lnTo>
                      <a:pt x="1375" y="1196"/>
                    </a:lnTo>
                    <a:lnTo>
                      <a:pt x="1106" y="1495"/>
                    </a:lnTo>
                    <a:lnTo>
                      <a:pt x="837" y="1793"/>
                    </a:lnTo>
                    <a:lnTo>
                      <a:pt x="628" y="2152"/>
                    </a:lnTo>
                    <a:lnTo>
                      <a:pt x="419" y="2510"/>
                    </a:lnTo>
                    <a:lnTo>
                      <a:pt x="270" y="2869"/>
                    </a:lnTo>
                    <a:lnTo>
                      <a:pt x="120" y="3287"/>
                    </a:lnTo>
                    <a:lnTo>
                      <a:pt x="31" y="3706"/>
                    </a:lnTo>
                    <a:lnTo>
                      <a:pt x="1" y="4124"/>
                    </a:lnTo>
                    <a:lnTo>
                      <a:pt x="1" y="4572"/>
                    </a:lnTo>
                    <a:lnTo>
                      <a:pt x="31" y="4990"/>
                    </a:lnTo>
                    <a:lnTo>
                      <a:pt x="120" y="5409"/>
                    </a:lnTo>
                    <a:lnTo>
                      <a:pt x="240" y="5827"/>
                    </a:lnTo>
                    <a:lnTo>
                      <a:pt x="419" y="6216"/>
                    </a:lnTo>
                    <a:lnTo>
                      <a:pt x="628" y="6604"/>
                    </a:lnTo>
                    <a:lnTo>
                      <a:pt x="867" y="6963"/>
                    </a:lnTo>
                    <a:lnTo>
                      <a:pt x="1136" y="7261"/>
                    </a:lnTo>
                    <a:lnTo>
                      <a:pt x="1435" y="7590"/>
                    </a:lnTo>
                    <a:lnTo>
                      <a:pt x="1764" y="7859"/>
                    </a:lnTo>
                    <a:lnTo>
                      <a:pt x="2122" y="8098"/>
                    </a:lnTo>
                    <a:lnTo>
                      <a:pt x="2481" y="8307"/>
                    </a:lnTo>
                    <a:lnTo>
                      <a:pt x="2899" y="8457"/>
                    </a:lnTo>
                    <a:lnTo>
                      <a:pt x="3288" y="8576"/>
                    </a:lnTo>
                    <a:lnTo>
                      <a:pt x="3736" y="8666"/>
                    </a:lnTo>
                    <a:lnTo>
                      <a:pt x="4184" y="8726"/>
                    </a:lnTo>
                    <a:lnTo>
                      <a:pt x="4632" y="8726"/>
                    </a:lnTo>
                    <a:lnTo>
                      <a:pt x="5051" y="8666"/>
                    </a:lnTo>
                    <a:lnTo>
                      <a:pt x="5469" y="8576"/>
                    </a:lnTo>
                    <a:lnTo>
                      <a:pt x="5887" y="8427"/>
                    </a:lnTo>
                    <a:lnTo>
                      <a:pt x="6276" y="8247"/>
                    </a:lnTo>
                    <a:lnTo>
                      <a:pt x="6634" y="8038"/>
                    </a:lnTo>
                    <a:lnTo>
                      <a:pt x="6993" y="7799"/>
                    </a:lnTo>
                    <a:lnTo>
                      <a:pt x="7321" y="7530"/>
                    </a:lnTo>
                    <a:lnTo>
                      <a:pt x="7620" y="7232"/>
                    </a:lnTo>
                    <a:lnTo>
                      <a:pt x="7889" y="6903"/>
                    </a:lnTo>
                    <a:lnTo>
                      <a:pt x="8098" y="6544"/>
                    </a:lnTo>
                    <a:lnTo>
                      <a:pt x="8307" y="6156"/>
                    </a:lnTo>
                    <a:lnTo>
                      <a:pt x="8457" y="5767"/>
                    </a:lnTo>
                    <a:lnTo>
                      <a:pt x="8606" y="5349"/>
                    </a:lnTo>
                    <a:lnTo>
                      <a:pt x="8666" y="4901"/>
                    </a:lnTo>
                    <a:lnTo>
                      <a:pt x="8696" y="4453"/>
                    </a:lnTo>
                    <a:lnTo>
                      <a:pt x="8696" y="4004"/>
                    </a:lnTo>
                    <a:lnTo>
                      <a:pt x="8636" y="3586"/>
                    </a:lnTo>
                    <a:lnTo>
                      <a:pt x="8546" y="3168"/>
                    </a:lnTo>
                    <a:lnTo>
                      <a:pt x="8397" y="2749"/>
                    </a:lnTo>
                    <a:lnTo>
                      <a:pt x="8218" y="2361"/>
                    </a:lnTo>
                    <a:lnTo>
                      <a:pt x="8009" y="2002"/>
                    </a:lnTo>
                    <a:lnTo>
                      <a:pt x="7740" y="1644"/>
                    </a:lnTo>
                    <a:lnTo>
                      <a:pt x="7471" y="1345"/>
                    </a:lnTo>
                    <a:lnTo>
                      <a:pt x="7172" y="1046"/>
                    </a:lnTo>
                    <a:lnTo>
                      <a:pt x="6813" y="777"/>
                    </a:lnTo>
                    <a:lnTo>
                      <a:pt x="6455" y="568"/>
                    </a:lnTo>
                    <a:lnTo>
                      <a:pt x="6066" y="359"/>
                    </a:lnTo>
                    <a:lnTo>
                      <a:pt x="5678" y="210"/>
                    </a:lnTo>
                    <a:lnTo>
                      <a:pt x="5260" y="90"/>
                    </a:lnTo>
                    <a:lnTo>
                      <a:pt x="4841" y="30"/>
                    </a:lnTo>
                    <a:lnTo>
                      <a:pt x="439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514795" y="494750"/>
                <a:ext cx="102453" cy="102453"/>
              </a:xfrm>
              <a:custGeom>
                <a:avLst/>
                <a:gdLst/>
                <a:ahLst/>
                <a:cxnLst/>
                <a:rect l="l" t="t" r="r" b="b"/>
                <a:pathLst>
                  <a:path w="8128" h="8128" extrusionOk="0">
                    <a:moveTo>
                      <a:pt x="3706" y="0"/>
                    </a:moveTo>
                    <a:lnTo>
                      <a:pt x="3287" y="60"/>
                    </a:lnTo>
                    <a:lnTo>
                      <a:pt x="2899" y="150"/>
                    </a:lnTo>
                    <a:lnTo>
                      <a:pt x="2540" y="299"/>
                    </a:lnTo>
                    <a:lnTo>
                      <a:pt x="2182" y="448"/>
                    </a:lnTo>
                    <a:lnTo>
                      <a:pt x="1853" y="628"/>
                    </a:lnTo>
                    <a:lnTo>
                      <a:pt x="1524" y="867"/>
                    </a:lnTo>
                    <a:lnTo>
                      <a:pt x="1225" y="1106"/>
                    </a:lnTo>
                    <a:lnTo>
                      <a:pt x="986" y="1404"/>
                    </a:lnTo>
                    <a:lnTo>
                      <a:pt x="747" y="1703"/>
                    </a:lnTo>
                    <a:lnTo>
                      <a:pt x="538" y="2032"/>
                    </a:lnTo>
                    <a:lnTo>
                      <a:pt x="359" y="2361"/>
                    </a:lnTo>
                    <a:lnTo>
                      <a:pt x="210" y="2749"/>
                    </a:lnTo>
                    <a:lnTo>
                      <a:pt x="90" y="3108"/>
                    </a:lnTo>
                    <a:lnTo>
                      <a:pt x="30" y="3526"/>
                    </a:lnTo>
                    <a:lnTo>
                      <a:pt x="0" y="3944"/>
                    </a:lnTo>
                    <a:lnTo>
                      <a:pt x="0" y="4363"/>
                    </a:lnTo>
                    <a:lnTo>
                      <a:pt x="60" y="4781"/>
                    </a:lnTo>
                    <a:lnTo>
                      <a:pt x="150" y="5199"/>
                    </a:lnTo>
                    <a:lnTo>
                      <a:pt x="269" y="5588"/>
                    </a:lnTo>
                    <a:lnTo>
                      <a:pt x="449" y="5946"/>
                    </a:lnTo>
                    <a:lnTo>
                      <a:pt x="658" y="6305"/>
                    </a:lnTo>
                    <a:lnTo>
                      <a:pt x="897" y="6634"/>
                    </a:lnTo>
                    <a:lnTo>
                      <a:pt x="1166" y="6932"/>
                    </a:lnTo>
                    <a:lnTo>
                      <a:pt x="1465" y="7201"/>
                    </a:lnTo>
                    <a:lnTo>
                      <a:pt x="1763" y="7440"/>
                    </a:lnTo>
                    <a:lnTo>
                      <a:pt x="2122" y="7649"/>
                    </a:lnTo>
                    <a:lnTo>
                      <a:pt x="2480" y="7829"/>
                    </a:lnTo>
                    <a:lnTo>
                      <a:pt x="2869" y="7948"/>
                    </a:lnTo>
                    <a:lnTo>
                      <a:pt x="3287" y="8068"/>
                    </a:lnTo>
                    <a:lnTo>
                      <a:pt x="3706" y="8098"/>
                    </a:lnTo>
                    <a:lnTo>
                      <a:pt x="4124" y="8128"/>
                    </a:lnTo>
                    <a:lnTo>
                      <a:pt x="4542" y="8098"/>
                    </a:lnTo>
                    <a:lnTo>
                      <a:pt x="4961" y="8038"/>
                    </a:lnTo>
                    <a:lnTo>
                      <a:pt x="5319" y="7918"/>
                    </a:lnTo>
                    <a:lnTo>
                      <a:pt x="5708" y="7799"/>
                    </a:lnTo>
                    <a:lnTo>
                      <a:pt x="6036" y="7620"/>
                    </a:lnTo>
                    <a:lnTo>
                      <a:pt x="6365" y="7410"/>
                    </a:lnTo>
                    <a:lnTo>
                      <a:pt x="6694" y="7171"/>
                    </a:lnTo>
                    <a:lnTo>
                      <a:pt x="6962" y="6902"/>
                    </a:lnTo>
                    <a:lnTo>
                      <a:pt x="7231" y="6634"/>
                    </a:lnTo>
                    <a:lnTo>
                      <a:pt x="7441" y="6305"/>
                    </a:lnTo>
                    <a:lnTo>
                      <a:pt x="7650" y="5976"/>
                    </a:lnTo>
                    <a:lnTo>
                      <a:pt x="7799" y="5618"/>
                    </a:lnTo>
                    <a:lnTo>
                      <a:pt x="7949" y="5259"/>
                    </a:lnTo>
                    <a:lnTo>
                      <a:pt x="8038" y="4871"/>
                    </a:lnTo>
                    <a:lnTo>
                      <a:pt x="8098" y="4452"/>
                    </a:lnTo>
                    <a:lnTo>
                      <a:pt x="8128" y="4064"/>
                    </a:lnTo>
                    <a:lnTo>
                      <a:pt x="8098" y="3646"/>
                    </a:lnTo>
                    <a:lnTo>
                      <a:pt x="8038" y="3227"/>
                    </a:lnTo>
                    <a:lnTo>
                      <a:pt x="7949" y="2839"/>
                    </a:lnTo>
                    <a:lnTo>
                      <a:pt x="7799" y="2480"/>
                    </a:lnTo>
                    <a:lnTo>
                      <a:pt x="7620" y="2122"/>
                    </a:lnTo>
                    <a:lnTo>
                      <a:pt x="7441" y="1793"/>
                    </a:lnTo>
                    <a:lnTo>
                      <a:pt x="7202" y="1494"/>
                    </a:lnTo>
                    <a:lnTo>
                      <a:pt x="6962" y="1195"/>
                    </a:lnTo>
                    <a:lnTo>
                      <a:pt x="6664" y="926"/>
                    </a:lnTo>
                    <a:lnTo>
                      <a:pt x="6365" y="717"/>
                    </a:lnTo>
                    <a:lnTo>
                      <a:pt x="6036" y="508"/>
                    </a:lnTo>
                    <a:lnTo>
                      <a:pt x="5678" y="329"/>
                    </a:lnTo>
                    <a:lnTo>
                      <a:pt x="5319" y="179"/>
                    </a:lnTo>
                    <a:lnTo>
                      <a:pt x="4931" y="90"/>
                    </a:lnTo>
                    <a:lnTo>
                      <a:pt x="4512" y="30"/>
                    </a:lnTo>
                    <a:lnTo>
                      <a:pt x="412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9010827" y="983622"/>
                <a:ext cx="101332" cy="101332"/>
              </a:xfrm>
              <a:custGeom>
                <a:avLst/>
                <a:gdLst/>
                <a:ahLst/>
                <a:cxnLst/>
                <a:rect l="l" t="t" r="r" b="b"/>
                <a:pathLst>
                  <a:path w="8039" h="8039" extrusionOk="0">
                    <a:moveTo>
                      <a:pt x="4005" y="1"/>
                    </a:moveTo>
                    <a:lnTo>
                      <a:pt x="3586" y="31"/>
                    </a:lnTo>
                    <a:lnTo>
                      <a:pt x="3198" y="90"/>
                    </a:lnTo>
                    <a:lnTo>
                      <a:pt x="2839" y="180"/>
                    </a:lnTo>
                    <a:lnTo>
                      <a:pt x="2451" y="329"/>
                    </a:lnTo>
                    <a:lnTo>
                      <a:pt x="2122" y="509"/>
                    </a:lnTo>
                    <a:lnTo>
                      <a:pt x="1764" y="718"/>
                    </a:lnTo>
                    <a:lnTo>
                      <a:pt x="1465" y="957"/>
                    </a:lnTo>
                    <a:lnTo>
                      <a:pt x="1166" y="1196"/>
                    </a:lnTo>
                    <a:lnTo>
                      <a:pt x="927" y="1495"/>
                    </a:lnTo>
                    <a:lnTo>
                      <a:pt x="688" y="1823"/>
                    </a:lnTo>
                    <a:lnTo>
                      <a:pt x="479" y="2152"/>
                    </a:lnTo>
                    <a:lnTo>
                      <a:pt x="299" y="2511"/>
                    </a:lnTo>
                    <a:lnTo>
                      <a:pt x="180" y="2869"/>
                    </a:lnTo>
                    <a:lnTo>
                      <a:pt x="90" y="3258"/>
                    </a:lnTo>
                    <a:lnTo>
                      <a:pt x="1" y="3646"/>
                    </a:lnTo>
                    <a:lnTo>
                      <a:pt x="1" y="4034"/>
                    </a:lnTo>
                    <a:lnTo>
                      <a:pt x="30" y="4453"/>
                    </a:lnTo>
                    <a:lnTo>
                      <a:pt x="90" y="4841"/>
                    </a:lnTo>
                    <a:lnTo>
                      <a:pt x="180" y="5230"/>
                    </a:lnTo>
                    <a:lnTo>
                      <a:pt x="329" y="5588"/>
                    </a:lnTo>
                    <a:lnTo>
                      <a:pt x="509" y="5947"/>
                    </a:lnTo>
                    <a:lnTo>
                      <a:pt x="718" y="6275"/>
                    </a:lnTo>
                    <a:lnTo>
                      <a:pt x="957" y="6574"/>
                    </a:lnTo>
                    <a:lnTo>
                      <a:pt x="1196" y="6873"/>
                    </a:lnTo>
                    <a:lnTo>
                      <a:pt x="1495" y="7112"/>
                    </a:lnTo>
                    <a:lnTo>
                      <a:pt x="1823" y="7351"/>
                    </a:lnTo>
                    <a:lnTo>
                      <a:pt x="2152" y="7560"/>
                    </a:lnTo>
                    <a:lnTo>
                      <a:pt x="2481" y="7740"/>
                    </a:lnTo>
                    <a:lnTo>
                      <a:pt x="2869" y="7859"/>
                    </a:lnTo>
                    <a:lnTo>
                      <a:pt x="3258" y="7979"/>
                    </a:lnTo>
                    <a:lnTo>
                      <a:pt x="3646" y="8038"/>
                    </a:lnTo>
                    <a:lnTo>
                      <a:pt x="4453" y="8038"/>
                    </a:lnTo>
                    <a:lnTo>
                      <a:pt x="4841" y="7949"/>
                    </a:lnTo>
                    <a:lnTo>
                      <a:pt x="5230" y="7859"/>
                    </a:lnTo>
                    <a:lnTo>
                      <a:pt x="5588" y="7710"/>
                    </a:lnTo>
                    <a:lnTo>
                      <a:pt x="5947" y="7530"/>
                    </a:lnTo>
                    <a:lnTo>
                      <a:pt x="6275" y="7321"/>
                    </a:lnTo>
                    <a:lnTo>
                      <a:pt x="6574" y="7112"/>
                    </a:lnTo>
                    <a:lnTo>
                      <a:pt x="6873" y="6843"/>
                    </a:lnTo>
                    <a:lnTo>
                      <a:pt x="7112" y="6544"/>
                    </a:lnTo>
                    <a:lnTo>
                      <a:pt x="7351" y="6246"/>
                    </a:lnTo>
                    <a:lnTo>
                      <a:pt x="7560" y="5887"/>
                    </a:lnTo>
                    <a:lnTo>
                      <a:pt x="7740" y="5558"/>
                    </a:lnTo>
                    <a:lnTo>
                      <a:pt x="7859" y="5170"/>
                    </a:lnTo>
                    <a:lnTo>
                      <a:pt x="7979" y="4811"/>
                    </a:lnTo>
                    <a:lnTo>
                      <a:pt x="8038" y="4393"/>
                    </a:lnTo>
                    <a:lnTo>
                      <a:pt x="8038" y="4005"/>
                    </a:lnTo>
                    <a:lnTo>
                      <a:pt x="8038" y="3586"/>
                    </a:lnTo>
                    <a:lnTo>
                      <a:pt x="7949" y="3198"/>
                    </a:lnTo>
                    <a:lnTo>
                      <a:pt x="7859" y="2839"/>
                    </a:lnTo>
                    <a:lnTo>
                      <a:pt x="7710" y="2451"/>
                    </a:lnTo>
                    <a:lnTo>
                      <a:pt x="7530" y="2122"/>
                    </a:lnTo>
                    <a:lnTo>
                      <a:pt x="7321" y="1764"/>
                    </a:lnTo>
                    <a:lnTo>
                      <a:pt x="7112" y="1465"/>
                    </a:lnTo>
                    <a:lnTo>
                      <a:pt x="6843" y="1166"/>
                    </a:lnTo>
                    <a:lnTo>
                      <a:pt x="6544" y="927"/>
                    </a:lnTo>
                    <a:lnTo>
                      <a:pt x="6246" y="688"/>
                    </a:lnTo>
                    <a:lnTo>
                      <a:pt x="5887" y="479"/>
                    </a:lnTo>
                    <a:lnTo>
                      <a:pt x="5558" y="299"/>
                    </a:lnTo>
                    <a:lnTo>
                      <a:pt x="5170" y="180"/>
                    </a:lnTo>
                    <a:lnTo>
                      <a:pt x="4811" y="90"/>
                    </a:lnTo>
                    <a:lnTo>
                      <a:pt x="4393" y="31"/>
                    </a:lnTo>
                    <a:lnTo>
                      <a:pt x="4005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8413854" y="306431"/>
                <a:ext cx="99819" cy="99819"/>
              </a:xfrm>
              <a:custGeom>
                <a:avLst/>
                <a:gdLst/>
                <a:ahLst/>
                <a:cxnLst/>
                <a:rect l="l" t="t" r="r" b="b"/>
                <a:pathLst>
                  <a:path w="7919" h="7919" extrusionOk="0">
                    <a:moveTo>
                      <a:pt x="4004" y="0"/>
                    </a:moveTo>
                    <a:lnTo>
                      <a:pt x="3616" y="30"/>
                    </a:lnTo>
                    <a:lnTo>
                      <a:pt x="3257" y="90"/>
                    </a:lnTo>
                    <a:lnTo>
                      <a:pt x="2899" y="179"/>
                    </a:lnTo>
                    <a:lnTo>
                      <a:pt x="2540" y="299"/>
                    </a:lnTo>
                    <a:lnTo>
                      <a:pt x="2212" y="478"/>
                    </a:lnTo>
                    <a:lnTo>
                      <a:pt x="1883" y="657"/>
                    </a:lnTo>
                    <a:lnTo>
                      <a:pt x="1584" y="867"/>
                    </a:lnTo>
                    <a:lnTo>
                      <a:pt x="1285" y="1135"/>
                    </a:lnTo>
                    <a:lnTo>
                      <a:pt x="1016" y="1404"/>
                    </a:lnTo>
                    <a:lnTo>
                      <a:pt x="777" y="1703"/>
                    </a:lnTo>
                    <a:lnTo>
                      <a:pt x="568" y="2002"/>
                    </a:lnTo>
                    <a:lnTo>
                      <a:pt x="389" y="2331"/>
                    </a:lnTo>
                    <a:lnTo>
                      <a:pt x="240" y="2689"/>
                    </a:lnTo>
                    <a:lnTo>
                      <a:pt x="120" y="3048"/>
                    </a:lnTo>
                    <a:lnTo>
                      <a:pt x="60" y="3406"/>
                    </a:lnTo>
                    <a:lnTo>
                      <a:pt x="1" y="3795"/>
                    </a:lnTo>
                    <a:lnTo>
                      <a:pt x="1" y="4183"/>
                    </a:lnTo>
                    <a:lnTo>
                      <a:pt x="60" y="4572"/>
                    </a:lnTo>
                    <a:lnTo>
                      <a:pt x="150" y="4960"/>
                    </a:lnTo>
                    <a:lnTo>
                      <a:pt x="269" y="5319"/>
                    </a:lnTo>
                    <a:lnTo>
                      <a:pt x="449" y="5677"/>
                    </a:lnTo>
                    <a:lnTo>
                      <a:pt x="628" y="6036"/>
                    </a:lnTo>
                    <a:lnTo>
                      <a:pt x="867" y="6335"/>
                    </a:lnTo>
                    <a:lnTo>
                      <a:pt x="1106" y="6633"/>
                    </a:lnTo>
                    <a:lnTo>
                      <a:pt x="1405" y="6932"/>
                    </a:lnTo>
                    <a:lnTo>
                      <a:pt x="1704" y="7171"/>
                    </a:lnTo>
                    <a:lnTo>
                      <a:pt x="2032" y="7380"/>
                    </a:lnTo>
                    <a:lnTo>
                      <a:pt x="2391" y="7560"/>
                    </a:lnTo>
                    <a:lnTo>
                      <a:pt x="2749" y="7709"/>
                    </a:lnTo>
                    <a:lnTo>
                      <a:pt x="3138" y="7829"/>
                    </a:lnTo>
                    <a:lnTo>
                      <a:pt x="3526" y="7888"/>
                    </a:lnTo>
                    <a:lnTo>
                      <a:pt x="3915" y="7918"/>
                    </a:lnTo>
                    <a:lnTo>
                      <a:pt x="4303" y="7918"/>
                    </a:lnTo>
                    <a:lnTo>
                      <a:pt x="4662" y="7859"/>
                    </a:lnTo>
                    <a:lnTo>
                      <a:pt x="5050" y="7769"/>
                    </a:lnTo>
                    <a:lnTo>
                      <a:pt x="5379" y="7619"/>
                    </a:lnTo>
                    <a:lnTo>
                      <a:pt x="5738" y="7470"/>
                    </a:lnTo>
                    <a:lnTo>
                      <a:pt x="6066" y="7261"/>
                    </a:lnTo>
                    <a:lnTo>
                      <a:pt x="6365" y="7052"/>
                    </a:lnTo>
                    <a:lnTo>
                      <a:pt x="6634" y="6813"/>
                    </a:lnTo>
                    <a:lnTo>
                      <a:pt x="6903" y="6544"/>
                    </a:lnTo>
                    <a:lnTo>
                      <a:pt x="7142" y="6245"/>
                    </a:lnTo>
                    <a:lnTo>
                      <a:pt x="7351" y="5916"/>
                    </a:lnTo>
                    <a:lnTo>
                      <a:pt x="7530" y="5588"/>
                    </a:lnTo>
                    <a:lnTo>
                      <a:pt x="7680" y="5259"/>
                    </a:lnTo>
                    <a:lnTo>
                      <a:pt x="7799" y="4900"/>
                    </a:lnTo>
                    <a:lnTo>
                      <a:pt x="7889" y="4512"/>
                    </a:lnTo>
                    <a:lnTo>
                      <a:pt x="7919" y="4153"/>
                    </a:lnTo>
                    <a:lnTo>
                      <a:pt x="7919" y="3765"/>
                    </a:lnTo>
                    <a:lnTo>
                      <a:pt x="7859" y="3347"/>
                    </a:lnTo>
                    <a:lnTo>
                      <a:pt x="7769" y="2988"/>
                    </a:lnTo>
                    <a:lnTo>
                      <a:pt x="7650" y="2600"/>
                    </a:lnTo>
                    <a:lnTo>
                      <a:pt x="7500" y="2241"/>
                    </a:lnTo>
                    <a:lnTo>
                      <a:pt x="7291" y="1912"/>
                    </a:lnTo>
                    <a:lnTo>
                      <a:pt x="7052" y="1584"/>
                    </a:lnTo>
                    <a:lnTo>
                      <a:pt x="6813" y="1285"/>
                    </a:lnTo>
                    <a:lnTo>
                      <a:pt x="6514" y="1016"/>
                    </a:lnTo>
                    <a:lnTo>
                      <a:pt x="6216" y="777"/>
                    </a:lnTo>
                    <a:lnTo>
                      <a:pt x="5887" y="538"/>
                    </a:lnTo>
                    <a:lnTo>
                      <a:pt x="5528" y="359"/>
                    </a:lnTo>
                    <a:lnTo>
                      <a:pt x="5170" y="209"/>
                    </a:lnTo>
                    <a:lnTo>
                      <a:pt x="4781" y="120"/>
                    </a:lnTo>
                    <a:lnTo>
                      <a:pt x="4393" y="30"/>
                    </a:lnTo>
                    <a:lnTo>
                      <a:pt x="4004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8617614" y="692484"/>
                <a:ext cx="1005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7979" h="7979" extrusionOk="0">
                    <a:moveTo>
                      <a:pt x="3915" y="0"/>
                    </a:moveTo>
                    <a:lnTo>
                      <a:pt x="3556" y="30"/>
                    </a:lnTo>
                    <a:lnTo>
                      <a:pt x="3168" y="120"/>
                    </a:lnTo>
                    <a:lnTo>
                      <a:pt x="2809" y="209"/>
                    </a:lnTo>
                    <a:lnTo>
                      <a:pt x="2451" y="359"/>
                    </a:lnTo>
                    <a:lnTo>
                      <a:pt x="2122" y="508"/>
                    </a:lnTo>
                    <a:lnTo>
                      <a:pt x="1794" y="717"/>
                    </a:lnTo>
                    <a:lnTo>
                      <a:pt x="1495" y="956"/>
                    </a:lnTo>
                    <a:lnTo>
                      <a:pt x="1226" y="1195"/>
                    </a:lnTo>
                    <a:lnTo>
                      <a:pt x="957" y="1494"/>
                    </a:lnTo>
                    <a:lnTo>
                      <a:pt x="718" y="1793"/>
                    </a:lnTo>
                    <a:lnTo>
                      <a:pt x="539" y="2092"/>
                    </a:lnTo>
                    <a:lnTo>
                      <a:pt x="359" y="2450"/>
                    </a:lnTo>
                    <a:lnTo>
                      <a:pt x="210" y="2779"/>
                    </a:lnTo>
                    <a:lnTo>
                      <a:pt x="120" y="3138"/>
                    </a:lnTo>
                    <a:lnTo>
                      <a:pt x="31" y="352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180" y="5080"/>
                    </a:lnTo>
                    <a:lnTo>
                      <a:pt x="329" y="5468"/>
                    </a:lnTo>
                    <a:lnTo>
                      <a:pt x="479" y="5797"/>
                    </a:lnTo>
                    <a:lnTo>
                      <a:pt x="688" y="6156"/>
                    </a:lnTo>
                    <a:lnTo>
                      <a:pt x="927" y="6454"/>
                    </a:lnTo>
                    <a:lnTo>
                      <a:pt x="1196" y="6753"/>
                    </a:lnTo>
                    <a:lnTo>
                      <a:pt x="1495" y="7022"/>
                    </a:lnTo>
                    <a:lnTo>
                      <a:pt x="1823" y="7261"/>
                    </a:lnTo>
                    <a:lnTo>
                      <a:pt x="2152" y="7470"/>
                    </a:lnTo>
                    <a:lnTo>
                      <a:pt x="2511" y="7650"/>
                    </a:lnTo>
                    <a:lnTo>
                      <a:pt x="2869" y="7799"/>
                    </a:lnTo>
                    <a:lnTo>
                      <a:pt x="3258" y="7889"/>
                    </a:lnTo>
                    <a:lnTo>
                      <a:pt x="3646" y="7948"/>
                    </a:lnTo>
                    <a:lnTo>
                      <a:pt x="4064" y="7978"/>
                    </a:lnTo>
                    <a:lnTo>
                      <a:pt x="4423" y="7948"/>
                    </a:lnTo>
                    <a:lnTo>
                      <a:pt x="4811" y="7859"/>
                    </a:lnTo>
                    <a:lnTo>
                      <a:pt x="5170" y="7769"/>
                    </a:lnTo>
                    <a:lnTo>
                      <a:pt x="5529" y="7620"/>
                    </a:lnTo>
                    <a:lnTo>
                      <a:pt x="5857" y="7470"/>
                    </a:lnTo>
                    <a:lnTo>
                      <a:pt x="6186" y="7261"/>
                    </a:lnTo>
                    <a:lnTo>
                      <a:pt x="6485" y="7022"/>
                    </a:lnTo>
                    <a:lnTo>
                      <a:pt x="6754" y="6783"/>
                    </a:lnTo>
                    <a:lnTo>
                      <a:pt x="7023" y="6484"/>
                    </a:lnTo>
                    <a:lnTo>
                      <a:pt x="7262" y="6185"/>
                    </a:lnTo>
                    <a:lnTo>
                      <a:pt x="7441" y="5887"/>
                    </a:lnTo>
                    <a:lnTo>
                      <a:pt x="7620" y="5528"/>
                    </a:lnTo>
                    <a:lnTo>
                      <a:pt x="7770" y="5199"/>
                    </a:lnTo>
                    <a:lnTo>
                      <a:pt x="7859" y="4811"/>
                    </a:lnTo>
                    <a:lnTo>
                      <a:pt x="7949" y="4452"/>
                    </a:lnTo>
                    <a:lnTo>
                      <a:pt x="7979" y="4064"/>
                    </a:lnTo>
                    <a:lnTo>
                      <a:pt x="7949" y="3675"/>
                    </a:lnTo>
                    <a:lnTo>
                      <a:pt x="7889" y="3287"/>
                    </a:lnTo>
                    <a:lnTo>
                      <a:pt x="7799" y="2899"/>
                    </a:lnTo>
                    <a:lnTo>
                      <a:pt x="7650" y="2510"/>
                    </a:lnTo>
                    <a:lnTo>
                      <a:pt x="7501" y="2152"/>
                    </a:lnTo>
                    <a:lnTo>
                      <a:pt x="7291" y="1823"/>
                    </a:lnTo>
                    <a:lnTo>
                      <a:pt x="7052" y="1524"/>
                    </a:lnTo>
                    <a:lnTo>
                      <a:pt x="6783" y="1225"/>
                    </a:lnTo>
                    <a:lnTo>
                      <a:pt x="6485" y="956"/>
                    </a:lnTo>
                    <a:lnTo>
                      <a:pt x="6156" y="717"/>
                    </a:lnTo>
                    <a:lnTo>
                      <a:pt x="5827" y="508"/>
                    </a:lnTo>
                    <a:lnTo>
                      <a:pt x="5469" y="329"/>
                    </a:lnTo>
                    <a:lnTo>
                      <a:pt x="5110" y="180"/>
                    </a:lnTo>
                    <a:lnTo>
                      <a:pt x="4722" y="90"/>
                    </a:lnTo>
                    <a:lnTo>
                      <a:pt x="4333" y="30"/>
                    </a:lnTo>
                    <a:lnTo>
                      <a:pt x="391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8859794" y="934664"/>
                <a:ext cx="97185" cy="97185"/>
              </a:xfrm>
              <a:custGeom>
                <a:avLst/>
                <a:gdLst/>
                <a:ahLst/>
                <a:cxnLst/>
                <a:rect l="l" t="t" r="r" b="b"/>
                <a:pathLst>
                  <a:path w="7710" h="7710" extrusionOk="0">
                    <a:moveTo>
                      <a:pt x="3795" y="0"/>
                    </a:moveTo>
                    <a:lnTo>
                      <a:pt x="3407" y="30"/>
                    </a:lnTo>
                    <a:lnTo>
                      <a:pt x="3048" y="90"/>
                    </a:lnTo>
                    <a:lnTo>
                      <a:pt x="2660" y="209"/>
                    </a:lnTo>
                    <a:lnTo>
                      <a:pt x="2331" y="359"/>
                    </a:lnTo>
                    <a:lnTo>
                      <a:pt x="2003" y="508"/>
                    </a:lnTo>
                    <a:lnTo>
                      <a:pt x="1674" y="717"/>
                    </a:lnTo>
                    <a:lnTo>
                      <a:pt x="1375" y="956"/>
                    </a:lnTo>
                    <a:lnTo>
                      <a:pt x="1106" y="1195"/>
                    </a:lnTo>
                    <a:lnTo>
                      <a:pt x="867" y="1494"/>
                    </a:lnTo>
                    <a:lnTo>
                      <a:pt x="658" y="1793"/>
                    </a:lnTo>
                    <a:lnTo>
                      <a:pt x="449" y="2122"/>
                    </a:lnTo>
                    <a:lnTo>
                      <a:pt x="299" y="2450"/>
                    </a:lnTo>
                    <a:lnTo>
                      <a:pt x="180" y="2809"/>
                    </a:lnTo>
                    <a:lnTo>
                      <a:pt x="60" y="3168"/>
                    </a:lnTo>
                    <a:lnTo>
                      <a:pt x="31" y="3556"/>
                    </a:lnTo>
                    <a:lnTo>
                      <a:pt x="1" y="3915"/>
                    </a:lnTo>
                    <a:lnTo>
                      <a:pt x="31" y="4303"/>
                    </a:lnTo>
                    <a:lnTo>
                      <a:pt x="90" y="4691"/>
                    </a:lnTo>
                    <a:lnTo>
                      <a:pt x="210" y="5050"/>
                    </a:lnTo>
                    <a:lnTo>
                      <a:pt x="359" y="5379"/>
                    </a:lnTo>
                    <a:lnTo>
                      <a:pt x="509" y="5737"/>
                    </a:lnTo>
                    <a:lnTo>
                      <a:pt x="718" y="6036"/>
                    </a:lnTo>
                    <a:lnTo>
                      <a:pt x="957" y="6335"/>
                    </a:lnTo>
                    <a:lnTo>
                      <a:pt x="1196" y="6604"/>
                    </a:lnTo>
                    <a:lnTo>
                      <a:pt x="1495" y="6843"/>
                    </a:lnTo>
                    <a:lnTo>
                      <a:pt x="1793" y="7082"/>
                    </a:lnTo>
                    <a:lnTo>
                      <a:pt x="2122" y="7261"/>
                    </a:lnTo>
                    <a:lnTo>
                      <a:pt x="2451" y="7440"/>
                    </a:lnTo>
                    <a:lnTo>
                      <a:pt x="2809" y="7560"/>
                    </a:lnTo>
                    <a:lnTo>
                      <a:pt x="3168" y="7650"/>
                    </a:lnTo>
                    <a:lnTo>
                      <a:pt x="3556" y="7709"/>
                    </a:lnTo>
                    <a:lnTo>
                      <a:pt x="3915" y="7709"/>
                    </a:lnTo>
                    <a:lnTo>
                      <a:pt x="4303" y="7679"/>
                    </a:lnTo>
                    <a:lnTo>
                      <a:pt x="4692" y="7620"/>
                    </a:lnTo>
                    <a:lnTo>
                      <a:pt x="5050" y="7500"/>
                    </a:lnTo>
                    <a:lnTo>
                      <a:pt x="5409" y="7381"/>
                    </a:lnTo>
                    <a:lnTo>
                      <a:pt x="5738" y="7201"/>
                    </a:lnTo>
                    <a:lnTo>
                      <a:pt x="6036" y="6992"/>
                    </a:lnTo>
                    <a:lnTo>
                      <a:pt x="6335" y="6753"/>
                    </a:lnTo>
                    <a:lnTo>
                      <a:pt x="6604" y="6514"/>
                    </a:lnTo>
                    <a:lnTo>
                      <a:pt x="6843" y="6215"/>
                    </a:lnTo>
                    <a:lnTo>
                      <a:pt x="7082" y="5916"/>
                    </a:lnTo>
                    <a:lnTo>
                      <a:pt x="7262" y="5618"/>
                    </a:lnTo>
                    <a:lnTo>
                      <a:pt x="7441" y="5259"/>
                    </a:lnTo>
                    <a:lnTo>
                      <a:pt x="7560" y="4901"/>
                    </a:lnTo>
                    <a:lnTo>
                      <a:pt x="7650" y="4542"/>
                    </a:lnTo>
                    <a:lnTo>
                      <a:pt x="7710" y="4183"/>
                    </a:lnTo>
                    <a:lnTo>
                      <a:pt x="7710" y="3795"/>
                    </a:lnTo>
                    <a:lnTo>
                      <a:pt x="7680" y="3407"/>
                    </a:lnTo>
                    <a:lnTo>
                      <a:pt x="7620" y="3048"/>
                    </a:lnTo>
                    <a:lnTo>
                      <a:pt x="7501" y="2660"/>
                    </a:lnTo>
                    <a:lnTo>
                      <a:pt x="7381" y="2331"/>
                    </a:lnTo>
                    <a:lnTo>
                      <a:pt x="7202" y="2002"/>
                    </a:lnTo>
                    <a:lnTo>
                      <a:pt x="6993" y="1674"/>
                    </a:lnTo>
                    <a:lnTo>
                      <a:pt x="6754" y="1375"/>
                    </a:lnTo>
                    <a:lnTo>
                      <a:pt x="6515" y="1106"/>
                    </a:lnTo>
                    <a:lnTo>
                      <a:pt x="6216" y="867"/>
                    </a:lnTo>
                    <a:lnTo>
                      <a:pt x="5917" y="628"/>
                    </a:lnTo>
                    <a:lnTo>
                      <a:pt x="5618" y="448"/>
                    </a:lnTo>
                    <a:lnTo>
                      <a:pt x="5260" y="299"/>
                    </a:lnTo>
                    <a:lnTo>
                      <a:pt x="4931" y="150"/>
                    </a:lnTo>
                    <a:lnTo>
                      <a:pt x="4542" y="60"/>
                    </a:lnTo>
                    <a:lnTo>
                      <a:pt x="4184" y="30"/>
                    </a:lnTo>
                    <a:lnTo>
                      <a:pt x="379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25720" y="116221"/>
                <a:ext cx="86634" cy="87769"/>
              </a:xfrm>
              <a:custGeom>
                <a:avLst/>
                <a:gdLst/>
                <a:ahLst/>
                <a:cxnLst/>
                <a:rect l="l" t="t" r="r" b="b"/>
                <a:pathLst>
                  <a:path w="6873" h="6963" extrusionOk="0">
                    <a:moveTo>
                      <a:pt x="3138" y="0"/>
                    </a:moveTo>
                    <a:lnTo>
                      <a:pt x="2779" y="30"/>
                    </a:lnTo>
                    <a:lnTo>
                      <a:pt x="2421" y="90"/>
                    </a:lnTo>
                    <a:lnTo>
                      <a:pt x="2092" y="210"/>
                    </a:lnTo>
                    <a:lnTo>
                      <a:pt x="1763" y="329"/>
                    </a:lnTo>
                    <a:lnTo>
                      <a:pt x="1495" y="479"/>
                    </a:lnTo>
                    <a:lnTo>
                      <a:pt x="1226" y="628"/>
                    </a:lnTo>
                    <a:lnTo>
                      <a:pt x="987" y="837"/>
                    </a:lnTo>
                    <a:lnTo>
                      <a:pt x="777" y="1076"/>
                    </a:lnTo>
                    <a:lnTo>
                      <a:pt x="568" y="1315"/>
                    </a:lnTo>
                    <a:lnTo>
                      <a:pt x="419" y="1614"/>
                    </a:lnTo>
                    <a:lnTo>
                      <a:pt x="269" y="1913"/>
                    </a:lnTo>
                    <a:lnTo>
                      <a:pt x="150" y="2242"/>
                    </a:lnTo>
                    <a:lnTo>
                      <a:pt x="90" y="2570"/>
                    </a:lnTo>
                    <a:lnTo>
                      <a:pt x="30" y="2959"/>
                    </a:lnTo>
                    <a:lnTo>
                      <a:pt x="1" y="3347"/>
                    </a:lnTo>
                    <a:lnTo>
                      <a:pt x="1" y="3736"/>
                    </a:lnTo>
                    <a:lnTo>
                      <a:pt x="30" y="4124"/>
                    </a:lnTo>
                    <a:lnTo>
                      <a:pt x="90" y="4453"/>
                    </a:lnTo>
                    <a:lnTo>
                      <a:pt x="180" y="4781"/>
                    </a:lnTo>
                    <a:lnTo>
                      <a:pt x="299" y="5080"/>
                    </a:lnTo>
                    <a:lnTo>
                      <a:pt x="479" y="5349"/>
                    </a:lnTo>
                    <a:lnTo>
                      <a:pt x="658" y="5618"/>
                    </a:lnTo>
                    <a:lnTo>
                      <a:pt x="837" y="5857"/>
                    </a:lnTo>
                    <a:lnTo>
                      <a:pt x="1076" y="6066"/>
                    </a:lnTo>
                    <a:lnTo>
                      <a:pt x="1345" y="6245"/>
                    </a:lnTo>
                    <a:lnTo>
                      <a:pt x="1614" y="6425"/>
                    </a:lnTo>
                    <a:lnTo>
                      <a:pt x="1913" y="6574"/>
                    </a:lnTo>
                    <a:lnTo>
                      <a:pt x="2242" y="6694"/>
                    </a:lnTo>
                    <a:lnTo>
                      <a:pt x="2570" y="6813"/>
                    </a:lnTo>
                    <a:lnTo>
                      <a:pt x="2929" y="6903"/>
                    </a:lnTo>
                    <a:lnTo>
                      <a:pt x="3317" y="6963"/>
                    </a:lnTo>
                    <a:lnTo>
                      <a:pt x="3706" y="6903"/>
                    </a:lnTo>
                    <a:lnTo>
                      <a:pt x="4094" y="6843"/>
                    </a:lnTo>
                    <a:lnTo>
                      <a:pt x="4423" y="6753"/>
                    </a:lnTo>
                    <a:lnTo>
                      <a:pt x="4781" y="6664"/>
                    </a:lnTo>
                    <a:lnTo>
                      <a:pt x="5080" y="6514"/>
                    </a:lnTo>
                    <a:lnTo>
                      <a:pt x="5379" y="6365"/>
                    </a:lnTo>
                    <a:lnTo>
                      <a:pt x="5648" y="6186"/>
                    </a:lnTo>
                    <a:lnTo>
                      <a:pt x="5887" y="6006"/>
                    </a:lnTo>
                    <a:lnTo>
                      <a:pt x="6096" y="5767"/>
                    </a:lnTo>
                    <a:lnTo>
                      <a:pt x="6305" y="5528"/>
                    </a:lnTo>
                    <a:lnTo>
                      <a:pt x="6455" y="5259"/>
                    </a:lnTo>
                    <a:lnTo>
                      <a:pt x="6604" y="4961"/>
                    </a:lnTo>
                    <a:lnTo>
                      <a:pt x="6724" y="4662"/>
                    </a:lnTo>
                    <a:lnTo>
                      <a:pt x="6813" y="4303"/>
                    </a:lnTo>
                    <a:lnTo>
                      <a:pt x="6843" y="3945"/>
                    </a:lnTo>
                    <a:lnTo>
                      <a:pt x="6873" y="3556"/>
                    </a:lnTo>
                    <a:lnTo>
                      <a:pt x="6873" y="3138"/>
                    </a:lnTo>
                    <a:lnTo>
                      <a:pt x="6843" y="2779"/>
                    </a:lnTo>
                    <a:lnTo>
                      <a:pt x="6783" y="2421"/>
                    </a:lnTo>
                    <a:lnTo>
                      <a:pt x="6694" y="2092"/>
                    </a:lnTo>
                    <a:lnTo>
                      <a:pt x="6574" y="1793"/>
                    </a:lnTo>
                    <a:lnTo>
                      <a:pt x="6425" y="1494"/>
                    </a:lnTo>
                    <a:lnTo>
                      <a:pt x="6246" y="1226"/>
                    </a:lnTo>
                    <a:lnTo>
                      <a:pt x="6036" y="987"/>
                    </a:lnTo>
                    <a:lnTo>
                      <a:pt x="5797" y="777"/>
                    </a:lnTo>
                    <a:lnTo>
                      <a:pt x="5558" y="568"/>
                    </a:lnTo>
                    <a:lnTo>
                      <a:pt x="5289" y="419"/>
                    </a:lnTo>
                    <a:lnTo>
                      <a:pt x="4991" y="269"/>
                    </a:lnTo>
                    <a:lnTo>
                      <a:pt x="4662" y="180"/>
                    </a:lnTo>
                    <a:lnTo>
                      <a:pt x="4303" y="90"/>
                    </a:lnTo>
                    <a:lnTo>
                      <a:pt x="3945" y="30"/>
                    </a:lnTo>
                    <a:lnTo>
                      <a:pt x="3526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"/>
              <p:cNvSpPr/>
              <p:nvPr/>
            </p:nvSpPr>
            <p:spPr>
              <a:xfrm>
                <a:off x="8379203" y="454073"/>
                <a:ext cx="81743" cy="89647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2" extrusionOk="0">
                    <a:moveTo>
                      <a:pt x="2660" y="0"/>
                    </a:moveTo>
                    <a:lnTo>
                      <a:pt x="2301" y="448"/>
                    </a:lnTo>
                    <a:lnTo>
                      <a:pt x="1883" y="926"/>
                    </a:lnTo>
                    <a:lnTo>
                      <a:pt x="1106" y="1823"/>
                    </a:lnTo>
                    <a:lnTo>
                      <a:pt x="718" y="2301"/>
                    </a:lnTo>
                    <a:lnTo>
                      <a:pt x="419" y="2779"/>
                    </a:lnTo>
                    <a:lnTo>
                      <a:pt x="299" y="3018"/>
                    </a:lnTo>
                    <a:lnTo>
                      <a:pt x="180" y="3257"/>
                    </a:lnTo>
                    <a:lnTo>
                      <a:pt x="90" y="3526"/>
                    </a:lnTo>
                    <a:lnTo>
                      <a:pt x="30" y="3765"/>
                    </a:lnTo>
                    <a:lnTo>
                      <a:pt x="1" y="4124"/>
                    </a:lnTo>
                    <a:lnTo>
                      <a:pt x="1" y="4452"/>
                    </a:lnTo>
                    <a:lnTo>
                      <a:pt x="30" y="4781"/>
                    </a:lnTo>
                    <a:lnTo>
                      <a:pt x="90" y="5080"/>
                    </a:lnTo>
                    <a:lnTo>
                      <a:pt x="210" y="5378"/>
                    </a:lnTo>
                    <a:lnTo>
                      <a:pt x="359" y="5647"/>
                    </a:lnTo>
                    <a:lnTo>
                      <a:pt x="538" y="5916"/>
                    </a:lnTo>
                    <a:lnTo>
                      <a:pt x="718" y="6125"/>
                    </a:lnTo>
                    <a:lnTo>
                      <a:pt x="957" y="6335"/>
                    </a:lnTo>
                    <a:lnTo>
                      <a:pt x="1226" y="6544"/>
                    </a:lnTo>
                    <a:lnTo>
                      <a:pt x="1495" y="6693"/>
                    </a:lnTo>
                    <a:lnTo>
                      <a:pt x="1793" y="6843"/>
                    </a:lnTo>
                    <a:lnTo>
                      <a:pt x="2122" y="6932"/>
                    </a:lnTo>
                    <a:lnTo>
                      <a:pt x="2451" y="7022"/>
                    </a:lnTo>
                    <a:lnTo>
                      <a:pt x="2809" y="7082"/>
                    </a:lnTo>
                    <a:lnTo>
                      <a:pt x="3168" y="7112"/>
                    </a:lnTo>
                    <a:lnTo>
                      <a:pt x="3526" y="7112"/>
                    </a:lnTo>
                    <a:lnTo>
                      <a:pt x="3885" y="7052"/>
                    </a:lnTo>
                    <a:lnTo>
                      <a:pt x="4244" y="6992"/>
                    </a:lnTo>
                    <a:lnTo>
                      <a:pt x="4572" y="6902"/>
                    </a:lnTo>
                    <a:lnTo>
                      <a:pt x="4871" y="6783"/>
                    </a:lnTo>
                    <a:lnTo>
                      <a:pt x="5140" y="6633"/>
                    </a:lnTo>
                    <a:lnTo>
                      <a:pt x="5409" y="6454"/>
                    </a:lnTo>
                    <a:lnTo>
                      <a:pt x="5648" y="6245"/>
                    </a:lnTo>
                    <a:lnTo>
                      <a:pt x="5857" y="6036"/>
                    </a:lnTo>
                    <a:lnTo>
                      <a:pt x="6036" y="5767"/>
                    </a:lnTo>
                    <a:lnTo>
                      <a:pt x="6186" y="5498"/>
                    </a:lnTo>
                    <a:lnTo>
                      <a:pt x="6335" y="5229"/>
                    </a:lnTo>
                    <a:lnTo>
                      <a:pt x="6395" y="4930"/>
                    </a:lnTo>
                    <a:lnTo>
                      <a:pt x="6455" y="4602"/>
                    </a:lnTo>
                    <a:lnTo>
                      <a:pt x="6485" y="4273"/>
                    </a:lnTo>
                    <a:lnTo>
                      <a:pt x="6455" y="3914"/>
                    </a:lnTo>
                    <a:lnTo>
                      <a:pt x="6395" y="3645"/>
                    </a:lnTo>
                    <a:lnTo>
                      <a:pt x="6335" y="3406"/>
                    </a:lnTo>
                    <a:lnTo>
                      <a:pt x="6216" y="3137"/>
                    </a:lnTo>
                    <a:lnTo>
                      <a:pt x="6096" y="2898"/>
                    </a:lnTo>
                    <a:lnTo>
                      <a:pt x="5827" y="2420"/>
                    </a:lnTo>
                    <a:lnTo>
                      <a:pt x="5469" y="1942"/>
                    </a:lnTo>
                    <a:lnTo>
                      <a:pt x="4722" y="986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60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"/>
              <p:cNvSpPr/>
              <p:nvPr/>
            </p:nvSpPr>
            <p:spPr>
              <a:xfrm>
                <a:off x="8719689" y="896244"/>
                <a:ext cx="87012" cy="86634"/>
              </a:xfrm>
              <a:custGeom>
                <a:avLst/>
                <a:gdLst/>
                <a:ahLst/>
                <a:cxnLst/>
                <a:rect l="l" t="t" r="r" b="b"/>
                <a:pathLst>
                  <a:path w="6903" h="6873" extrusionOk="0">
                    <a:moveTo>
                      <a:pt x="3287" y="0"/>
                    </a:moveTo>
                    <a:lnTo>
                      <a:pt x="2899" y="30"/>
                    </a:lnTo>
                    <a:lnTo>
                      <a:pt x="2510" y="90"/>
                    </a:lnTo>
                    <a:lnTo>
                      <a:pt x="2181" y="180"/>
                    </a:lnTo>
                    <a:lnTo>
                      <a:pt x="1853" y="299"/>
                    </a:lnTo>
                    <a:lnTo>
                      <a:pt x="1554" y="449"/>
                    </a:lnTo>
                    <a:lnTo>
                      <a:pt x="1285" y="628"/>
                    </a:lnTo>
                    <a:lnTo>
                      <a:pt x="1016" y="807"/>
                    </a:lnTo>
                    <a:lnTo>
                      <a:pt x="807" y="1016"/>
                    </a:lnTo>
                    <a:lnTo>
                      <a:pt x="598" y="1255"/>
                    </a:lnTo>
                    <a:lnTo>
                      <a:pt x="419" y="1524"/>
                    </a:lnTo>
                    <a:lnTo>
                      <a:pt x="299" y="1823"/>
                    </a:lnTo>
                    <a:lnTo>
                      <a:pt x="180" y="2122"/>
                    </a:lnTo>
                    <a:lnTo>
                      <a:pt x="90" y="2451"/>
                    </a:lnTo>
                    <a:lnTo>
                      <a:pt x="30" y="2809"/>
                    </a:lnTo>
                    <a:lnTo>
                      <a:pt x="0" y="3168"/>
                    </a:lnTo>
                    <a:lnTo>
                      <a:pt x="0" y="3556"/>
                    </a:lnTo>
                    <a:lnTo>
                      <a:pt x="30" y="3945"/>
                    </a:lnTo>
                    <a:lnTo>
                      <a:pt x="90" y="4333"/>
                    </a:lnTo>
                    <a:lnTo>
                      <a:pt x="150" y="4662"/>
                    </a:lnTo>
                    <a:lnTo>
                      <a:pt x="269" y="4990"/>
                    </a:lnTo>
                    <a:lnTo>
                      <a:pt x="419" y="5289"/>
                    </a:lnTo>
                    <a:lnTo>
                      <a:pt x="598" y="5558"/>
                    </a:lnTo>
                    <a:lnTo>
                      <a:pt x="777" y="5827"/>
                    </a:lnTo>
                    <a:lnTo>
                      <a:pt x="986" y="6036"/>
                    </a:lnTo>
                    <a:lnTo>
                      <a:pt x="1225" y="6245"/>
                    </a:lnTo>
                    <a:lnTo>
                      <a:pt x="1494" y="6425"/>
                    </a:lnTo>
                    <a:lnTo>
                      <a:pt x="1793" y="6544"/>
                    </a:lnTo>
                    <a:lnTo>
                      <a:pt x="2092" y="6664"/>
                    </a:lnTo>
                    <a:lnTo>
                      <a:pt x="2421" y="6753"/>
                    </a:lnTo>
                    <a:lnTo>
                      <a:pt x="2779" y="6843"/>
                    </a:lnTo>
                    <a:lnTo>
                      <a:pt x="3138" y="6873"/>
                    </a:lnTo>
                    <a:lnTo>
                      <a:pt x="3526" y="6873"/>
                    </a:lnTo>
                    <a:lnTo>
                      <a:pt x="3944" y="6843"/>
                    </a:lnTo>
                    <a:lnTo>
                      <a:pt x="4303" y="6783"/>
                    </a:lnTo>
                    <a:lnTo>
                      <a:pt x="4632" y="6694"/>
                    </a:lnTo>
                    <a:lnTo>
                      <a:pt x="4960" y="6574"/>
                    </a:lnTo>
                    <a:lnTo>
                      <a:pt x="5229" y="6425"/>
                    </a:lnTo>
                    <a:lnTo>
                      <a:pt x="5498" y="6245"/>
                    </a:lnTo>
                    <a:lnTo>
                      <a:pt x="5737" y="6066"/>
                    </a:lnTo>
                    <a:lnTo>
                      <a:pt x="5976" y="5827"/>
                    </a:lnTo>
                    <a:lnTo>
                      <a:pt x="6156" y="5588"/>
                    </a:lnTo>
                    <a:lnTo>
                      <a:pt x="6335" y="5319"/>
                    </a:lnTo>
                    <a:lnTo>
                      <a:pt x="6484" y="5050"/>
                    </a:lnTo>
                    <a:lnTo>
                      <a:pt x="6604" y="4722"/>
                    </a:lnTo>
                    <a:lnTo>
                      <a:pt x="6723" y="4393"/>
                    </a:lnTo>
                    <a:lnTo>
                      <a:pt x="6813" y="4034"/>
                    </a:lnTo>
                    <a:lnTo>
                      <a:pt x="6873" y="3676"/>
                    </a:lnTo>
                    <a:lnTo>
                      <a:pt x="6903" y="3287"/>
                    </a:lnTo>
                    <a:lnTo>
                      <a:pt x="6843" y="2899"/>
                    </a:lnTo>
                    <a:lnTo>
                      <a:pt x="6753" y="2540"/>
                    </a:lnTo>
                    <a:lnTo>
                      <a:pt x="6634" y="2212"/>
                    </a:lnTo>
                    <a:lnTo>
                      <a:pt x="6514" y="1883"/>
                    </a:lnTo>
                    <a:lnTo>
                      <a:pt x="6335" y="1584"/>
                    </a:lnTo>
                    <a:lnTo>
                      <a:pt x="6185" y="1315"/>
                    </a:lnTo>
                    <a:lnTo>
                      <a:pt x="5976" y="1076"/>
                    </a:lnTo>
                    <a:lnTo>
                      <a:pt x="5767" y="837"/>
                    </a:lnTo>
                    <a:lnTo>
                      <a:pt x="5528" y="628"/>
                    </a:lnTo>
                    <a:lnTo>
                      <a:pt x="5289" y="479"/>
                    </a:lnTo>
                    <a:lnTo>
                      <a:pt x="5020" y="329"/>
                    </a:lnTo>
                    <a:lnTo>
                      <a:pt x="4721" y="180"/>
                    </a:lnTo>
                    <a:lnTo>
                      <a:pt x="4393" y="90"/>
                    </a:lnTo>
                    <a:lnTo>
                      <a:pt x="4034" y="30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8481278" y="650673"/>
                <a:ext cx="81743" cy="89659"/>
              </a:xfrm>
              <a:custGeom>
                <a:avLst/>
                <a:gdLst/>
                <a:ahLst/>
                <a:cxnLst/>
                <a:rect l="l" t="t" r="r" b="b"/>
                <a:pathLst>
                  <a:path w="6485" h="7113" extrusionOk="0">
                    <a:moveTo>
                      <a:pt x="2659" y="1"/>
                    </a:moveTo>
                    <a:lnTo>
                      <a:pt x="2301" y="479"/>
                    </a:lnTo>
                    <a:lnTo>
                      <a:pt x="1883" y="927"/>
                    </a:lnTo>
                    <a:lnTo>
                      <a:pt x="1106" y="1853"/>
                    </a:lnTo>
                    <a:lnTo>
                      <a:pt x="717" y="2331"/>
                    </a:lnTo>
                    <a:lnTo>
                      <a:pt x="418" y="2779"/>
                    </a:lnTo>
                    <a:lnTo>
                      <a:pt x="299" y="3048"/>
                    </a:lnTo>
                    <a:lnTo>
                      <a:pt x="179" y="3287"/>
                    </a:lnTo>
                    <a:lnTo>
                      <a:pt x="90" y="3526"/>
                    </a:lnTo>
                    <a:lnTo>
                      <a:pt x="30" y="3795"/>
                    </a:lnTo>
                    <a:lnTo>
                      <a:pt x="0" y="4124"/>
                    </a:lnTo>
                    <a:lnTo>
                      <a:pt x="0" y="4483"/>
                    </a:lnTo>
                    <a:lnTo>
                      <a:pt x="30" y="4811"/>
                    </a:lnTo>
                    <a:lnTo>
                      <a:pt x="90" y="5110"/>
                    </a:lnTo>
                    <a:lnTo>
                      <a:pt x="209" y="5409"/>
                    </a:lnTo>
                    <a:lnTo>
                      <a:pt x="359" y="5678"/>
                    </a:lnTo>
                    <a:lnTo>
                      <a:pt x="538" y="5917"/>
                    </a:lnTo>
                    <a:lnTo>
                      <a:pt x="717" y="6156"/>
                    </a:lnTo>
                    <a:lnTo>
                      <a:pt x="956" y="6365"/>
                    </a:lnTo>
                    <a:lnTo>
                      <a:pt x="1225" y="6544"/>
                    </a:lnTo>
                    <a:lnTo>
                      <a:pt x="1494" y="6724"/>
                    </a:lnTo>
                    <a:lnTo>
                      <a:pt x="1793" y="6843"/>
                    </a:lnTo>
                    <a:lnTo>
                      <a:pt x="2122" y="6963"/>
                    </a:lnTo>
                    <a:lnTo>
                      <a:pt x="2450" y="7052"/>
                    </a:lnTo>
                    <a:lnTo>
                      <a:pt x="2809" y="7082"/>
                    </a:lnTo>
                    <a:lnTo>
                      <a:pt x="3167" y="7112"/>
                    </a:lnTo>
                    <a:lnTo>
                      <a:pt x="3526" y="7112"/>
                    </a:lnTo>
                    <a:lnTo>
                      <a:pt x="3884" y="7082"/>
                    </a:lnTo>
                    <a:lnTo>
                      <a:pt x="4243" y="7022"/>
                    </a:lnTo>
                    <a:lnTo>
                      <a:pt x="4572" y="6903"/>
                    </a:lnTo>
                    <a:lnTo>
                      <a:pt x="4871" y="6783"/>
                    </a:lnTo>
                    <a:lnTo>
                      <a:pt x="5139" y="6634"/>
                    </a:lnTo>
                    <a:lnTo>
                      <a:pt x="5408" y="6455"/>
                    </a:lnTo>
                    <a:lnTo>
                      <a:pt x="5647" y="6275"/>
                    </a:lnTo>
                    <a:lnTo>
                      <a:pt x="5857" y="6036"/>
                    </a:lnTo>
                    <a:lnTo>
                      <a:pt x="6036" y="5797"/>
                    </a:lnTo>
                    <a:lnTo>
                      <a:pt x="6185" y="5528"/>
                    </a:lnTo>
                    <a:lnTo>
                      <a:pt x="6305" y="5230"/>
                    </a:lnTo>
                    <a:lnTo>
                      <a:pt x="6394" y="4931"/>
                    </a:lnTo>
                    <a:lnTo>
                      <a:pt x="6454" y="4602"/>
                    </a:lnTo>
                    <a:lnTo>
                      <a:pt x="6484" y="4273"/>
                    </a:lnTo>
                    <a:lnTo>
                      <a:pt x="6454" y="3915"/>
                    </a:lnTo>
                    <a:lnTo>
                      <a:pt x="6394" y="3676"/>
                    </a:lnTo>
                    <a:lnTo>
                      <a:pt x="6335" y="3407"/>
                    </a:lnTo>
                    <a:lnTo>
                      <a:pt x="6215" y="3168"/>
                    </a:lnTo>
                    <a:lnTo>
                      <a:pt x="6096" y="2929"/>
                    </a:lnTo>
                    <a:lnTo>
                      <a:pt x="5827" y="2421"/>
                    </a:lnTo>
                    <a:lnTo>
                      <a:pt x="5468" y="1943"/>
                    </a:lnTo>
                    <a:lnTo>
                      <a:pt x="4721" y="987"/>
                    </a:lnTo>
                    <a:lnTo>
                      <a:pt x="4333" y="508"/>
                    </a:lnTo>
                    <a:lnTo>
                      <a:pt x="4004" y="30"/>
                    </a:lnTo>
                    <a:lnTo>
                      <a:pt x="2659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8283531" y="262729"/>
                <a:ext cx="68949" cy="76853"/>
              </a:xfrm>
              <a:custGeom>
                <a:avLst/>
                <a:gdLst/>
                <a:ahLst/>
                <a:cxnLst/>
                <a:rect l="l" t="t" r="r" b="b"/>
                <a:pathLst>
                  <a:path w="5470" h="6097" extrusionOk="0">
                    <a:moveTo>
                      <a:pt x="3288" y="1"/>
                    </a:moveTo>
                    <a:lnTo>
                      <a:pt x="1943" y="31"/>
                    </a:lnTo>
                    <a:lnTo>
                      <a:pt x="1644" y="479"/>
                    </a:lnTo>
                    <a:lnTo>
                      <a:pt x="1316" y="927"/>
                    </a:lnTo>
                    <a:lnTo>
                      <a:pt x="658" y="1794"/>
                    </a:lnTo>
                    <a:lnTo>
                      <a:pt x="360" y="2242"/>
                    </a:lnTo>
                    <a:lnTo>
                      <a:pt x="150" y="2660"/>
                    </a:lnTo>
                    <a:lnTo>
                      <a:pt x="61" y="2869"/>
                    </a:lnTo>
                    <a:lnTo>
                      <a:pt x="31" y="3079"/>
                    </a:lnTo>
                    <a:lnTo>
                      <a:pt x="1" y="3258"/>
                    </a:lnTo>
                    <a:lnTo>
                      <a:pt x="1" y="3467"/>
                    </a:lnTo>
                    <a:lnTo>
                      <a:pt x="61" y="3676"/>
                    </a:lnTo>
                    <a:lnTo>
                      <a:pt x="150" y="3885"/>
                    </a:lnTo>
                    <a:lnTo>
                      <a:pt x="270" y="4094"/>
                    </a:lnTo>
                    <a:lnTo>
                      <a:pt x="389" y="4334"/>
                    </a:lnTo>
                    <a:lnTo>
                      <a:pt x="718" y="4782"/>
                    </a:lnTo>
                    <a:lnTo>
                      <a:pt x="1136" y="5200"/>
                    </a:lnTo>
                    <a:lnTo>
                      <a:pt x="1555" y="5559"/>
                    </a:lnTo>
                    <a:lnTo>
                      <a:pt x="1794" y="5708"/>
                    </a:lnTo>
                    <a:lnTo>
                      <a:pt x="2003" y="5828"/>
                    </a:lnTo>
                    <a:lnTo>
                      <a:pt x="2242" y="5947"/>
                    </a:lnTo>
                    <a:lnTo>
                      <a:pt x="2451" y="6037"/>
                    </a:lnTo>
                    <a:lnTo>
                      <a:pt x="2660" y="6067"/>
                    </a:lnTo>
                    <a:lnTo>
                      <a:pt x="2840" y="6096"/>
                    </a:lnTo>
                    <a:lnTo>
                      <a:pt x="3019" y="6067"/>
                    </a:lnTo>
                    <a:lnTo>
                      <a:pt x="3228" y="6007"/>
                    </a:lnTo>
                    <a:lnTo>
                      <a:pt x="3437" y="5887"/>
                    </a:lnTo>
                    <a:lnTo>
                      <a:pt x="3646" y="5768"/>
                    </a:lnTo>
                    <a:lnTo>
                      <a:pt x="3856" y="5618"/>
                    </a:lnTo>
                    <a:lnTo>
                      <a:pt x="4065" y="5469"/>
                    </a:lnTo>
                    <a:lnTo>
                      <a:pt x="4483" y="5051"/>
                    </a:lnTo>
                    <a:lnTo>
                      <a:pt x="4842" y="4632"/>
                    </a:lnTo>
                    <a:lnTo>
                      <a:pt x="5140" y="4154"/>
                    </a:lnTo>
                    <a:lnTo>
                      <a:pt x="5260" y="3915"/>
                    </a:lnTo>
                    <a:lnTo>
                      <a:pt x="5350" y="3706"/>
                    </a:lnTo>
                    <a:lnTo>
                      <a:pt x="5409" y="3467"/>
                    </a:lnTo>
                    <a:lnTo>
                      <a:pt x="5469" y="3258"/>
                    </a:lnTo>
                    <a:lnTo>
                      <a:pt x="5469" y="3079"/>
                    </a:lnTo>
                    <a:lnTo>
                      <a:pt x="5439" y="2869"/>
                    </a:lnTo>
                    <a:lnTo>
                      <a:pt x="5350" y="2690"/>
                    </a:lnTo>
                    <a:lnTo>
                      <a:pt x="5260" y="2481"/>
                    </a:lnTo>
                    <a:lnTo>
                      <a:pt x="5021" y="2063"/>
                    </a:lnTo>
                    <a:lnTo>
                      <a:pt x="4692" y="1644"/>
                    </a:lnTo>
                    <a:lnTo>
                      <a:pt x="3975" y="808"/>
                    </a:lnTo>
                    <a:lnTo>
                      <a:pt x="3616" y="419"/>
                    </a:lnTo>
                    <a:lnTo>
                      <a:pt x="328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8580328" y="854055"/>
                <a:ext cx="79109" cy="68937"/>
              </a:xfrm>
              <a:custGeom>
                <a:avLst/>
                <a:gdLst/>
                <a:ahLst/>
                <a:cxnLst/>
                <a:rect l="l" t="t" r="r" b="b"/>
                <a:pathLst>
                  <a:path w="6276" h="5469" extrusionOk="0">
                    <a:moveTo>
                      <a:pt x="2869" y="1"/>
                    </a:moveTo>
                    <a:lnTo>
                      <a:pt x="2660" y="61"/>
                    </a:lnTo>
                    <a:lnTo>
                      <a:pt x="2481" y="150"/>
                    </a:lnTo>
                    <a:lnTo>
                      <a:pt x="2301" y="240"/>
                    </a:lnTo>
                    <a:lnTo>
                      <a:pt x="2092" y="389"/>
                    </a:lnTo>
                    <a:lnTo>
                      <a:pt x="1734" y="688"/>
                    </a:lnTo>
                    <a:lnTo>
                      <a:pt x="1375" y="1106"/>
                    </a:lnTo>
                    <a:lnTo>
                      <a:pt x="688" y="1973"/>
                    </a:lnTo>
                    <a:lnTo>
                      <a:pt x="329" y="2391"/>
                    </a:lnTo>
                    <a:lnTo>
                      <a:pt x="1" y="2780"/>
                    </a:lnTo>
                    <a:lnTo>
                      <a:pt x="359" y="3168"/>
                    </a:lnTo>
                    <a:lnTo>
                      <a:pt x="718" y="3586"/>
                    </a:lnTo>
                    <a:lnTo>
                      <a:pt x="1435" y="4423"/>
                    </a:lnTo>
                    <a:lnTo>
                      <a:pt x="1823" y="4812"/>
                    </a:lnTo>
                    <a:lnTo>
                      <a:pt x="2182" y="5110"/>
                    </a:lnTo>
                    <a:lnTo>
                      <a:pt x="2391" y="5260"/>
                    </a:lnTo>
                    <a:lnTo>
                      <a:pt x="2570" y="5349"/>
                    </a:lnTo>
                    <a:lnTo>
                      <a:pt x="2779" y="5409"/>
                    </a:lnTo>
                    <a:lnTo>
                      <a:pt x="2989" y="5469"/>
                    </a:lnTo>
                    <a:lnTo>
                      <a:pt x="3168" y="5469"/>
                    </a:lnTo>
                    <a:lnTo>
                      <a:pt x="3377" y="5439"/>
                    </a:lnTo>
                    <a:lnTo>
                      <a:pt x="3556" y="5379"/>
                    </a:lnTo>
                    <a:lnTo>
                      <a:pt x="3765" y="5290"/>
                    </a:lnTo>
                    <a:lnTo>
                      <a:pt x="4184" y="5051"/>
                    </a:lnTo>
                    <a:lnTo>
                      <a:pt x="4602" y="4722"/>
                    </a:lnTo>
                    <a:lnTo>
                      <a:pt x="5439" y="4035"/>
                    </a:lnTo>
                    <a:lnTo>
                      <a:pt x="5857" y="3676"/>
                    </a:lnTo>
                    <a:lnTo>
                      <a:pt x="6275" y="3347"/>
                    </a:lnTo>
                    <a:lnTo>
                      <a:pt x="6246" y="1973"/>
                    </a:lnTo>
                    <a:lnTo>
                      <a:pt x="5827" y="1674"/>
                    </a:lnTo>
                    <a:lnTo>
                      <a:pt x="5379" y="1345"/>
                    </a:lnTo>
                    <a:lnTo>
                      <a:pt x="4512" y="658"/>
                    </a:lnTo>
                    <a:lnTo>
                      <a:pt x="4094" y="389"/>
                    </a:lnTo>
                    <a:lnTo>
                      <a:pt x="3676" y="150"/>
                    </a:lnTo>
                    <a:lnTo>
                      <a:pt x="3467" y="90"/>
                    </a:lnTo>
                    <a:lnTo>
                      <a:pt x="3257" y="31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8974676" y="1146327"/>
                <a:ext cx="77596" cy="67437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5350" extrusionOk="0">
                    <a:moveTo>
                      <a:pt x="2928" y="1"/>
                    </a:moveTo>
                    <a:lnTo>
                      <a:pt x="2719" y="61"/>
                    </a:lnTo>
                    <a:lnTo>
                      <a:pt x="2510" y="150"/>
                    </a:lnTo>
                    <a:lnTo>
                      <a:pt x="2301" y="270"/>
                    </a:lnTo>
                    <a:lnTo>
                      <a:pt x="2122" y="389"/>
                    </a:lnTo>
                    <a:lnTo>
                      <a:pt x="1763" y="718"/>
                    </a:lnTo>
                    <a:lnTo>
                      <a:pt x="1404" y="1106"/>
                    </a:lnTo>
                    <a:lnTo>
                      <a:pt x="687" y="1973"/>
                    </a:lnTo>
                    <a:lnTo>
                      <a:pt x="359" y="2391"/>
                    </a:lnTo>
                    <a:lnTo>
                      <a:pt x="0" y="2780"/>
                    </a:lnTo>
                    <a:lnTo>
                      <a:pt x="329" y="3168"/>
                    </a:lnTo>
                    <a:lnTo>
                      <a:pt x="687" y="3557"/>
                    </a:lnTo>
                    <a:lnTo>
                      <a:pt x="1375" y="4393"/>
                    </a:lnTo>
                    <a:lnTo>
                      <a:pt x="1733" y="4752"/>
                    </a:lnTo>
                    <a:lnTo>
                      <a:pt x="2092" y="5051"/>
                    </a:lnTo>
                    <a:lnTo>
                      <a:pt x="2271" y="5170"/>
                    </a:lnTo>
                    <a:lnTo>
                      <a:pt x="2450" y="5260"/>
                    </a:lnTo>
                    <a:lnTo>
                      <a:pt x="2630" y="5320"/>
                    </a:lnTo>
                    <a:lnTo>
                      <a:pt x="2809" y="5349"/>
                    </a:lnTo>
                    <a:lnTo>
                      <a:pt x="3018" y="5349"/>
                    </a:lnTo>
                    <a:lnTo>
                      <a:pt x="3227" y="5290"/>
                    </a:lnTo>
                    <a:lnTo>
                      <a:pt x="3436" y="5230"/>
                    </a:lnTo>
                    <a:lnTo>
                      <a:pt x="3645" y="5140"/>
                    </a:lnTo>
                    <a:lnTo>
                      <a:pt x="4064" y="4901"/>
                    </a:lnTo>
                    <a:lnTo>
                      <a:pt x="4482" y="4602"/>
                    </a:lnTo>
                    <a:lnTo>
                      <a:pt x="5319" y="3885"/>
                    </a:lnTo>
                    <a:lnTo>
                      <a:pt x="5737" y="3557"/>
                    </a:lnTo>
                    <a:lnTo>
                      <a:pt x="6155" y="3228"/>
                    </a:lnTo>
                    <a:lnTo>
                      <a:pt x="6096" y="2003"/>
                    </a:lnTo>
                    <a:lnTo>
                      <a:pt x="5677" y="1704"/>
                    </a:lnTo>
                    <a:lnTo>
                      <a:pt x="5259" y="1375"/>
                    </a:lnTo>
                    <a:lnTo>
                      <a:pt x="4422" y="658"/>
                    </a:lnTo>
                    <a:lnTo>
                      <a:pt x="4034" y="359"/>
                    </a:lnTo>
                    <a:lnTo>
                      <a:pt x="3645" y="150"/>
                    </a:lnTo>
                    <a:lnTo>
                      <a:pt x="3436" y="61"/>
                    </a:lnTo>
                    <a:lnTo>
                      <a:pt x="3257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8835315" y="1090210"/>
                <a:ext cx="59143" cy="75340"/>
              </a:xfrm>
              <a:custGeom>
                <a:avLst/>
                <a:gdLst/>
                <a:ahLst/>
                <a:cxnLst/>
                <a:rect l="l" t="t" r="r" b="b"/>
                <a:pathLst>
                  <a:path w="4692" h="5977" extrusionOk="0">
                    <a:moveTo>
                      <a:pt x="2480" y="1"/>
                    </a:moveTo>
                    <a:lnTo>
                      <a:pt x="2032" y="598"/>
                    </a:lnTo>
                    <a:lnTo>
                      <a:pt x="1554" y="1136"/>
                    </a:lnTo>
                    <a:lnTo>
                      <a:pt x="747" y="2062"/>
                    </a:lnTo>
                    <a:lnTo>
                      <a:pt x="419" y="2481"/>
                    </a:lnTo>
                    <a:lnTo>
                      <a:pt x="180" y="2839"/>
                    </a:lnTo>
                    <a:lnTo>
                      <a:pt x="90" y="3019"/>
                    </a:lnTo>
                    <a:lnTo>
                      <a:pt x="30" y="3198"/>
                    </a:lnTo>
                    <a:lnTo>
                      <a:pt x="0" y="3377"/>
                    </a:lnTo>
                    <a:lnTo>
                      <a:pt x="0" y="3527"/>
                    </a:lnTo>
                    <a:lnTo>
                      <a:pt x="0" y="3706"/>
                    </a:lnTo>
                    <a:lnTo>
                      <a:pt x="60" y="3915"/>
                    </a:lnTo>
                    <a:lnTo>
                      <a:pt x="150" y="4094"/>
                    </a:lnTo>
                    <a:lnTo>
                      <a:pt x="239" y="4303"/>
                    </a:lnTo>
                    <a:lnTo>
                      <a:pt x="508" y="4722"/>
                    </a:lnTo>
                    <a:lnTo>
                      <a:pt x="807" y="5080"/>
                    </a:lnTo>
                    <a:lnTo>
                      <a:pt x="1166" y="5439"/>
                    </a:lnTo>
                    <a:lnTo>
                      <a:pt x="1524" y="5708"/>
                    </a:lnTo>
                    <a:lnTo>
                      <a:pt x="1704" y="5827"/>
                    </a:lnTo>
                    <a:lnTo>
                      <a:pt x="1883" y="5917"/>
                    </a:lnTo>
                    <a:lnTo>
                      <a:pt x="2062" y="5977"/>
                    </a:lnTo>
                    <a:lnTo>
                      <a:pt x="2391" y="5977"/>
                    </a:lnTo>
                    <a:lnTo>
                      <a:pt x="2570" y="5947"/>
                    </a:lnTo>
                    <a:lnTo>
                      <a:pt x="2749" y="5887"/>
                    </a:lnTo>
                    <a:lnTo>
                      <a:pt x="2929" y="5768"/>
                    </a:lnTo>
                    <a:lnTo>
                      <a:pt x="3317" y="5529"/>
                    </a:lnTo>
                    <a:lnTo>
                      <a:pt x="3706" y="5230"/>
                    </a:lnTo>
                    <a:lnTo>
                      <a:pt x="4064" y="4871"/>
                    </a:lnTo>
                    <a:lnTo>
                      <a:pt x="4333" y="4483"/>
                    </a:lnTo>
                    <a:lnTo>
                      <a:pt x="4453" y="4303"/>
                    </a:lnTo>
                    <a:lnTo>
                      <a:pt x="4572" y="4094"/>
                    </a:lnTo>
                    <a:lnTo>
                      <a:pt x="4632" y="3915"/>
                    </a:lnTo>
                    <a:lnTo>
                      <a:pt x="4692" y="3736"/>
                    </a:lnTo>
                    <a:lnTo>
                      <a:pt x="4692" y="3586"/>
                    </a:lnTo>
                    <a:lnTo>
                      <a:pt x="4662" y="3407"/>
                    </a:lnTo>
                    <a:lnTo>
                      <a:pt x="4632" y="3228"/>
                    </a:lnTo>
                    <a:lnTo>
                      <a:pt x="4542" y="3049"/>
                    </a:lnTo>
                    <a:lnTo>
                      <a:pt x="4333" y="2660"/>
                    </a:lnTo>
                    <a:lnTo>
                      <a:pt x="4064" y="2212"/>
                    </a:lnTo>
                    <a:lnTo>
                      <a:pt x="3317" y="1226"/>
                    </a:lnTo>
                    <a:lnTo>
                      <a:pt x="2929" y="628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8193897" y="80814"/>
                <a:ext cx="72706" cy="55386"/>
              </a:xfrm>
              <a:custGeom>
                <a:avLst/>
                <a:gdLst/>
                <a:ahLst/>
                <a:cxnLst/>
                <a:rect l="l" t="t" r="r" b="b"/>
                <a:pathLst>
                  <a:path w="5768" h="4394" extrusionOk="0">
                    <a:moveTo>
                      <a:pt x="2421" y="1"/>
                    </a:moveTo>
                    <a:lnTo>
                      <a:pt x="2271" y="31"/>
                    </a:lnTo>
                    <a:lnTo>
                      <a:pt x="2122" y="61"/>
                    </a:lnTo>
                    <a:lnTo>
                      <a:pt x="1943" y="120"/>
                    </a:lnTo>
                    <a:lnTo>
                      <a:pt x="1793" y="210"/>
                    </a:lnTo>
                    <a:lnTo>
                      <a:pt x="1644" y="329"/>
                    </a:lnTo>
                    <a:lnTo>
                      <a:pt x="1375" y="598"/>
                    </a:lnTo>
                    <a:lnTo>
                      <a:pt x="1076" y="897"/>
                    </a:lnTo>
                    <a:lnTo>
                      <a:pt x="538" y="1614"/>
                    </a:lnTo>
                    <a:lnTo>
                      <a:pt x="269" y="1973"/>
                    </a:lnTo>
                    <a:lnTo>
                      <a:pt x="0" y="2302"/>
                    </a:lnTo>
                    <a:lnTo>
                      <a:pt x="299" y="2600"/>
                    </a:lnTo>
                    <a:lnTo>
                      <a:pt x="598" y="2929"/>
                    </a:lnTo>
                    <a:lnTo>
                      <a:pt x="1196" y="3586"/>
                    </a:lnTo>
                    <a:lnTo>
                      <a:pt x="1495" y="3885"/>
                    </a:lnTo>
                    <a:lnTo>
                      <a:pt x="1793" y="4124"/>
                    </a:lnTo>
                    <a:lnTo>
                      <a:pt x="1943" y="4244"/>
                    </a:lnTo>
                    <a:lnTo>
                      <a:pt x="2122" y="4303"/>
                    </a:lnTo>
                    <a:lnTo>
                      <a:pt x="2271" y="4363"/>
                    </a:lnTo>
                    <a:lnTo>
                      <a:pt x="2421" y="4393"/>
                    </a:lnTo>
                    <a:lnTo>
                      <a:pt x="2600" y="4393"/>
                    </a:lnTo>
                    <a:lnTo>
                      <a:pt x="2749" y="4363"/>
                    </a:lnTo>
                    <a:lnTo>
                      <a:pt x="2899" y="4303"/>
                    </a:lnTo>
                    <a:lnTo>
                      <a:pt x="3078" y="4214"/>
                    </a:lnTo>
                    <a:lnTo>
                      <a:pt x="3437" y="4005"/>
                    </a:lnTo>
                    <a:lnTo>
                      <a:pt x="3795" y="3706"/>
                    </a:lnTo>
                    <a:lnTo>
                      <a:pt x="4692" y="2959"/>
                    </a:lnTo>
                    <a:lnTo>
                      <a:pt x="5200" y="2511"/>
                    </a:lnTo>
                    <a:lnTo>
                      <a:pt x="5767" y="2062"/>
                    </a:lnTo>
                    <a:lnTo>
                      <a:pt x="5170" y="1674"/>
                    </a:lnTo>
                    <a:lnTo>
                      <a:pt x="4632" y="1286"/>
                    </a:lnTo>
                    <a:lnTo>
                      <a:pt x="3676" y="598"/>
                    </a:lnTo>
                    <a:lnTo>
                      <a:pt x="3287" y="329"/>
                    </a:lnTo>
                    <a:lnTo>
                      <a:pt x="2929" y="150"/>
                    </a:lnTo>
                    <a:lnTo>
                      <a:pt x="2749" y="61"/>
                    </a:lnTo>
                    <a:lnTo>
                      <a:pt x="2570" y="31"/>
                    </a:lnTo>
                    <a:lnTo>
                      <a:pt x="2421" y="1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342674" y="606984"/>
                <a:ext cx="53117" cy="67802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5379" extrusionOk="0">
                    <a:moveTo>
                      <a:pt x="2331" y="0"/>
                    </a:moveTo>
                    <a:lnTo>
                      <a:pt x="1883" y="508"/>
                    </a:lnTo>
                    <a:lnTo>
                      <a:pt x="1464" y="957"/>
                    </a:lnTo>
                    <a:lnTo>
                      <a:pt x="687" y="1763"/>
                    </a:lnTo>
                    <a:lnTo>
                      <a:pt x="389" y="2092"/>
                    </a:lnTo>
                    <a:lnTo>
                      <a:pt x="150" y="2421"/>
                    </a:lnTo>
                    <a:lnTo>
                      <a:pt x="60" y="2540"/>
                    </a:lnTo>
                    <a:lnTo>
                      <a:pt x="0" y="2690"/>
                    </a:lnTo>
                    <a:lnTo>
                      <a:pt x="0" y="2839"/>
                    </a:lnTo>
                    <a:lnTo>
                      <a:pt x="0" y="2959"/>
                    </a:lnTo>
                    <a:lnTo>
                      <a:pt x="30" y="3138"/>
                    </a:lnTo>
                    <a:lnTo>
                      <a:pt x="60" y="3317"/>
                    </a:lnTo>
                    <a:lnTo>
                      <a:pt x="239" y="3676"/>
                    </a:lnTo>
                    <a:lnTo>
                      <a:pt x="448" y="4034"/>
                    </a:lnTo>
                    <a:lnTo>
                      <a:pt x="717" y="4393"/>
                    </a:lnTo>
                    <a:lnTo>
                      <a:pt x="1016" y="4721"/>
                    </a:lnTo>
                    <a:lnTo>
                      <a:pt x="1345" y="4990"/>
                    </a:lnTo>
                    <a:lnTo>
                      <a:pt x="1673" y="5229"/>
                    </a:lnTo>
                    <a:lnTo>
                      <a:pt x="2002" y="5379"/>
                    </a:lnTo>
                    <a:lnTo>
                      <a:pt x="2241" y="5379"/>
                    </a:lnTo>
                    <a:lnTo>
                      <a:pt x="2391" y="5319"/>
                    </a:lnTo>
                    <a:lnTo>
                      <a:pt x="2570" y="5259"/>
                    </a:lnTo>
                    <a:lnTo>
                      <a:pt x="2899" y="5050"/>
                    </a:lnTo>
                    <a:lnTo>
                      <a:pt x="3257" y="4781"/>
                    </a:lnTo>
                    <a:lnTo>
                      <a:pt x="3616" y="4482"/>
                    </a:lnTo>
                    <a:lnTo>
                      <a:pt x="3885" y="4124"/>
                    </a:lnTo>
                    <a:lnTo>
                      <a:pt x="4004" y="3974"/>
                    </a:lnTo>
                    <a:lnTo>
                      <a:pt x="4094" y="3825"/>
                    </a:lnTo>
                    <a:lnTo>
                      <a:pt x="4154" y="3646"/>
                    </a:lnTo>
                    <a:lnTo>
                      <a:pt x="4183" y="3526"/>
                    </a:lnTo>
                    <a:lnTo>
                      <a:pt x="4213" y="3347"/>
                    </a:lnTo>
                    <a:lnTo>
                      <a:pt x="4183" y="3168"/>
                    </a:lnTo>
                    <a:lnTo>
                      <a:pt x="4154" y="2988"/>
                    </a:lnTo>
                    <a:lnTo>
                      <a:pt x="4064" y="2809"/>
                    </a:lnTo>
                    <a:lnTo>
                      <a:pt x="3885" y="2451"/>
                    </a:lnTo>
                    <a:lnTo>
                      <a:pt x="3646" y="2032"/>
                    </a:lnTo>
                    <a:lnTo>
                      <a:pt x="3048" y="1106"/>
                    </a:lnTo>
                    <a:lnTo>
                      <a:pt x="2689" y="568"/>
                    </a:lnTo>
                    <a:lnTo>
                      <a:pt x="233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693319" y="1060084"/>
                <a:ext cx="50861" cy="65168"/>
              </a:xfrm>
              <a:custGeom>
                <a:avLst/>
                <a:gdLst/>
                <a:ahLst/>
                <a:cxnLst/>
                <a:rect l="l" t="t" r="r" b="b"/>
                <a:pathLst>
                  <a:path w="4035" h="5170" extrusionOk="0">
                    <a:moveTo>
                      <a:pt x="2272" y="0"/>
                    </a:moveTo>
                    <a:lnTo>
                      <a:pt x="1943" y="90"/>
                    </a:lnTo>
                    <a:lnTo>
                      <a:pt x="1584" y="239"/>
                    </a:lnTo>
                    <a:lnTo>
                      <a:pt x="1226" y="449"/>
                    </a:lnTo>
                    <a:lnTo>
                      <a:pt x="897" y="688"/>
                    </a:lnTo>
                    <a:lnTo>
                      <a:pt x="568" y="956"/>
                    </a:lnTo>
                    <a:lnTo>
                      <a:pt x="329" y="1255"/>
                    </a:lnTo>
                    <a:lnTo>
                      <a:pt x="120" y="1554"/>
                    </a:lnTo>
                    <a:lnTo>
                      <a:pt x="60" y="1733"/>
                    </a:lnTo>
                    <a:lnTo>
                      <a:pt x="30" y="1883"/>
                    </a:lnTo>
                    <a:lnTo>
                      <a:pt x="1" y="2002"/>
                    </a:lnTo>
                    <a:lnTo>
                      <a:pt x="30" y="2152"/>
                    </a:lnTo>
                    <a:lnTo>
                      <a:pt x="60" y="2301"/>
                    </a:lnTo>
                    <a:lnTo>
                      <a:pt x="120" y="2480"/>
                    </a:lnTo>
                    <a:lnTo>
                      <a:pt x="299" y="2809"/>
                    </a:lnTo>
                    <a:lnTo>
                      <a:pt x="538" y="3198"/>
                    </a:lnTo>
                    <a:lnTo>
                      <a:pt x="1196" y="4094"/>
                    </a:lnTo>
                    <a:lnTo>
                      <a:pt x="1525" y="4602"/>
                    </a:lnTo>
                    <a:lnTo>
                      <a:pt x="1913" y="5170"/>
                    </a:lnTo>
                    <a:lnTo>
                      <a:pt x="2301" y="4632"/>
                    </a:lnTo>
                    <a:lnTo>
                      <a:pt x="2690" y="4154"/>
                    </a:lnTo>
                    <a:lnTo>
                      <a:pt x="3377" y="3347"/>
                    </a:lnTo>
                    <a:lnTo>
                      <a:pt x="3646" y="2988"/>
                    </a:lnTo>
                    <a:lnTo>
                      <a:pt x="3855" y="2660"/>
                    </a:lnTo>
                    <a:lnTo>
                      <a:pt x="4005" y="2331"/>
                    </a:lnTo>
                    <a:lnTo>
                      <a:pt x="4034" y="2182"/>
                    </a:lnTo>
                    <a:lnTo>
                      <a:pt x="4034" y="2032"/>
                    </a:lnTo>
                    <a:lnTo>
                      <a:pt x="4034" y="1883"/>
                    </a:lnTo>
                    <a:lnTo>
                      <a:pt x="4005" y="1733"/>
                    </a:lnTo>
                    <a:lnTo>
                      <a:pt x="3855" y="1405"/>
                    </a:lnTo>
                    <a:lnTo>
                      <a:pt x="3646" y="1046"/>
                    </a:lnTo>
                    <a:lnTo>
                      <a:pt x="3377" y="717"/>
                    </a:lnTo>
                    <a:lnTo>
                      <a:pt x="3078" y="419"/>
                    </a:lnTo>
                    <a:lnTo>
                      <a:pt x="2779" y="209"/>
                    </a:lnTo>
                    <a:lnTo>
                      <a:pt x="2660" y="120"/>
                    </a:lnTo>
                    <a:lnTo>
                      <a:pt x="2511" y="60"/>
                    </a:lnTo>
                    <a:lnTo>
                      <a:pt x="2391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447371" y="820916"/>
                <a:ext cx="60655" cy="4784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3796" extrusionOk="0">
                    <a:moveTo>
                      <a:pt x="1853" y="0"/>
                    </a:moveTo>
                    <a:lnTo>
                      <a:pt x="1704" y="30"/>
                    </a:lnTo>
                    <a:lnTo>
                      <a:pt x="1555" y="90"/>
                    </a:lnTo>
                    <a:lnTo>
                      <a:pt x="1256" y="269"/>
                    </a:lnTo>
                    <a:lnTo>
                      <a:pt x="927" y="478"/>
                    </a:lnTo>
                    <a:lnTo>
                      <a:pt x="658" y="747"/>
                    </a:lnTo>
                    <a:lnTo>
                      <a:pt x="389" y="1076"/>
                    </a:lnTo>
                    <a:lnTo>
                      <a:pt x="180" y="1375"/>
                    </a:lnTo>
                    <a:lnTo>
                      <a:pt x="61" y="1674"/>
                    </a:lnTo>
                    <a:lnTo>
                      <a:pt x="31" y="1823"/>
                    </a:lnTo>
                    <a:lnTo>
                      <a:pt x="1" y="1943"/>
                    </a:lnTo>
                    <a:lnTo>
                      <a:pt x="31" y="2062"/>
                    </a:lnTo>
                    <a:lnTo>
                      <a:pt x="61" y="2212"/>
                    </a:lnTo>
                    <a:lnTo>
                      <a:pt x="210" y="2510"/>
                    </a:lnTo>
                    <a:lnTo>
                      <a:pt x="419" y="2809"/>
                    </a:lnTo>
                    <a:lnTo>
                      <a:pt x="718" y="3078"/>
                    </a:lnTo>
                    <a:lnTo>
                      <a:pt x="1017" y="3347"/>
                    </a:lnTo>
                    <a:lnTo>
                      <a:pt x="1345" y="3556"/>
                    </a:lnTo>
                    <a:lnTo>
                      <a:pt x="1644" y="3706"/>
                    </a:lnTo>
                    <a:lnTo>
                      <a:pt x="1794" y="3765"/>
                    </a:lnTo>
                    <a:lnTo>
                      <a:pt x="1943" y="3795"/>
                    </a:lnTo>
                    <a:lnTo>
                      <a:pt x="2092" y="3795"/>
                    </a:lnTo>
                    <a:lnTo>
                      <a:pt x="2212" y="3765"/>
                    </a:lnTo>
                    <a:lnTo>
                      <a:pt x="2361" y="3706"/>
                    </a:lnTo>
                    <a:lnTo>
                      <a:pt x="2511" y="3646"/>
                    </a:lnTo>
                    <a:lnTo>
                      <a:pt x="2810" y="3466"/>
                    </a:lnTo>
                    <a:lnTo>
                      <a:pt x="3138" y="3198"/>
                    </a:lnTo>
                    <a:lnTo>
                      <a:pt x="3885" y="2570"/>
                    </a:lnTo>
                    <a:lnTo>
                      <a:pt x="4333" y="2182"/>
                    </a:lnTo>
                    <a:lnTo>
                      <a:pt x="4812" y="1823"/>
                    </a:lnTo>
                    <a:lnTo>
                      <a:pt x="4304" y="1465"/>
                    </a:lnTo>
                    <a:lnTo>
                      <a:pt x="3855" y="1136"/>
                    </a:lnTo>
                    <a:lnTo>
                      <a:pt x="3079" y="538"/>
                    </a:lnTo>
                    <a:lnTo>
                      <a:pt x="2720" y="299"/>
                    </a:lnTo>
                    <a:lnTo>
                      <a:pt x="2421" y="120"/>
                    </a:lnTo>
                    <a:lnTo>
                      <a:pt x="2272" y="60"/>
                    </a:lnTo>
                    <a:lnTo>
                      <a:pt x="2122" y="30"/>
                    </a:lnTo>
                    <a:lnTo>
                      <a:pt x="197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249636" y="424691"/>
                <a:ext cx="49361" cy="64412"/>
              </a:xfrm>
              <a:custGeom>
                <a:avLst/>
                <a:gdLst/>
                <a:ahLst/>
                <a:cxnLst/>
                <a:rect l="l" t="t" r="r" b="b"/>
                <a:pathLst>
                  <a:path w="3916" h="5110" extrusionOk="0">
                    <a:moveTo>
                      <a:pt x="1853" y="0"/>
                    </a:moveTo>
                    <a:lnTo>
                      <a:pt x="1584" y="299"/>
                    </a:lnTo>
                    <a:lnTo>
                      <a:pt x="1315" y="598"/>
                    </a:lnTo>
                    <a:lnTo>
                      <a:pt x="748" y="1166"/>
                    </a:lnTo>
                    <a:lnTo>
                      <a:pt x="479" y="1435"/>
                    </a:lnTo>
                    <a:lnTo>
                      <a:pt x="270" y="1733"/>
                    </a:lnTo>
                    <a:lnTo>
                      <a:pt x="90" y="2032"/>
                    </a:lnTo>
                    <a:lnTo>
                      <a:pt x="61" y="2212"/>
                    </a:lnTo>
                    <a:lnTo>
                      <a:pt x="1" y="2361"/>
                    </a:lnTo>
                    <a:lnTo>
                      <a:pt x="1" y="2480"/>
                    </a:lnTo>
                    <a:lnTo>
                      <a:pt x="31" y="2600"/>
                    </a:lnTo>
                    <a:lnTo>
                      <a:pt x="90" y="2719"/>
                    </a:lnTo>
                    <a:lnTo>
                      <a:pt x="150" y="2869"/>
                    </a:lnTo>
                    <a:lnTo>
                      <a:pt x="359" y="3138"/>
                    </a:lnTo>
                    <a:lnTo>
                      <a:pt x="658" y="3466"/>
                    </a:lnTo>
                    <a:lnTo>
                      <a:pt x="1375" y="4214"/>
                    </a:lnTo>
                    <a:lnTo>
                      <a:pt x="1764" y="4632"/>
                    </a:lnTo>
                    <a:lnTo>
                      <a:pt x="2182" y="5110"/>
                    </a:lnTo>
                    <a:lnTo>
                      <a:pt x="2511" y="4572"/>
                    </a:lnTo>
                    <a:lnTo>
                      <a:pt x="2839" y="4094"/>
                    </a:lnTo>
                    <a:lnTo>
                      <a:pt x="3407" y="3227"/>
                    </a:lnTo>
                    <a:lnTo>
                      <a:pt x="3616" y="2869"/>
                    </a:lnTo>
                    <a:lnTo>
                      <a:pt x="3796" y="2510"/>
                    </a:lnTo>
                    <a:lnTo>
                      <a:pt x="3885" y="2182"/>
                    </a:lnTo>
                    <a:lnTo>
                      <a:pt x="3915" y="2032"/>
                    </a:lnTo>
                    <a:lnTo>
                      <a:pt x="3915" y="1883"/>
                    </a:lnTo>
                    <a:lnTo>
                      <a:pt x="3885" y="1763"/>
                    </a:lnTo>
                    <a:lnTo>
                      <a:pt x="3825" y="1644"/>
                    </a:lnTo>
                    <a:lnTo>
                      <a:pt x="3766" y="1494"/>
                    </a:lnTo>
                    <a:lnTo>
                      <a:pt x="3646" y="1375"/>
                    </a:lnTo>
                    <a:lnTo>
                      <a:pt x="3407" y="1166"/>
                    </a:lnTo>
                    <a:lnTo>
                      <a:pt x="3138" y="927"/>
                    </a:lnTo>
                    <a:lnTo>
                      <a:pt x="2481" y="478"/>
                    </a:lnTo>
                    <a:lnTo>
                      <a:pt x="2152" y="239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rgbClr val="FFFFFF">
                  <a:alpha val="781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" name="Google Shape;272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 flipH="1">
              <a:off x="726833" y="2668904"/>
              <a:ext cx="36920" cy="45958"/>
            </a:xfrm>
            <a:custGeom>
              <a:avLst/>
              <a:gdLst/>
              <a:ahLst/>
              <a:cxnLst/>
              <a:rect l="l" t="t" r="r" b="b"/>
              <a:pathLst>
                <a:path w="2929" h="3646" extrusionOk="0">
                  <a:moveTo>
                    <a:pt x="1106" y="1"/>
                  </a:moveTo>
                  <a:lnTo>
                    <a:pt x="568" y="30"/>
                  </a:lnTo>
                  <a:lnTo>
                    <a:pt x="0" y="90"/>
                  </a:lnTo>
                  <a:lnTo>
                    <a:pt x="0" y="3556"/>
                  </a:lnTo>
                  <a:lnTo>
                    <a:pt x="508" y="3616"/>
                  </a:lnTo>
                  <a:lnTo>
                    <a:pt x="1016" y="3646"/>
                  </a:lnTo>
                  <a:lnTo>
                    <a:pt x="1494" y="3616"/>
                  </a:lnTo>
                  <a:lnTo>
                    <a:pt x="1733" y="3586"/>
                  </a:lnTo>
                  <a:lnTo>
                    <a:pt x="1942" y="3526"/>
                  </a:lnTo>
                  <a:lnTo>
                    <a:pt x="2151" y="3467"/>
                  </a:lnTo>
                  <a:lnTo>
                    <a:pt x="2331" y="3347"/>
                  </a:lnTo>
                  <a:lnTo>
                    <a:pt x="2480" y="3198"/>
                  </a:lnTo>
                  <a:lnTo>
                    <a:pt x="2629" y="3048"/>
                  </a:lnTo>
                  <a:lnTo>
                    <a:pt x="2749" y="2839"/>
                  </a:lnTo>
                  <a:lnTo>
                    <a:pt x="2839" y="2600"/>
                  </a:lnTo>
                  <a:lnTo>
                    <a:pt x="2898" y="2301"/>
                  </a:lnTo>
                  <a:lnTo>
                    <a:pt x="2928" y="1973"/>
                  </a:lnTo>
                  <a:lnTo>
                    <a:pt x="2928" y="1614"/>
                  </a:lnTo>
                  <a:lnTo>
                    <a:pt x="2898" y="1285"/>
                  </a:lnTo>
                  <a:lnTo>
                    <a:pt x="2839" y="1016"/>
                  </a:lnTo>
                  <a:lnTo>
                    <a:pt x="2719" y="777"/>
                  </a:lnTo>
                  <a:lnTo>
                    <a:pt x="2600" y="568"/>
                  </a:lnTo>
                  <a:lnTo>
                    <a:pt x="2450" y="419"/>
                  </a:lnTo>
                  <a:lnTo>
                    <a:pt x="2271" y="269"/>
                  </a:lnTo>
                  <a:lnTo>
                    <a:pt x="2062" y="180"/>
                  </a:lnTo>
                  <a:lnTo>
                    <a:pt x="1853" y="90"/>
                  </a:lnTo>
                  <a:lnTo>
                    <a:pt x="1614" y="60"/>
                  </a:lnTo>
                  <a:lnTo>
                    <a:pt x="1374" y="30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 flipH="1">
              <a:off x="-9867" y="2508833"/>
              <a:ext cx="146142" cy="145777"/>
            </a:xfrm>
            <a:custGeom>
              <a:avLst/>
              <a:gdLst/>
              <a:ahLst/>
              <a:cxnLst/>
              <a:rect l="l" t="t" r="r" b="b"/>
              <a:pathLst>
                <a:path w="11594" h="11565" extrusionOk="0">
                  <a:moveTo>
                    <a:pt x="11594" y="7471"/>
                  </a:move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94" y="7471"/>
                  </a:lnTo>
                  <a:close/>
                  <a:moveTo>
                    <a:pt x="7381" y="0"/>
                  </a:moveTo>
                  <a:lnTo>
                    <a:pt x="7470" y="90"/>
                  </a:lnTo>
                  <a:lnTo>
                    <a:pt x="6335" y="90"/>
                  </a:lnTo>
                  <a:lnTo>
                    <a:pt x="5767" y="120"/>
                  </a:lnTo>
                  <a:lnTo>
                    <a:pt x="5200" y="180"/>
                  </a:lnTo>
                  <a:lnTo>
                    <a:pt x="4692" y="269"/>
                  </a:lnTo>
                  <a:lnTo>
                    <a:pt x="4213" y="389"/>
                  </a:lnTo>
                  <a:lnTo>
                    <a:pt x="3735" y="538"/>
                  </a:lnTo>
                  <a:lnTo>
                    <a:pt x="3287" y="747"/>
                  </a:lnTo>
                  <a:lnTo>
                    <a:pt x="2869" y="957"/>
                  </a:lnTo>
                  <a:lnTo>
                    <a:pt x="2451" y="1226"/>
                  </a:lnTo>
                  <a:lnTo>
                    <a:pt x="2092" y="1524"/>
                  </a:lnTo>
                  <a:lnTo>
                    <a:pt x="1733" y="1823"/>
                  </a:lnTo>
                  <a:lnTo>
                    <a:pt x="1405" y="2182"/>
                  </a:lnTo>
                  <a:lnTo>
                    <a:pt x="1106" y="2540"/>
                  </a:lnTo>
                  <a:lnTo>
                    <a:pt x="837" y="2929"/>
                  </a:lnTo>
                  <a:lnTo>
                    <a:pt x="628" y="3347"/>
                  </a:lnTo>
                  <a:lnTo>
                    <a:pt x="419" y="3795"/>
                  </a:lnTo>
                  <a:lnTo>
                    <a:pt x="269" y="4243"/>
                  </a:lnTo>
                  <a:lnTo>
                    <a:pt x="120" y="4722"/>
                  </a:lnTo>
                  <a:lnTo>
                    <a:pt x="60" y="5200"/>
                  </a:lnTo>
                  <a:lnTo>
                    <a:pt x="0" y="5648"/>
                  </a:lnTo>
                  <a:lnTo>
                    <a:pt x="0" y="6096"/>
                  </a:lnTo>
                  <a:lnTo>
                    <a:pt x="60" y="6574"/>
                  </a:lnTo>
                  <a:lnTo>
                    <a:pt x="120" y="7022"/>
                  </a:lnTo>
                  <a:lnTo>
                    <a:pt x="239" y="7441"/>
                  </a:lnTo>
                  <a:lnTo>
                    <a:pt x="419" y="7889"/>
                  </a:lnTo>
                  <a:lnTo>
                    <a:pt x="598" y="8307"/>
                  </a:lnTo>
                  <a:lnTo>
                    <a:pt x="807" y="8696"/>
                  </a:lnTo>
                  <a:lnTo>
                    <a:pt x="1076" y="9084"/>
                  </a:lnTo>
                  <a:lnTo>
                    <a:pt x="1375" y="9443"/>
                  </a:lnTo>
                  <a:lnTo>
                    <a:pt x="1674" y="9801"/>
                  </a:lnTo>
                  <a:lnTo>
                    <a:pt x="2032" y="10130"/>
                  </a:lnTo>
                  <a:lnTo>
                    <a:pt x="2391" y="10399"/>
                  </a:lnTo>
                  <a:lnTo>
                    <a:pt x="2779" y="10668"/>
                  </a:lnTo>
                  <a:lnTo>
                    <a:pt x="3198" y="10907"/>
                  </a:lnTo>
                  <a:lnTo>
                    <a:pt x="3646" y="11116"/>
                  </a:lnTo>
                  <a:lnTo>
                    <a:pt x="4124" y="11295"/>
                  </a:lnTo>
                  <a:lnTo>
                    <a:pt x="4602" y="11415"/>
                  </a:lnTo>
                  <a:lnTo>
                    <a:pt x="5050" y="11504"/>
                  </a:lnTo>
                  <a:lnTo>
                    <a:pt x="5528" y="11564"/>
                  </a:lnTo>
                  <a:lnTo>
                    <a:pt x="5976" y="11564"/>
                  </a:lnTo>
                  <a:lnTo>
                    <a:pt x="6454" y="11534"/>
                  </a:lnTo>
                  <a:lnTo>
                    <a:pt x="6903" y="11445"/>
                  </a:lnTo>
                  <a:lnTo>
                    <a:pt x="7321" y="11325"/>
                  </a:lnTo>
                  <a:lnTo>
                    <a:pt x="7769" y="11176"/>
                  </a:lnTo>
                  <a:lnTo>
                    <a:pt x="8188" y="10996"/>
                  </a:lnTo>
                  <a:lnTo>
                    <a:pt x="8606" y="10757"/>
                  </a:lnTo>
                  <a:lnTo>
                    <a:pt x="8994" y="10488"/>
                  </a:lnTo>
                  <a:lnTo>
                    <a:pt x="9383" y="10160"/>
                  </a:lnTo>
                  <a:lnTo>
                    <a:pt x="9741" y="9831"/>
                  </a:lnTo>
                  <a:lnTo>
                    <a:pt x="10100" y="9443"/>
                  </a:lnTo>
                  <a:lnTo>
                    <a:pt x="10429" y="9024"/>
                  </a:lnTo>
                  <a:lnTo>
                    <a:pt x="11504" y="7590"/>
                  </a:lnTo>
                  <a:lnTo>
                    <a:pt x="11504" y="7590"/>
                  </a:lnTo>
                  <a:lnTo>
                    <a:pt x="11564" y="6933"/>
                  </a:lnTo>
                  <a:lnTo>
                    <a:pt x="11564" y="6335"/>
                  </a:lnTo>
                  <a:lnTo>
                    <a:pt x="11504" y="5737"/>
                  </a:lnTo>
                  <a:lnTo>
                    <a:pt x="11415" y="5170"/>
                  </a:lnTo>
                  <a:lnTo>
                    <a:pt x="11265" y="4632"/>
                  </a:lnTo>
                  <a:lnTo>
                    <a:pt x="11116" y="4124"/>
                  </a:lnTo>
                  <a:lnTo>
                    <a:pt x="10907" y="3616"/>
                  </a:lnTo>
                  <a:lnTo>
                    <a:pt x="10638" y="3138"/>
                  </a:lnTo>
                  <a:lnTo>
                    <a:pt x="10369" y="2690"/>
                  </a:lnTo>
                  <a:lnTo>
                    <a:pt x="10040" y="2241"/>
                  </a:lnTo>
                  <a:lnTo>
                    <a:pt x="9682" y="1823"/>
                  </a:lnTo>
                  <a:lnTo>
                    <a:pt x="9263" y="1435"/>
                  </a:lnTo>
                  <a:lnTo>
                    <a:pt x="8845" y="1046"/>
                  </a:lnTo>
                  <a:lnTo>
                    <a:pt x="8397" y="688"/>
                  </a:lnTo>
                  <a:lnTo>
                    <a:pt x="7889" y="329"/>
                  </a:lnTo>
                  <a:lnTo>
                    <a:pt x="738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 flipH="1">
              <a:off x="47373" y="2667769"/>
              <a:ext cx="135605" cy="135605"/>
            </a:xfrm>
            <a:custGeom>
              <a:avLst/>
              <a:gdLst/>
              <a:ahLst/>
              <a:cxnLst/>
              <a:rect l="l" t="t" r="r" b="b"/>
              <a:pathLst>
                <a:path w="10758" h="10758" extrusionOk="0">
                  <a:moveTo>
                    <a:pt x="5498" y="1"/>
                  </a:moveTo>
                  <a:lnTo>
                    <a:pt x="4960" y="31"/>
                  </a:lnTo>
                  <a:lnTo>
                    <a:pt x="4422" y="91"/>
                  </a:lnTo>
                  <a:lnTo>
                    <a:pt x="3885" y="210"/>
                  </a:lnTo>
                  <a:lnTo>
                    <a:pt x="3407" y="359"/>
                  </a:lnTo>
                  <a:lnTo>
                    <a:pt x="2928" y="569"/>
                  </a:lnTo>
                  <a:lnTo>
                    <a:pt x="2480" y="808"/>
                  </a:lnTo>
                  <a:lnTo>
                    <a:pt x="2062" y="1106"/>
                  </a:lnTo>
                  <a:lnTo>
                    <a:pt x="1674" y="1435"/>
                  </a:lnTo>
                  <a:lnTo>
                    <a:pt x="1315" y="1794"/>
                  </a:lnTo>
                  <a:lnTo>
                    <a:pt x="1016" y="2182"/>
                  </a:lnTo>
                  <a:lnTo>
                    <a:pt x="747" y="2600"/>
                  </a:lnTo>
                  <a:lnTo>
                    <a:pt x="508" y="3049"/>
                  </a:lnTo>
                  <a:lnTo>
                    <a:pt x="299" y="3527"/>
                  </a:lnTo>
                  <a:lnTo>
                    <a:pt x="150" y="4035"/>
                  </a:lnTo>
                  <a:lnTo>
                    <a:pt x="60" y="4573"/>
                  </a:lnTo>
                  <a:lnTo>
                    <a:pt x="0" y="5110"/>
                  </a:lnTo>
                  <a:lnTo>
                    <a:pt x="0" y="5708"/>
                  </a:lnTo>
                  <a:lnTo>
                    <a:pt x="60" y="6246"/>
                  </a:lnTo>
                  <a:lnTo>
                    <a:pt x="180" y="6814"/>
                  </a:lnTo>
                  <a:lnTo>
                    <a:pt x="329" y="7322"/>
                  </a:lnTo>
                  <a:lnTo>
                    <a:pt x="538" y="7800"/>
                  </a:lnTo>
                  <a:lnTo>
                    <a:pt x="777" y="8278"/>
                  </a:lnTo>
                  <a:lnTo>
                    <a:pt x="1076" y="8696"/>
                  </a:lnTo>
                  <a:lnTo>
                    <a:pt x="1405" y="9085"/>
                  </a:lnTo>
                  <a:lnTo>
                    <a:pt x="1793" y="9443"/>
                  </a:lnTo>
                  <a:lnTo>
                    <a:pt x="2211" y="9772"/>
                  </a:lnTo>
                  <a:lnTo>
                    <a:pt x="2630" y="10071"/>
                  </a:lnTo>
                  <a:lnTo>
                    <a:pt x="3108" y="10310"/>
                  </a:lnTo>
                  <a:lnTo>
                    <a:pt x="3616" y="10489"/>
                  </a:lnTo>
                  <a:lnTo>
                    <a:pt x="4124" y="10638"/>
                  </a:lnTo>
                  <a:lnTo>
                    <a:pt x="4691" y="10728"/>
                  </a:lnTo>
                  <a:lnTo>
                    <a:pt x="5259" y="10758"/>
                  </a:lnTo>
                  <a:lnTo>
                    <a:pt x="5827" y="10758"/>
                  </a:lnTo>
                  <a:lnTo>
                    <a:pt x="6365" y="10698"/>
                  </a:lnTo>
                  <a:lnTo>
                    <a:pt x="6873" y="10579"/>
                  </a:lnTo>
                  <a:lnTo>
                    <a:pt x="7381" y="10429"/>
                  </a:lnTo>
                  <a:lnTo>
                    <a:pt x="7859" y="10220"/>
                  </a:lnTo>
                  <a:lnTo>
                    <a:pt x="8307" y="9951"/>
                  </a:lnTo>
                  <a:lnTo>
                    <a:pt x="8695" y="9682"/>
                  </a:lnTo>
                  <a:lnTo>
                    <a:pt x="9084" y="9353"/>
                  </a:lnTo>
                  <a:lnTo>
                    <a:pt x="9442" y="8995"/>
                  </a:lnTo>
                  <a:lnTo>
                    <a:pt x="9771" y="8606"/>
                  </a:lnTo>
                  <a:lnTo>
                    <a:pt x="10040" y="8188"/>
                  </a:lnTo>
                  <a:lnTo>
                    <a:pt x="10279" y="7710"/>
                  </a:lnTo>
                  <a:lnTo>
                    <a:pt x="10458" y="7232"/>
                  </a:lnTo>
                  <a:lnTo>
                    <a:pt x="10608" y="6724"/>
                  </a:lnTo>
                  <a:lnTo>
                    <a:pt x="10697" y="6216"/>
                  </a:lnTo>
                  <a:lnTo>
                    <a:pt x="10757" y="5648"/>
                  </a:lnTo>
                  <a:lnTo>
                    <a:pt x="10757" y="5081"/>
                  </a:lnTo>
                  <a:lnTo>
                    <a:pt x="10697" y="4513"/>
                  </a:lnTo>
                  <a:lnTo>
                    <a:pt x="10608" y="3975"/>
                  </a:lnTo>
                  <a:lnTo>
                    <a:pt x="10428" y="3467"/>
                  </a:lnTo>
                  <a:lnTo>
                    <a:pt x="10219" y="2959"/>
                  </a:lnTo>
                  <a:lnTo>
                    <a:pt x="9980" y="2511"/>
                  </a:lnTo>
                  <a:lnTo>
                    <a:pt x="9681" y="2093"/>
                  </a:lnTo>
                  <a:lnTo>
                    <a:pt x="9353" y="1674"/>
                  </a:lnTo>
                  <a:lnTo>
                    <a:pt x="8994" y="1316"/>
                  </a:lnTo>
                  <a:lnTo>
                    <a:pt x="8576" y="987"/>
                  </a:lnTo>
                  <a:lnTo>
                    <a:pt x="8128" y="718"/>
                  </a:lnTo>
                  <a:lnTo>
                    <a:pt x="7650" y="479"/>
                  </a:lnTo>
                  <a:lnTo>
                    <a:pt x="7171" y="300"/>
                  </a:lnTo>
                  <a:lnTo>
                    <a:pt x="6634" y="150"/>
                  </a:lnTo>
                  <a:lnTo>
                    <a:pt x="6096" y="61"/>
                  </a:lnTo>
                  <a:lnTo>
                    <a:pt x="549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 flipH="1">
              <a:off x="144179" y="2473047"/>
              <a:ext cx="131458" cy="131470"/>
            </a:xfrm>
            <a:custGeom>
              <a:avLst/>
              <a:gdLst/>
              <a:ahLst/>
              <a:cxnLst/>
              <a:rect l="l" t="t" r="r" b="b"/>
              <a:pathLst>
                <a:path w="10429" h="10430" extrusionOk="0">
                  <a:moveTo>
                    <a:pt x="5200" y="1"/>
                  </a:moveTo>
                  <a:lnTo>
                    <a:pt x="4632" y="31"/>
                  </a:lnTo>
                  <a:lnTo>
                    <a:pt x="4124" y="120"/>
                  </a:lnTo>
                  <a:lnTo>
                    <a:pt x="3616" y="270"/>
                  </a:lnTo>
                  <a:lnTo>
                    <a:pt x="3108" y="449"/>
                  </a:lnTo>
                  <a:lnTo>
                    <a:pt x="2660" y="658"/>
                  </a:lnTo>
                  <a:lnTo>
                    <a:pt x="2212" y="927"/>
                  </a:lnTo>
                  <a:lnTo>
                    <a:pt x="1823" y="1256"/>
                  </a:lnTo>
                  <a:lnTo>
                    <a:pt x="1465" y="1614"/>
                  </a:lnTo>
                  <a:lnTo>
                    <a:pt x="1106" y="1973"/>
                  </a:lnTo>
                  <a:lnTo>
                    <a:pt x="837" y="2391"/>
                  </a:lnTo>
                  <a:lnTo>
                    <a:pt x="568" y="2839"/>
                  </a:lnTo>
                  <a:lnTo>
                    <a:pt x="359" y="3318"/>
                  </a:lnTo>
                  <a:lnTo>
                    <a:pt x="180" y="3796"/>
                  </a:lnTo>
                  <a:lnTo>
                    <a:pt x="90" y="4333"/>
                  </a:lnTo>
                  <a:lnTo>
                    <a:pt x="1" y="4841"/>
                  </a:lnTo>
                  <a:lnTo>
                    <a:pt x="1" y="5409"/>
                  </a:lnTo>
                  <a:lnTo>
                    <a:pt x="31" y="5917"/>
                  </a:lnTo>
                  <a:lnTo>
                    <a:pt x="150" y="6425"/>
                  </a:lnTo>
                  <a:lnTo>
                    <a:pt x="270" y="6903"/>
                  </a:lnTo>
                  <a:lnTo>
                    <a:pt x="449" y="7381"/>
                  </a:lnTo>
                  <a:lnTo>
                    <a:pt x="688" y="7829"/>
                  </a:lnTo>
                  <a:lnTo>
                    <a:pt x="957" y="8248"/>
                  </a:lnTo>
                  <a:lnTo>
                    <a:pt x="1256" y="8636"/>
                  </a:lnTo>
                  <a:lnTo>
                    <a:pt x="1584" y="8995"/>
                  </a:lnTo>
                  <a:lnTo>
                    <a:pt x="1973" y="9323"/>
                  </a:lnTo>
                  <a:lnTo>
                    <a:pt x="2361" y="9592"/>
                  </a:lnTo>
                  <a:lnTo>
                    <a:pt x="2809" y="9861"/>
                  </a:lnTo>
                  <a:lnTo>
                    <a:pt x="3258" y="10070"/>
                  </a:lnTo>
                  <a:lnTo>
                    <a:pt x="3736" y="10220"/>
                  </a:lnTo>
                  <a:lnTo>
                    <a:pt x="4214" y="10339"/>
                  </a:lnTo>
                  <a:lnTo>
                    <a:pt x="4722" y="10429"/>
                  </a:lnTo>
                  <a:lnTo>
                    <a:pt x="5260" y="10429"/>
                  </a:lnTo>
                  <a:lnTo>
                    <a:pt x="5768" y="10399"/>
                  </a:lnTo>
                  <a:lnTo>
                    <a:pt x="6276" y="10339"/>
                  </a:lnTo>
                  <a:lnTo>
                    <a:pt x="6784" y="10190"/>
                  </a:lnTo>
                  <a:lnTo>
                    <a:pt x="7262" y="10041"/>
                  </a:lnTo>
                  <a:lnTo>
                    <a:pt x="7710" y="9831"/>
                  </a:lnTo>
                  <a:lnTo>
                    <a:pt x="8128" y="9563"/>
                  </a:lnTo>
                  <a:lnTo>
                    <a:pt x="8517" y="9264"/>
                  </a:lnTo>
                  <a:lnTo>
                    <a:pt x="8875" y="8935"/>
                  </a:lnTo>
                  <a:lnTo>
                    <a:pt x="9234" y="8576"/>
                  </a:lnTo>
                  <a:lnTo>
                    <a:pt x="9532" y="8188"/>
                  </a:lnTo>
                  <a:lnTo>
                    <a:pt x="9772" y="7770"/>
                  </a:lnTo>
                  <a:lnTo>
                    <a:pt x="10011" y="7321"/>
                  </a:lnTo>
                  <a:lnTo>
                    <a:pt x="10190" y="6843"/>
                  </a:lnTo>
                  <a:lnTo>
                    <a:pt x="10309" y="6365"/>
                  </a:lnTo>
                  <a:lnTo>
                    <a:pt x="10399" y="5857"/>
                  </a:lnTo>
                  <a:lnTo>
                    <a:pt x="10429" y="5320"/>
                  </a:lnTo>
                  <a:lnTo>
                    <a:pt x="10429" y="4782"/>
                  </a:lnTo>
                  <a:lnTo>
                    <a:pt x="10339" y="4244"/>
                  </a:lnTo>
                  <a:lnTo>
                    <a:pt x="10220" y="3736"/>
                  </a:lnTo>
                  <a:lnTo>
                    <a:pt x="10040" y="3258"/>
                  </a:lnTo>
                  <a:lnTo>
                    <a:pt x="9831" y="2780"/>
                  </a:lnTo>
                  <a:lnTo>
                    <a:pt x="9592" y="2332"/>
                  </a:lnTo>
                  <a:lnTo>
                    <a:pt x="9264" y="1943"/>
                  </a:lnTo>
                  <a:lnTo>
                    <a:pt x="8935" y="1555"/>
                  </a:lnTo>
                  <a:lnTo>
                    <a:pt x="8576" y="1226"/>
                  </a:lnTo>
                  <a:lnTo>
                    <a:pt x="8158" y="897"/>
                  </a:lnTo>
                  <a:lnTo>
                    <a:pt x="7710" y="628"/>
                  </a:lnTo>
                  <a:lnTo>
                    <a:pt x="7262" y="419"/>
                  </a:lnTo>
                  <a:lnTo>
                    <a:pt x="6784" y="240"/>
                  </a:lnTo>
                  <a:lnTo>
                    <a:pt x="6246" y="120"/>
                  </a:lnTo>
                  <a:lnTo>
                    <a:pt x="5738" y="31"/>
                  </a:lnTo>
                  <a:lnTo>
                    <a:pt x="520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 flipH="1">
              <a:off x="94087" y="2816546"/>
              <a:ext cx="129567" cy="129579"/>
            </a:xfrm>
            <a:custGeom>
              <a:avLst/>
              <a:gdLst/>
              <a:ahLst/>
              <a:cxnLst/>
              <a:rect l="l" t="t" r="r" b="b"/>
              <a:pathLst>
                <a:path w="10279" h="10280" extrusionOk="0">
                  <a:moveTo>
                    <a:pt x="5289" y="1"/>
                  </a:moveTo>
                  <a:lnTo>
                    <a:pt x="4781" y="30"/>
                  </a:lnTo>
                  <a:lnTo>
                    <a:pt x="4273" y="90"/>
                  </a:lnTo>
                  <a:lnTo>
                    <a:pt x="3765" y="210"/>
                  </a:lnTo>
                  <a:lnTo>
                    <a:pt x="3317" y="359"/>
                  </a:lnTo>
                  <a:lnTo>
                    <a:pt x="2869" y="568"/>
                  </a:lnTo>
                  <a:lnTo>
                    <a:pt x="2420" y="837"/>
                  </a:lnTo>
                  <a:lnTo>
                    <a:pt x="2032" y="1106"/>
                  </a:lnTo>
                  <a:lnTo>
                    <a:pt x="1644" y="1435"/>
                  </a:lnTo>
                  <a:lnTo>
                    <a:pt x="1285" y="1793"/>
                  </a:lnTo>
                  <a:lnTo>
                    <a:pt x="986" y="2182"/>
                  </a:lnTo>
                  <a:lnTo>
                    <a:pt x="717" y="2600"/>
                  </a:lnTo>
                  <a:lnTo>
                    <a:pt x="478" y="3048"/>
                  </a:lnTo>
                  <a:lnTo>
                    <a:pt x="299" y="3526"/>
                  </a:lnTo>
                  <a:lnTo>
                    <a:pt x="150" y="4005"/>
                  </a:lnTo>
                  <a:lnTo>
                    <a:pt x="60" y="4513"/>
                  </a:lnTo>
                  <a:lnTo>
                    <a:pt x="0" y="5020"/>
                  </a:lnTo>
                  <a:lnTo>
                    <a:pt x="0" y="5528"/>
                  </a:lnTo>
                  <a:lnTo>
                    <a:pt x="90" y="6036"/>
                  </a:lnTo>
                  <a:lnTo>
                    <a:pt x="209" y="6514"/>
                  </a:lnTo>
                  <a:lnTo>
                    <a:pt x="359" y="6993"/>
                  </a:lnTo>
                  <a:lnTo>
                    <a:pt x="568" y="7441"/>
                  </a:lnTo>
                  <a:lnTo>
                    <a:pt x="807" y="7859"/>
                  </a:lnTo>
                  <a:lnTo>
                    <a:pt x="1106" y="8277"/>
                  </a:lnTo>
                  <a:lnTo>
                    <a:pt x="1434" y="8636"/>
                  </a:lnTo>
                  <a:lnTo>
                    <a:pt x="1793" y="8995"/>
                  </a:lnTo>
                  <a:lnTo>
                    <a:pt x="2181" y="9323"/>
                  </a:lnTo>
                  <a:lnTo>
                    <a:pt x="2600" y="9592"/>
                  </a:lnTo>
                  <a:lnTo>
                    <a:pt x="3048" y="9831"/>
                  </a:lnTo>
                  <a:lnTo>
                    <a:pt x="3526" y="10010"/>
                  </a:lnTo>
                  <a:lnTo>
                    <a:pt x="4004" y="10160"/>
                  </a:lnTo>
                  <a:lnTo>
                    <a:pt x="4482" y="10250"/>
                  </a:lnTo>
                  <a:lnTo>
                    <a:pt x="5020" y="10279"/>
                  </a:lnTo>
                  <a:lnTo>
                    <a:pt x="5528" y="10279"/>
                  </a:lnTo>
                  <a:lnTo>
                    <a:pt x="6006" y="10220"/>
                  </a:lnTo>
                  <a:lnTo>
                    <a:pt x="6514" y="10100"/>
                  </a:lnTo>
                  <a:lnTo>
                    <a:pt x="6962" y="9921"/>
                  </a:lnTo>
                  <a:lnTo>
                    <a:pt x="7440" y="9712"/>
                  </a:lnTo>
                  <a:lnTo>
                    <a:pt x="7859" y="9473"/>
                  </a:lnTo>
                  <a:lnTo>
                    <a:pt x="8277" y="9174"/>
                  </a:lnTo>
                  <a:lnTo>
                    <a:pt x="8636" y="8845"/>
                  </a:lnTo>
                  <a:lnTo>
                    <a:pt x="8994" y="8487"/>
                  </a:lnTo>
                  <a:lnTo>
                    <a:pt x="9293" y="8098"/>
                  </a:lnTo>
                  <a:lnTo>
                    <a:pt x="9562" y="7680"/>
                  </a:lnTo>
                  <a:lnTo>
                    <a:pt x="9801" y="7232"/>
                  </a:lnTo>
                  <a:lnTo>
                    <a:pt x="10010" y="6783"/>
                  </a:lnTo>
                  <a:lnTo>
                    <a:pt x="10130" y="6305"/>
                  </a:lnTo>
                  <a:lnTo>
                    <a:pt x="10249" y="5797"/>
                  </a:lnTo>
                  <a:lnTo>
                    <a:pt x="10279" y="5289"/>
                  </a:lnTo>
                  <a:lnTo>
                    <a:pt x="10279" y="4781"/>
                  </a:lnTo>
                  <a:lnTo>
                    <a:pt x="10189" y="4273"/>
                  </a:lnTo>
                  <a:lnTo>
                    <a:pt x="10100" y="3795"/>
                  </a:lnTo>
                  <a:lnTo>
                    <a:pt x="9920" y="3317"/>
                  </a:lnTo>
                  <a:lnTo>
                    <a:pt x="9711" y="2869"/>
                  </a:lnTo>
                  <a:lnTo>
                    <a:pt x="9472" y="2421"/>
                  </a:lnTo>
                  <a:lnTo>
                    <a:pt x="9173" y="2032"/>
                  </a:lnTo>
                  <a:lnTo>
                    <a:pt x="8845" y="1644"/>
                  </a:lnTo>
                  <a:lnTo>
                    <a:pt x="8486" y="1315"/>
                  </a:lnTo>
                  <a:lnTo>
                    <a:pt x="8098" y="987"/>
                  </a:lnTo>
                  <a:lnTo>
                    <a:pt x="7679" y="718"/>
                  </a:lnTo>
                  <a:lnTo>
                    <a:pt x="7231" y="479"/>
                  </a:lnTo>
                  <a:lnTo>
                    <a:pt x="6783" y="299"/>
                  </a:lnTo>
                  <a:lnTo>
                    <a:pt x="6275" y="150"/>
                  </a:lnTo>
                  <a:lnTo>
                    <a:pt x="5797" y="60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 flipH="1">
              <a:off x="1049" y="3015037"/>
              <a:ext cx="126189" cy="126189"/>
            </a:xfrm>
            <a:custGeom>
              <a:avLst/>
              <a:gdLst/>
              <a:ahLst/>
              <a:cxnLst/>
              <a:rect l="l" t="t" r="r" b="b"/>
              <a:pathLst>
                <a:path w="10011" h="10011" extrusionOk="0">
                  <a:moveTo>
                    <a:pt x="5020" y="0"/>
                  </a:moveTo>
                  <a:lnTo>
                    <a:pt x="4512" y="30"/>
                  </a:lnTo>
                  <a:lnTo>
                    <a:pt x="4004" y="120"/>
                  </a:lnTo>
                  <a:lnTo>
                    <a:pt x="3526" y="269"/>
                  </a:lnTo>
                  <a:lnTo>
                    <a:pt x="3048" y="449"/>
                  </a:lnTo>
                  <a:lnTo>
                    <a:pt x="2600" y="658"/>
                  </a:lnTo>
                  <a:lnTo>
                    <a:pt x="2182" y="927"/>
                  </a:lnTo>
                  <a:lnTo>
                    <a:pt x="1793" y="1255"/>
                  </a:lnTo>
                  <a:lnTo>
                    <a:pt x="1435" y="1584"/>
                  </a:lnTo>
                  <a:lnTo>
                    <a:pt x="1106" y="1973"/>
                  </a:lnTo>
                  <a:lnTo>
                    <a:pt x="807" y="2361"/>
                  </a:lnTo>
                  <a:lnTo>
                    <a:pt x="568" y="2809"/>
                  </a:lnTo>
                  <a:lnTo>
                    <a:pt x="359" y="3257"/>
                  </a:lnTo>
                  <a:lnTo>
                    <a:pt x="180" y="3736"/>
                  </a:lnTo>
                  <a:lnTo>
                    <a:pt x="60" y="4214"/>
                  </a:lnTo>
                  <a:lnTo>
                    <a:pt x="0" y="4722"/>
                  </a:lnTo>
                  <a:lnTo>
                    <a:pt x="0" y="5230"/>
                  </a:lnTo>
                  <a:lnTo>
                    <a:pt x="60" y="5708"/>
                  </a:lnTo>
                  <a:lnTo>
                    <a:pt x="150" y="6186"/>
                  </a:lnTo>
                  <a:lnTo>
                    <a:pt x="299" y="6664"/>
                  </a:lnTo>
                  <a:lnTo>
                    <a:pt x="479" y="7112"/>
                  </a:lnTo>
                  <a:lnTo>
                    <a:pt x="718" y="7530"/>
                  </a:lnTo>
                  <a:lnTo>
                    <a:pt x="987" y="7919"/>
                  </a:lnTo>
                  <a:lnTo>
                    <a:pt x="1285" y="8307"/>
                  </a:lnTo>
                  <a:lnTo>
                    <a:pt x="1644" y="8636"/>
                  </a:lnTo>
                  <a:lnTo>
                    <a:pt x="2002" y="8965"/>
                  </a:lnTo>
                  <a:lnTo>
                    <a:pt x="2391" y="9233"/>
                  </a:lnTo>
                  <a:lnTo>
                    <a:pt x="2809" y="9473"/>
                  </a:lnTo>
                  <a:lnTo>
                    <a:pt x="3257" y="9682"/>
                  </a:lnTo>
                  <a:lnTo>
                    <a:pt x="3706" y="9831"/>
                  </a:lnTo>
                  <a:lnTo>
                    <a:pt x="4184" y="9951"/>
                  </a:lnTo>
                  <a:lnTo>
                    <a:pt x="4662" y="10010"/>
                  </a:lnTo>
                  <a:lnTo>
                    <a:pt x="5140" y="10010"/>
                  </a:lnTo>
                  <a:lnTo>
                    <a:pt x="5648" y="9980"/>
                  </a:lnTo>
                  <a:lnTo>
                    <a:pt x="6126" y="9891"/>
                  </a:lnTo>
                  <a:lnTo>
                    <a:pt x="6574" y="9741"/>
                  </a:lnTo>
                  <a:lnTo>
                    <a:pt x="7022" y="9562"/>
                  </a:lnTo>
                  <a:lnTo>
                    <a:pt x="7471" y="9353"/>
                  </a:lnTo>
                  <a:lnTo>
                    <a:pt x="7859" y="9084"/>
                  </a:lnTo>
                  <a:lnTo>
                    <a:pt x="8247" y="8785"/>
                  </a:lnTo>
                  <a:lnTo>
                    <a:pt x="8576" y="8457"/>
                  </a:lnTo>
                  <a:lnTo>
                    <a:pt x="8905" y="8098"/>
                  </a:lnTo>
                  <a:lnTo>
                    <a:pt x="9204" y="7710"/>
                  </a:lnTo>
                  <a:lnTo>
                    <a:pt x="9443" y="7291"/>
                  </a:lnTo>
                  <a:lnTo>
                    <a:pt x="9652" y="6843"/>
                  </a:lnTo>
                  <a:lnTo>
                    <a:pt x="9801" y="6395"/>
                  </a:lnTo>
                  <a:lnTo>
                    <a:pt x="9921" y="5917"/>
                  </a:lnTo>
                  <a:lnTo>
                    <a:pt x="10010" y="5439"/>
                  </a:lnTo>
                  <a:lnTo>
                    <a:pt x="10010" y="4961"/>
                  </a:lnTo>
                  <a:lnTo>
                    <a:pt x="9980" y="4453"/>
                  </a:lnTo>
                  <a:lnTo>
                    <a:pt x="9891" y="3975"/>
                  </a:lnTo>
                  <a:lnTo>
                    <a:pt x="9771" y="3526"/>
                  </a:lnTo>
                  <a:lnTo>
                    <a:pt x="9592" y="3078"/>
                  </a:lnTo>
                  <a:lnTo>
                    <a:pt x="9383" y="2630"/>
                  </a:lnTo>
                  <a:lnTo>
                    <a:pt x="9114" y="2242"/>
                  </a:lnTo>
                  <a:lnTo>
                    <a:pt x="8815" y="1853"/>
                  </a:lnTo>
                  <a:lnTo>
                    <a:pt x="8486" y="1494"/>
                  </a:lnTo>
                  <a:lnTo>
                    <a:pt x="8128" y="1166"/>
                  </a:lnTo>
                  <a:lnTo>
                    <a:pt x="7769" y="867"/>
                  </a:lnTo>
                  <a:lnTo>
                    <a:pt x="7351" y="628"/>
                  </a:lnTo>
                  <a:lnTo>
                    <a:pt x="6903" y="419"/>
                  </a:lnTo>
                  <a:lnTo>
                    <a:pt x="6455" y="240"/>
                  </a:lnTo>
                  <a:lnTo>
                    <a:pt x="6006" y="120"/>
                  </a:lnTo>
                  <a:lnTo>
                    <a:pt x="5528" y="30"/>
                  </a:lnTo>
                  <a:lnTo>
                    <a:pt x="502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 flipH="1">
              <a:off x="197662" y="2621446"/>
              <a:ext cx="126176" cy="126189"/>
            </a:xfrm>
            <a:custGeom>
              <a:avLst/>
              <a:gdLst/>
              <a:ahLst/>
              <a:cxnLst/>
              <a:rect l="l" t="t" r="r" b="b"/>
              <a:pathLst>
                <a:path w="10010" h="10011" extrusionOk="0">
                  <a:moveTo>
                    <a:pt x="5110" y="1"/>
                  </a:moveTo>
                  <a:lnTo>
                    <a:pt x="4631" y="31"/>
                  </a:lnTo>
                  <a:lnTo>
                    <a:pt x="4153" y="90"/>
                  </a:lnTo>
                  <a:lnTo>
                    <a:pt x="3675" y="210"/>
                  </a:lnTo>
                  <a:lnTo>
                    <a:pt x="3227" y="359"/>
                  </a:lnTo>
                  <a:lnTo>
                    <a:pt x="2779" y="568"/>
                  </a:lnTo>
                  <a:lnTo>
                    <a:pt x="2361" y="807"/>
                  </a:lnTo>
                  <a:lnTo>
                    <a:pt x="1972" y="1076"/>
                  </a:lnTo>
                  <a:lnTo>
                    <a:pt x="1614" y="1375"/>
                  </a:lnTo>
                  <a:lnTo>
                    <a:pt x="1285" y="1734"/>
                  </a:lnTo>
                  <a:lnTo>
                    <a:pt x="986" y="2092"/>
                  </a:lnTo>
                  <a:lnTo>
                    <a:pt x="717" y="2511"/>
                  </a:lnTo>
                  <a:lnTo>
                    <a:pt x="478" y="2929"/>
                  </a:lnTo>
                  <a:lnTo>
                    <a:pt x="269" y="3377"/>
                  </a:lnTo>
                  <a:lnTo>
                    <a:pt x="149" y="3855"/>
                  </a:lnTo>
                  <a:lnTo>
                    <a:pt x="30" y="4333"/>
                  </a:lnTo>
                  <a:lnTo>
                    <a:pt x="0" y="4811"/>
                  </a:lnTo>
                  <a:lnTo>
                    <a:pt x="0" y="5319"/>
                  </a:lnTo>
                  <a:lnTo>
                    <a:pt x="60" y="5827"/>
                  </a:lnTo>
                  <a:lnTo>
                    <a:pt x="179" y="6305"/>
                  </a:lnTo>
                  <a:lnTo>
                    <a:pt x="329" y="6783"/>
                  </a:lnTo>
                  <a:lnTo>
                    <a:pt x="538" y="7232"/>
                  </a:lnTo>
                  <a:lnTo>
                    <a:pt x="807" y="7680"/>
                  </a:lnTo>
                  <a:lnTo>
                    <a:pt x="1106" y="8068"/>
                  </a:lnTo>
                  <a:lnTo>
                    <a:pt x="1434" y="8457"/>
                  </a:lnTo>
                  <a:lnTo>
                    <a:pt x="1793" y="8785"/>
                  </a:lnTo>
                  <a:lnTo>
                    <a:pt x="2181" y="9114"/>
                  </a:lnTo>
                  <a:lnTo>
                    <a:pt x="2600" y="9383"/>
                  </a:lnTo>
                  <a:lnTo>
                    <a:pt x="3048" y="9592"/>
                  </a:lnTo>
                  <a:lnTo>
                    <a:pt x="3526" y="9771"/>
                  </a:lnTo>
                  <a:lnTo>
                    <a:pt x="4004" y="9921"/>
                  </a:lnTo>
                  <a:lnTo>
                    <a:pt x="4512" y="9981"/>
                  </a:lnTo>
                  <a:lnTo>
                    <a:pt x="5020" y="10011"/>
                  </a:lnTo>
                  <a:lnTo>
                    <a:pt x="5498" y="9981"/>
                  </a:lnTo>
                  <a:lnTo>
                    <a:pt x="5976" y="9921"/>
                  </a:lnTo>
                  <a:lnTo>
                    <a:pt x="6454" y="9801"/>
                  </a:lnTo>
                  <a:lnTo>
                    <a:pt x="6902" y="9622"/>
                  </a:lnTo>
                  <a:lnTo>
                    <a:pt x="7321" y="9413"/>
                  </a:lnTo>
                  <a:lnTo>
                    <a:pt x="7739" y="9144"/>
                  </a:lnTo>
                  <a:lnTo>
                    <a:pt x="8127" y="8845"/>
                  </a:lnTo>
                  <a:lnTo>
                    <a:pt x="8486" y="8546"/>
                  </a:lnTo>
                  <a:lnTo>
                    <a:pt x="8815" y="8188"/>
                  </a:lnTo>
                  <a:lnTo>
                    <a:pt x="9114" y="7799"/>
                  </a:lnTo>
                  <a:lnTo>
                    <a:pt x="9353" y="7381"/>
                  </a:lnTo>
                  <a:lnTo>
                    <a:pt x="9592" y="6963"/>
                  </a:lnTo>
                  <a:lnTo>
                    <a:pt x="9741" y="6515"/>
                  </a:lnTo>
                  <a:lnTo>
                    <a:pt x="9890" y="6036"/>
                  </a:lnTo>
                  <a:lnTo>
                    <a:pt x="9980" y="5558"/>
                  </a:lnTo>
                  <a:lnTo>
                    <a:pt x="10010" y="5080"/>
                  </a:lnTo>
                  <a:lnTo>
                    <a:pt x="9980" y="4572"/>
                  </a:lnTo>
                  <a:lnTo>
                    <a:pt x="9920" y="4094"/>
                  </a:lnTo>
                  <a:lnTo>
                    <a:pt x="9801" y="3616"/>
                  </a:lnTo>
                  <a:lnTo>
                    <a:pt x="9621" y="3168"/>
                  </a:lnTo>
                  <a:lnTo>
                    <a:pt x="9412" y="2750"/>
                  </a:lnTo>
                  <a:lnTo>
                    <a:pt x="9173" y="2331"/>
                  </a:lnTo>
                  <a:lnTo>
                    <a:pt x="8874" y="1943"/>
                  </a:lnTo>
                  <a:lnTo>
                    <a:pt x="8576" y="1584"/>
                  </a:lnTo>
                  <a:lnTo>
                    <a:pt x="8217" y="1256"/>
                  </a:lnTo>
                  <a:lnTo>
                    <a:pt x="7829" y="957"/>
                  </a:lnTo>
                  <a:lnTo>
                    <a:pt x="7440" y="688"/>
                  </a:lnTo>
                  <a:lnTo>
                    <a:pt x="7022" y="449"/>
                  </a:lnTo>
                  <a:lnTo>
                    <a:pt x="6574" y="270"/>
                  </a:lnTo>
                  <a:lnTo>
                    <a:pt x="6096" y="150"/>
                  </a:lnTo>
                  <a:lnTo>
                    <a:pt x="5618" y="60"/>
                  </a:lnTo>
                  <a:lnTo>
                    <a:pt x="511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 flipH="1">
              <a:off x="246242" y="2772101"/>
              <a:ext cx="116773" cy="116773"/>
            </a:xfrm>
            <a:custGeom>
              <a:avLst/>
              <a:gdLst/>
              <a:ahLst/>
              <a:cxnLst/>
              <a:rect l="l" t="t" r="r" b="b"/>
              <a:pathLst>
                <a:path w="9264" h="9264" extrusionOk="0">
                  <a:moveTo>
                    <a:pt x="4692" y="1"/>
                  </a:moveTo>
                  <a:lnTo>
                    <a:pt x="4214" y="31"/>
                  </a:lnTo>
                  <a:lnTo>
                    <a:pt x="3765" y="90"/>
                  </a:lnTo>
                  <a:lnTo>
                    <a:pt x="3317" y="210"/>
                  </a:lnTo>
                  <a:lnTo>
                    <a:pt x="2899" y="359"/>
                  </a:lnTo>
                  <a:lnTo>
                    <a:pt x="2481" y="539"/>
                  </a:lnTo>
                  <a:lnTo>
                    <a:pt x="2122" y="748"/>
                  </a:lnTo>
                  <a:lnTo>
                    <a:pt x="1763" y="1017"/>
                  </a:lnTo>
                  <a:lnTo>
                    <a:pt x="1435" y="1315"/>
                  </a:lnTo>
                  <a:lnTo>
                    <a:pt x="1106" y="1614"/>
                  </a:lnTo>
                  <a:lnTo>
                    <a:pt x="837" y="1973"/>
                  </a:lnTo>
                  <a:lnTo>
                    <a:pt x="628" y="2331"/>
                  </a:lnTo>
                  <a:lnTo>
                    <a:pt x="419" y="2750"/>
                  </a:lnTo>
                  <a:lnTo>
                    <a:pt x="240" y="3168"/>
                  </a:lnTo>
                  <a:lnTo>
                    <a:pt x="120" y="3586"/>
                  </a:lnTo>
                  <a:lnTo>
                    <a:pt x="60" y="4035"/>
                  </a:lnTo>
                  <a:lnTo>
                    <a:pt x="1" y="4513"/>
                  </a:lnTo>
                  <a:lnTo>
                    <a:pt x="30" y="4991"/>
                  </a:lnTo>
                  <a:lnTo>
                    <a:pt x="90" y="5469"/>
                  </a:lnTo>
                  <a:lnTo>
                    <a:pt x="210" y="5947"/>
                  </a:lnTo>
                  <a:lnTo>
                    <a:pt x="359" y="6365"/>
                  </a:lnTo>
                  <a:lnTo>
                    <a:pt x="538" y="6784"/>
                  </a:lnTo>
                  <a:lnTo>
                    <a:pt x="777" y="7172"/>
                  </a:lnTo>
                  <a:lnTo>
                    <a:pt x="1046" y="7560"/>
                  </a:lnTo>
                  <a:lnTo>
                    <a:pt x="1345" y="7889"/>
                  </a:lnTo>
                  <a:lnTo>
                    <a:pt x="1704" y="8188"/>
                  </a:lnTo>
                  <a:lnTo>
                    <a:pt x="2062" y="8457"/>
                  </a:lnTo>
                  <a:lnTo>
                    <a:pt x="2451" y="8696"/>
                  </a:lnTo>
                  <a:lnTo>
                    <a:pt x="2869" y="8905"/>
                  </a:lnTo>
                  <a:lnTo>
                    <a:pt x="3317" y="9054"/>
                  </a:lnTo>
                  <a:lnTo>
                    <a:pt x="3765" y="9174"/>
                  </a:lnTo>
                  <a:lnTo>
                    <a:pt x="4243" y="9234"/>
                  </a:lnTo>
                  <a:lnTo>
                    <a:pt x="4722" y="9264"/>
                  </a:lnTo>
                  <a:lnTo>
                    <a:pt x="5200" y="9204"/>
                  </a:lnTo>
                  <a:lnTo>
                    <a:pt x="5648" y="9144"/>
                  </a:lnTo>
                  <a:lnTo>
                    <a:pt x="6096" y="9025"/>
                  </a:lnTo>
                  <a:lnTo>
                    <a:pt x="6514" y="8845"/>
                  </a:lnTo>
                  <a:lnTo>
                    <a:pt x="6903" y="8666"/>
                  </a:lnTo>
                  <a:lnTo>
                    <a:pt x="7261" y="8427"/>
                  </a:lnTo>
                  <a:lnTo>
                    <a:pt x="7620" y="8158"/>
                  </a:lnTo>
                  <a:lnTo>
                    <a:pt x="7949" y="7859"/>
                  </a:lnTo>
                  <a:lnTo>
                    <a:pt x="8247" y="7531"/>
                  </a:lnTo>
                  <a:lnTo>
                    <a:pt x="8486" y="7172"/>
                  </a:lnTo>
                  <a:lnTo>
                    <a:pt x="8726" y="6784"/>
                  </a:lnTo>
                  <a:lnTo>
                    <a:pt x="8905" y="6395"/>
                  </a:lnTo>
                  <a:lnTo>
                    <a:pt x="9054" y="5977"/>
                  </a:lnTo>
                  <a:lnTo>
                    <a:pt x="9174" y="5529"/>
                  </a:lnTo>
                  <a:lnTo>
                    <a:pt x="9233" y="5080"/>
                  </a:lnTo>
                  <a:lnTo>
                    <a:pt x="9263" y="4602"/>
                  </a:lnTo>
                  <a:lnTo>
                    <a:pt x="9233" y="4124"/>
                  </a:lnTo>
                  <a:lnTo>
                    <a:pt x="9144" y="3676"/>
                  </a:lnTo>
                  <a:lnTo>
                    <a:pt x="9054" y="3258"/>
                  </a:lnTo>
                  <a:lnTo>
                    <a:pt x="8875" y="2809"/>
                  </a:lnTo>
                  <a:lnTo>
                    <a:pt x="8696" y="2421"/>
                  </a:lnTo>
                  <a:lnTo>
                    <a:pt x="8457" y="2033"/>
                  </a:lnTo>
                  <a:lnTo>
                    <a:pt x="8218" y="1704"/>
                  </a:lnTo>
                  <a:lnTo>
                    <a:pt x="7919" y="1375"/>
                  </a:lnTo>
                  <a:lnTo>
                    <a:pt x="7590" y="1076"/>
                  </a:lnTo>
                  <a:lnTo>
                    <a:pt x="7232" y="808"/>
                  </a:lnTo>
                  <a:lnTo>
                    <a:pt x="6843" y="568"/>
                  </a:lnTo>
                  <a:lnTo>
                    <a:pt x="6455" y="389"/>
                  </a:lnTo>
                  <a:lnTo>
                    <a:pt x="6036" y="210"/>
                  </a:lnTo>
                  <a:lnTo>
                    <a:pt x="5588" y="120"/>
                  </a:lnTo>
                  <a:lnTo>
                    <a:pt x="5140" y="31"/>
                  </a:lnTo>
                  <a:lnTo>
                    <a:pt x="469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 flipH="1">
              <a:off x="297090" y="2429358"/>
              <a:ext cx="117151" cy="117151"/>
            </a:xfrm>
            <a:custGeom>
              <a:avLst/>
              <a:gdLst/>
              <a:ahLst/>
              <a:cxnLst/>
              <a:rect l="l" t="t" r="r" b="b"/>
              <a:pathLst>
                <a:path w="9294" h="9294" extrusionOk="0">
                  <a:moveTo>
                    <a:pt x="4244" y="1"/>
                  </a:moveTo>
                  <a:lnTo>
                    <a:pt x="3766" y="60"/>
                  </a:lnTo>
                  <a:lnTo>
                    <a:pt x="3318" y="180"/>
                  </a:lnTo>
                  <a:lnTo>
                    <a:pt x="2869" y="329"/>
                  </a:lnTo>
                  <a:lnTo>
                    <a:pt x="2451" y="539"/>
                  </a:lnTo>
                  <a:lnTo>
                    <a:pt x="2063" y="748"/>
                  </a:lnTo>
                  <a:lnTo>
                    <a:pt x="1704" y="1017"/>
                  </a:lnTo>
                  <a:lnTo>
                    <a:pt x="1375" y="1315"/>
                  </a:lnTo>
                  <a:lnTo>
                    <a:pt x="1047" y="1674"/>
                  </a:lnTo>
                  <a:lnTo>
                    <a:pt x="778" y="2033"/>
                  </a:lnTo>
                  <a:lnTo>
                    <a:pt x="569" y="2421"/>
                  </a:lnTo>
                  <a:lnTo>
                    <a:pt x="359" y="2839"/>
                  </a:lnTo>
                  <a:lnTo>
                    <a:pt x="210" y="3258"/>
                  </a:lnTo>
                  <a:lnTo>
                    <a:pt x="90" y="3736"/>
                  </a:lnTo>
                  <a:lnTo>
                    <a:pt x="31" y="4214"/>
                  </a:lnTo>
                  <a:lnTo>
                    <a:pt x="1" y="4692"/>
                  </a:lnTo>
                  <a:lnTo>
                    <a:pt x="31" y="5170"/>
                  </a:lnTo>
                  <a:lnTo>
                    <a:pt x="120" y="5648"/>
                  </a:lnTo>
                  <a:lnTo>
                    <a:pt x="240" y="6126"/>
                  </a:lnTo>
                  <a:lnTo>
                    <a:pt x="389" y="6545"/>
                  </a:lnTo>
                  <a:lnTo>
                    <a:pt x="598" y="6963"/>
                  </a:lnTo>
                  <a:lnTo>
                    <a:pt x="837" y="7351"/>
                  </a:lnTo>
                  <a:lnTo>
                    <a:pt x="1136" y="7710"/>
                  </a:lnTo>
                  <a:lnTo>
                    <a:pt x="1435" y="8039"/>
                  </a:lnTo>
                  <a:lnTo>
                    <a:pt x="1794" y="8307"/>
                  </a:lnTo>
                  <a:lnTo>
                    <a:pt x="2152" y="8576"/>
                  </a:lnTo>
                  <a:lnTo>
                    <a:pt x="2541" y="8815"/>
                  </a:lnTo>
                  <a:lnTo>
                    <a:pt x="2959" y="8995"/>
                  </a:lnTo>
                  <a:lnTo>
                    <a:pt x="3407" y="9114"/>
                  </a:lnTo>
                  <a:lnTo>
                    <a:pt x="3885" y="9234"/>
                  </a:lnTo>
                  <a:lnTo>
                    <a:pt x="4363" y="9293"/>
                  </a:lnTo>
                  <a:lnTo>
                    <a:pt x="4841" y="9293"/>
                  </a:lnTo>
                  <a:lnTo>
                    <a:pt x="5319" y="9234"/>
                  </a:lnTo>
                  <a:lnTo>
                    <a:pt x="5768" y="9174"/>
                  </a:lnTo>
                  <a:lnTo>
                    <a:pt x="6186" y="9025"/>
                  </a:lnTo>
                  <a:lnTo>
                    <a:pt x="6604" y="8875"/>
                  </a:lnTo>
                  <a:lnTo>
                    <a:pt x="6993" y="8666"/>
                  </a:lnTo>
                  <a:lnTo>
                    <a:pt x="7381" y="8427"/>
                  </a:lnTo>
                  <a:lnTo>
                    <a:pt x="7710" y="8158"/>
                  </a:lnTo>
                  <a:lnTo>
                    <a:pt x="8039" y="7859"/>
                  </a:lnTo>
                  <a:lnTo>
                    <a:pt x="8307" y="7531"/>
                  </a:lnTo>
                  <a:lnTo>
                    <a:pt x="8576" y="7172"/>
                  </a:lnTo>
                  <a:lnTo>
                    <a:pt x="8786" y="6784"/>
                  </a:lnTo>
                  <a:lnTo>
                    <a:pt x="8965" y="6395"/>
                  </a:lnTo>
                  <a:lnTo>
                    <a:pt x="9114" y="5947"/>
                  </a:lnTo>
                  <a:lnTo>
                    <a:pt x="9204" y="5529"/>
                  </a:lnTo>
                  <a:lnTo>
                    <a:pt x="9264" y="5050"/>
                  </a:lnTo>
                  <a:lnTo>
                    <a:pt x="9294" y="4602"/>
                  </a:lnTo>
                  <a:lnTo>
                    <a:pt x="9264" y="4124"/>
                  </a:lnTo>
                  <a:lnTo>
                    <a:pt x="9204" y="3676"/>
                  </a:lnTo>
                  <a:lnTo>
                    <a:pt x="9084" y="3228"/>
                  </a:lnTo>
                  <a:lnTo>
                    <a:pt x="8935" y="2809"/>
                  </a:lnTo>
                  <a:lnTo>
                    <a:pt x="8726" y="2391"/>
                  </a:lnTo>
                  <a:lnTo>
                    <a:pt x="8517" y="2033"/>
                  </a:lnTo>
                  <a:lnTo>
                    <a:pt x="8248" y="1674"/>
                  </a:lnTo>
                  <a:lnTo>
                    <a:pt x="7949" y="1345"/>
                  </a:lnTo>
                  <a:lnTo>
                    <a:pt x="7650" y="1076"/>
                  </a:lnTo>
                  <a:lnTo>
                    <a:pt x="7292" y="808"/>
                  </a:lnTo>
                  <a:lnTo>
                    <a:pt x="6933" y="568"/>
                  </a:lnTo>
                  <a:lnTo>
                    <a:pt x="6515" y="389"/>
                  </a:lnTo>
                  <a:lnTo>
                    <a:pt x="6096" y="210"/>
                  </a:lnTo>
                  <a:lnTo>
                    <a:pt x="5678" y="90"/>
                  </a:lnTo>
                  <a:lnTo>
                    <a:pt x="5200" y="31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 flipH="1">
              <a:off x="151704" y="2969092"/>
              <a:ext cx="116395" cy="116395"/>
            </a:xfrm>
            <a:custGeom>
              <a:avLst/>
              <a:gdLst/>
              <a:ahLst/>
              <a:cxnLst/>
              <a:rect l="l" t="t" r="r" b="b"/>
              <a:pathLst>
                <a:path w="9234" h="9234" extrusionOk="0">
                  <a:moveTo>
                    <a:pt x="4572" y="0"/>
                  </a:moveTo>
                  <a:lnTo>
                    <a:pt x="4124" y="30"/>
                  </a:lnTo>
                  <a:lnTo>
                    <a:pt x="3676" y="90"/>
                  </a:lnTo>
                  <a:lnTo>
                    <a:pt x="3227" y="209"/>
                  </a:lnTo>
                  <a:lnTo>
                    <a:pt x="2809" y="389"/>
                  </a:lnTo>
                  <a:lnTo>
                    <a:pt x="2421" y="568"/>
                  </a:lnTo>
                  <a:lnTo>
                    <a:pt x="2032" y="807"/>
                  </a:lnTo>
                  <a:lnTo>
                    <a:pt x="1703" y="1076"/>
                  </a:lnTo>
                  <a:lnTo>
                    <a:pt x="1375" y="1375"/>
                  </a:lnTo>
                  <a:lnTo>
                    <a:pt x="1076" y="1703"/>
                  </a:lnTo>
                  <a:lnTo>
                    <a:pt x="807" y="2032"/>
                  </a:lnTo>
                  <a:lnTo>
                    <a:pt x="568" y="2420"/>
                  </a:lnTo>
                  <a:lnTo>
                    <a:pt x="389" y="2809"/>
                  </a:lnTo>
                  <a:lnTo>
                    <a:pt x="209" y="3227"/>
                  </a:lnTo>
                  <a:lnTo>
                    <a:pt x="120" y="3675"/>
                  </a:lnTo>
                  <a:lnTo>
                    <a:pt x="30" y="4124"/>
                  </a:lnTo>
                  <a:lnTo>
                    <a:pt x="0" y="4572"/>
                  </a:lnTo>
                  <a:lnTo>
                    <a:pt x="30" y="5050"/>
                  </a:lnTo>
                  <a:lnTo>
                    <a:pt x="90" y="5528"/>
                  </a:lnTo>
                  <a:lnTo>
                    <a:pt x="209" y="5976"/>
                  </a:lnTo>
                  <a:lnTo>
                    <a:pt x="389" y="6424"/>
                  </a:lnTo>
                  <a:lnTo>
                    <a:pt x="598" y="6843"/>
                  </a:lnTo>
                  <a:lnTo>
                    <a:pt x="837" y="7231"/>
                  </a:lnTo>
                  <a:lnTo>
                    <a:pt x="1106" y="7590"/>
                  </a:lnTo>
                  <a:lnTo>
                    <a:pt x="1435" y="7918"/>
                  </a:lnTo>
                  <a:lnTo>
                    <a:pt x="1763" y="8217"/>
                  </a:lnTo>
                  <a:lnTo>
                    <a:pt x="2152" y="8486"/>
                  </a:lnTo>
                  <a:lnTo>
                    <a:pt x="2540" y="8725"/>
                  </a:lnTo>
                  <a:lnTo>
                    <a:pt x="2958" y="8904"/>
                  </a:lnTo>
                  <a:lnTo>
                    <a:pt x="3407" y="9054"/>
                  </a:lnTo>
                  <a:lnTo>
                    <a:pt x="3855" y="9173"/>
                  </a:lnTo>
                  <a:lnTo>
                    <a:pt x="4333" y="9233"/>
                  </a:lnTo>
                  <a:lnTo>
                    <a:pt x="4811" y="9233"/>
                  </a:lnTo>
                  <a:lnTo>
                    <a:pt x="5259" y="9173"/>
                  </a:lnTo>
                  <a:lnTo>
                    <a:pt x="5707" y="9084"/>
                  </a:lnTo>
                  <a:lnTo>
                    <a:pt x="6156" y="8964"/>
                  </a:lnTo>
                  <a:lnTo>
                    <a:pt x="6544" y="8785"/>
                  </a:lnTo>
                  <a:lnTo>
                    <a:pt x="6933" y="8576"/>
                  </a:lnTo>
                  <a:lnTo>
                    <a:pt x="7321" y="8337"/>
                  </a:lnTo>
                  <a:lnTo>
                    <a:pt x="7650" y="8068"/>
                  </a:lnTo>
                  <a:lnTo>
                    <a:pt x="7978" y="7769"/>
                  </a:lnTo>
                  <a:lnTo>
                    <a:pt x="8277" y="7440"/>
                  </a:lnTo>
                  <a:lnTo>
                    <a:pt x="8516" y="7052"/>
                  </a:lnTo>
                  <a:lnTo>
                    <a:pt x="8725" y="6693"/>
                  </a:lnTo>
                  <a:lnTo>
                    <a:pt x="8905" y="6275"/>
                  </a:lnTo>
                  <a:lnTo>
                    <a:pt x="9054" y="5857"/>
                  </a:lnTo>
                  <a:lnTo>
                    <a:pt x="9174" y="5408"/>
                  </a:lnTo>
                  <a:lnTo>
                    <a:pt x="9233" y="4960"/>
                  </a:lnTo>
                  <a:lnTo>
                    <a:pt x="9233" y="4512"/>
                  </a:lnTo>
                  <a:lnTo>
                    <a:pt x="9203" y="4034"/>
                  </a:lnTo>
                  <a:lnTo>
                    <a:pt x="9114" y="3586"/>
                  </a:lnTo>
                  <a:lnTo>
                    <a:pt x="8994" y="3167"/>
                  </a:lnTo>
                  <a:lnTo>
                    <a:pt x="8845" y="2749"/>
                  </a:lnTo>
                  <a:lnTo>
                    <a:pt x="8636" y="2361"/>
                  </a:lnTo>
                  <a:lnTo>
                    <a:pt x="8397" y="1972"/>
                  </a:lnTo>
                  <a:lnTo>
                    <a:pt x="8128" y="1644"/>
                  </a:lnTo>
                  <a:lnTo>
                    <a:pt x="7829" y="1315"/>
                  </a:lnTo>
                  <a:lnTo>
                    <a:pt x="7500" y="1016"/>
                  </a:lnTo>
                  <a:lnTo>
                    <a:pt x="7142" y="747"/>
                  </a:lnTo>
                  <a:lnTo>
                    <a:pt x="6753" y="538"/>
                  </a:lnTo>
                  <a:lnTo>
                    <a:pt x="6365" y="359"/>
                  </a:lnTo>
                  <a:lnTo>
                    <a:pt x="5917" y="179"/>
                  </a:lnTo>
                  <a:lnTo>
                    <a:pt x="5498" y="90"/>
                  </a:lnTo>
                  <a:lnTo>
                    <a:pt x="5050" y="30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 flipH="1">
              <a:off x="351330" y="2578135"/>
              <a:ext cx="110735" cy="110748"/>
            </a:xfrm>
            <a:custGeom>
              <a:avLst/>
              <a:gdLst/>
              <a:ahLst/>
              <a:cxnLst/>
              <a:rect l="l" t="t" r="r" b="b"/>
              <a:pathLst>
                <a:path w="8785" h="8786" extrusionOk="0">
                  <a:moveTo>
                    <a:pt x="4512" y="0"/>
                  </a:moveTo>
                  <a:lnTo>
                    <a:pt x="4064" y="30"/>
                  </a:lnTo>
                  <a:lnTo>
                    <a:pt x="3645" y="90"/>
                  </a:lnTo>
                  <a:lnTo>
                    <a:pt x="3197" y="180"/>
                  </a:lnTo>
                  <a:lnTo>
                    <a:pt x="2809" y="329"/>
                  </a:lnTo>
                  <a:lnTo>
                    <a:pt x="2420" y="508"/>
                  </a:lnTo>
                  <a:lnTo>
                    <a:pt x="2032" y="718"/>
                  </a:lnTo>
                  <a:lnTo>
                    <a:pt x="1703" y="986"/>
                  </a:lnTo>
                  <a:lnTo>
                    <a:pt x="1375" y="1255"/>
                  </a:lnTo>
                  <a:lnTo>
                    <a:pt x="1076" y="1584"/>
                  </a:lnTo>
                  <a:lnTo>
                    <a:pt x="807" y="1913"/>
                  </a:lnTo>
                  <a:lnTo>
                    <a:pt x="568" y="2271"/>
                  </a:lnTo>
                  <a:lnTo>
                    <a:pt x="388" y="2660"/>
                  </a:lnTo>
                  <a:lnTo>
                    <a:pt x="239" y="3078"/>
                  </a:lnTo>
                  <a:lnTo>
                    <a:pt x="120" y="3496"/>
                  </a:lnTo>
                  <a:lnTo>
                    <a:pt x="30" y="3915"/>
                  </a:lnTo>
                  <a:lnTo>
                    <a:pt x="0" y="4363"/>
                  </a:lnTo>
                  <a:lnTo>
                    <a:pt x="30" y="4811"/>
                  </a:lnTo>
                  <a:lnTo>
                    <a:pt x="90" y="5229"/>
                  </a:lnTo>
                  <a:lnTo>
                    <a:pt x="209" y="5648"/>
                  </a:lnTo>
                  <a:lnTo>
                    <a:pt x="359" y="6066"/>
                  </a:lnTo>
                  <a:lnTo>
                    <a:pt x="538" y="6455"/>
                  </a:lnTo>
                  <a:lnTo>
                    <a:pt x="747" y="6813"/>
                  </a:lnTo>
                  <a:lnTo>
                    <a:pt x="1016" y="7172"/>
                  </a:lnTo>
                  <a:lnTo>
                    <a:pt x="1315" y="7470"/>
                  </a:lnTo>
                  <a:lnTo>
                    <a:pt x="1614" y="7769"/>
                  </a:lnTo>
                  <a:lnTo>
                    <a:pt x="1972" y="8038"/>
                  </a:lnTo>
                  <a:lnTo>
                    <a:pt x="2331" y="8247"/>
                  </a:lnTo>
                  <a:lnTo>
                    <a:pt x="2719" y="8457"/>
                  </a:lnTo>
                  <a:lnTo>
                    <a:pt x="3137" y="8606"/>
                  </a:lnTo>
                  <a:lnTo>
                    <a:pt x="3556" y="8696"/>
                  </a:lnTo>
                  <a:lnTo>
                    <a:pt x="3974" y="8785"/>
                  </a:lnTo>
                  <a:lnTo>
                    <a:pt x="4422" y="8785"/>
                  </a:lnTo>
                  <a:lnTo>
                    <a:pt x="4870" y="8755"/>
                  </a:lnTo>
                  <a:lnTo>
                    <a:pt x="5319" y="8696"/>
                  </a:lnTo>
                  <a:lnTo>
                    <a:pt x="5737" y="8576"/>
                  </a:lnTo>
                  <a:lnTo>
                    <a:pt x="6125" y="8427"/>
                  </a:lnTo>
                  <a:lnTo>
                    <a:pt x="6514" y="8217"/>
                  </a:lnTo>
                  <a:lnTo>
                    <a:pt x="6872" y="8008"/>
                  </a:lnTo>
                  <a:lnTo>
                    <a:pt x="7201" y="7739"/>
                  </a:lnTo>
                  <a:lnTo>
                    <a:pt x="7530" y="7441"/>
                  </a:lnTo>
                  <a:lnTo>
                    <a:pt x="7799" y="7112"/>
                  </a:lnTo>
                  <a:lnTo>
                    <a:pt x="8068" y="6783"/>
                  </a:lnTo>
                  <a:lnTo>
                    <a:pt x="8277" y="6395"/>
                  </a:lnTo>
                  <a:lnTo>
                    <a:pt x="8456" y="6006"/>
                  </a:lnTo>
                  <a:lnTo>
                    <a:pt x="8606" y="5588"/>
                  </a:lnTo>
                  <a:lnTo>
                    <a:pt x="8725" y="5170"/>
                  </a:lnTo>
                  <a:lnTo>
                    <a:pt x="8785" y="4751"/>
                  </a:lnTo>
                  <a:lnTo>
                    <a:pt x="8785" y="4303"/>
                  </a:lnTo>
                  <a:lnTo>
                    <a:pt x="8755" y="3885"/>
                  </a:lnTo>
                  <a:lnTo>
                    <a:pt x="8665" y="3467"/>
                  </a:lnTo>
                  <a:lnTo>
                    <a:pt x="8576" y="3048"/>
                  </a:lnTo>
                  <a:lnTo>
                    <a:pt x="8426" y="2690"/>
                  </a:lnTo>
                  <a:lnTo>
                    <a:pt x="8217" y="2301"/>
                  </a:lnTo>
                  <a:lnTo>
                    <a:pt x="8008" y="1973"/>
                  </a:lnTo>
                  <a:lnTo>
                    <a:pt x="7769" y="1644"/>
                  </a:lnTo>
                  <a:lnTo>
                    <a:pt x="7470" y="1315"/>
                  </a:lnTo>
                  <a:lnTo>
                    <a:pt x="7171" y="1046"/>
                  </a:lnTo>
                  <a:lnTo>
                    <a:pt x="6843" y="807"/>
                  </a:lnTo>
                  <a:lnTo>
                    <a:pt x="6514" y="568"/>
                  </a:lnTo>
                  <a:lnTo>
                    <a:pt x="6125" y="389"/>
                  </a:lnTo>
                  <a:lnTo>
                    <a:pt x="5737" y="239"/>
                  </a:lnTo>
                  <a:lnTo>
                    <a:pt x="5349" y="120"/>
                  </a:lnTo>
                  <a:lnTo>
                    <a:pt x="4930" y="60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 flipH="1">
              <a:off x="53032" y="3169083"/>
              <a:ext cx="109613" cy="109991"/>
            </a:xfrm>
            <a:custGeom>
              <a:avLst/>
              <a:gdLst/>
              <a:ahLst/>
              <a:cxnLst/>
              <a:rect l="l" t="t" r="r" b="b"/>
              <a:pathLst>
                <a:path w="8696" h="8726" extrusionOk="0">
                  <a:moveTo>
                    <a:pt x="4393" y="0"/>
                  </a:moveTo>
                  <a:lnTo>
                    <a:pt x="3945" y="30"/>
                  </a:lnTo>
                  <a:lnTo>
                    <a:pt x="3527" y="90"/>
                  </a:lnTo>
                  <a:lnTo>
                    <a:pt x="3138" y="180"/>
                  </a:lnTo>
                  <a:lnTo>
                    <a:pt x="2750" y="329"/>
                  </a:lnTo>
                  <a:lnTo>
                    <a:pt x="2361" y="479"/>
                  </a:lnTo>
                  <a:lnTo>
                    <a:pt x="2033" y="688"/>
                  </a:lnTo>
                  <a:lnTo>
                    <a:pt x="1704" y="927"/>
                  </a:lnTo>
                  <a:lnTo>
                    <a:pt x="1375" y="1196"/>
                  </a:lnTo>
                  <a:lnTo>
                    <a:pt x="1106" y="1495"/>
                  </a:lnTo>
                  <a:lnTo>
                    <a:pt x="837" y="1793"/>
                  </a:lnTo>
                  <a:lnTo>
                    <a:pt x="628" y="2152"/>
                  </a:lnTo>
                  <a:lnTo>
                    <a:pt x="419" y="2510"/>
                  </a:lnTo>
                  <a:lnTo>
                    <a:pt x="270" y="2869"/>
                  </a:lnTo>
                  <a:lnTo>
                    <a:pt x="120" y="3287"/>
                  </a:lnTo>
                  <a:lnTo>
                    <a:pt x="31" y="3706"/>
                  </a:lnTo>
                  <a:lnTo>
                    <a:pt x="1" y="4124"/>
                  </a:lnTo>
                  <a:lnTo>
                    <a:pt x="1" y="4572"/>
                  </a:lnTo>
                  <a:lnTo>
                    <a:pt x="31" y="4990"/>
                  </a:lnTo>
                  <a:lnTo>
                    <a:pt x="120" y="5409"/>
                  </a:lnTo>
                  <a:lnTo>
                    <a:pt x="240" y="5827"/>
                  </a:lnTo>
                  <a:lnTo>
                    <a:pt x="419" y="6216"/>
                  </a:lnTo>
                  <a:lnTo>
                    <a:pt x="628" y="6604"/>
                  </a:lnTo>
                  <a:lnTo>
                    <a:pt x="867" y="6963"/>
                  </a:lnTo>
                  <a:lnTo>
                    <a:pt x="1136" y="7261"/>
                  </a:lnTo>
                  <a:lnTo>
                    <a:pt x="1435" y="7590"/>
                  </a:lnTo>
                  <a:lnTo>
                    <a:pt x="1764" y="7859"/>
                  </a:lnTo>
                  <a:lnTo>
                    <a:pt x="2122" y="8098"/>
                  </a:lnTo>
                  <a:lnTo>
                    <a:pt x="2481" y="8307"/>
                  </a:lnTo>
                  <a:lnTo>
                    <a:pt x="2899" y="8457"/>
                  </a:lnTo>
                  <a:lnTo>
                    <a:pt x="3288" y="8576"/>
                  </a:lnTo>
                  <a:lnTo>
                    <a:pt x="3736" y="8666"/>
                  </a:lnTo>
                  <a:lnTo>
                    <a:pt x="4184" y="8726"/>
                  </a:lnTo>
                  <a:lnTo>
                    <a:pt x="4632" y="8726"/>
                  </a:lnTo>
                  <a:lnTo>
                    <a:pt x="5051" y="8666"/>
                  </a:lnTo>
                  <a:lnTo>
                    <a:pt x="5469" y="8576"/>
                  </a:lnTo>
                  <a:lnTo>
                    <a:pt x="5887" y="8427"/>
                  </a:lnTo>
                  <a:lnTo>
                    <a:pt x="6276" y="8247"/>
                  </a:lnTo>
                  <a:lnTo>
                    <a:pt x="6634" y="8038"/>
                  </a:lnTo>
                  <a:lnTo>
                    <a:pt x="6993" y="7799"/>
                  </a:lnTo>
                  <a:lnTo>
                    <a:pt x="7321" y="7530"/>
                  </a:lnTo>
                  <a:lnTo>
                    <a:pt x="7620" y="7232"/>
                  </a:lnTo>
                  <a:lnTo>
                    <a:pt x="7889" y="6903"/>
                  </a:lnTo>
                  <a:lnTo>
                    <a:pt x="8098" y="6544"/>
                  </a:lnTo>
                  <a:lnTo>
                    <a:pt x="8307" y="6156"/>
                  </a:lnTo>
                  <a:lnTo>
                    <a:pt x="8457" y="5767"/>
                  </a:lnTo>
                  <a:lnTo>
                    <a:pt x="8606" y="5349"/>
                  </a:lnTo>
                  <a:lnTo>
                    <a:pt x="8666" y="4901"/>
                  </a:lnTo>
                  <a:lnTo>
                    <a:pt x="8696" y="4453"/>
                  </a:lnTo>
                  <a:lnTo>
                    <a:pt x="8696" y="4004"/>
                  </a:lnTo>
                  <a:lnTo>
                    <a:pt x="8636" y="3586"/>
                  </a:lnTo>
                  <a:lnTo>
                    <a:pt x="8546" y="3168"/>
                  </a:lnTo>
                  <a:lnTo>
                    <a:pt x="8397" y="2749"/>
                  </a:lnTo>
                  <a:lnTo>
                    <a:pt x="8218" y="2361"/>
                  </a:lnTo>
                  <a:lnTo>
                    <a:pt x="8009" y="2002"/>
                  </a:lnTo>
                  <a:lnTo>
                    <a:pt x="7740" y="1644"/>
                  </a:lnTo>
                  <a:lnTo>
                    <a:pt x="7471" y="1345"/>
                  </a:lnTo>
                  <a:lnTo>
                    <a:pt x="7172" y="1046"/>
                  </a:lnTo>
                  <a:lnTo>
                    <a:pt x="6813" y="777"/>
                  </a:lnTo>
                  <a:lnTo>
                    <a:pt x="6455" y="568"/>
                  </a:lnTo>
                  <a:lnTo>
                    <a:pt x="6066" y="359"/>
                  </a:lnTo>
                  <a:lnTo>
                    <a:pt x="5678" y="210"/>
                  </a:lnTo>
                  <a:lnTo>
                    <a:pt x="5260" y="90"/>
                  </a:lnTo>
                  <a:lnTo>
                    <a:pt x="4841" y="30"/>
                  </a:lnTo>
                  <a:lnTo>
                    <a:pt x="439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 flipH="1">
              <a:off x="304250" y="2925025"/>
              <a:ext cx="102453" cy="102453"/>
            </a:xfrm>
            <a:custGeom>
              <a:avLst/>
              <a:gdLst/>
              <a:ahLst/>
              <a:cxnLst/>
              <a:rect l="l" t="t" r="r" b="b"/>
              <a:pathLst>
                <a:path w="8128" h="8128" extrusionOk="0">
                  <a:moveTo>
                    <a:pt x="3706" y="0"/>
                  </a:moveTo>
                  <a:lnTo>
                    <a:pt x="3287" y="60"/>
                  </a:lnTo>
                  <a:lnTo>
                    <a:pt x="2899" y="150"/>
                  </a:lnTo>
                  <a:lnTo>
                    <a:pt x="2540" y="299"/>
                  </a:lnTo>
                  <a:lnTo>
                    <a:pt x="2182" y="448"/>
                  </a:lnTo>
                  <a:lnTo>
                    <a:pt x="1853" y="628"/>
                  </a:lnTo>
                  <a:lnTo>
                    <a:pt x="1524" y="867"/>
                  </a:lnTo>
                  <a:lnTo>
                    <a:pt x="1225" y="1106"/>
                  </a:lnTo>
                  <a:lnTo>
                    <a:pt x="986" y="1404"/>
                  </a:lnTo>
                  <a:lnTo>
                    <a:pt x="747" y="1703"/>
                  </a:lnTo>
                  <a:lnTo>
                    <a:pt x="538" y="2032"/>
                  </a:lnTo>
                  <a:lnTo>
                    <a:pt x="359" y="2361"/>
                  </a:lnTo>
                  <a:lnTo>
                    <a:pt x="210" y="2749"/>
                  </a:lnTo>
                  <a:lnTo>
                    <a:pt x="90" y="3108"/>
                  </a:lnTo>
                  <a:lnTo>
                    <a:pt x="30" y="3526"/>
                  </a:lnTo>
                  <a:lnTo>
                    <a:pt x="0" y="3944"/>
                  </a:lnTo>
                  <a:lnTo>
                    <a:pt x="0" y="4363"/>
                  </a:lnTo>
                  <a:lnTo>
                    <a:pt x="60" y="4781"/>
                  </a:lnTo>
                  <a:lnTo>
                    <a:pt x="150" y="5199"/>
                  </a:lnTo>
                  <a:lnTo>
                    <a:pt x="269" y="5588"/>
                  </a:lnTo>
                  <a:lnTo>
                    <a:pt x="449" y="5946"/>
                  </a:lnTo>
                  <a:lnTo>
                    <a:pt x="658" y="6305"/>
                  </a:lnTo>
                  <a:lnTo>
                    <a:pt x="897" y="6634"/>
                  </a:lnTo>
                  <a:lnTo>
                    <a:pt x="1166" y="6932"/>
                  </a:lnTo>
                  <a:lnTo>
                    <a:pt x="1465" y="7201"/>
                  </a:lnTo>
                  <a:lnTo>
                    <a:pt x="1763" y="7440"/>
                  </a:lnTo>
                  <a:lnTo>
                    <a:pt x="2122" y="7649"/>
                  </a:lnTo>
                  <a:lnTo>
                    <a:pt x="2480" y="7829"/>
                  </a:lnTo>
                  <a:lnTo>
                    <a:pt x="2869" y="7948"/>
                  </a:lnTo>
                  <a:lnTo>
                    <a:pt x="3287" y="8068"/>
                  </a:lnTo>
                  <a:lnTo>
                    <a:pt x="3706" y="8098"/>
                  </a:lnTo>
                  <a:lnTo>
                    <a:pt x="4124" y="8128"/>
                  </a:lnTo>
                  <a:lnTo>
                    <a:pt x="4542" y="8098"/>
                  </a:lnTo>
                  <a:lnTo>
                    <a:pt x="4961" y="8038"/>
                  </a:lnTo>
                  <a:lnTo>
                    <a:pt x="5319" y="7918"/>
                  </a:lnTo>
                  <a:lnTo>
                    <a:pt x="5708" y="7799"/>
                  </a:lnTo>
                  <a:lnTo>
                    <a:pt x="6036" y="7620"/>
                  </a:lnTo>
                  <a:lnTo>
                    <a:pt x="6365" y="7410"/>
                  </a:lnTo>
                  <a:lnTo>
                    <a:pt x="6694" y="7171"/>
                  </a:lnTo>
                  <a:lnTo>
                    <a:pt x="6962" y="6902"/>
                  </a:lnTo>
                  <a:lnTo>
                    <a:pt x="7231" y="6634"/>
                  </a:lnTo>
                  <a:lnTo>
                    <a:pt x="7441" y="6305"/>
                  </a:lnTo>
                  <a:lnTo>
                    <a:pt x="7650" y="5976"/>
                  </a:lnTo>
                  <a:lnTo>
                    <a:pt x="7799" y="5618"/>
                  </a:lnTo>
                  <a:lnTo>
                    <a:pt x="7949" y="5259"/>
                  </a:lnTo>
                  <a:lnTo>
                    <a:pt x="8038" y="4871"/>
                  </a:lnTo>
                  <a:lnTo>
                    <a:pt x="8098" y="4452"/>
                  </a:lnTo>
                  <a:lnTo>
                    <a:pt x="8128" y="4064"/>
                  </a:lnTo>
                  <a:lnTo>
                    <a:pt x="8098" y="3646"/>
                  </a:lnTo>
                  <a:lnTo>
                    <a:pt x="8038" y="3227"/>
                  </a:lnTo>
                  <a:lnTo>
                    <a:pt x="7949" y="2839"/>
                  </a:lnTo>
                  <a:lnTo>
                    <a:pt x="7799" y="2480"/>
                  </a:lnTo>
                  <a:lnTo>
                    <a:pt x="7620" y="2122"/>
                  </a:lnTo>
                  <a:lnTo>
                    <a:pt x="7441" y="1793"/>
                  </a:lnTo>
                  <a:lnTo>
                    <a:pt x="7202" y="1494"/>
                  </a:lnTo>
                  <a:lnTo>
                    <a:pt x="6962" y="1195"/>
                  </a:lnTo>
                  <a:lnTo>
                    <a:pt x="6664" y="926"/>
                  </a:lnTo>
                  <a:lnTo>
                    <a:pt x="6365" y="717"/>
                  </a:lnTo>
                  <a:lnTo>
                    <a:pt x="6036" y="508"/>
                  </a:lnTo>
                  <a:lnTo>
                    <a:pt x="5678" y="329"/>
                  </a:lnTo>
                  <a:lnTo>
                    <a:pt x="5319" y="179"/>
                  </a:lnTo>
                  <a:lnTo>
                    <a:pt x="4931" y="90"/>
                  </a:lnTo>
                  <a:lnTo>
                    <a:pt x="4512" y="30"/>
                  </a:lnTo>
                  <a:lnTo>
                    <a:pt x="412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 flipH="1">
              <a:off x="407825" y="2736706"/>
              <a:ext cx="99819" cy="99819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4004" y="0"/>
                  </a:moveTo>
                  <a:lnTo>
                    <a:pt x="3616" y="30"/>
                  </a:lnTo>
                  <a:lnTo>
                    <a:pt x="3257" y="90"/>
                  </a:lnTo>
                  <a:lnTo>
                    <a:pt x="2899" y="179"/>
                  </a:lnTo>
                  <a:lnTo>
                    <a:pt x="2540" y="299"/>
                  </a:lnTo>
                  <a:lnTo>
                    <a:pt x="2212" y="478"/>
                  </a:lnTo>
                  <a:lnTo>
                    <a:pt x="1883" y="657"/>
                  </a:lnTo>
                  <a:lnTo>
                    <a:pt x="1584" y="867"/>
                  </a:lnTo>
                  <a:lnTo>
                    <a:pt x="1285" y="1135"/>
                  </a:lnTo>
                  <a:lnTo>
                    <a:pt x="1016" y="1404"/>
                  </a:lnTo>
                  <a:lnTo>
                    <a:pt x="777" y="1703"/>
                  </a:lnTo>
                  <a:lnTo>
                    <a:pt x="568" y="2002"/>
                  </a:lnTo>
                  <a:lnTo>
                    <a:pt x="389" y="2331"/>
                  </a:lnTo>
                  <a:lnTo>
                    <a:pt x="240" y="2689"/>
                  </a:lnTo>
                  <a:lnTo>
                    <a:pt x="120" y="3048"/>
                  </a:lnTo>
                  <a:lnTo>
                    <a:pt x="60" y="3406"/>
                  </a:lnTo>
                  <a:lnTo>
                    <a:pt x="1" y="3795"/>
                  </a:lnTo>
                  <a:lnTo>
                    <a:pt x="1" y="4183"/>
                  </a:lnTo>
                  <a:lnTo>
                    <a:pt x="60" y="4572"/>
                  </a:lnTo>
                  <a:lnTo>
                    <a:pt x="150" y="4960"/>
                  </a:lnTo>
                  <a:lnTo>
                    <a:pt x="269" y="5319"/>
                  </a:lnTo>
                  <a:lnTo>
                    <a:pt x="449" y="5677"/>
                  </a:lnTo>
                  <a:lnTo>
                    <a:pt x="628" y="6036"/>
                  </a:lnTo>
                  <a:lnTo>
                    <a:pt x="867" y="6335"/>
                  </a:lnTo>
                  <a:lnTo>
                    <a:pt x="1106" y="6633"/>
                  </a:lnTo>
                  <a:lnTo>
                    <a:pt x="1405" y="6932"/>
                  </a:lnTo>
                  <a:lnTo>
                    <a:pt x="1704" y="7171"/>
                  </a:lnTo>
                  <a:lnTo>
                    <a:pt x="2032" y="7380"/>
                  </a:lnTo>
                  <a:lnTo>
                    <a:pt x="2391" y="7560"/>
                  </a:lnTo>
                  <a:lnTo>
                    <a:pt x="2749" y="7709"/>
                  </a:lnTo>
                  <a:lnTo>
                    <a:pt x="3138" y="7829"/>
                  </a:lnTo>
                  <a:lnTo>
                    <a:pt x="3526" y="7888"/>
                  </a:lnTo>
                  <a:lnTo>
                    <a:pt x="3915" y="7918"/>
                  </a:lnTo>
                  <a:lnTo>
                    <a:pt x="4303" y="7918"/>
                  </a:lnTo>
                  <a:lnTo>
                    <a:pt x="4662" y="7859"/>
                  </a:lnTo>
                  <a:lnTo>
                    <a:pt x="5050" y="7769"/>
                  </a:lnTo>
                  <a:lnTo>
                    <a:pt x="5379" y="7619"/>
                  </a:lnTo>
                  <a:lnTo>
                    <a:pt x="5738" y="7470"/>
                  </a:lnTo>
                  <a:lnTo>
                    <a:pt x="6066" y="7261"/>
                  </a:lnTo>
                  <a:lnTo>
                    <a:pt x="6365" y="7052"/>
                  </a:lnTo>
                  <a:lnTo>
                    <a:pt x="6634" y="6813"/>
                  </a:lnTo>
                  <a:lnTo>
                    <a:pt x="6903" y="6544"/>
                  </a:lnTo>
                  <a:lnTo>
                    <a:pt x="7142" y="6245"/>
                  </a:lnTo>
                  <a:lnTo>
                    <a:pt x="7351" y="5916"/>
                  </a:lnTo>
                  <a:lnTo>
                    <a:pt x="7530" y="5588"/>
                  </a:lnTo>
                  <a:lnTo>
                    <a:pt x="7680" y="5259"/>
                  </a:lnTo>
                  <a:lnTo>
                    <a:pt x="7799" y="4900"/>
                  </a:lnTo>
                  <a:lnTo>
                    <a:pt x="7889" y="4512"/>
                  </a:lnTo>
                  <a:lnTo>
                    <a:pt x="7919" y="4153"/>
                  </a:lnTo>
                  <a:lnTo>
                    <a:pt x="7919" y="3765"/>
                  </a:lnTo>
                  <a:lnTo>
                    <a:pt x="7859" y="3347"/>
                  </a:lnTo>
                  <a:lnTo>
                    <a:pt x="7769" y="2988"/>
                  </a:lnTo>
                  <a:lnTo>
                    <a:pt x="7650" y="2600"/>
                  </a:lnTo>
                  <a:lnTo>
                    <a:pt x="7500" y="2241"/>
                  </a:lnTo>
                  <a:lnTo>
                    <a:pt x="7291" y="1912"/>
                  </a:lnTo>
                  <a:lnTo>
                    <a:pt x="7052" y="1584"/>
                  </a:lnTo>
                  <a:lnTo>
                    <a:pt x="6813" y="1285"/>
                  </a:lnTo>
                  <a:lnTo>
                    <a:pt x="6514" y="1016"/>
                  </a:lnTo>
                  <a:lnTo>
                    <a:pt x="6216" y="777"/>
                  </a:lnTo>
                  <a:lnTo>
                    <a:pt x="5887" y="538"/>
                  </a:lnTo>
                  <a:lnTo>
                    <a:pt x="5528" y="359"/>
                  </a:lnTo>
                  <a:lnTo>
                    <a:pt x="5170" y="209"/>
                  </a:lnTo>
                  <a:lnTo>
                    <a:pt x="4781" y="120"/>
                  </a:lnTo>
                  <a:lnTo>
                    <a:pt x="4393" y="30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 flipH="1">
              <a:off x="203309" y="3122759"/>
              <a:ext cx="100575" cy="100575"/>
            </a:xfrm>
            <a:custGeom>
              <a:avLst/>
              <a:gdLst/>
              <a:ahLst/>
              <a:cxnLst/>
              <a:rect l="l" t="t" r="r" b="b"/>
              <a:pathLst>
                <a:path w="7979" h="7979" extrusionOk="0">
                  <a:moveTo>
                    <a:pt x="3915" y="0"/>
                  </a:moveTo>
                  <a:lnTo>
                    <a:pt x="3556" y="30"/>
                  </a:lnTo>
                  <a:lnTo>
                    <a:pt x="3168" y="120"/>
                  </a:lnTo>
                  <a:lnTo>
                    <a:pt x="2809" y="209"/>
                  </a:lnTo>
                  <a:lnTo>
                    <a:pt x="2451" y="359"/>
                  </a:lnTo>
                  <a:lnTo>
                    <a:pt x="2122" y="508"/>
                  </a:lnTo>
                  <a:lnTo>
                    <a:pt x="1794" y="717"/>
                  </a:lnTo>
                  <a:lnTo>
                    <a:pt x="1495" y="956"/>
                  </a:lnTo>
                  <a:lnTo>
                    <a:pt x="1226" y="1195"/>
                  </a:lnTo>
                  <a:lnTo>
                    <a:pt x="957" y="1494"/>
                  </a:lnTo>
                  <a:lnTo>
                    <a:pt x="718" y="1793"/>
                  </a:lnTo>
                  <a:lnTo>
                    <a:pt x="539" y="2092"/>
                  </a:lnTo>
                  <a:lnTo>
                    <a:pt x="359" y="2450"/>
                  </a:lnTo>
                  <a:lnTo>
                    <a:pt x="210" y="2779"/>
                  </a:lnTo>
                  <a:lnTo>
                    <a:pt x="120" y="3138"/>
                  </a:lnTo>
                  <a:lnTo>
                    <a:pt x="31" y="3526"/>
                  </a:lnTo>
                  <a:lnTo>
                    <a:pt x="1" y="3915"/>
                  </a:lnTo>
                  <a:lnTo>
                    <a:pt x="31" y="4303"/>
                  </a:lnTo>
                  <a:lnTo>
                    <a:pt x="90" y="4691"/>
                  </a:lnTo>
                  <a:lnTo>
                    <a:pt x="180" y="5080"/>
                  </a:lnTo>
                  <a:lnTo>
                    <a:pt x="329" y="5468"/>
                  </a:lnTo>
                  <a:lnTo>
                    <a:pt x="479" y="5797"/>
                  </a:lnTo>
                  <a:lnTo>
                    <a:pt x="688" y="6156"/>
                  </a:lnTo>
                  <a:lnTo>
                    <a:pt x="927" y="6454"/>
                  </a:lnTo>
                  <a:lnTo>
                    <a:pt x="1196" y="6753"/>
                  </a:lnTo>
                  <a:lnTo>
                    <a:pt x="1495" y="7022"/>
                  </a:lnTo>
                  <a:lnTo>
                    <a:pt x="1823" y="7261"/>
                  </a:lnTo>
                  <a:lnTo>
                    <a:pt x="2152" y="7470"/>
                  </a:lnTo>
                  <a:lnTo>
                    <a:pt x="2511" y="7650"/>
                  </a:lnTo>
                  <a:lnTo>
                    <a:pt x="2869" y="7799"/>
                  </a:lnTo>
                  <a:lnTo>
                    <a:pt x="3258" y="7889"/>
                  </a:lnTo>
                  <a:lnTo>
                    <a:pt x="3646" y="7948"/>
                  </a:lnTo>
                  <a:lnTo>
                    <a:pt x="4064" y="7978"/>
                  </a:lnTo>
                  <a:lnTo>
                    <a:pt x="4423" y="7948"/>
                  </a:lnTo>
                  <a:lnTo>
                    <a:pt x="4811" y="7859"/>
                  </a:lnTo>
                  <a:lnTo>
                    <a:pt x="5170" y="7769"/>
                  </a:lnTo>
                  <a:lnTo>
                    <a:pt x="5529" y="7620"/>
                  </a:lnTo>
                  <a:lnTo>
                    <a:pt x="5857" y="7470"/>
                  </a:lnTo>
                  <a:lnTo>
                    <a:pt x="6186" y="7261"/>
                  </a:lnTo>
                  <a:lnTo>
                    <a:pt x="6485" y="7022"/>
                  </a:lnTo>
                  <a:lnTo>
                    <a:pt x="6754" y="6783"/>
                  </a:lnTo>
                  <a:lnTo>
                    <a:pt x="7023" y="6484"/>
                  </a:lnTo>
                  <a:lnTo>
                    <a:pt x="7262" y="6185"/>
                  </a:lnTo>
                  <a:lnTo>
                    <a:pt x="7441" y="5887"/>
                  </a:lnTo>
                  <a:lnTo>
                    <a:pt x="7620" y="5528"/>
                  </a:lnTo>
                  <a:lnTo>
                    <a:pt x="7770" y="5199"/>
                  </a:lnTo>
                  <a:lnTo>
                    <a:pt x="7859" y="4811"/>
                  </a:lnTo>
                  <a:lnTo>
                    <a:pt x="7949" y="4452"/>
                  </a:lnTo>
                  <a:lnTo>
                    <a:pt x="7979" y="4064"/>
                  </a:lnTo>
                  <a:lnTo>
                    <a:pt x="7949" y="3675"/>
                  </a:lnTo>
                  <a:lnTo>
                    <a:pt x="7889" y="3287"/>
                  </a:lnTo>
                  <a:lnTo>
                    <a:pt x="7799" y="2899"/>
                  </a:lnTo>
                  <a:lnTo>
                    <a:pt x="7650" y="2510"/>
                  </a:lnTo>
                  <a:lnTo>
                    <a:pt x="7501" y="2152"/>
                  </a:lnTo>
                  <a:lnTo>
                    <a:pt x="7291" y="1823"/>
                  </a:lnTo>
                  <a:lnTo>
                    <a:pt x="7052" y="1524"/>
                  </a:lnTo>
                  <a:lnTo>
                    <a:pt x="6783" y="1225"/>
                  </a:lnTo>
                  <a:lnTo>
                    <a:pt x="6485" y="956"/>
                  </a:lnTo>
                  <a:lnTo>
                    <a:pt x="6156" y="717"/>
                  </a:lnTo>
                  <a:lnTo>
                    <a:pt x="5827" y="508"/>
                  </a:lnTo>
                  <a:lnTo>
                    <a:pt x="5469" y="329"/>
                  </a:lnTo>
                  <a:lnTo>
                    <a:pt x="5110" y="180"/>
                  </a:lnTo>
                  <a:lnTo>
                    <a:pt x="4722" y="90"/>
                  </a:lnTo>
                  <a:lnTo>
                    <a:pt x="4333" y="30"/>
                  </a:lnTo>
                  <a:lnTo>
                    <a:pt x="391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 flipH="1">
              <a:off x="509144" y="2546496"/>
              <a:ext cx="86634" cy="87769"/>
            </a:xfrm>
            <a:custGeom>
              <a:avLst/>
              <a:gdLst/>
              <a:ahLst/>
              <a:cxnLst/>
              <a:rect l="l" t="t" r="r" b="b"/>
              <a:pathLst>
                <a:path w="6873" h="6963" extrusionOk="0">
                  <a:moveTo>
                    <a:pt x="3138" y="0"/>
                  </a:moveTo>
                  <a:lnTo>
                    <a:pt x="2779" y="30"/>
                  </a:lnTo>
                  <a:lnTo>
                    <a:pt x="2421" y="90"/>
                  </a:lnTo>
                  <a:lnTo>
                    <a:pt x="2092" y="210"/>
                  </a:lnTo>
                  <a:lnTo>
                    <a:pt x="1763" y="329"/>
                  </a:lnTo>
                  <a:lnTo>
                    <a:pt x="1495" y="479"/>
                  </a:lnTo>
                  <a:lnTo>
                    <a:pt x="1226" y="628"/>
                  </a:lnTo>
                  <a:lnTo>
                    <a:pt x="987" y="837"/>
                  </a:lnTo>
                  <a:lnTo>
                    <a:pt x="777" y="1076"/>
                  </a:lnTo>
                  <a:lnTo>
                    <a:pt x="568" y="1315"/>
                  </a:lnTo>
                  <a:lnTo>
                    <a:pt x="419" y="1614"/>
                  </a:lnTo>
                  <a:lnTo>
                    <a:pt x="269" y="1913"/>
                  </a:lnTo>
                  <a:lnTo>
                    <a:pt x="150" y="2242"/>
                  </a:lnTo>
                  <a:lnTo>
                    <a:pt x="90" y="2570"/>
                  </a:lnTo>
                  <a:lnTo>
                    <a:pt x="30" y="2959"/>
                  </a:lnTo>
                  <a:lnTo>
                    <a:pt x="1" y="3347"/>
                  </a:lnTo>
                  <a:lnTo>
                    <a:pt x="1" y="3736"/>
                  </a:lnTo>
                  <a:lnTo>
                    <a:pt x="30" y="4124"/>
                  </a:lnTo>
                  <a:lnTo>
                    <a:pt x="90" y="4453"/>
                  </a:lnTo>
                  <a:lnTo>
                    <a:pt x="180" y="4781"/>
                  </a:lnTo>
                  <a:lnTo>
                    <a:pt x="299" y="5080"/>
                  </a:lnTo>
                  <a:lnTo>
                    <a:pt x="479" y="5349"/>
                  </a:lnTo>
                  <a:lnTo>
                    <a:pt x="658" y="5618"/>
                  </a:lnTo>
                  <a:lnTo>
                    <a:pt x="837" y="5857"/>
                  </a:lnTo>
                  <a:lnTo>
                    <a:pt x="1076" y="6066"/>
                  </a:lnTo>
                  <a:lnTo>
                    <a:pt x="1345" y="6245"/>
                  </a:lnTo>
                  <a:lnTo>
                    <a:pt x="1614" y="6425"/>
                  </a:lnTo>
                  <a:lnTo>
                    <a:pt x="1913" y="6574"/>
                  </a:lnTo>
                  <a:lnTo>
                    <a:pt x="2242" y="6694"/>
                  </a:lnTo>
                  <a:lnTo>
                    <a:pt x="2570" y="6813"/>
                  </a:lnTo>
                  <a:lnTo>
                    <a:pt x="2929" y="6903"/>
                  </a:lnTo>
                  <a:lnTo>
                    <a:pt x="3317" y="6963"/>
                  </a:lnTo>
                  <a:lnTo>
                    <a:pt x="3706" y="6903"/>
                  </a:lnTo>
                  <a:lnTo>
                    <a:pt x="4094" y="6843"/>
                  </a:lnTo>
                  <a:lnTo>
                    <a:pt x="4423" y="6753"/>
                  </a:lnTo>
                  <a:lnTo>
                    <a:pt x="4781" y="6664"/>
                  </a:lnTo>
                  <a:lnTo>
                    <a:pt x="5080" y="6514"/>
                  </a:lnTo>
                  <a:lnTo>
                    <a:pt x="5379" y="6365"/>
                  </a:lnTo>
                  <a:lnTo>
                    <a:pt x="5648" y="6186"/>
                  </a:lnTo>
                  <a:lnTo>
                    <a:pt x="5887" y="6006"/>
                  </a:lnTo>
                  <a:lnTo>
                    <a:pt x="6096" y="5767"/>
                  </a:lnTo>
                  <a:lnTo>
                    <a:pt x="6305" y="5528"/>
                  </a:lnTo>
                  <a:lnTo>
                    <a:pt x="6455" y="5259"/>
                  </a:lnTo>
                  <a:lnTo>
                    <a:pt x="6604" y="4961"/>
                  </a:lnTo>
                  <a:lnTo>
                    <a:pt x="6724" y="4662"/>
                  </a:lnTo>
                  <a:lnTo>
                    <a:pt x="6813" y="4303"/>
                  </a:lnTo>
                  <a:lnTo>
                    <a:pt x="6843" y="3945"/>
                  </a:lnTo>
                  <a:lnTo>
                    <a:pt x="6873" y="3556"/>
                  </a:lnTo>
                  <a:lnTo>
                    <a:pt x="6873" y="3138"/>
                  </a:lnTo>
                  <a:lnTo>
                    <a:pt x="6843" y="2779"/>
                  </a:lnTo>
                  <a:lnTo>
                    <a:pt x="6783" y="2421"/>
                  </a:lnTo>
                  <a:lnTo>
                    <a:pt x="6694" y="2092"/>
                  </a:lnTo>
                  <a:lnTo>
                    <a:pt x="6574" y="1793"/>
                  </a:lnTo>
                  <a:lnTo>
                    <a:pt x="6425" y="1494"/>
                  </a:lnTo>
                  <a:lnTo>
                    <a:pt x="6246" y="1226"/>
                  </a:lnTo>
                  <a:lnTo>
                    <a:pt x="6036" y="987"/>
                  </a:lnTo>
                  <a:lnTo>
                    <a:pt x="5797" y="777"/>
                  </a:lnTo>
                  <a:lnTo>
                    <a:pt x="5558" y="568"/>
                  </a:lnTo>
                  <a:lnTo>
                    <a:pt x="5289" y="419"/>
                  </a:lnTo>
                  <a:lnTo>
                    <a:pt x="4991" y="269"/>
                  </a:lnTo>
                  <a:lnTo>
                    <a:pt x="4662" y="180"/>
                  </a:lnTo>
                  <a:lnTo>
                    <a:pt x="4303" y="90"/>
                  </a:lnTo>
                  <a:lnTo>
                    <a:pt x="3945" y="30"/>
                  </a:lnTo>
                  <a:lnTo>
                    <a:pt x="3526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 flipH="1">
              <a:off x="460552" y="2884348"/>
              <a:ext cx="81743" cy="89647"/>
            </a:xfrm>
            <a:custGeom>
              <a:avLst/>
              <a:gdLst/>
              <a:ahLst/>
              <a:cxnLst/>
              <a:rect l="l" t="t" r="r" b="b"/>
              <a:pathLst>
                <a:path w="6485" h="7112" extrusionOk="0">
                  <a:moveTo>
                    <a:pt x="2660" y="0"/>
                  </a:moveTo>
                  <a:lnTo>
                    <a:pt x="2301" y="448"/>
                  </a:lnTo>
                  <a:lnTo>
                    <a:pt x="1883" y="926"/>
                  </a:lnTo>
                  <a:lnTo>
                    <a:pt x="1106" y="1823"/>
                  </a:lnTo>
                  <a:lnTo>
                    <a:pt x="718" y="2301"/>
                  </a:lnTo>
                  <a:lnTo>
                    <a:pt x="419" y="2779"/>
                  </a:lnTo>
                  <a:lnTo>
                    <a:pt x="299" y="3018"/>
                  </a:lnTo>
                  <a:lnTo>
                    <a:pt x="180" y="3257"/>
                  </a:lnTo>
                  <a:lnTo>
                    <a:pt x="90" y="3526"/>
                  </a:lnTo>
                  <a:lnTo>
                    <a:pt x="30" y="3765"/>
                  </a:lnTo>
                  <a:lnTo>
                    <a:pt x="1" y="4124"/>
                  </a:lnTo>
                  <a:lnTo>
                    <a:pt x="1" y="4452"/>
                  </a:lnTo>
                  <a:lnTo>
                    <a:pt x="30" y="4781"/>
                  </a:lnTo>
                  <a:lnTo>
                    <a:pt x="90" y="5080"/>
                  </a:lnTo>
                  <a:lnTo>
                    <a:pt x="210" y="5378"/>
                  </a:lnTo>
                  <a:lnTo>
                    <a:pt x="359" y="5647"/>
                  </a:lnTo>
                  <a:lnTo>
                    <a:pt x="538" y="5916"/>
                  </a:lnTo>
                  <a:lnTo>
                    <a:pt x="718" y="6125"/>
                  </a:lnTo>
                  <a:lnTo>
                    <a:pt x="957" y="6335"/>
                  </a:lnTo>
                  <a:lnTo>
                    <a:pt x="1226" y="6544"/>
                  </a:lnTo>
                  <a:lnTo>
                    <a:pt x="1495" y="6693"/>
                  </a:lnTo>
                  <a:lnTo>
                    <a:pt x="1793" y="6843"/>
                  </a:lnTo>
                  <a:lnTo>
                    <a:pt x="2122" y="6932"/>
                  </a:lnTo>
                  <a:lnTo>
                    <a:pt x="2451" y="7022"/>
                  </a:lnTo>
                  <a:lnTo>
                    <a:pt x="2809" y="7082"/>
                  </a:lnTo>
                  <a:lnTo>
                    <a:pt x="3168" y="7112"/>
                  </a:lnTo>
                  <a:lnTo>
                    <a:pt x="3526" y="7112"/>
                  </a:lnTo>
                  <a:lnTo>
                    <a:pt x="3885" y="7052"/>
                  </a:lnTo>
                  <a:lnTo>
                    <a:pt x="4244" y="6992"/>
                  </a:lnTo>
                  <a:lnTo>
                    <a:pt x="4572" y="6902"/>
                  </a:lnTo>
                  <a:lnTo>
                    <a:pt x="4871" y="6783"/>
                  </a:lnTo>
                  <a:lnTo>
                    <a:pt x="5140" y="6633"/>
                  </a:lnTo>
                  <a:lnTo>
                    <a:pt x="5409" y="6454"/>
                  </a:lnTo>
                  <a:lnTo>
                    <a:pt x="5648" y="6245"/>
                  </a:lnTo>
                  <a:lnTo>
                    <a:pt x="5857" y="6036"/>
                  </a:lnTo>
                  <a:lnTo>
                    <a:pt x="6036" y="5767"/>
                  </a:lnTo>
                  <a:lnTo>
                    <a:pt x="6186" y="5498"/>
                  </a:lnTo>
                  <a:lnTo>
                    <a:pt x="6335" y="5229"/>
                  </a:lnTo>
                  <a:lnTo>
                    <a:pt x="6395" y="4930"/>
                  </a:lnTo>
                  <a:lnTo>
                    <a:pt x="6455" y="4602"/>
                  </a:lnTo>
                  <a:lnTo>
                    <a:pt x="6485" y="4273"/>
                  </a:lnTo>
                  <a:lnTo>
                    <a:pt x="6455" y="3914"/>
                  </a:lnTo>
                  <a:lnTo>
                    <a:pt x="6395" y="3645"/>
                  </a:lnTo>
                  <a:lnTo>
                    <a:pt x="6335" y="3406"/>
                  </a:lnTo>
                  <a:lnTo>
                    <a:pt x="6216" y="3137"/>
                  </a:lnTo>
                  <a:lnTo>
                    <a:pt x="6096" y="2898"/>
                  </a:lnTo>
                  <a:lnTo>
                    <a:pt x="5827" y="2420"/>
                  </a:lnTo>
                  <a:lnTo>
                    <a:pt x="5469" y="1942"/>
                  </a:lnTo>
                  <a:lnTo>
                    <a:pt x="4722" y="986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60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 flipH="1">
              <a:off x="114797" y="3326519"/>
              <a:ext cx="87012" cy="86634"/>
            </a:xfrm>
            <a:custGeom>
              <a:avLst/>
              <a:gdLst/>
              <a:ahLst/>
              <a:cxnLst/>
              <a:rect l="l" t="t" r="r" b="b"/>
              <a:pathLst>
                <a:path w="6903" h="6873" extrusionOk="0">
                  <a:moveTo>
                    <a:pt x="3287" y="0"/>
                  </a:moveTo>
                  <a:lnTo>
                    <a:pt x="2899" y="30"/>
                  </a:lnTo>
                  <a:lnTo>
                    <a:pt x="2510" y="90"/>
                  </a:lnTo>
                  <a:lnTo>
                    <a:pt x="2181" y="180"/>
                  </a:lnTo>
                  <a:lnTo>
                    <a:pt x="1853" y="299"/>
                  </a:lnTo>
                  <a:lnTo>
                    <a:pt x="1554" y="449"/>
                  </a:lnTo>
                  <a:lnTo>
                    <a:pt x="1285" y="628"/>
                  </a:lnTo>
                  <a:lnTo>
                    <a:pt x="1016" y="807"/>
                  </a:lnTo>
                  <a:lnTo>
                    <a:pt x="807" y="1016"/>
                  </a:lnTo>
                  <a:lnTo>
                    <a:pt x="598" y="1255"/>
                  </a:lnTo>
                  <a:lnTo>
                    <a:pt x="419" y="1524"/>
                  </a:lnTo>
                  <a:lnTo>
                    <a:pt x="299" y="1823"/>
                  </a:lnTo>
                  <a:lnTo>
                    <a:pt x="180" y="2122"/>
                  </a:lnTo>
                  <a:lnTo>
                    <a:pt x="90" y="2451"/>
                  </a:lnTo>
                  <a:lnTo>
                    <a:pt x="30" y="2809"/>
                  </a:lnTo>
                  <a:lnTo>
                    <a:pt x="0" y="3168"/>
                  </a:lnTo>
                  <a:lnTo>
                    <a:pt x="0" y="3556"/>
                  </a:lnTo>
                  <a:lnTo>
                    <a:pt x="30" y="3945"/>
                  </a:lnTo>
                  <a:lnTo>
                    <a:pt x="90" y="4333"/>
                  </a:lnTo>
                  <a:lnTo>
                    <a:pt x="150" y="4662"/>
                  </a:lnTo>
                  <a:lnTo>
                    <a:pt x="269" y="4990"/>
                  </a:lnTo>
                  <a:lnTo>
                    <a:pt x="419" y="5289"/>
                  </a:lnTo>
                  <a:lnTo>
                    <a:pt x="598" y="5558"/>
                  </a:lnTo>
                  <a:lnTo>
                    <a:pt x="777" y="5827"/>
                  </a:lnTo>
                  <a:lnTo>
                    <a:pt x="986" y="6036"/>
                  </a:lnTo>
                  <a:lnTo>
                    <a:pt x="1225" y="6245"/>
                  </a:lnTo>
                  <a:lnTo>
                    <a:pt x="1494" y="6425"/>
                  </a:lnTo>
                  <a:lnTo>
                    <a:pt x="1793" y="6544"/>
                  </a:lnTo>
                  <a:lnTo>
                    <a:pt x="2092" y="6664"/>
                  </a:lnTo>
                  <a:lnTo>
                    <a:pt x="2421" y="6753"/>
                  </a:lnTo>
                  <a:lnTo>
                    <a:pt x="2779" y="6843"/>
                  </a:lnTo>
                  <a:lnTo>
                    <a:pt x="3138" y="6873"/>
                  </a:lnTo>
                  <a:lnTo>
                    <a:pt x="3526" y="6873"/>
                  </a:lnTo>
                  <a:lnTo>
                    <a:pt x="3944" y="6843"/>
                  </a:lnTo>
                  <a:lnTo>
                    <a:pt x="4303" y="6783"/>
                  </a:lnTo>
                  <a:lnTo>
                    <a:pt x="4632" y="6694"/>
                  </a:lnTo>
                  <a:lnTo>
                    <a:pt x="4960" y="6574"/>
                  </a:lnTo>
                  <a:lnTo>
                    <a:pt x="5229" y="6425"/>
                  </a:lnTo>
                  <a:lnTo>
                    <a:pt x="5498" y="6245"/>
                  </a:lnTo>
                  <a:lnTo>
                    <a:pt x="5737" y="6066"/>
                  </a:lnTo>
                  <a:lnTo>
                    <a:pt x="5976" y="5827"/>
                  </a:lnTo>
                  <a:lnTo>
                    <a:pt x="6156" y="5588"/>
                  </a:lnTo>
                  <a:lnTo>
                    <a:pt x="6335" y="5319"/>
                  </a:lnTo>
                  <a:lnTo>
                    <a:pt x="6484" y="5050"/>
                  </a:lnTo>
                  <a:lnTo>
                    <a:pt x="6604" y="4722"/>
                  </a:lnTo>
                  <a:lnTo>
                    <a:pt x="6723" y="4393"/>
                  </a:lnTo>
                  <a:lnTo>
                    <a:pt x="6813" y="4034"/>
                  </a:lnTo>
                  <a:lnTo>
                    <a:pt x="6873" y="3676"/>
                  </a:lnTo>
                  <a:lnTo>
                    <a:pt x="6903" y="3287"/>
                  </a:lnTo>
                  <a:lnTo>
                    <a:pt x="6843" y="2899"/>
                  </a:lnTo>
                  <a:lnTo>
                    <a:pt x="6753" y="2540"/>
                  </a:lnTo>
                  <a:lnTo>
                    <a:pt x="6634" y="2212"/>
                  </a:lnTo>
                  <a:lnTo>
                    <a:pt x="6514" y="1883"/>
                  </a:lnTo>
                  <a:lnTo>
                    <a:pt x="6335" y="1584"/>
                  </a:lnTo>
                  <a:lnTo>
                    <a:pt x="6185" y="1315"/>
                  </a:lnTo>
                  <a:lnTo>
                    <a:pt x="5976" y="1076"/>
                  </a:lnTo>
                  <a:lnTo>
                    <a:pt x="5767" y="837"/>
                  </a:lnTo>
                  <a:lnTo>
                    <a:pt x="5528" y="628"/>
                  </a:lnTo>
                  <a:lnTo>
                    <a:pt x="5289" y="479"/>
                  </a:lnTo>
                  <a:lnTo>
                    <a:pt x="5020" y="329"/>
                  </a:lnTo>
                  <a:lnTo>
                    <a:pt x="4721" y="180"/>
                  </a:lnTo>
                  <a:lnTo>
                    <a:pt x="4393" y="90"/>
                  </a:lnTo>
                  <a:lnTo>
                    <a:pt x="4034" y="30"/>
                  </a:lnTo>
                  <a:lnTo>
                    <a:pt x="3675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 flipH="1">
              <a:off x="358477" y="3080948"/>
              <a:ext cx="81743" cy="89659"/>
            </a:xfrm>
            <a:custGeom>
              <a:avLst/>
              <a:gdLst/>
              <a:ahLst/>
              <a:cxnLst/>
              <a:rect l="l" t="t" r="r" b="b"/>
              <a:pathLst>
                <a:path w="6485" h="7113" extrusionOk="0">
                  <a:moveTo>
                    <a:pt x="2659" y="1"/>
                  </a:moveTo>
                  <a:lnTo>
                    <a:pt x="2301" y="479"/>
                  </a:lnTo>
                  <a:lnTo>
                    <a:pt x="1883" y="927"/>
                  </a:lnTo>
                  <a:lnTo>
                    <a:pt x="1106" y="1853"/>
                  </a:lnTo>
                  <a:lnTo>
                    <a:pt x="717" y="2331"/>
                  </a:lnTo>
                  <a:lnTo>
                    <a:pt x="418" y="2779"/>
                  </a:lnTo>
                  <a:lnTo>
                    <a:pt x="299" y="3048"/>
                  </a:lnTo>
                  <a:lnTo>
                    <a:pt x="179" y="3287"/>
                  </a:lnTo>
                  <a:lnTo>
                    <a:pt x="90" y="3526"/>
                  </a:lnTo>
                  <a:lnTo>
                    <a:pt x="30" y="3795"/>
                  </a:lnTo>
                  <a:lnTo>
                    <a:pt x="0" y="4124"/>
                  </a:lnTo>
                  <a:lnTo>
                    <a:pt x="0" y="4483"/>
                  </a:lnTo>
                  <a:lnTo>
                    <a:pt x="30" y="4811"/>
                  </a:lnTo>
                  <a:lnTo>
                    <a:pt x="90" y="5110"/>
                  </a:lnTo>
                  <a:lnTo>
                    <a:pt x="209" y="5409"/>
                  </a:lnTo>
                  <a:lnTo>
                    <a:pt x="359" y="5678"/>
                  </a:lnTo>
                  <a:lnTo>
                    <a:pt x="538" y="5917"/>
                  </a:lnTo>
                  <a:lnTo>
                    <a:pt x="717" y="6156"/>
                  </a:lnTo>
                  <a:lnTo>
                    <a:pt x="956" y="6365"/>
                  </a:lnTo>
                  <a:lnTo>
                    <a:pt x="1225" y="6544"/>
                  </a:lnTo>
                  <a:lnTo>
                    <a:pt x="1494" y="6724"/>
                  </a:lnTo>
                  <a:lnTo>
                    <a:pt x="1793" y="6843"/>
                  </a:lnTo>
                  <a:lnTo>
                    <a:pt x="2122" y="6963"/>
                  </a:lnTo>
                  <a:lnTo>
                    <a:pt x="2450" y="7052"/>
                  </a:lnTo>
                  <a:lnTo>
                    <a:pt x="2809" y="7082"/>
                  </a:lnTo>
                  <a:lnTo>
                    <a:pt x="3167" y="7112"/>
                  </a:lnTo>
                  <a:lnTo>
                    <a:pt x="3526" y="7112"/>
                  </a:lnTo>
                  <a:lnTo>
                    <a:pt x="3884" y="7082"/>
                  </a:lnTo>
                  <a:lnTo>
                    <a:pt x="4243" y="7022"/>
                  </a:lnTo>
                  <a:lnTo>
                    <a:pt x="4572" y="6903"/>
                  </a:lnTo>
                  <a:lnTo>
                    <a:pt x="4871" y="6783"/>
                  </a:lnTo>
                  <a:lnTo>
                    <a:pt x="5139" y="6634"/>
                  </a:lnTo>
                  <a:lnTo>
                    <a:pt x="5408" y="6455"/>
                  </a:lnTo>
                  <a:lnTo>
                    <a:pt x="5647" y="6275"/>
                  </a:lnTo>
                  <a:lnTo>
                    <a:pt x="5857" y="6036"/>
                  </a:lnTo>
                  <a:lnTo>
                    <a:pt x="6036" y="5797"/>
                  </a:lnTo>
                  <a:lnTo>
                    <a:pt x="6185" y="5528"/>
                  </a:lnTo>
                  <a:lnTo>
                    <a:pt x="6305" y="5230"/>
                  </a:lnTo>
                  <a:lnTo>
                    <a:pt x="6394" y="4931"/>
                  </a:lnTo>
                  <a:lnTo>
                    <a:pt x="6454" y="4602"/>
                  </a:lnTo>
                  <a:lnTo>
                    <a:pt x="6484" y="4273"/>
                  </a:lnTo>
                  <a:lnTo>
                    <a:pt x="6454" y="3915"/>
                  </a:lnTo>
                  <a:lnTo>
                    <a:pt x="6394" y="3676"/>
                  </a:lnTo>
                  <a:lnTo>
                    <a:pt x="6335" y="3407"/>
                  </a:lnTo>
                  <a:lnTo>
                    <a:pt x="6215" y="3168"/>
                  </a:lnTo>
                  <a:lnTo>
                    <a:pt x="6096" y="2929"/>
                  </a:lnTo>
                  <a:lnTo>
                    <a:pt x="5827" y="2421"/>
                  </a:lnTo>
                  <a:lnTo>
                    <a:pt x="5468" y="1943"/>
                  </a:lnTo>
                  <a:lnTo>
                    <a:pt x="4721" y="987"/>
                  </a:lnTo>
                  <a:lnTo>
                    <a:pt x="4333" y="508"/>
                  </a:lnTo>
                  <a:lnTo>
                    <a:pt x="4004" y="30"/>
                  </a:lnTo>
                  <a:lnTo>
                    <a:pt x="2659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 flipH="1">
              <a:off x="569018" y="2693004"/>
              <a:ext cx="68949" cy="76853"/>
            </a:xfrm>
            <a:custGeom>
              <a:avLst/>
              <a:gdLst/>
              <a:ahLst/>
              <a:cxnLst/>
              <a:rect l="l" t="t" r="r" b="b"/>
              <a:pathLst>
                <a:path w="5470" h="6097" extrusionOk="0">
                  <a:moveTo>
                    <a:pt x="3288" y="1"/>
                  </a:moveTo>
                  <a:lnTo>
                    <a:pt x="1943" y="31"/>
                  </a:lnTo>
                  <a:lnTo>
                    <a:pt x="1644" y="479"/>
                  </a:lnTo>
                  <a:lnTo>
                    <a:pt x="1316" y="927"/>
                  </a:lnTo>
                  <a:lnTo>
                    <a:pt x="658" y="1794"/>
                  </a:lnTo>
                  <a:lnTo>
                    <a:pt x="360" y="2242"/>
                  </a:lnTo>
                  <a:lnTo>
                    <a:pt x="150" y="2660"/>
                  </a:lnTo>
                  <a:lnTo>
                    <a:pt x="61" y="2869"/>
                  </a:lnTo>
                  <a:lnTo>
                    <a:pt x="31" y="3079"/>
                  </a:lnTo>
                  <a:lnTo>
                    <a:pt x="1" y="3258"/>
                  </a:lnTo>
                  <a:lnTo>
                    <a:pt x="1" y="3467"/>
                  </a:lnTo>
                  <a:lnTo>
                    <a:pt x="61" y="3676"/>
                  </a:lnTo>
                  <a:lnTo>
                    <a:pt x="150" y="3885"/>
                  </a:lnTo>
                  <a:lnTo>
                    <a:pt x="270" y="4094"/>
                  </a:lnTo>
                  <a:lnTo>
                    <a:pt x="389" y="4334"/>
                  </a:lnTo>
                  <a:lnTo>
                    <a:pt x="718" y="4782"/>
                  </a:lnTo>
                  <a:lnTo>
                    <a:pt x="1136" y="5200"/>
                  </a:lnTo>
                  <a:lnTo>
                    <a:pt x="1555" y="5559"/>
                  </a:lnTo>
                  <a:lnTo>
                    <a:pt x="1794" y="5708"/>
                  </a:lnTo>
                  <a:lnTo>
                    <a:pt x="2003" y="5828"/>
                  </a:lnTo>
                  <a:lnTo>
                    <a:pt x="2242" y="5947"/>
                  </a:lnTo>
                  <a:lnTo>
                    <a:pt x="2451" y="6037"/>
                  </a:lnTo>
                  <a:lnTo>
                    <a:pt x="2660" y="6067"/>
                  </a:lnTo>
                  <a:lnTo>
                    <a:pt x="2840" y="6096"/>
                  </a:lnTo>
                  <a:lnTo>
                    <a:pt x="3019" y="6067"/>
                  </a:lnTo>
                  <a:lnTo>
                    <a:pt x="3228" y="6007"/>
                  </a:lnTo>
                  <a:lnTo>
                    <a:pt x="3437" y="5887"/>
                  </a:lnTo>
                  <a:lnTo>
                    <a:pt x="3646" y="5768"/>
                  </a:lnTo>
                  <a:lnTo>
                    <a:pt x="3856" y="5618"/>
                  </a:lnTo>
                  <a:lnTo>
                    <a:pt x="4065" y="5469"/>
                  </a:lnTo>
                  <a:lnTo>
                    <a:pt x="4483" y="5051"/>
                  </a:lnTo>
                  <a:lnTo>
                    <a:pt x="4842" y="4632"/>
                  </a:lnTo>
                  <a:lnTo>
                    <a:pt x="5140" y="4154"/>
                  </a:lnTo>
                  <a:lnTo>
                    <a:pt x="5260" y="3915"/>
                  </a:lnTo>
                  <a:lnTo>
                    <a:pt x="5350" y="3706"/>
                  </a:lnTo>
                  <a:lnTo>
                    <a:pt x="5409" y="3467"/>
                  </a:lnTo>
                  <a:lnTo>
                    <a:pt x="5469" y="3258"/>
                  </a:lnTo>
                  <a:lnTo>
                    <a:pt x="5469" y="3079"/>
                  </a:lnTo>
                  <a:lnTo>
                    <a:pt x="5439" y="2869"/>
                  </a:lnTo>
                  <a:lnTo>
                    <a:pt x="5350" y="2690"/>
                  </a:lnTo>
                  <a:lnTo>
                    <a:pt x="5260" y="2481"/>
                  </a:lnTo>
                  <a:lnTo>
                    <a:pt x="5021" y="2063"/>
                  </a:lnTo>
                  <a:lnTo>
                    <a:pt x="4692" y="1644"/>
                  </a:lnTo>
                  <a:lnTo>
                    <a:pt x="3975" y="808"/>
                  </a:lnTo>
                  <a:lnTo>
                    <a:pt x="3616" y="419"/>
                  </a:lnTo>
                  <a:lnTo>
                    <a:pt x="328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 flipH="1">
              <a:off x="262061" y="3284330"/>
              <a:ext cx="79109" cy="68937"/>
            </a:xfrm>
            <a:custGeom>
              <a:avLst/>
              <a:gdLst/>
              <a:ahLst/>
              <a:cxnLst/>
              <a:rect l="l" t="t" r="r" b="b"/>
              <a:pathLst>
                <a:path w="6276" h="5469" extrusionOk="0">
                  <a:moveTo>
                    <a:pt x="2869" y="1"/>
                  </a:moveTo>
                  <a:lnTo>
                    <a:pt x="2660" y="61"/>
                  </a:lnTo>
                  <a:lnTo>
                    <a:pt x="2481" y="150"/>
                  </a:lnTo>
                  <a:lnTo>
                    <a:pt x="2301" y="240"/>
                  </a:lnTo>
                  <a:lnTo>
                    <a:pt x="2092" y="389"/>
                  </a:lnTo>
                  <a:lnTo>
                    <a:pt x="1734" y="688"/>
                  </a:lnTo>
                  <a:lnTo>
                    <a:pt x="1375" y="1106"/>
                  </a:lnTo>
                  <a:lnTo>
                    <a:pt x="688" y="1973"/>
                  </a:lnTo>
                  <a:lnTo>
                    <a:pt x="329" y="2391"/>
                  </a:lnTo>
                  <a:lnTo>
                    <a:pt x="1" y="2780"/>
                  </a:lnTo>
                  <a:lnTo>
                    <a:pt x="359" y="3168"/>
                  </a:lnTo>
                  <a:lnTo>
                    <a:pt x="718" y="3586"/>
                  </a:lnTo>
                  <a:lnTo>
                    <a:pt x="1435" y="4423"/>
                  </a:lnTo>
                  <a:lnTo>
                    <a:pt x="1823" y="4812"/>
                  </a:lnTo>
                  <a:lnTo>
                    <a:pt x="2182" y="5110"/>
                  </a:lnTo>
                  <a:lnTo>
                    <a:pt x="2391" y="5260"/>
                  </a:lnTo>
                  <a:lnTo>
                    <a:pt x="2570" y="5349"/>
                  </a:lnTo>
                  <a:lnTo>
                    <a:pt x="2779" y="5409"/>
                  </a:lnTo>
                  <a:lnTo>
                    <a:pt x="2989" y="5469"/>
                  </a:lnTo>
                  <a:lnTo>
                    <a:pt x="3168" y="5469"/>
                  </a:lnTo>
                  <a:lnTo>
                    <a:pt x="3377" y="5439"/>
                  </a:lnTo>
                  <a:lnTo>
                    <a:pt x="3556" y="5379"/>
                  </a:lnTo>
                  <a:lnTo>
                    <a:pt x="3765" y="5290"/>
                  </a:lnTo>
                  <a:lnTo>
                    <a:pt x="4184" y="5051"/>
                  </a:lnTo>
                  <a:lnTo>
                    <a:pt x="4602" y="4722"/>
                  </a:lnTo>
                  <a:lnTo>
                    <a:pt x="5439" y="4035"/>
                  </a:lnTo>
                  <a:lnTo>
                    <a:pt x="5857" y="3676"/>
                  </a:lnTo>
                  <a:lnTo>
                    <a:pt x="6275" y="3347"/>
                  </a:lnTo>
                  <a:lnTo>
                    <a:pt x="6246" y="1973"/>
                  </a:lnTo>
                  <a:lnTo>
                    <a:pt x="5827" y="1674"/>
                  </a:lnTo>
                  <a:lnTo>
                    <a:pt x="5379" y="1345"/>
                  </a:lnTo>
                  <a:lnTo>
                    <a:pt x="4512" y="658"/>
                  </a:lnTo>
                  <a:lnTo>
                    <a:pt x="4094" y="389"/>
                  </a:lnTo>
                  <a:lnTo>
                    <a:pt x="3676" y="150"/>
                  </a:lnTo>
                  <a:lnTo>
                    <a:pt x="3467" y="90"/>
                  </a:lnTo>
                  <a:lnTo>
                    <a:pt x="3257" y="31"/>
                  </a:lnTo>
                  <a:lnTo>
                    <a:pt x="3078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 flipH="1">
              <a:off x="27041" y="3520485"/>
              <a:ext cx="59143" cy="75340"/>
            </a:xfrm>
            <a:custGeom>
              <a:avLst/>
              <a:gdLst/>
              <a:ahLst/>
              <a:cxnLst/>
              <a:rect l="l" t="t" r="r" b="b"/>
              <a:pathLst>
                <a:path w="4692" h="5977" extrusionOk="0">
                  <a:moveTo>
                    <a:pt x="2480" y="1"/>
                  </a:moveTo>
                  <a:lnTo>
                    <a:pt x="2032" y="598"/>
                  </a:lnTo>
                  <a:lnTo>
                    <a:pt x="1554" y="1136"/>
                  </a:lnTo>
                  <a:lnTo>
                    <a:pt x="747" y="2062"/>
                  </a:lnTo>
                  <a:lnTo>
                    <a:pt x="419" y="2481"/>
                  </a:lnTo>
                  <a:lnTo>
                    <a:pt x="180" y="2839"/>
                  </a:lnTo>
                  <a:lnTo>
                    <a:pt x="90" y="3019"/>
                  </a:lnTo>
                  <a:lnTo>
                    <a:pt x="30" y="3198"/>
                  </a:lnTo>
                  <a:lnTo>
                    <a:pt x="0" y="3377"/>
                  </a:lnTo>
                  <a:lnTo>
                    <a:pt x="0" y="3527"/>
                  </a:lnTo>
                  <a:lnTo>
                    <a:pt x="0" y="3706"/>
                  </a:lnTo>
                  <a:lnTo>
                    <a:pt x="60" y="3915"/>
                  </a:lnTo>
                  <a:lnTo>
                    <a:pt x="150" y="4094"/>
                  </a:lnTo>
                  <a:lnTo>
                    <a:pt x="239" y="4303"/>
                  </a:lnTo>
                  <a:lnTo>
                    <a:pt x="508" y="4722"/>
                  </a:lnTo>
                  <a:lnTo>
                    <a:pt x="807" y="5080"/>
                  </a:lnTo>
                  <a:lnTo>
                    <a:pt x="1166" y="5439"/>
                  </a:lnTo>
                  <a:lnTo>
                    <a:pt x="1524" y="5708"/>
                  </a:lnTo>
                  <a:lnTo>
                    <a:pt x="1704" y="5827"/>
                  </a:lnTo>
                  <a:lnTo>
                    <a:pt x="1883" y="5917"/>
                  </a:lnTo>
                  <a:lnTo>
                    <a:pt x="2062" y="5977"/>
                  </a:lnTo>
                  <a:lnTo>
                    <a:pt x="2391" y="5977"/>
                  </a:lnTo>
                  <a:lnTo>
                    <a:pt x="2570" y="5947"/>
                  </a:lnTo>
                  <a:lnTo>
                    <a:pt x="2749" y="5887"/>
                  </a:lnTo>
                  <a:lnTo>
                    <a:pt x="2929" y="5768"/>
                  </a:lnTo>
                  <a:lnTo>
                    <a:pt x="3317" y="5529"/>
                  </a:lnTo>
                  <a:lnTo>
                    <a:pt x="3706" y="5230"/>
                  </a:lnTo>
                  <a:lnTo>
                    <a:pt x="4064" y="4871"/>
                  </a:lnTo>
                  <a:lnTo>
                    <a:pt x="4333" y="4483"/>
                  </a:lnTo>
                  <a:lnTo>
                    <a:pt x="4453" y="4303"/>
                  </a:lnTo>
                  <a:lnTo>
                    <a:pt x="4572" y="4094"/>
                  </a:lnTo>
                  <a:lnTo>
                    <a:pt x="4632" y="3915"/>
                  </a:lnTo>
                  <a:lnTo>
                    <a:pt x="4692" y="3736"/>
                  </a:lnTo>
                  <a:lnTo>
                    <a:pt x="4692" y="3586"/>
                  </a:lnTo>
                  <a:lnTo>
                    <a:pt x="4662" y="3407"/>
                  </a:lnTo>
                  <a:lnTo>
                    <a:pt x="4632" y="3228"/>
                  </a:lnTo>
                  <a:lnTo>
                    <a:pt x="4542" y="3049"/>
                  </a:lnTo>
                  <a:lnTo>
                    <a:pt x="4333" y="2660"/>
                  </a:lnTo>
                  <a:lnTo>
                    <a:pt x="4064" y="2212"/>
                  </a:lnTo>
                  <a:lnTo>
                    <a:pt x="3317" y="1226"/>
                  </a:lnTo>
                  <a:lnTo>
                    <a:pt x="2929" y="628"/>
                  </a:lnTo>
                  <a:lnTo>
                    <a:pt x="2480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 flipH="1">
              <a:off x="654896" y="2511089"/>
              <a:ext cx="72706" cy="55386"/>
            </a:xfrm>
            <a:custGeom>
              <a:avLst/>
              <a:gdLst/>
              <a:ahLst/>
              <a:cxnLst/>
              <a:rect l="l" t="t" r="r" b="b"/>
              <a:pathLst>
                <a:path w="5768" h="4394" extrusionOk="0">
                  <a:moveTo>
                    <a:pt x="2421" y="1"/>
                  </a:moveTo>
                  <a:lnTo>
                    <a:pt x="2271" y="31"/>
                  </a:lnTo>
                  <a:lnTo>
                    <a:pt x="2122" y="61"/>
                  </a:lnTo>
                  <a:lnTo>
                    <a:pt x="1943" y="120"/>
                  </a:lnTo>
                  <a:lnTo>
                    <a:pt x="1793" y="210"/>
                  </a:lnTo>
                  <a:lnTo>
                    <a:pt x="1644" y="329"/>
                  </a:lnTo>
                  <a:lnTo>
                    <a:pt x="1375" y="598"/>
                  </a:lnTo>
                  <a:lnTo>
                    <a:pt x="1076" y="897"/>
                  </a:lnTo>
                  <a:lnTo>
                    <a:pt x="538" y="1614"/>
                  </a:lnTo>
                  <a:lnTo>
                    <a:pt x="269" y="1973"/>
                  </a:lnTo>
                  <a:lnTo>
                    <a:pt x="0" y="2302"/>
                  </a:lnTo>
                  <a:lnTo>
                    <a:pt x="299" y="2600"/>
                  </a:lnTo>
                  <a:lnTo>
                    <a:pt x="598" y="2929"/>
                  </a:lnTo>
                  <a:lnTo>
                    <a:pt x="1196" y="3586"/>
                  </a:lnTo>
                  <a:lnTo>
                    <a:pt x="1495" y="3885"/>
                  </a:lnTo>
                  <a:lnTo>
                    <a:pt x="1793" y="4124"/>
                  </a:lnTo>
                  <a:lnTo>
                    <a:pt x="1943" y="4244"/>
                  </a:lnTo>
                  <a:lnTo>
                    <a:pt x="2122" y="4303"/>
                  </a:lnTo>
                  <a:lnTo>
                    <a:pt x="2271" y="4363"/>
                  </a:lnTo>
                  <a:lnTo>
                    <a:pt x="2421" y="4393"/>
                  </a:lnTo>
                  <a:lnTo>
                    <a:pt x="2600" y="4393"/>
                  </a:lnTo>
                  <a:lnTo>
                    <a:pt x="2749" y="4363"/>
                  </a:lnTo>
                  <a:lnTo>
                    <a:pt x="2899" y="4303"/>
                  </a:lnTo>
                  <a:lnTo>
                    <a:pt x="3078" y="4214"/>
                  </a:lnTo>
                  <a:lnTo>
                    <a:pt x="3437" y="4005"/>
                  </a:lnTo>
                  <a:lnTo>
                    <a:pt x="3795" y="3706"/>
                  </a:lnTo>
                  <a:lnTo>
                    <a:pt x="4692" y="2959"/>
                  </a:lnTo>
                  <a:lnTo>
                    <a:pt x="5200" y="2511"/>
                  </a:lnTo>
                  <a:lnTo>
                    <a:pt x="5767" y="2062"/>
                  </a:lnTo>
                  <a:lnTo>
                    <a:pt x="5170" y="1674"/>
                  </a:lnTo>
                  <a:lnTo>
                    <a:pt x="4632" y="1286"/>
                  </a:lnTo>
                  <a:lnTo>
                    <a:pt x="3676" y="598"/>
                  </a:lnTo>
                  <a:lnTo>
                    <a:pt x="3287" y="329"/>
                  </a:lnTo>
                  <a:lnTo>
                    <a:pt x="2929" y="150"/>
                  </a:lnTo>
                  <a:lnTo>
                    <a:pt x="2749" y="61"/>
                  </a:lnTo>
                  <a:lnTo>
                    <a:pt x="2570" y="31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 flipH="1">
              <a:off x="525707" y="3037259"/>
              <a:ext cx="53117" cy="67802"/>
            </a:xfrm>
            <a:custGeom>
              <a:avLst/>
              <a:gdLst/>
              <a:ahLst/>
              <a:cxnLst/>
              <a:rect l="l" t="t" r="r" b="b"/>
              <a:pathLst>
                <a:path w="4214" h="5379" extrusionOk="0">
                  <a:moveTo>
                    <a:pt x="2331" y="0"/>
                  </a:moveTo>
                  <a:lnTo>
                    <a:pt x="1883" y="508"/>
                  </a:lnTo>
                  <a:lnTo>
                    <a:pt x="1464" y="957"/>
                  </a:lnTo>
                  <a:lnTo>
                    <a:pt x="687" y="1763"/>
                  </a:lnTo>
                  <a:lnTo>
                    <a:pt x="389" y="2092"/>
                  </a:lnTo>
                  <a:lnTo>
                    <a:pt x="150" y="2421"/>
                  </a:lnTo>
                  <a:lnTo>
                    <a:pt x="60" y="2540"/>
                  </a:lnTo>
                  <a:lnTo>
                    <a:pt x="0" y="2690"/>
                  </a:lnTo>
                  <a:lnTo>
                    <a:pt x="0" y="2839"/>
                  </a:lnTo>
                  <a:lnTo>
                    <a:pt x="0" y="2959"/>
                  </a:lnTo>
                  <a:lnTo>
                    <a:pt x="30" y="3138"/>
                  </a:lnTo>
                  <a:lnTo>
                    <a:pt x="60" y="3317"/>
                  </a:lnTo>
                  <a:lnTo>
                    <a:pt x="239" y="3676"/>
                  </a:lnTo>
                  <a:lnTo>
                    <a:pt x="448" y="4034"/>
                  </a:lnTo>
                  <a:lnTo>
                    <a:pt x="717" y="4393"/>
                  </a:lnTo>
                  <a:lnTo>
                    <a:pt x="1016" y="4721"/>
                  </a:lnTo>
                  <a:lnTo>
                    <a:pt x="1345" y="4990"/>
                  </a:lnTo>
                  <a:lnTo>
                    <a:pt x="1673" y="5229"/>
                  </a:lnTo>
                  <a:lnTo>
                    <a:pt x="2002" y="5379"/>
                  </a:lnTo>
                  <a:lnTo>
                    <a:pt x="2241" y="5379"/>
                  </a:lnTo>
                  <a:lnTo>
                    <a:pt x="2391" y="5319"/>
                  </a:lnTo>
                  <a:lnTo>
                    <a:pt x="2570" y="5259"/>
                  </a:lnTo>
                  <a:lnTo>
                    <a:pt x="2899" y="5050"/>
                  </a:lnTo>
                  <a:lnTo>
                    <a:pt x="3257" y="4781"/>
                  </a:lnTo>
                  <a:lnTo>
                    <a:pt x="3616" y="4482"/>
                  </a:lnTo>
                  <a:lnTo>
                    <a:pt x="3885" y="4124"/>
                  </a:lnTo>
                  <a:lnTo>
                    <a:pt x="4004" y="3974"/>
                  </a:lnTo>
                  <a:lnTo>
                    <a:pt x="4094" y="3825"/>
                  </a:lnTo>
                  <a:lnTo>
                    <a:pt x="4154" y="3646"/>
                  </a:lnTo>
                  <a:lnTo>
                    <a:pt x="4183" y="3526"/>
                  </a:lnTo>
                  <a:lnTo>
                    <a:pt x="4213" y="3347"/>
                  </a:lnTo>
                  <a:lnTo>
                    <a:pt x="4183" y="3168"/>
                  </a:lnTo>
                  <a:lnTo>
                    <a:pt x="4154" y="2988"/>
                  </a:lnTo>
                  <a:lnTo>
                    <a:pt x="4064" y="2809"/>
                  </a:lnTo>
                  <a:lnTo>
                    <a:pt x="3885" y="2451"/>
                  </a:lnTo>
                  <a:lnTo>
                    <a:pt x="3646" y="2032"/>
                  </a:lnTo>
                  <a:lnTo>
                    <a:pt x="3048" y="1106"/>
                  </a:lnTo>
                  <a:lnTo>
                    <a:pt x="2689" y="568"/>
                  </a:lnTo>
                  <a:lnTo>
                    <a:pt x="233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 flipH="1">
              <a:off x="177318" y="3490359"/>
              <a:ext cx="50861" cy="65168"/>
            </a:xfrm>
            <a:custGeom>
              <a:avLst/>
              <a:gdLst/>
              <a:ahLst/>
              <a:cxnLst/>
              <a:rect l="l" t="t" r="r" b="b"/>
              <a:pathLst>
                <a:path w="4035" h="5170" extrusionOk="0">
                  <a:moveTo>
                    <a:pt x="2272" y="0"/>
                  </a:moveTo>
                  <a:lnTo>
                    <a:pt x="1943" y="90"/>
                  </a:lnTo>
                  <a:lnTo>
                    <a:pt x="1584" y="239"/>
                  </a:lnTo>
                  <a:lnTo>
                    <a:pt x="1226" y="449"/>
                  </a:lnTo>
                  <a:lnTo>
                    <a:pt x="897" y="688"/>
                  </a:lnTo>
                  <a:lnTo>
                    <a:pt x="568" y="956"/>
                  </a:lnTo>
                  <a:lnTo>
                    <a:pt x="329" y="1255"/>
                  </a:lnTo>
                  <a:lnTo>
                    <a:pt x="120" y="1554"/>
                  </a:lnTo>
                  <a:lnTo>
                    <a:pt x="60" y="1733"/>
                  </a:lnTo>
                  <a:lnTo>
                    <a:pt x="30" y="1883"/>
                  </a:lnTo>
                  <a:lnTo>
                    <a:pt x="1" y="2002"/>
                  </a:lnTo>
                  <a:lnTo>
                    <a:pt x="30" y="2152"/>
                  </a:lnTo>
                  <a:lnTo>
                    <a:pt x="60" y="2301"/>
                  </a:lnTo>
                  <a:lnTo>
                    <a:pt x="120" y="2480"/>
                  </a:lnTo>
                  <a:lnTo>
                    <a:pt x="299" y="2809"/>
                  </a:lnTo>
                  <a:lnTo>
                    <a:pt x="538" y="3198"/>
                  </a:lnTo>
                  <a:lnTo>
                    <a:pt x="1196" y="4094"/>
                  </a:lnTo>
                  <a:lnTo>
                    <a:pt x="1525" y="4602"/>
                  </a:lnTo>
                  <a:lnTo>
                    <a:pt x="1913" y="5170"/>
                  </a:lnTo>
                  <a:lnTo>
                    <a:pt x="2301" y="4632"/>
                  </a:lnTo>
                  <a:lnTo>
                    <a:pt x="2690" y="4154"/>
                  </a:lnTo>
                  <a:lnTo>
                    <a:pt x="3377" y="3347"/>
                  </a:lnTo>
                  <a:lnTo>
                    <a:pt x="3646" y="2988"/>
                  </a:lnTo>
                  <a:lnTo>
                    <a:pt x="3855" y="2660"/>
                  </a:lnTo>
                  <a:lnTo>
                    <a:pt x="4005" y="2331"/>
                  </a:lnTo>
                  <a:lnTo>
                    <a:pt x="4034" y="2182"/>
                  </a:lnTo>
                  <a:lnTo>
                    <a:pt x="4034" y="2032"/>
                  </a:lnTo>
                  <a:lnTo>
                    <a:pt x="4034" y="1883"/>
                  </a:lnTo>
                  <a:lnTo>
                    <a:pt x="4005" y="1733"/>
                  </a:lnTo>
                  <a:lnTo>
                    <a:pt x="3855" y="1405"/>
                  </a:lnTo>
                  <a:lnTo>
                    <a:pt x="3646" y="1046"/>
                  </a:lnTo>
                  <a:lnTo>
                    <a:pt x="3377" y="717"/>
                  </a:lnTo>
                  <a:lnTo>
                    <a:pt x="3078" y="419"/>
                  </a:lnTo>
                  <a:lnTo>
                    <a:pt x="2779" y="209"/>
                  </a:lnTo>
                  <a:lnTo>
                    <a:pt x="2660" y="120"/>
                  </a:lnTo>
                  <a:lnTo>
                    <a:pt x="2511" y="6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 flipH="1">
              <a:off x="413472" y="3251191"/>
              <a:ext cx="60655" cy="47849"/>
            </a:xfrm>
            <a:custGeom>
              <a:avLst/>
              <a:gdLst/>
              <a:ahLst/>
              <a:cxnLst/>
              <a:rect l="l" t="t" r="r" b="b"/>
              <a:pathLst>
                <a:path w="4812" h="3796" extrusionOk="0">
                  <a:moveTo>
                    <a:pt x="1853" y="0"/>
                  </a:moveTo>
                  <a:lnTo>
                    <a:pt x="1704" y="30"/>
                  </a:lnTo>
                  <a:lnTo>
                    <a:pt x="1555" y="90"/>
                  </a:lnTo>
                  <a:lnTo>
                    <a:pt x="1256" y="269"/>
                  </a:lnTo>
                  <a:lnTo>
                    <a:pt x="927" y="478"/>
                  </a:lnTo>
                  <a:lnTo>
                    <a:pt x="658" y="747"/>
                  </a:lnTo>
                  <a:lnTo>
                    <a:pt x="389" y="1076"/>
                  </a:lnTo>
                  <a:lnTo>
                    <a:pt x="180" y="1375"/>
                  </a:lnTo>
                  <a:lnTo>
                    <a:pt x="61" y="1674"/>
                  </a:lnTo>
                  <a:lnTo>
                    <a:pt x="31" y="1823"/>
                  </a:lnTo>
                  <a:lnTo>
                    <a:pt x="1" y="1943"/>
                  </a:lnTo>
                  <a:lnTo>
                    <a:pt x="31" y="2062"/>
                  </a:lnTo>
                  <a:lnTo>
                    <a:pt x="61" y="2212"/>
                  </a:lnTo>
                  <a:lnTo>
                    <a:pt x="210" y="2510"/>
                  </a:lnTo>
                  <a:lnTo>
                    <a:pt x="419" y="2809"/>
                  </a:lnTo>
                  <a:lnTo>
                    <a:pt x="718" y="3078"/>
                  </a:lnTo>
                  <a:lnTo>
                    <a:pt x="1017" y="3347"/>
                  </a:lnTo>
                  <a:lnTo>
                    <a:pt x="1345" y="3556"/>
                  </a:lnTo>
                  <a:lnTo>
                    <a:pt x="1644" y="3706"/>
                  </a:lnTo>
                  <a:lnTo>
                    <a:pt x="1794" y="3765"/>
                  </a:lnTo>
                  <a:lnTo>
                    <a:pt x="1943" y="3795"/>
                  </a:lnTo>
                  <a:lnTo>
                    <a:pt x="2092" y="3795"/>
                  </a:lnTo>
                  <a:lnTo>
                    <a:pt x="2212" y="3765"/>
                  </a:lnTo>
                  <a:lnTo>
                    <a:pt x="2361" y="3706"/>
                  </a:lnTo>
                  <a:lnTo>
                    <a:pt x="2511" y="3646"/>
                  </a:lnTo>
                  <a:lnTo>
                    <a:pt x="2810" y="3466"/>
                  </a:lnTo>
                  <a:lnTo>
                    <a:pt x="3138" y="3198"/>
                  </a:lnTo>
                  <a:lnTo>
                    <a:pt x="3885" y="2570"/>
                  </a:lnTo>
                  <a:lnTo>
                    <a:pt x="4333" y="2182"/>
                  </a:lnTo>
                  <a:lnTo>
                    <a:pt x="4812" y="1823"/>
                  </a:lnTo>
                  <a:lnTo>
                    <a:pt x="4304" y="1465"/>
                  </a:lnTo>
                  <a:lnTo>
                    <a:pt x="3855" y="1136"/>
                  </a:lnTo>
                  <a:lnTo>
                    <a:pt x="3079" y="538"/>
                  </a:lnTo>
                  <a:lnTo>
                    <a:pt x="2720" y="299"/>
                  </a:lnTo>
                  <a:lnTo>
                    <a:pt x="2421" y="120"/>
                  </a:lnTo>
                  <a:lnTo>
                    <a:pt x="2272" y="60"/>
                  </a:lnTo>
                  <a:lnTo>
                    <a:pt x="2122" y="30"/>
                  </a:lnTo>
                  <a:lnTo>
                    <a:pt x="197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 flipH="1">
              <a:off x="622501" y="2854966"/>
              <a:ext cx="49361" cy="64412"/>
            </a:xfrm>
            <a:custGeom>
              <a:avLst/>
              <a:gdLst/>
              <a:ahLst/>
              <a:cxnLst/>
              <a:rect l="l" t="t" r="r" b="b"/>
              <a:pathLst>
                <a:path w="3916" h="5110" extrusionOk="0">
                  <a:moveTo>
                    <a:pt x="1853" y="0"/>
                  </a:moveTo>
                  <a:lnTo>
                    <a:pt x="1584" y="299"/>
                  </a:lnTo>
                  <a:lnTo>
                    <a:pt x="1315" y="598"/>
                  </a:lnTo>
                  <a:lnTo>
                    <a:pt x="748" y="1166"/>
                  </a:lnTo>
                  <a:lnTo>
                    <a:pt x="479" y="1435"/>
                  </a:lnTo>
                  <a:lnTo>
                    <a:pt x="270" y="1733"/>
                  </a:lnTo>
                  <a:lnTo>
                    <a:pt x="90" y="2032"/>
                  </a:lnTo>
                  <a:lnTo>
                    <a:pt x="61" y="2212"/>
                  </a:lnTo>
                  <a:lnTo>
                    <a:pt x="1" y="2361"/>
                  </a:lnTo>
                  <a:lnTo>
                    <a:pt x="1" y="2480"/>
                  </a:lnTo>
                  <a:lnTo>
                    <a:pt x="31" y="2600"/>
                  </a:lnTo>
                  <a:lnTo>
                    <a:pt x="90" y="2719"/>
                  </a:lnTo>
                  <a:lnTo>
                    <a:pt x="150" y="2869"/>
                  </a:lnTo>
                  <a:lnTo>
                    <a:pt x="359" y="3138"/>
                  </a:lnTo>
                  <a:lnTo>
                    <a:pt x="658" y="3466"/>
                  </a:lnTo>
                  <a:lnTo>
                    <a:pt x="1375" y="4214"/>
                  </a:lnTo>
                  <a:lnTo>
                    <a:pt x="1764" y="4632"/>
                  </a:lnTo>
                  <a:lnTo>
                    <a:pt x="2182" y="5110"/>
                  </a:lnTo>
                  <a:lnTo>
                    <a:pt x="2511" y="4572"/>
                  </a:lnTo>
                  <a:lnTo>
                    <a:pt x="2839" y="4094"/>
                  </a:lnTo>
                  <a:lnTo>
                    <a:pt x="3407" y="3227"/>
                  </a:lnTo>
                  <a:lnTo>
                    <a:pt x="3616" y="2869"/>
                  </a:lnTo>
                  <a:lnTo>
                    <a:pt x="3796" y="2510"/>
                  </a:lnTo>
                  <a:lnTo>
                    <a:pt x="3885" y="2182"/>
                  </a:lnTo>
                  <a:lnTo>
                    <a:pt x="3915" y="2032"/>
                  </a:lnTo>
                  <a:lnTo>
                    <a:pt x="3915" y="1883"/>
                  </a:lnTo>
                  <a:lnTo>
                    <a:pt x="3885" y="1763"/>
                  </a:lnTo>
                  <a:lnTo>
                    <a:pt x="3825" y="1644"/>
                  </a:lnTo>
                  <a:lnTo>
                    <a:pt x="3766" y="1494"/>
                  </a:lnTo>
                  <a:lnTo>
                    <a:pt x="3646" y="1375"/>
                  </a:lnTo>
                  <a:lnTo>
                    <a:pt x="3407" y="1166"/>
                  </a:lnTo>
                  <a:lnTo>
                    <a:pt x="3138" y="927"/>
                  </a:lnTo>
                  <a:lnTo>
                    <a:pt x="2481" y="478"/>
                  </a:lnTo>
                  <a:lnTo>
                    <a:pt x="2152" y="239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rgbClr val="FFFFFF">
                <a:alpha val="78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5"/>
          <p:cNvGrpSpPr/>
          <p:nvPr/>
        </p:nvGrpSpPr>
        <p:grpSpPr>
          <a:xfrm>
            <a:off x="3787273" y="-2"/>
            <a:ext cx="5356652" cy="5143651"/>
            <a:chOff x="3787273" y="-2"/>
            <a:chExt cx="5356652" cy="5143651"/>
          </a:xfrm>
        </p:grpSpPr>
        <p:grpSp>
          <p:nvGrpSpPr>
            <p:cNvPr id="343" name="Google Shape;343;p5"/>
            <p:cNvGrpSpPr/>
            <p:nvPr/>
          </p:nvGrpSpPr>
          <p:grpSpPr>
            <a:xfrm>
              <a:off x="4069950" y="0"/>
              <a:ext cx="5073975" cy="5143649"/>
              <a:chOff x="4069950" y="0"/>
              <a:chExt cx="5073975" cy="5143649"/>
            </a:xfrm>
          </p:grpSpPr>
          <p:sp>
            <p:nvSpPr>
              <p:cNvPr id="344" name="Google Shape;344;p5"/>
              <p:cNvSpPr/>
              <p:nvPr/>
            </p:nvSpPr>
            <p:spPr>
              <a:xfrm>
                <a:off x="5587425" y="0"/>
                <a:ext cx="3556500" cy="5143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5"/>
              <p:cNvSpPr/>
              <p:nvPr/>
            </p:nvSpPr>
            <p:spPr>
              <a:xfrm>
                <a:off x="4069950" y="75"/>
                <a:ext cx="4355067" cy="5143574"/>
              </a:xfrm>
              <a:custGeom>
                <a:avLst/>
                <a:gdLst/>
                <a:ahLst/>
                <a:cxnLst/>
                <a:rect l="l" t="t" r="r" b="b"/>
                <a:pathLst>
                  <a:path w="165215" h="195128" extrusionOk="0">
                    <a:moveTo>
                      <a:pt x="59017" y="0"/>
                    </a:moveTo>
                    <a:lnTo>
                      <a:pt x="31886" y="62315"/>
                    </a:lnTo>
                    <a:lnTo>
                      <a:pt x="50804" y="50124"/>
                    </a:lnTo>
                    <a:lnTo>
                      <a:pt x="1" y="151633"/>
                    </a:lnTo>
                    <a:lnTo>
                      <a:pt x="17948" y="147235"/>
                    </a:lnTo>
                    <a:lnTo>
                      <a:pt x="841" y="195127"/>
                    </a:lnTo>
                    <a:lnTo>
                      <a:pt x="165215" y="195127"/>
                    </a:lnTo>
                    <a:lnTo>
                      <a:pt x="165215" y="5142"/>
                    </a:lnTo>
                    <a:lnTo>
                      <a:pt x="5901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5"/>
            <p:cNvGrpSpPr/>
            <p:nvPr/>
          </p:nvGrpSpPr>
          <p:grpSpPr>
            <a:xfrm>
              <a:off x="3787273" y="-2"/>
              <a:ext cx="2012050" cy="5116658"/>
              <a:chOff x="604075" y="656007"/>
              <a:chExt cx="1885884" cy="4795818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519252" y="656007"/>
                <a:ext cx="970707" cy="2453611"/>
              </a:xfrm>
              <a:custGeom>
                <a:avLst/>
                <a:gdLst/>
                <a:ahLst/>
                <a:cxnLst/>
                <a:rect l="l" t="t" r="r" b="b"/>
                <a:pathLst>
                  <a:path w="38774" h="98017" extrusionOk="0">
                    <a:moveTo>
                      <a:pt x="38773" y="0"/>
                    </a:moveTo>
                    <a:lnTo>
                      <a:pt x="25094" y="2846"/>
                    </a:lnTo>
                    <a:lnTo>
                      <a:pt x="2037" y="62703"/>
                    </a:lnTo>
                    <a:lnTo>
                      <a:pt x="2037" y="62703"/>
                    </a:lnTo>
                    <a:lnTo>
                      <a:pt x="17657" y="54781"/>
                    </a:lnTo>
                    <a:lnTo>
                      <a:pt x="17657" y="54781"/>
                    </a:lnTo>
                    <a:lnTo>
                      <a:pt x="0" y="98016"/>
                    </a:lnTo>
                    <a:lnTo>
                      <a:pt x="31918" y="39905"/>
                    </a:lnTo>
                    <a:lnTo>
                      <a:pt x="14229" y="49962"/>
                    </a:lnTo>
                    <a:lnTo>
                      <a:pt x="38773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5"/>
              <p:cNvSpPr/>
              <p:nvPr/>
            </p:nvSpPr>
            <p:spPr>
              <a:xfrm>
                <a:off x="604075" y="3109725"/>
                <a:ext cx="915200" cy="2342100"/>
              </a:xfrm>
              <a:custGeom>
                <a:avLst/>
                <a:gdLst/>
                <a:ahLst/>
                <a:cxnLst/>
                <a:rect l="l" t="t" r="r" b="b"/>
                <a:pathLst>
                  <a:path w="36608" h="93684" extrusionOk="0">
                    <a:moveTo>
                      <a:pt x="36607" y="0"/>
                    </a:moveTo>
                    <a:lnTo>
                      <a:pt x="4690" y="58144"/>
                    </a:lnTo>
                    <a:lnTo>
                      <a:pt x="22378" y="48055"/>
                    </a:lnTo>
                    <a:lnTo>
                      <a:pt x="1" y="93684"/>
                    </a:lnTo>
                    <a:lnTo>
                      <a:pt x="12127" y="93684"/>
                    </a:lnTo>
                    <a:lnTo>
                      <a:pt x="34602" y="35346"/>
                    </a:lnTo>
                    <a:lnTo>
                      <a:pt x="18951" y="43236"/>
                    </a:lnTo>
                    <a:lnTo>
                      <a:pt x="366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9" name="Google Shape;349;p5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350" name="Google Shape;350;p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subTitle" idx="1"/>
          </p:nvPr>
        </p:nvSpPr>
        <p:spPr>
          <a:xfrm>
            <a:off x="1353375" y="2973529"/>
            <a:ext cx="2578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2"/>
          </p:nvPr>
        </p:nvSpPr>
        <p:spPr>
          <a:xfrm>
            <a:off x="5213625" y="2973529"/>
            <a:ext cx="2575500" cy="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lef"/>
              <a:buNone/>
              <a:defRPr b="1">
                <a:solidFill>
                  <a:schemeClr val="accent5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  <p:sp>
        <p:nvSpPr>
          <p:cNvPr id="353" name="Google Shape;353;p5"/>
          <p:cNvSpPr txBox="1">
            <a:spLocks noGrp="1"/>
          </p:cNvSpPr>
          <p:nvPr>
            <p:ph type="subTitle" idx="3"/>
          </p:nvPr>
        </p:nvSpPr>
        <p:spPr>
          <a:xfrm>
            <a:off x="1354875" y="3365379"/>
            <a:ext cx="2575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5"/>
          <p:cNvSpPr txBox="1">
            <a:spLocks noGrp="1"/>
          </p:cNvSpPr>
          <p:nvPr>
            <p:ph type="subTitle" idx="4"/>
          </p:nvPr>
        </p:nvSpPr>
        <p:spPr>
          <a:xfrm>
            <a:off x="5212125" y="3367754"/>
            <a:ext cx="2578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5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5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grpSp>
        <p:nvGrpSpPr>
          <p:cNvPr id="357" name="Google Shape;357;p5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358" name="Google Shape;358;p5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6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90" name="Google Shape;390;p5"/>
          <p:cNvPicPr preferRelativeResize="0"/>
          <p:nvPr/>
        </p:nvPicPr>
        <p:blipFill rotWithShape="1">
          <a:blip r:embed="rId2">
            <a:alphaModFix amt="18000"/>
          </a:blip>
          <a:srcRect l="26199" t="58554" r="759" b="62"/>
          <a:stretch/>
        </p:blipFill>
        <p:spPr>
          <a:xfrm rot="-5400000">
            <a:off x="-1966587" y="1966585"/>
            <a:ext cx="5158799" cy="1225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1" name="Google Shape;391;p5"/>
          <p:cNvGrpSpPr/>
          <p:nvPr/>
        </p:nvGrpSpPr>
        <p:grpSpPr>
          <a:xfrm flipH="1">
            <a:off x="5" y="3638344"/>
            <a:ext cx="2916089" cy="1515249"/>
            <a:chOff x="238125" y="1001475"/>
            <a:chExt cx="7143775" cy="3712025"/>
          </a:xfrm>
        </p:grpSpPr>
        <p:sp>
          <p:nvSpPr>
            <p:cNvPr id="392" name="Google Shape;392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5"/>
          <p:cNvGrpSpPr/>
          <p:nvPr/>
        </p:nvGrpSpPr>
        <p:grpSpPr>
          <a:xfrm>
            <a:off x="6228080" y="3638344"/>
            <a:ext cx="2916089" cy="1515249"/>
            <a:chOff x="238125" y="1001475"/>
            <a:chExt cx="7143775" cy="3712025"/>
          </a:xfrm>
        </p:grpSpPr>
        <p:sp>
          <p:nvSpPr>
            <p:cNvPr id="399" name="Google Shape;399;p5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p6"/>
          <p:cNvGrpSpPr/>
          <p:nvPr/>
        </p:nvGrpSpPr>
        <p:grpSpPr>
          <a:xfrm>
            <a:off x="658022" y="280110"/>
            <a:ext cx="7679210" cy="776140"/>
            <a:chOff x="658022" y="280110"/>
            <a:chExt cx="7679210" cy="776140"/>
          </a:xfrm>
        </p:grpSpPr>
        <p:sp>
          <p:nvSpPr>
            <p:cNvPr id="407" name="Google Shape;407;p6"/>
            <p:cNvSpPr/>
            <p:nvPr/>
          </p:nvSpPr>
          <p:spPr>
            <a:xfrm rot="10800000" flipH="1">
              <a:off x="1150650" y="336775"/>
              <a:ext cx="6842700" cy="719475"/>
            </a:xfrm>
            <a:custGeom>
              <a:avLst/>
              <a:gdLst/>
              <a:ahLst/>
              <a:cxnLst/>
              <a:rect l="l" t="t" r="r" b="b"/>
              <a:pathLst>
                <a:path w="273708" h="28779" extrusionOk="0">
                  <a:moveTo>
                    <a:pt x="9185" y="1837"/>
                  </a:moveTo>
                  <a:lnTo>
                    <a:pt x="0" y="26330"/>
                  </a:lnTo>
                  <a:lnTo>
                    <a:pt x="273708" y="28779"/>
                  </a:lnTo>
                  <a:lnTo>
                    <a:pt x="267585" y="0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40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8" name="Google Shape;408;p6"/>
            <p:cNvSpPr/>
            <p:nvPr/>
          </p:nvSpPr>
          <p:spPr>
            <a:xfrm rot="1026189">
              <a:off x="732391" y="341529"/>
              <a:ext cx="505162" cy="581714"/>
            </a:xfrm>
            <a:custGeom>
              <a:avLst/>
              <a:gdLst/>
              <a:ahLst/>
              <a:cxnLst/>
              <a:rect l="l" t="t" r="r" b="b"/>
              <a:pathLst>
                <a:path w="20206" h="23268" extrusionOk="0">
                  <a:moveTo>
                    <a:pt x="0" y="6736"/>
                  </a:moveTo>
                  <a:lnTo>
                    <a:pt x="6735" y="0"/>
                  </a:lnTo>
                  <a:lnTo>
                    <a:pt x="20206" y="23268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</p:sp>
        <p:sp>
          <p:nvSpPr>
            <p:cNvPr id="409" name="Google Shape;409;p6"/>
            <p:cNvSpPr/>
            <p:nvPr/>
          </p:nvSpPr>
          <p:spPr>
            <a:xfrm>
              <a:off x="8029925" y="568600"/>
              <a:ext cx="307307" cy="339863"/>
            </a:xfrm>
            <a:custGeom>
              <a:avLst/>
              <a:gdLst/>
              <a:ahLst/>
              <a:cxnLst/>
              <a:rect l="l" t="t" r="r" b="b"/>
              <a:pathLst>
                <a:path w="23193" h="25650" extrusionOk="0">
                  <a:moveTo>
                    <a:pt x="11540" y="0"/>
                  </a:moveTo>
                  <a:lnTo>
                    <a:pt x="11371" y="169"/>
                  </a:lnTo>
                  <a:lnTo>
                    <a:pt x="11221" y="675"/>
                  </a:lnTo>
                  <a:lnTo>
                    <a:pt x="11052" y="1182"/>
                  </a:lnTo>
                  <a:lnTo>
                    <a:pt x="10865" y="1670"/>
                  </a:lnTo>
                  <a:lnTo>
                    <a:pt x="10639" y="2139"/>
                  </a:lnTo>
                  <a:lnTo>
                    <a:pt x="10414" y="2627"/>
                  </a:lnTo>
                  <a:lnTo>
                    <a:pt x="10189" y="3077"/>
                  </a:lnTo>
                  <a:lnTo>
                    <a:pt x="9926" y="3528"/>
                  </a:lnTo>
                  <a:lnTo>
                    <a:pt x="9664" y="3978"/>
                  </a:lnTo>
                  <a:lnTo>
                    <a:pt x="9382" y="4428"/>
                  </a:lnTo>
                  <a:lnTo>
                    <a:pt x="9101" y="4860"/>
                  </a:lnTo>
                  <a:lnTo>
                    <a:pt x="8801" y="5273"/>
                  </a:lnTo>
                  <a:lnTo>
                    <a:pt x="8482" y="5704"/>
                  </a:lnTo>
                  <a:lnTo>
                    <a:pt x="7844" y="6530"/>
                  </a:lnTo>
                  <a:lnTo>
                    <a:pt x="7168" y="7337"/>
                  </a:lnTo>
                  <a:lnTo>
                    <a:pt x="6793" y="7768"/>
                  </a:lnTo>
                  <a:lnTo>
                    <a:pt x="6418" y="8181"/>
                  </a:lnTo>
                  <a:lnTo>
                    <a:pt x="6024" y="8594"/>
                  </a:lnTo>
                  <a:lnTo>
                    <a:pt x="5630" y="9006"/>
                  </a:lnTo>
                  <a:lnTo>
                    <a:pt x="5217" y="9400"/>
                  </a:lnTo>
                  <a:lnTo>
                    <a:pt x="4785" y="9776"/>
                  </a:lnTo>
                  <a:lnTo>
                    <a:pt x="4354" y="10151"/>
                  </a:lnTo>
                  <a:lnTo>
                    <a:pt x="3922" y="10526"/>
                  </a:lnTo>
                  <a:lnTo>
                    <a:pt x="3472" y="10883"/>
                  </a:lnTo>
                  <a:lnTo>
                    <a:pt x="3003" y="11221"/>
                  </a:lnTo>
                  <a:lnTo>
                    <a:pt x="2534" y="11558"/>
                  </a:lnTo>
                  <a:lnTo>
                    <a:pt x="2046" y="11896"/>
                  </a:lnTo>
                  <a:lnTo>
                    <a:pt x="1558" y="12215"/>
                  </a:lnTo>
                  <a:lnTo>
                    <a:pt x="1051" y="12534"/>
                  </a:lnTo>
                  <a:lnTo>
                    <a:pt x="526" y="12834"/>
                  </a:lnTo>
                  <a:lnTo>
                    <a:pt x="1" y="13116"/>
                  </a:lnTo>
                  <a:lnTo>
                    <a:pt x="1014" y="13679"/>
                  </a:lnTo>
                  <a:lnTo>
                    <a:pt x="1990" y="14260"/>
                  </a:lnTo>
                  <a:lnTo>
                    <a:pt x="2459" y="14579"/>
                  </a:lnTo>
                  <a:lnTo>
                    <a:pt x="2928" y="14879"/>
                  </a:lnTo>
                  <a:lnTo>
                    <a:pt x="3378" y="15198"/>
                  </a:lnTo>
                  <a:lnTo>
                    <a:pt x="3828" y="15536"/>
                  </a:lnTo>
                  <a:lnTo>
                    <a:pt x="4260" y="15855"/>
                  </a:lnTo>
                  <a:lnTo>
                    <a:pt x="4691" y="16212"/>
                  </a:lnTo>
                  <a:lnTo>
                    <a:pt x="5104" y="16549"/>
                  </a:lnTo>
                  <a:lnTo>
                    <a:pt x="5517" y="16906"/>
                  </a:lnTo>
                  <a:lnTo>
                    <a:pt x="5930" y="17281"/>
                  </a:lnTo>
                  <a:lnTo>
                    <a:pt x="6324" y="17656"/>
                  </a:lnTo>
                  <a:lnTo>
                    <a:pt x="6699" y="18032"/>
                  </a:lnTo>
                  <a:lnTo>
                    <a:pt x="7074" y="18426"/>
                  </a:lnTo>
                  <a:lnTo>
                    <a:pt x="7431" y="18820"/>
                  </a:lnTo>
                  <a:lnTo>
                    <a:pt x="7787" y="19214"/>
                  </a:lnTo>
                  <a:lnTo>
                    <a:pt x="8144" y="19627"/>
                  </a:lnTo>
                  <a:lnTo>
                    <a:pt x="8482" y="20039"/>
                  </a:lnTo>
                  <a:lnTo>
                    <a:pt x="8819" y="20471"/>
                  </a:lnTo>
                  <a:lnTo>
                    <a:pt x="9138" y="20902"/>
                  </a:lnTo>
                  <a:lnTo>
                    <a:pt x="9439" y="21334"/>
                  </a:lnTo>
                  <a:lnTo>
                    <a:pt x="9758" y="21784"/>
                  </a:lnTo>
                  <a:lnTo>
                    <a:pt x="10039" y="22235"/>
                  </a:lnTo>
                  <a:lnTo>
                    <a:pt x="10339" y="22704"/>
                  </a:lnTo>
                  <a:lnTo>
                    <a:pt x="10602" y="23173"/>
                  </a:lnTo>
                  <a:lnTo>
                    <a:pt x="10883" y="23661"/>
                  </a:lnTo>
                  <a:lnTo>
                    <a:pt x="11390" y="24636"/>
                  </a:lnTo>
                  <a:lnTo>
                    <a:pt x="11859" y="25650"/>
                  </a:lnTo>
                  <a:lnTo>
                    <a:pt x="11972" y="25631"/>
                  </a:lnTo>
                  <a:lnTo>
                    <a:pt x="12047" y="25593"/>
                  </a:lnTo>
                  <a:lnTo>
                    <a:pt x="12122" y="25556"/>
                  </a:lnTo>
                  <a:lnTo>
                    <a:pt x="12159" y="25518"/>
                  </a:lnTo>
                  <a:lnTo>
                    <a:pt x="12197" y="25406"/>
                  </a:lnTo>
                  <a:lnTo>
                    <a:pt x="12234" y="25312"/>
                  </a:lnTo>
                  <a:lnTo>
                    <a:pt x="12666" y="24355"/>
                  </a:lnTo>
                  <a:lnTo>
                    <a:pt x="13116" y="23454"/>
                  </a:lnTo>
                  <a:lnTo>
                    <a:pt x="13604" y="22554"/>
                  </a:lnTo>
                  <a:lnTo>
                    <a:pt x="14111" y="21691"/>
                  </a:lnTo>
                  <a:lnTo>
                    <a:pt x="14655" y="20846"/>
                  </a:lnTo>
                  <a:lnTo>
                    <a:pt x="15236" y="20021"/>
                  </a:lnTo>
                  <a:lnTo>
                    <a:pt x="15837" y="19233"/>
                  </a:lnTo>
                  <a:lnTo>
                    <a:pt x="16475" y="18463"/>
                  </a:lnTo>
                  <a:lnTo>
                    <a:pt x="17132" y="17731"/>
                  </a:lnTo>
                  <a:lnTo>
                    <a:pt x="17826" y="17018"/>
                  </a:lnTo>
                  <a:lnTo>
                    <a:pt x="18558" y="16343"/>
                  </a:lnTo>
                  <a:lnTo>
                    <a:pt x="19327" y="15686"/>
                  </a:lnTo>
                  <a:lnTo>
                    <a:pt x="20115" y="15048"/>
                  </a:lnTo>
                  <a:lnTo>
                    <a:pt x="20922" y="14448"/>
                  </a:lnTo>
                  <a:lnTo>
                    <a:pt x="21785" y="13885"/>
                  </a:lnTo>
                  <a:lnTo>
                    <a:pt x="22667" y="13341"/>
                  </a:lnTo>
                  <a:lnTo>
                    <a:pt x="22892" y="13191"/>
                  </a:lnTo>
                  <a:lnTo>
                    <a:pt x="23061" y="13059"/>
                  </a:lnTo>
                  <a:lnTo>
                    <a:pt x="23117" y="13003"/>
                  </a:lnTo>
                  <a:lnTo>
                    <a:pt x="23155" y="12928"/>
                  </a:lnTo>
                  <a:lnTo>
                    <a:pt x="23192" y="12872"/>
                  </a:lnTo>
                  <a:lnTo>
                    <a:pt x="23192" y="12815"/>
                  </a:lnTo>
                  <a:lnTo>
                    <a:pt x="23192" y="12740"/>
                  </a:lnTo>
                  <a:lnTo>
                    <a:pt x="23173" y="12684"/>
                  </a:lnTo>
                  <a:lnTo>
                    <a:pt x="23136" y="12628"/>
                  </a:lnTo>
                  <a:lnTo>
                    <a:pt x="23080" y="12553"/>
                  </a:lnTo>
                  <a:lnTo>
                    <a:pt x="22911" y="12421"/>
                  </a:lnTo>
                  <a:lnTo>
                    <a:pt x="22648" y="12271"/>
                  </a:lnTo>
                  <a:lnTo>
                    <a:pt x="22123" y="11971"/>
                  </a:lnTo>
                  <a:lnTo>
                    <a:pt x="21616" y="11652"/>
                  </a:lnTo>
                  <a:lnTo>
                    <a:pt x="21109" y="11333"/>
                  </a:lnTo>
                  <a:lnTo>
                    <a:pt x="20603" y="10995"/>
                  </a:lnTo>
                  <a:lnTo>
                    <a:pt x="20115" y="10658"/>
                  </a:lnTo>
                  <a:lnTo>
                    <a:pt x="19646" y="10301"/>
                  </a:lnTo>
                  <a:lnTo>
                    <a:pt x="19158" y="9945"/>
                  </a:lnTo>
                  <a:lnTo>
                    <a:pt x="18708" y="9569"/>
                  </a:lnTo>
                  <a:lnTo>
                    <a:pt x="18257" y="9175"/>
                  </a:lnTo>
                  <a:lnTo>
                    <a:pt x="17807" y="8781"/>
                  </a:lnTo>
                  <a:lnTo>
                    <a:pt x="17375" y="8368"/>
                  </a:lnTo>
                  <a:lnTo>
                    <a:pt x="16944" y="7956"/>
                  </a:lnTo>
                  <a:lnTo>
                    <a:pt x="16531" y="7524"/>
                  </a:lnTo>
                  <a:lnTo>
                    <a:pt x="16118" y="7074"/>
                  </a:lnTo>
                  <a:lnTo>
                    <a:pt x="15706" y="6623"/>
                  </a:lnTo>
                  <a:lnTo>
                    <a:pt x="15330" y="6154"/>
                  </a:lnTo>
                  <a:lnTo>
                    <a:pt x="14767" y="5441"/>
                  </a:lnTo>
                  <a:lnTo>
                    <a:pt x="14242" y="4710"/>
                  </a:lnTo>
                  <a:lnTo>
                    <a:pt x="13735" y="3959"/>
                  </a:lnTo>
                  <a:lnTo>
                    <a:pt x="13266" y="3190"/>
                  </a:lnTo>
                  <a:lnTo>
                    <a:pt x="12816" y="2402"/>
                  </a:lnTo>
                  <a:lnTo>
                    <a:pt x="12384" y="1614"/>
                  </a:lnTo>
                  <a:lnTo>
                    <a:pt x="11953" y="807"/>
                  </a:lnTo>
                  <a:lnTo>
                    <a:pt x="11540" y="0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534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6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6"/>
          <p:cNvSpPr/>
          <p:nvPr/>
        </p:nvSpPr>
        <p:spPr>
          <a:xfrm>
            <a:off x="8648075" y="6625"/>
            <a:ext cx="545400" cy="513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"/>
          <p:cNvSpPr/>
          <p:nvPr/>
        </p:nvSpPr>
        <p:spPr>
          <a:xfrm>
            <a:off x="264175" y="4717550"/>
            <a:ext cx="8297800" cy="555725"/>
          </a:xfrm>
          <a:custGeom>
            <a:avLst/>
            <a:gdLst/>
            <a:ahLst/>
            <a:cxnLst/>
            <a:rect l="l" t="t" r="r" b="b"/>
            <a:pathLst>
              <a:path w="331912" h="22229" extrusionOk="0">
                <a:moveTo>
                  <a:pt x="331912" y="22229"/>
                </a:moveTo>
                <a:lnTo>
                  <a:pt x="331912" y="0"/>
                </a:lnTo>
                <a:lnTo>
                  <a:pt x="0" y="191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3" name="Google Shape;413;p6"/>
          <p:cNvSpPr/>
          <p:nvPr/>
        </p:nvSpPr>
        <p:spPr>
          <a:xfrm rot="-5859268">
            <a:off x="3898256" y="625576"/>
            <a:ext cx="826634" cy="8534592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4" name="Google Shape;414;p6"/>
          <p:cNvSpPr/>
          <p:nvPr/>
        </p:nvSpPr>
        <p:spPr>
          <a:xfrm rot="-397951">
            <a:off x="8221146" y="-66184"/>
            <a:ext cx="826619" cy="5270397"/>
          </a:xfrm>
          <a:custGeom>
            <a:avLst/>
            <a:gdLst/>
            <a:ahLst/>
            <a:cxnLst/>
            <a:rect l="l" t="t" r="r" b="b"/>
            <a:pathLst>
              <a:path w="33065" h="206964" extrusionOk="0">
                <a:moveTo>
                  <a:pt x="0" y="206964"/>
                </a:moveTo>
                <a:lnTo>
                  <a:pt x="26330" y="0"/>
                </a:lnTo>
                <a:lnTo>
                  <a:pt x="33065" y="0"/>
                </a:lnTo>
                <a:lnTo>
                  <a:pt x="6735" y="206964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415" name="Google Shape;415;p6"/>
          <p:cNvPicPr preferRelativeResize="0"/>
          <p:nvPr/>
        </p:nvPicPr>
        <p:blipFill rotWithShape="1">
          <a:blip r:embed="rId2">
            <a:alphaModFix amt="18000"/>
          </a:blip>
          <a:srcRect l="27617" t="58554" r="759" b="62"/>
          <a:stretch/>
        </p:blipFill>
        <p:spPr>
          <a:xfrm rot="-5400000">
            <a:off x="-1911488" y="1903833"/>
            <a:ext cx="5058550" cy="12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"/>
          <p:cNvSpPr txBox="1">
            <a:spLocks noGrp="1"/>
          </p:cNvSpPr>
          <p:nvPr>
            <p:ph type="body" idx="1"/>
          </p:nvPr>
        </p:nvSpPr>
        <p:spPr>
          <a:xfrm>
            <a:off x="713225" y="539500"/>
            <a:ext cx="3205500" cy="2177700"/>
          </a:xfrm>
          <a:prstGeom prst="rect">
            <a:avLst/>
          </a:prstGeom>
          <a:noFill/>
          <a:effectLst>
            <a:outerShdw dist="28575" dir="294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5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</a:lstStyle>
          <a:p>
            <a:endParaRPr/>
          </a:p>
        </p:txBody>
      </p:sp>
      <p:grpSp>
        <p:nvGrpSpPr>
          <p:cNvPr id="905" name="Google Shape;905;p10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906" name="Google Shape;906;p10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0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0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0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0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0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0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0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0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0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0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0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0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0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0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0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0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0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0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0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0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0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0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0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0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0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0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128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38" name="Google Shape;938;p10"/>
          <p:cNvPicPr preferRelativeResize="0"/>
          <p:nvPr/>
        </p:nvPicPr>
        <p:blipFill rotWithShape="1">
          <a:blip r:embed="rId2">
            <a:alphaModFix amt="62000"/>
          </a:blip>
          <a:srcRect l="18831"/>
          <a:stretch/>
        </p:blipFill>
        <p:spPr>
          <a:xfrm rot="10800000">
            <a:off x="5667048" y="3426700"/>
            <a:ext cx="3471852" cy="17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2_1"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7" name="Google Shape;2717;p17"/>
          <p:cNvGrpSpPr/>
          <p:nvPr/>
        </p:nvGrpSpPr>
        <p:grpSpPr>
          <a:xfrm>
            <a:off x="-40362" y="-22891"/>
            <a:ext cx="9224724" cy="5189283"/>
            <a:chOff x="238125" y="848175"/>
            <a:chExt cx="7143750" cy="4018650"/>
          </a:xfrm>
        </p:grpSpPr>
        <p:sp>
          <p:nvSpPr>
            <p:cNvPr id="2718" name="Google Shape;2718;p17"/>
            <p:cNvSpPr/>
            <p:nvPr/>
          </p:nvSpPr>
          <p:spPr>
            <a:xfrm>
              <a:off x="3739775" y="4702225"/>
              <a:ext cx="29800" cy="164600"/>
            </a:xfrm>
            <a:custGeom>
              <a:avLst/>
              <a:gdLst/>
              <a:ahLst/>
              <a:cxnLst/>
              <a:rect l="l" t="t" r="r" b="b"/>
              <a:pathLst>
                <a:path w="1192" h="6584" extrusionOk="0">
                  <a:moveTo>
                    <a:pt x="336" y="1"/>
                  </a:moveTo>
                  <a:lnTo>
                    <a:pt x="1" y="6584"/>
                  </a:lnTo>
                  <a:lnTo>
                    <a:pt x="1191" y="6584"/>
                  </a:lnTo>
                  <a:lnTo>
                    <a:pt x="782" y="327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7"/>
            <p:cNvSpPr/>
            <p:nvPr/>
          </p:nvSpPr>
          <p:spPr>
            <a:xfrm>
              <a:off x="3740725" y="851875"/>
              <a:ext cx="26975" cy="152525"/>
            </a:xfrm>
            <a:custGeom>
              <a:avLst/>
              <a:gdLst/>
              <a:ahLst/>
              <a:cxnLst/>
              <a:rect l="l" t="t" r="r" b="b"/>
              <a:pathLst>
                <a:path w="1079" h="6101" extrusionOk="0">
                  <a:moveTo>
                    <a:pt x="0" y="1"/>
                  </a:moveTo>
                  <a:lnTo>
                    <a:pt x="298" y="6100"/>
                  </a:lnTo>
                  <a:lnTo>
                    <a:pt x="707" y="3051"/>
                  </a:lnTo>
                  <a:lnTo>
                    <a:pt x="1079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7"/>
            <p:cNvSpPr/>
            <p:nvPr/>
          </p:nvSpPr>
          <p:spPr>
            <a:xfrm>
              <a:off x="1650500" y="848175"/>
              <a:ext cx="823825" cy="695500"/>
            </a:xfrm>
            <a:custGeom>
              <a:avLst/>
              <a:gdLst/>
              <a:ahLst/>
              <a:cxnLst/>
              <a:rect l="l" t="t" r="r" b="b"/>
              <a:pathLst>
                <a:path w="32953" h="27820" extrusionOk="0">
                  <a:moveTo>
                    <a:pt x="0" y="0"/>
                  </a:moveTo>
                  <a:lnTo>
                    <a:pt x="32953" y="27820"/>
                  </a:lnTo>
                  <a:lnTo>
                    <a:pt x="32953" y="27820"/>
                  </a:lnTo>
                  <a:lnTo>
                    <a:pt x="781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7"/>
            <p:cNvSpPr/>
            <p:nvPr/>
          </p:nvSpPr>
          <p:spPr>
            <a:xfrm>
              <a:off x="2378550" y="848175"/>
              <a:ext cx="377525" cy="463050"/>
            </a:xfrm>
            <a:custGeom>
              <a:avLst/>
              <a:gdLst/>
              <a:ahLst/>
              <a:cxnLst/>
              <a:rect l="l" t="t" r="r" b="b"/>
              <a:pathLst>
                <a:path w="15101" h="18522" extrusionOk="0">
                  <a:moveTo>
                    <a:pt x="0" y="0"/>
                  </a:moveTo>
                  <a:lnTo>
                    <a:pt x="15100" y="18522"/>
                  </a:lnTo>
                  <a:lnTo>
                    <a:pt x="357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7"/>
            <p:cNvSpPr/>
            <p:nvPr/>
          </p:nvSpPr>
          <p:spPr>
            <a:xfrm>
              <a:off x="2930850" y="851875"/>
              <a:ext cx="93000" cy="161825"/>
            </a:xfrm>
            <a:custGeom>
              <a:avLst/>
              <a:gdLst/>
              <a:ahLst/>
              <a:cxnLst/>
              <a:rect l="l" t="t" r="r" b="b"/>
              <a:pathLst>
                <a:path w="3720" h="6473" extrusionOk="0">
                  <a:moveTo>
                    <a:pt x="0" y="1"/>
                  </a:moveTo>
                  <a:lnTo>
                    <a:pt x="3720" y="6472"/>
                  </a:lnTo>
                  <a:lnTo>
                    <a:pt x="1451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7"/>
            <p:cNvSpPr/>
            <p:nvPr/>
          </p:nvSpPr>
          <p:spPr>
            <a:xfrm>
              <a:off x="3362275" y="851875"/>
              <a:ext cx="66050" cy="242725"/>
            </a:xfrm>
            <a:custGeom>
              <a:avLst/>
              <a:gdLst/>
              <a:ahLst/>
              <a:cxnLst/>
              <a:rect l="l" t="t" r="r" b="b"/>
              <a:pathLst>
                <a:path w="2642" h="9709" extrusionOk="0">
                  <a:moveTo>
                    <a:pt x="1" y="1"/>
                  </a:moveTo>
                  <a:lnTo>
                    <a:pt x="2641" y="9708"/>
                  </a:lnTo>
                  <a:lnTo>
                    <a:pt x="1786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7"/>
            <p:cNvSpPr/>
            <p:nvPr/>
          </p:nvSpPr>
          <p:spPr>
            <a:xfrm>
              <a:off x="4170300" y="849100"/>
              <a:ext cx="48375" cy="193425"/>
            </a:xfrm>
            <a:custGeom>
              <a:avLst/>
              <a:gdLst/>
              <a:ahLst/>
              <a:cxnLst/>
              <a:rect l="l" t="t" r="r" b="b"/>
              <a:pathLst>
                <a:path w="1935" h="7737" extrusionOk="0">
                  <a:moveTo>
                    <a:pt x="484" y="0"/>
                  </a:moveTo>
                  <a:lnTo>
                    <a:pt x="0" y="7736"/>
                  </a:lnTo>
                  <a:lnTo>
                    <a:pt x="1897" y="186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7"/>
            <p:cNvSpPr/>
            <p:nvPr/>
          </p:nvSpPr>
          <p:spPr>
            <a:xfrm>
              <a:off x="4459450" y="849100"/>
              <a:ext cx="174850" cy="291050"/>
            </a:xfrm>
            <a:custGeom>
              <a:avLst/>
              <a:gdLst/>
              <a:ahLst/>
              <a:cxnLst/>
              <a:rect l="l" t="t" r="r" b="b"/>
              <a:pathLst>
                <a:path w="6994" h="11642" extrusionOk="0">
                  <a:moveTo>
                    <a:pt x="4836" y="0"/>
                  </a:moveTo>
                  <a:lnTo>
                    <a:pt x="1" y="11641"/>
                  </a:lnTo>
                  <a:lnTo>
                    <a:pt x="6993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7"/>
            <p:cNvSpPr/>
            <p:nvPr/>
          </p:nvSpPr>
          <p:spPr>
            <a:xfrm>
              <a:off x="4848125" y="849100"/>
              <a:ext cx="330100" cy="376600"/>
            </a:xfrm>
            <a:custGeom>
              <a:avLst/>
              <a:gdLst/>
              <a:ahLst/>
              <a:cxnLst/>
              <a:rect l="l" t="t" r="r" b="b"/>
              <a:pathLst>
                <a:path w="13204" h="15064" extrusionOk="0">
                  <a:moveTo>
                    <a:pt x="10154" y="0"/>
                  </a:moveTo>
                  <a:lnTo>
                    <a:pt x="0" y="15063"/>
                  </a:lnTo>
                  <a:lnTo>
                    <a:pt x="1320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7"/>
            <p:cNvSpPr/>
            <p:nvPr/>
          </p:nvSpPr>
          <p:spPr>
            <a:xfrm>
              <a:off x="5115900" y="849100"/>
              <a:ext cx="821050" cy="691800"/>
            </a:xfrm>
            <a:custGeom>
              <a:avLst/>
              <a:gdLst/>
              <a:ahLst/>
              <a:cxnLst/>
              <a:rect l="l" t="t" r="r" b="b"/>
              <a:pathLst>
                <a:path w="32842" h="27672" extrusionOk="0">
                  <a:moveTo>
                    <a:pt x="25292" y="0"/>
                  </a:moveTo>
                  <a:lnTo>
                    <a:pt x="1" y="27671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7"/>
            <p:cNvSpPr/>
            <p:nvPr/>
          </p:nvSpPr>
          <p:spPr>
            <a:xfrm>
              <a:off x="1633750" y="4176900"/>
              <a:ext cx="821050" cy="689925"/>
            </a:xfrm>
            <a:custGeom>
              <a:avLst/>
              <a:gdLst/>
              <a:ahLst/>
              <a:cxnLst/>
              <a:rect l="l" t="t" r="r" b="b"/>
              <a:pathLst>
                <a:path w="32842" h="27597" extrusionOk="0">
                  <a:moveTo>
                    <a:pt x="32842" y="0"/>
                  </a:moveTo>
                  <a:lnTo>
                    <a:pt x="1" y="27597"/>
                  </a:lnTo>
                  <a:lnTo>
                    <a:pt x="7960" y="27597"/>
                  </a:lnTo>
                  <a:lnTo>
                    <a:pt x="32842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7"/>
            <p:cNvSpPr/>
            <p:nvPr/>
          </p:nvSpPr>
          <p:spPr>
            <a:xfrm>
              <a:off x="2366450" y="4406550"/>
              <a:ext cx="380325" cy="460275"/>
            </a:xfrm>
            <a:custGeom>
              <a:avLst/>
              <a:gdLst/>
              <a:ahLst/>
              <a:cxnLst/>
              <a:rect l="l" t="t" r="r" b="b"/>
              <a:pathLst>
                <a:path w="15213" h="18411" extrusionOk="0">
                  <a:moveTo>
                    <a:pt x="15212" y="1"/>
                  </a:moveTo>
                  <a:lnTo>
                    <a:pt x="1" y="18411"/>
                  </a:lnTo>
                  <a:lnTo>
                    <a:pt x="3720" y="18411"/>
                  </a:lnTo>
                  <a:lnTo>
                    <a:pt x="15212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7"/>
            <p:cNvSpPr/>
            <p:nvPr/>
          </p:nvSpPr>
          <p:spPr>
            <a:xfrm>
              <a:off x="2922475" y="4684575"/>
              <a:ext cx="101375" cy="182250"/>
            </a:xfrm>
            <a:custGeom>
              <a:avLst/>
              <a:gdLst/>
              <a:ahLst/>
              <a:cxnLst/>
              <a:rect l="l" t="t" r="r" b="b"/>
              <a:pathLst>
                <a:path w="4055" h="7290" extrusionOk="0">
                  <a:moveTo>
                    <a:pt x="4055" y="0"/>
                  </a:moveTo>
                  <a:lnTo>
                    <a:pt x="1" y="7290"/>
                  </a:lnTo>
                  <a:lnTo>
                    <a:pt x="1563" y="7290"/>
                  </a:lnTo>
                  <a:lnTo>
                    <a:pt x="405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7"/>
            <p:cNvSpPr/>
            <p:nvPr/>
          </p:nvSpPr>
          <p:spPr>
            <a:xfrm>
              <a:off x="3359500" y="4601825"/>
              <a:ext cx="70675" cy="265000"/>
            </a:xfrm>
            <a:custGeom>
              <a:avLst/>
              <a:gdLst/>
              <a:ahLst/>
              <a:cxnLst/>
              <a:rect l="l" t="t" r="r" b="b"/>
              <a:pathLst>
                <a:path w="2827" h="10600" extrusionOk="0">
                  <a:moveTo>
                    <a:pt x="2827" y="0"/>
                  </a:moveTo>
                  <a:lnTo>
                    <a:pt x="0" y="10600"/>
                  </a:lnTo>
                  <a:lnTo>
                    <a:pt x="1897" y="10600"/>
                  </a:lnTo>
                  <a:lnTo>
                    <a:pt x="282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7"/>
            <p:cNvSpPr/>
            <p:nvPr/>
          </p:nvSpPr>
          <p:spPr>
            <a:xfrm>
              <a:off x="4163775" y="4661325"/>
              <a:ext cx="57675" cy="205500"/>
            </a:xfrm>
            <a:custGeom>
              <a:avLst/>
              <a:gdLst/>
              <a:ahLst/>
              <a:cxnLst/>
              <a:rect l="l" t="t" r="r" b="b"/>
              <a:pathLst>
                <a:path w="2307" h="8220" extrusionOk="0">
                  <a:moveTo>
                    <a:pt x="1" y="0"/>
                  </a:moveTo>
                  <a:lnTo>
                    <a:pt x="1302" y="8220"/>
                  </a:lnTo>
                  <a:lnTo>
                    <a:pt x="2307" y="8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7"/>
            <p:cNvSpPr/>
            <p:nvPr/>
          </p:nvSpPr>
          <p:spPr>
            <a:xfrm>
              <a:off x="4449225" y="4519075"/>
              <a:ext cx="193425" cy="347750"/>
            </a:xfrm>
            <a:custGeom>
              <a:avLst/>
              <a:gdLst/>
              <a:ahLst/>
              <a:cxnLst/>
              <a:rect l="l" t="t" r="r" b="b"/>
              <a:pathLst>
                <a:path w="7737" h="13910" extrusionOk="0">
                  <a:moveTo>
                    <a:pt x="1" y="0"/>
                  </a:moveTo>
                  <a:lnTo>
                    <a:pt x="5357" y="13910"/>
                  </a:lnTo>
                  <a:lnTo>
                    <a:pt x="7737" y="139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7"/>
            <p:cNvSpPr/>
            <p:nvPr/>
          </p:nvSpPr>
          <p:spPr>
            <a:xfrm>
              <a:off x="4841625" y="4451175"/>
              <a:ext cx="343125" cy="415650"/>
            </a:xfrm>
            <a:custGeom>
              <a:avLst/>
              <a:gdLst/>
              <a:ahLst/>
              <a:cxnLst/>
              <a:rect l="l" t="t" r="r" b="b"/>
              <a:pathLst>
                <a:path w="13725" h="16626" extrusionOk="0">
                  <a:moveTo>
                    <a:pt x="0" y="1"/>
                  </a:moveTo>
                  <a:lnTo>
                    <a:pt x="10563" y="16626"/>
                  </a:lnTo>
                  <a:lnTo>
                    <a:pt x="13724" y="166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7"/>
            <p:cNvSpPr/>
            <p:nvPr/>
          </p:nvSpPr>
          <p:spPr>
            <a:xfrm>
              <a:off x="5160550" y="4199200"/>
              <a:ext cx="792225" cy="667625"/>
            </a:xfrm>
            <a:custGeom>
              <a:avLst/>
              <a:gdLst/>
              <a:ahLst/>
              <a:cxnLst/>
              <a:rect l="l" t="t" r="r" b="b"/>
              <a:pathLst>
                <a:path w="31689" h="26705" extrusionOk="0">
                  <a:moveTo>
                    <a:pt x="0" y="1"/>
                  </a:moveTo>
                  <a:lnTo>
                    <a:pt x="23989" y="26705"/>
                  </a:lnTo>
                  <a:lnTo>
                    <a:pt x="31688" y="267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7"/>
            <p:cNvSpPr/>
            <p:nvPr/>
          </p:nvSpPr>
          <p:spPr>
            <a:xfrm>
              <a:off x="5482250" y="3998375"/>
              <a:ext cx="1593725" cy="868450"/>
            </a:xfrm>
            <a:custGeom>
              <a:avLst/>
              <a:gdLst/>
              <a:ahLst/>
              <a:cxnLst/>
              <a:rect l="l" t="t" r="r" b="b"/>
              <a:pathLst>
                <a:path w="63749" h="34738" extrusionOk="0">
                  <a:moveTo>
                    <a:pt x="1" y="0"/>
                  </a:moveTo>
                  <a:lnTo>
                    <a:pt x="41917" y="34738"/>
                  </a:lnTo>
                  <a:lnTo>
                    <a:pt x="63749" y="347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7"/>
            <p:cNvSpPr/>
            <p:nvPr/>
          </p:nvSpPr>
          <p:spPr>
            <a:xfrm>
              <a:off x="5422750" y="3528800"/>
              <a:ext cx="1959125" cy="1087925"/>
            </a:xfrm>
            <a:custGeom>
              <a:avLst/>
              <a:gdLst/>
              <a:ahLst/>
              <a:cxnLst/>
              <a:rect l="l" t="t" r="r" b="b"/>
              <a:pathLst>
                <a:path w="78365" h="43517" extrusionOk="0">
                  <a:moveTo>
                    <a:pt x="0" y="1"/>
                  </a:moveTo>
                  <a:lnTo>
                    <a:pt x="78365" y="43516"/>
                  </a:lnTo>
                  <a:lnTo>
                    <a:pt x="78365" y="290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7"/>
            <p:cNvSpPr/>
            <p:nvPr/>
          </p:nvSpPr>
          <p:spPr>
            <a:xfrm>
              <a:off x="5403225" y="3201525"/>
              <a:ext cx="1978650" cy="618350"/>
            </a:xfrm>
            <a:custGeom>
              <a:avLst/>
              <a:gdLst/>
              <a:ahLst/>
              <a:cxnLst/>
              <a:rect l="l" t="t" r="r" b="b"/>
              <a:pathLst>
                <a:path w="79146" h="24734" extrusionOk="0">
                  <a:moveTo>
                    <a:pt x="0" y="0"/>
                  </a:moveTo>
                  <a:lnTo>
                    <a:pt x="79146" y="24733"/>
                  </a:lnTo>
                  <a:lnTo>
                    <a:pt x="79146" y="12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7"/>
            <p:cNvSpPr/>
            <p:nvPr/>
          </p:nvSpPr>
          <p:spPr>
            <a:xfrm>
              <a:off x="5217250" y="2636200"/>
              <a:ext cx="2164625" cy="318025"/>
            </a:xfrm>
            <a:custGeom>
              <a:avLst/>
              <a:gdLst/>
              <a:ahLst/>
              <a:cxnLst/>
              <a:rect l="l" t="t" r="r" b="b"/>
              <a:pathLst>
                <a:path w="86585" h="12721" extrusionOk="0">
                  <a:moveTo>
                    <a:pt x="86585" y="0"/>
                  </a:moveTo>
                  <a:lnTo>
                    <a:pt x="1" y="10860"/>
                  </a:lnTo>
                  <a:lnTo>
                    <a:pt x="86585" y="12720"/>
                  </a:lnTo>
                  <a:lnTo>
                    <a:pt x="86585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7"/>
            <p:cNvSpPr/>
            <p:nvPr/>
          </p:nvSpPr>
          <p:spPr>
            <a:xfrm>
              <a:off x="5194950" y="1971375"/>
              <a:ext cx="2186925" cy="634150"/>
            </a:xfrm>
            <a:custGeom>
              <a:avLst/>
              <a:gdLst/>
              <a:ahLst/>
              <a:cxnLst/>
              <a:rect l="l" t="t" r="r" b="b"/>
              <a:pathLst>
                <a:path w="87477" h="25366" extrusionOk="0">
                  <a:moveTo>
                    <a:pt x="87477" y="1"/>
                  </a:moveTo>
                  <a:lnTo>
                    <a:pt x="0" y="25366"/>
                  </a:lnTo>
                  <a:lnTo>
                    <a:pt x="0" y="25366"/>
                  </a:lnTo>
                  <a:lnTo>
                    <a:pt x="87477" y="12683"/>
                  </a:lnTo>
                  <a:lnTo>
                    <a:pt x="87477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7"/>
            <p:cNvSpPr/>
            <p:nvPr/>
          </p:nvSpPr>
          <p:spPr>
            <a:xfrm>
              <a:off x="5425525" y="1146625"/>
              <a:ext cx="1956350" cy="1086050"/>
            </a:xfrm>
            <a:custGeom>
              <a:avLst/>
              <a:gdLst/>
              <a:ahLst/>
              <a:cxnLst/>
              <a:rect l="l" t="t" r="r" b="b"/>
              <a:pathLst>
                <a:path w="78254" h="43442" extrusionOk="0">
                  <a:moveTo>
                    <a:pt x="78254" y="1"/>
                  </a:moveTo>
                  <a:lnTo>
                    <a:pt x="1" y="43442"/>
                  </a:lnTo>
                  <a:lnTo>
                    <a:pt x="78254" y="14803"/>
                  </a:lnTo>
                  <a:lnTo>
                    <a:pt x="7825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7"/>
            <p:cNvSpPr/>
            <p:nvPr/>
          </p:nvSpPr>
          <p:spPr>
            <a:xfrm>
              <a:off x="5449700" y="851875"/>
              <a:ext cx="1765750" cy="957750"/>
            </a:xfrm>
            <a:custGeom>
              <a:avLst/>
              <a:gdLst/>
              <a:ahLst/>
              <a:cxnLst/>
              <a:rect l="l" t="t" r="r" b="b"/>
              <a:pathLst>
                <a:path w="70630" h="38310" extrusionOk="0">
                  <a:moveTo>
                    <a:pt x="46789" y="1"/>
                  </a:moveTo>
                  <a:lnTo>
                    <a:pt x="1" y="38309"/>
                  </a:lnTo>
                  <a:lnTo>
                    <a:pt x="1" y="38309"/>
                  </a:lnTo>
                  <a:lnTo>
                    <a:pt x="7063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7"/>
            <p:cNvSpPr/>
            <p:nvPr/>
          </p:nvSpPr>
          <p:spPr>
            <a:xfrm>
              <a:off x="331100" y="851875"/>
              <a:ext cx="1681125" cy="900100"/>
            </a:xfrm>
            <a:custGeom>
              <a:avLst/>
              <a:gdLst/>
              <a:ahLst/>
              <a:cxnLst/>
              <a:rect l="l" t="t" r="r" b="b"/>
              <a:pathLst>
                <a:path w="67245" h="36004" extrusionOk="0">
                  <a:moveTo>
                    <a:pt x="0" y="1"/>
                  </a:moveTo>
                  <a:lnTo>
                    <a:pt x="67244" y="36003"/>
                  </a:lnTo>
                  <a:lnTo>
                    <a:pt x="23134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7"/>
            <p:cNvSpPr/>
            <p:nvPr/>
          </p:nvSpPr>
          <p:spPr>
            <a:xfrm>
              <a:off x="238125" y="1192200"/>
              <a:ext cx="1775950" cy="985625"/>
            </a:xfrm>
            <a:custGeom>
              <a:avLst/>
              <a:gdLst/>
              <a:ahLst/>
              <a:cxnLst/>
              <a:rect l="l" t="t" r="r" b="b"/>
              <a:pathLst>
                <a:path w="71038" h="39425" extrusionOk="0">
                  <a:moveTo>
                    <a:pt x="0" y="0"/>
                  </a:moveTo>
                  <a:lnTo>
                    <a:pt x="0" y="13687"/>
                  </a:lnTo>
                  <a:lnTo>
                    <a:pt x="71038" y="39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7"/>
            <p:cNvSpPr/>
            <p:nvPr/>
          </p:nvSpPr>
          <p:spPr>
            <a:xfrm>
              <a:off x="238125" y="1958350"/>
              <a:ext cx="2043750" cy="624875"/>
            </a:xfrm>
            <a:custGeom>
              <a:avLst/>
              <a:gdLst/>
              <a:ahLst/>
              <a:cxnLst/>
              <a:rect l="l" t="t" r="r" b="b"/>
              <a:pathLst>
                <a:path w="81750" h="24995" extrusionOk="0">
                  <a:moveTo>
                    <a:pt x="0" y="1"/>
                  </a:moveTo>
                  <a:lnTo>
                    <a:pt x="0" y="12498"/>
                  </a:lnTo>
                  <a:lnTo>
                    <a:pt x="81749" y="2499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7"/>
            <p:cNvSpPr/>
            <p:nvPr/>
          </p:nvSpPr>
          <p:spPr>
            <a:xfrm>
              <a:off x="238125" y="2638050"/>
              <a:ext cx="2078150" cy="316175"/>
            </a:xfrm>
            <a:custGeom>
              <a:avLst/>
              <a:gdLst/>
              <a:ahLst/>
              <a:cxnLst/>
              <a:rect l="l" t="t" r="r" b="b"/>
              <a:pathLst>
                <a:path w="83126" h="12647" extrusionOk="0">
                  <a:moveTo>
                    <a:pt x="0" y="1"/>
                  </a:moveTo>
                  <a:lnTo>
                    <a:pt x="0" y="12646"/>
                  </a:lnTo>
                  <a:lnTo>
                    <a:pt x="83125" y="1078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7"/>
            <p:cNvSpPr/>
            <p:nvPr/>
          </p:nvSpPr>
          <p:spPr>
            <a:xfrm>
              <a:off x="238125" y="3216400"/>
              <a:ext cx="1869875" cy="583950"/>
            </a:xfrm>
            <a:custGeom>
              <a:avLst/>
              <a:gdLst/>
              <a:ahLst/>
              <a:cxnLst/>
              <a:rect l="l" t="t" r="r" b="b"/>
              <a:pathLst>
                <a:path w="74795" h="23358" extrusionOk="0">
                  <a:moveTo>
                    <a:pt x="74794" y="0"/>
                  </a:moveTo>
                  <a:lnTo>
                    <a:pt x="72191" y="409"/>
                  </a:lnTo>
                  <a:lnTo>
                    <a:pt x="71744" y="409"/>
                  </a:lnTo>
                  <a:lnTo>
                    <a:pt x="71558" y="447"/>
                  </a:lnTo>
                  <a:lnTo>
                    <a:pt x="71372" y="521"/>
                  </a:lnTo>
                  <a:lnTo>
                    <a:pt x="29159" y="6993"/>
                  </a:lnTo>
                  <a:lnTo>
                    <a:pt x="13315" y="9373"/>
                  </a:lnTo>
                  <a:lnTo>
                    <a:pt x="9968" y="9856"/>
                  </a:lnTo>
                  <a:lnTo>
                    <a:pt x="6657" y="10303"/>
                  </a:lnTo>
                  <a:lnTo>
                    <a:pt x="3310" y="10823"/>
                  </a:lnTo>
                  <a:lnTo>
                    <a:pt x="1674" y="11121"/>
                  </a:lnTo>
                  <a:lnTo>
                    <a:pt x="0" y="11418"/>
                  </a:lnTo>
                  <a:lnTo>
                    <a:pt x="0" y="23357"/>
                  </a:lnTo>
                  <a:lnTo>
                    <a:pt x="71410" y="1079"/>
                  </a:lnTo>
                  <a:lnTo>
                    <a:pt x="73046" y="633"/>
                  </a:lnTo>
                  <a:lnTo>
                    <a:pt x="72935" y="595"/>
                  </a:lnTo>
                  <a:lnTo>
                    <a:pt x="7479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7"/>
            <p:cNvSpPr/>
            <p:nvPr/>
          </p:nvSpPr>
          <p:spPr>
            <a:xfrm>
              <a:off x="238125" y="3602275"/>
              <a:ext cx="1815925" cy="1001425"/>
            </a:xfrm>
            <a:custGeom>
              <a:avLst/>
              <a:gdLst/>
              <a:ahLst/>
              <a:cxnLst/>
              <a:rect l="l" t="t" r="r" b="b"/>
              <a:pathLst>
                <a:path w="72637" h="40057" extrusionOk="0">
                  <a:moveTo>
                    <a:pt x="72637" y="0"/>
                  </a:moveTo>
                  <a:lnTo>
                    <a:pt x="68211" y="1599"/>
                  </a:lnTo>
                  <a:lnTo>
                    <a:pt x="68025" y="1637"/>
                  </a:lnTo>
                  <a:lnTo>
                    <a:pt x="67839" y="1674"/>
                  </a:lnTo>
                  <a:lnTo>
                    <a:pt x="67728" y="1748"/>
                  </a:lnTo>
                  <a:lnTo>
                    <a:pt x="67579" y="1823"/>
                  </a:lnTo>
                  <a:lnTo>
                    <a:pt x="0" y="26147"/>
                  </a:lnTo>
                  <a:lnTo>
                    <a:pt x="0" y="40057"/>
                  </a:lnTo>
                  <a:lnTo>
                    <a:pt x="37" y="40019"/>
                  </a:lnTo>
                  <a:lnTo>
                    <a:pt x="186" y="39945"/>
                  </a:lnTo>
                  <a:lnTo>
                    <a:pt x="72637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7"/>
            <p:cNvSpPr/>
            <p:nvPr/>
          </p:nvSpPr>
          <p:spPr>
            <a:xfrm>
              <a:off x="469625" y="4086700"/>
              <a:ext cx="1458900" cy="780125"/>
            </a:xfrm>
            <a:custGeom>
              <a:avLst/>
              <a:gdLst/>
              <a:ahLst/>
              <a:cxnLst/>
              <a:rect l="l" t="t" r="r" b="b"/>
              <a:pathLst>
                <a:path w="58356" h="31205" extrusionOk="0">
                  <a:moveTo>
                    <a:pt x="57984" y="0"/>
                  </a:moveTo>
                  <a:lnTo>
                    <a:pt x="57835" y="38"/>
                  </a:lnTo>
                  <a:lnTo>
                    <a:pt x="57724" y="112"/>
                  </a:lnTo>
                  <a:lnTo>
                    <a:pt x="57426" y="335"/>
                  </a:lnTo>
                  <a:lnTo>
                    <a:pt x="57166" y="596"/>
                  </a:lnTo>
                  <a:lnTo>
                    <a:pt x="11605" y="25031"/>
                  </a:lnTo>
                  <a:lnTo>
                    <a:pt x="1" y="31205"/>
                  </a:lnTo>
                  <a:lnTo>
                    <a:pt x="21126" y="31205"/>
                  </a:lnTo>
                  <a:lnTo>
                    <a:pt x="57612" y="1005"/>
                  </a:lnTo>
                  <a:lnTo>
                    <a:pt x="57910" y="856"/>
                  </a:lnTo>
                  <a:lnTo>
                    <a:pt x="58170" y="670"/>
                  </a:lnTo>
                  <a:lnTo>
                    <a:pt x="58282" y="558"/>
                  </a:lnTo>
                  <a:lnTo>
                    <a:pt x="58356" y="447"/>
                  </a:lnTo>
                  <a:lnTo>
                    <a:pt x="58319" y="298"/>
                  </a:lnTo>
                  <a:lnTo>
                    <a:pt x="58207" y="149"/>
                  </a:lnTo>
                  <a:lnTo>
                    <a:pt x="58096" y="38"/>
                  </a:lnTo>
                  <a:lnTo>
                    <a:pt x="57984" y="0"/>
                  </a:lnTo>
                  <a:close/>
                </a:path>
              </a:pathLst>
            </a:custGeom>
            <a:solidFill>
              <a:srgbClr val="FFFFFF">
                <a:alpha val="55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0" name="Google Shape;2750;p17"/>
          <p:cNvSpPr txBox="1">
            <a:spLocks noGrp="1"/>
          </p:cNvSpPr>
          <p:nvPr>
            <p:ph type="title"/>
          </p:nvPr>
        </p:nvSpPr>
        <p:spPr>
          <a:xfrm>
            <a:off x="2009550" y="3051450"/>
            <a:ext cx="51249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osi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1" name="Google Shape;2751;p17"/>
          <p:cNvSpPr txBox="1">
            <a:spLocks noGrp="1"/>
          </p:cNvSpPr>
          <p:nvPr>
            <p:ph type="subTitle" idx="1"/>
          </p:nvPr>
        </p:nvSpPr>
        <p:spPr>
          <a:xfrm>
            <a:off x="2248350" y="4135950"/>
            <a:ext cx="4647300" cy="4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2752" name="Google Shape;2752;p17"/>
          <p:cNvPicPr preferRelativeResize="0"/>
          <p:nvPr/>
        </p:nvPicPr>
        <p:blipFill rotWithShape="1">
          <a:blip r:embed="rId2">
            <a:alphaModFix amt="18000"/>
          </a:blip>
          <a:srcRect l="35325" t="58554" r="760" b="62"/>
          <a:stretch/>
        </p:blipFill>
        <p:spPr>
          <a:xfrm rot="10800000">
            <a:off x="6231625" y="4353776"/>
            <a:ext cx="2908652" cy="78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3" name="Google Shape;2753;p17"/>
          <p:cNvPicPr preferRelativeResize="0"/>
          <p:nvPr/>
        </p:nvPicPr>
        <p:blipFill rotWithShape="1">
          <a:blip r:embed="rId2">
            <a:alphaModFix amt="18000"/>
          </a:blip>
          <a:srcRect l="35325" t="58554" r="760" b="62"/>
          <a:stretch/>
        </p:blipFill>
        <p:spPr>
          <a:xfrm>
            <a:off x="3725" y="2926601"/>
            <a:ext cx="2908652" cy="78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2_1_1"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2" name="Google Shape;2842;p21"/>
          <p:cNvGrpSpPr/>
          <p:nvPr/>
        </p:nvGrpSpPr>
        <p:grpSpPr>
          <a:xfrm rot="10800000">
            <a:off x="-441063" y="-136191"/>
            <a:ext cx="2226727" cy="1997501"/>
            <a:chOff x="7342668" y="3326955"/>
            <a:chExt cx="2226727" cy="1997501"/>
          </a:xfrm>
        </p:grpSpPr>
        <p:sp>
          <p:nvSpPr>
            <p:cNvPr id="2843" name="Google Shape;2843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844" name="Google Shape;2844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845" name="Google Shape;2845;p21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846" name="Google Shape;2846;p21"/>
          <p:cNvSpPr txBox="1">
            <a:spLocks noGrp="1"/>
          </p:cNvSpPr>
          <p:nvPr>
            <p:ph type="subTitle" idx="1"/>
          </p:nvPr>
        </p:nvSpPr>
        <p:spPr>
          <a:xfrm>
            <a:off x="7132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7" name="Google Shape;2847;p21"/>
          <p:cNvSpPr txBox="1">
            <a:spLocks noGrp="1"/>
          </p:cNvSpPr>
          <p:nvPr>
            <p:ph type="subTitle" idx="2"/>
          </p:nvPr>
        </p:nvSpPr>
        <p:spPr>
          <a:xfrm>
            <a:off x="4572025" y="1317650"/>
            <a:ext cx="38589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48" name="Google Shape;2848;p21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9" name="Google Shape;2849;p21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850" name="Google Shape;2850;p21"/>
          <p:cNvGrpSpPr/>
          <p:nvPr/>
        </p:nvGrpSpPr>
        <p:grpSpPr>
          <a:xfrm>
            <a:off x="7325555" y="3249491"/>
            <a:ext cx="2226727" cy="1997501"/>
            <a:chOff x="7342668" y="3326955"/>
            <a:chExt cx="2226727" cy="1997501"/>
          </a:xfrm>
        </p:grpSpPr>
        <p:sp>
          <p:nvSpPr>
            <p:cNvPr id="2851" name="Google Shape;2851;p21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852" name="Google Shape;2852;p21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9">
    <p:spTree>
      <p:nvGrpSpPr>
        <p:cNvPr id="1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7" name="Google Shape;2907;p24"/>
          <p:cNvGrpSpPr/>
          <p:nvPr/>
        </p:nvGrpSpPr>
        <p:grpSpPr>
          <a:xfrm rot="10800000" flipH="1">
            <a:off x="7346160" y="-119252"/>
            <a:ext cx="2226727" cy="1997501"/>
            <a:chOff x="7342668" y="3326955"/>
            <a:chExt cx="2226727" cy="1997501"/>
          </a:xfrm>
        </p:grpSpPr>
        <p:sp>
          <p:nvSpPr>
            <p:cNvPr id="2908" name="Google Shape;2908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909" name="Google Shape;2909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10" name="Google Shape;2910;p24"/>
          <p:cNvSpPr/>
          <p:nvPr/>
        </p:nvSpPr>
        <p:spPr>
          <a:xfrm rot="10800000" flipH="1">
            <a:off x="1150650" y="336775"/>
            <a:ext cx="6842700" cy="719475"/>
          </a:xfrm>
          <a:custGeom>
            <a:avLst/>
            <a:gdLst/>
            <a:ahLst/>
            <a:cxnLst/>
            <a:rect l="l" t="t" r="r" b="b"/>
            <a:pathLst>
              <a:path w="273708" h="28779" extrusionOk="0">
                <a:moveTo>
                  <a:pt x="9185" y="1837"/>
                </a:moveTo>
                <a:lnTo>
                  <a:pt x="0" y="26330"/>
                </a:lnTo>
                <a:lnTo>
                  <a:pt x="273708" y="28779"/>
                </a:lnTo>
                <a:lnTo>
                  <a:pt x="267585" y="0"/>
                </a:ln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40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1" name="Google Shape;2911;p24"/>
          <p:cNvSpPr txBox="1">
            <a:spLocks noGrp="1"/>
          </p:cNvSpPr>
          <p:nvPr>
            <p:ph type="subTitle" idx="1"/>
          </p:nvPr>
        </p:nvSpPr>
        <p:spPr>
          <a:xfrm>
            <a:off x="3048333" y="1398850"/>
            <a:ext cx="14364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2" name="Google Shape;2912;p24"/>
          <p:cNvSpPr txBox="1">
            <a:spLocks noGrp="1"/>
          </p:cNvSpPr>
          <p:nvPr>
            <p:ph type="subTitle" idx="2"/>
          </p:nvPr>
        </p:nvSpPr>
        <p:spPr>
          <a:xfrm>
            <a:off x="3048322" y="1661650"/>
            <a:ext cx="4123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3" name="Google Shape;2913;p24"/>
          <p:cNvSpPr txBox="1">
            <a:spLocks noGrp="1"/>
          </p:cNvSpPr>
          <p:nvPr>
            <p:ph type="subTitle" idx="3"/>
          </p:nvPr>
        </p:nvSpPr>
        <p:spPr>
          <a:xfrm>
            <a:off x="4084028" y="2624119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4" name="Google Shape;2914;p24"/>
          <p:cNvSpPr txBox="1">
            <a:spLocks noGrp="1"/>
          </p:cNvSpPr>
          <p:nvPr>
            <p:ph type="subTitle" idx="4"/>
          </p:nvPr>
        </p:nvSpPr>
        <p:spPr>
          <a:xfrm>
            <a:off x="1972028" y="2890076"/>
            <a:ext cx="4123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5" name="Google Shape;2915;p24"/>
          <p:cNvSpPr txBox="1">
            <a:spLocks noGrp="1"/>
          </p:cNvSpPr>
          <p:nvPr>
            <p:ph type="subTitle" idx="5"/>
          </p:nvPr>
        </p:nvSpPr>
        <p:spPr>
          <a:xfrm>
            <a:off x="3048172" y="3849388"/>
            <a:ext cx="2011800" cy="1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/>
            </a:lvl9pPr>
          </a:lstStyle>
          <a:p>
            <a:endParaRPr/>
          </a:p>
        </p:txBody>
      </p:sp>
      <p:sp>
        <p:nvSpPr>
          <p:cNvPr id="2916" name="Google Shape;2916;p24"/>
          <p:cNvSpPr txBox="1">
            <a:spLocks noGrp="1"/>
          </p:cNvSpPr>
          <p:nvPr>
            <p:ph type="subTitle" idx="6"/>
          </p:nvPr>
        </p:nvSpPr>
        <p:spPr>
          <a:xfrm>
            <a:off x="3048172" y="4118502"/>
            <a:ext cx="4123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917" name="Google Shape;2917;p24"/>
          <p:cNvSpPr/>
          <p:nvPr/>
        </p:nvSpPr>
        <p:spPr>
          <a:xfrm rot="1026189">
            <a:off x="732391" y="341529"/>
            <a:ext cx="505162" cy="581714"/>
          </a:xfrm>
          <a:custGeom>
            <a:avLst/>
            <a:gdLst/>
            <a:ahLst/>
            <a:cxnLst/>
            <a:rect l="l" t="t" r="r" b="b"/>
            <a:pathLst>
              <a:path w="20206" h="23268" extrusionOk="0">
                <a:moveTo>
                  <a:pt x="0" y="6736"/>
                </a:moveTo>
                <a:lnTo>
                  <a:pt x="6735" y="0"/>
                </a:lnTo>
                <a:lnTo>
                  <a:pt x="20206" y="2326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</p:sp>
      <p:sp>
        <p:nvSpPr>
          <p:cNvPr id="2918" name="Google Shape;2918;p24"/>
          <p:cNvSpPr/>
          <p:nvPr/>
        </p:nvSpPr>
        <p:spPr>
          <a:xfrm>
            <a:off x="8029925" y="568600"/>
            <a:ext cx="307307" cy="339863"/>
          </a:xfrm>
          <a:custGeom>
            <a:avLst/>
            <a:gdLst/>
            <a:ahLst/>
            <a:cxnLst/>
            <a:rect l="l" t="t" r="r" b="b"/>
            <a:pathLst>
              <a:path w="23193" h="25650" extrusionOk="0">
                <a:moveTo>
                  <a:pt x="11540" y="0"/>
                </a:moveTo>
                <a:lnTo>
                  <a:pt x="11371" y="169"/>
                </a:lnTo>
                <a:lnTo>
                  <a:pt x="11221" y="675"/>
                </a:lnTo>
                <a:lnTo>
                  <a:pt x="11052" y="1182"/>
                </a:lnTo>
                <a:lnTo>
                  <a:pt x="10865" y="1670"/>
                </a:lnTo>
                <a:lnTo>
                  <a:pt x="10639" y="2139"/>
                </a:lnTo>
                <a:lnTo>
                  <a:pt x="10414" y="2627"/>
                </a:lnTo>
                <a:lnTo>
                  <a:pt x="10189" y="3077"/>
                </a:lnTo>
                <a:lnTo>
                  <a:pt x="9926" y="3528"/>
                </a:lnTo>
                <a:lnTo>
                  <a:pt x="9664" y="3978"/>
                </a:lnTo>
                <a:lnTo>
                  <a:pt x="9382" y="4428"/>
                </a:lnTo>
                <a:lnTo>
                  <a:pt x="9101" y="4860"/>
                </a:lnTo>
                <a:lnTo>
                  <a:pt x="8801" y="5273"/>
                </a:lnTo>
                <a:lnTo>
                  <a:pt x="8482" y="5704"/>
                </a:lnTo>
                <a:lnTo>
                  <a:pt x="7844" y="6530"/>
                </a:lnTo>
                <a:lnTo>
                  <a:pt x="7168" y="7337"/>
                </a:lnTo>
                <a:lnTo>
                  <a:pt x="6793" y="7768"/>
                </a:lnTo>
                <a:lnTo>
                  <a:pt x="6418" y="8181"/>
                </a:lnTo>
                <a:lnTo>
                  <a:pt x="6024" y="8594"/>
                </a:lnTo>
                <a:lnTo>
                  <a:pt x="5630" y="9006"/>
                </a:lnTo>
                <a:lnTo>
                  <a:pt x="5217" y="9400"/>
                </a:lnTo>
                <a:lnTo>
                  <a:pt x="4785" y="9776"/>
                </a:lnTo>
                <a:lnTo>
                  <a:pt x="4354" y="10151"/>
                </a:lnTo>
                <a:lnTo>
                  <a:pt x="3922" y="10526"/>
                </a:lnTo>
                <a:lnTo>
                  <a:pt x="3472" y="10883"/>
                </a:lnTo>
                <a:lnTo>
                  <a:pt x="3003" y="11221"/>
                </a:lnTo>
                <a:lnTo>
                  <a:pt x="2534" y="11558"/>
                </a:lnTo>
                <a:lnTo>
                  <a:pt x="2046" y="11896"/>
                </a:lnTo>
                <a:lnTo>
                  <a:pt x="1558" y="12215"/>
                </a:lnTo>
                <a:lnTo>
                  <a:pt x="1051" y="12534"/>
                </a:lnTo>
                <a:lnTo>
                  <a:pt x="526" y="12834"/>
                </a:lnTo>
                <a:lnTo>
                  <a:pt x="1" y="13116"/>
                </a:lnTo>
                <a:lnTo>
                  <a:pt x="1014" y="13679"/>
                </a:lnTo>
                <a:lnTo>
                  <a:pt x="1990" y="14260"/>
                </a:lnTo>
                <a:lnTo>
                  <a:pt x="2459" y="14579"/>
                </a:lnTo>
                <a:lnTo>
                  <a:pt x="2928" y="14879"/>
                </a:lnTo>
                <a:lnTo>
                  <a:pt x="3378" y="15198"/>
                </a:lnTo>
                <a:lnTo>
                  <a:pt x="3828" y="15536"/>
                </a:lnTo>
                <a:lnTo>
                  <a:pt x="4260" y="15855"/>
                </a:lnTo>
                <a:lnTo>
                  <a:pt x="4691" y="16212"/>
                </a:lnTo>
                <a:lnTo>
                  <a:pt x="5104" y="16549"/>
                </a:lnTo>
                <a:lnTo>
                  <a:pt x="5517" y="16906"/>
                </a:lnTo>
                <a:lnTo>
                  <a:pt x="5930" y="17281"/>
                </a:lnTo>
                <a:lnTo>
                  <a:pt x="6324" y="17656"/>
                </a:lnTo>
                <a:lnTo>
                  <a:pt x="6699" y="18032"/>
                </a:lnTo>
                <a:lnTo>
                  <a:pt x="7074" y="18426"/>
                </a:lnTo>
                <a:lnTo>
                  <a:pt x="7431" y="18820"/>
                </a:lnTo>
                <a:lnTo>
                  <a:pt x="7787" y="19214"/>
                </a:lnTo>
                <a:lnTo>
                  <a:pt x="8144" y="19627"/>
                </a:lnTo>
                <a:lnTo>
                  <a:pt x="8482" y="20039"/>
                </a:lnTo>
                <a:lnTo>
                  <a:pt x="8819" y="20471"/>
                </a:lnTo>
                <a:lnTo>
                  <a:pt x="9138" y="20902"/>
                </a:lnTo>
                <a:lnTo>
                  <a:pt x="9439" y="21334"/>
                </a:lnTo>
                <a:lnTo>
                  <a:pt x="9758" y="21784"/>
                </a:lnTo>
                <a:lnTo>
                  <a:pt x="10039" y="22235"/>
                </a:lnTo>
                <a:lnTo>
                  <a:pt x="10339" y="22704"/>
                </a:lnTo>
                <a:lnTo>
                  <a:pt x="10602" y="23173"/>
                </a:lnTo>
                <a:lnTo>
                  <a:pt x="10883" y="23661"/>
                </a:lnTo>
                <a:lnTo>
                  <a:pt x="11390" y="24636"/>
                </a:lnTo>
                <a:lnTo>
                  <a:pt x="11859" y="25650"/>
                </a:lnTo>
                <a:lnTo>
                  <a:pt x="11972" y="25631"/>
                </a:lnTo>
                <a:lnTo>
                  <a:pt x="12047" y="25593"/>
                </a:lnTo>
                <a:lnTo>
                  <a:pt x="12122" y="25556"/>
                </a:lnTo>
                <a:lnTo>
                  <a:pt x="12159" y="25518"/>
                </a:lnTo>
                <a:lnTo>
                  <a:pt x="12197" y="25406"/>
                </a:lnTo>
                <a:lnTo>
                  <a:pt x="12234" y="25312"/>
                </a:lnTo>
                <a:lnTo>
                  <a:pt x="12666" y="24355"/>
                </a:lnTo>
                <a:lnTo>
                  <a:pt x="13116" y="23454"/>
                </a:lnTo>
                <a:lnTo>
                  <a:pt x="13604" y="22554"/>
                </a:lnTo>
                <a:lnTo>
                  <a:pt x="14111" y="21691"/>
                </a:lnTo>
                <a:lnTo>
                  <a:pt x="14655" y="20846"/>
                </a:lnTo>
                <a:lnTo>
                  <a:pt x="15236" y="20021"/>
                </a:lnTo>
                <a:lnTo>
                  <a:pt x="15837" y="19233"/>
                </a:lnTo>
                <a:lnTo>
                  <a:pt x="16475" y="18463"/>
                </a:lnTo>
                <a:lnTo>
                  <a:pt x="17132" y="17731"/>
                </a:lnTo>
                <a:lnTo>
                  <a:pt x="17826" y="17018"/>
                </a:lnTo>
                <a:lnTo>
                  <a:pt x="18558" y="16343"/>
                </a:lnTo>
                <a:lnTo>
                  <a:pt x="19327" y="15686"/>
                </a:lnTo>
                <a:lnTo>
                  <a:pt x="20115" y="15048"/>
                </a:lnTo>
                <a:lnTo>
                  <a:pt x="20922" y="14448"/>
                </a:lnTo>
                <a:lnTo>
                  <a:pt x="21785" y="13885"/>
                </a:lnTo>
                <a:lnTo>
                  <a:pt x="22667" y="13341"/>
                </a:lnTo>
                <a:lnTo>
                  <a:pt x="22892" y="13191"/>
                </a:lnTo>
                <a:lnTo>
                  <a:pt x="23061" y="13059"/>
                </a:lnTo>
                <a:lnTo>
                  <a:pt x="23117" y="13003"/>
                </a:lnTo>
                <a:lnTo>
                  <a:pt x="23155" y="12928"/>
                </a:lnTo>
                <a:lnTo>
                  <a:pt x="23192" y="12872"/>
                </a:lnTo>
                <a:lnTo>
                  <a:pt x="23192" y="12815"/>
                </a:lnTo>
                <a:lnTo>
                  <a:pt x="23192" y="12740"/>
                </a:lnTo>
                <a:lnTo>
                  <a:pt x="23173" y="12684"/>
                </a:lnTo>
                <a:lnTo>
                  <a:pt x="23136" y="12628"/>
                </a:lnTo>
                <a:lnTo>
                  <a:pt x="23080" y="12553"/>
                </a:lnTo>
                <a:lnTo>
                  <a:pt x="22911" y="12421"/>
                </a:lnTo>
                <a:lnTo>
                  <a:pt x="22648" y="12271"/>
                </a:lnTo>
                <a:lnTo>
                  <a:pt x="22123" y="11971"/>
                </a:lnTo>
                <a:lnTo>
                  <a:pt x="21616" y="11652"/>
                </a:lnTo>
                <a:lnTo>
                  <a:pt x="21109" y="11333"/>
                </a:lnTo>
                <a:lnTo>
                  <a:pt x="20603" y="10995"/>
                </a:lnTo>
                <a:lnTo>
                  <a:pt x="20115" y="10658"/>
                </a:lnTo>
                <a:lnTo>
                  <a:pt x="19646" y="10301"/>
                </a:lnTo>
                <a:lnTo>
                  <a:pt x="19158" y="9945"/>
                </a:lnTo>
                <a:lnTo>
                  <a:pt x="18708" y="9569"/>
                </a:lnTo>
                <a:lnTo>
                  <a:pt x="18257" y="9175"/>
                </a:lnTo>
                <a:lnTo>
                  <a:pt x="17807" y="8781"/>
                </a:lnTo>
                <a:lnTo>
                  <a:pt x="17375" y="8368"/>
                </a:lnTo>
                <a:lnTo>
                  <a:pt x="16944" y="7956"/>
                </a:lnTo>
                <a:lnTo>
                  <a:pt x="16531" y="7524"/>
                </a:lnTo>
                <a:lnTo>
                  <a:pt x="16118" y="7074"/>
                </a:lnTo>
                <a:lnTo>
                  <a:pt x="15706" y="6623"/>
                </a:lnTo>
                <a:lnTo>
                  <a:pt x="15330" y="6154"/>
                </a:lnTo>
                <a:lnTo>
                  <a:pt x="14767" y="5441"/>
                </a:lnTo>
                <a:lnTo>
                  <a:pt x="14242" y="4710"/>
                </a:lnTo>
                <a:lnTo>
                  <a:pt x="13735" y="3959"/>
                </a:lnTo>
                <a:lnTo>
                  <a:pt x="13266" y="3190"/>
                </a:lnTo>
                <a:lnTo>
                  <a:pt x="12816" y="2402"/>
                </a:lnTo>
                <a:lnTo>
                  <a:pt x="12384" y="1614"/>
                </a:lnTo>
                <a:lnTo>
                  <a:pt x="11953" y="807"/>
                </a:lnTo>
                <a:lnTo>
                  <a:pt x="11540" y="0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95250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9" name="Google Shape;2919;p24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20" name="Google Shape;2920;p24"/>
          <p:cNvGrpSpPr/>
          <p:nvPr/>
        </p:nvGrpSpPr>
        <p:grpSpPr>
          <a:xfrm flipH="1">
            <a:off x="-412774" y="3256463"/>
            <a:ext cx="2226727" cy="1997501"/>
            <a:chOff x="7342668" y="3326955"/>
            <a:chExt cx="2226727" cy="1997501"/>
          </a:xfrm>
        </p:grpSpPr>
        <p:sp>
          <p:nvSpPr>
            <p:cNvPr id="2921" name="Google Shape;2921;p24"/>
            <p:cNvSpPr/>
            <p:nvPr/>
          </p:nvSpPr>
          <p:spPr>
            <a:xfrm flipH="1">
              <a:off x="7856990" y="3643506"/>
              <a:ext cx="1326125" cy="1566100"/>
            </a:xfrm>
            <a:custGeom>
              <a:avLst/>
              <a:gdLst/>
              <a:ahLst/>
              <a:cxnLst/>
              <a:rect l="l" t="t" r="r" b="b"/>
              <a:pathLst>
                <a:path w="53045" h="62644" extrusionOk="0">
                  <a:moveTo>
                    <a:pt x="1515" y="62644"/>
                  </a:moveTo>
                  <a:lnTo>
                    <a:pt x="53045" y="62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922" name="Google Shape;2922;p24"/>
            <p:cNvSpPr/>
            <p:nvPr/>
          </p:nvSpPr>
          <p:spPr>
            <a:xfrm rot="-2374513">
              <a:off x="7277302" y="4004226"/>
              <a:ext cx="2357459" cy="642959"/>
            </a:xfrm>
            <a:custGeom>
              <a:avLst/>
              <a:gdLst/>
              <a:ahLst/>
              <a:cxnLst/>
              <a:rect l="l" t="t" r="r" b="b"/>
              <a:pathLst>
                <a:path w="94297" h="25718" extrusionOk="0">
                  <a:moveTo>
                    <a:pt x="1225" y="18370"/>
                  </a:moveTo>
                  <a:lnTo>
                    <a:pt x="94297" y="0"/>
                  </a:lnTo>
                  <a:lnTo>
                    <a:pt x="94297" y="7961"/>
                  </a:lnTo>
                  <a:lnTo>
                    <a:pt x="0" y="25718"/>
                  </a:lnTo>
                  <a:close/>
                </a:path>
              </a:pathLst>
            </a:cu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pic>
        <p:nvPicPr>
          <p:cNvPr id="2923" name="Google Shape;2923;p24"/>
          <p:cNvPicPr preferRelativeResize="0"/>
          <p:nvPr/>
        </p:nvPicPr>
        <p:blipFill rotWithShape="1">
          <a:blip r:embed="rId2">
            <a:alphaModFix amt="18000"/>
          </a:blip>
          <a:srcRect l="188" t="58554" r="762" b="62"/>
          <a:stretch/>
        </p:blipFill>
        <p:spPr>
          <a:xfrm rot="5400000">
            <a:off x="6980291" y="2976875"/>
            <a:ext cx="3687250" cy="6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9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25" y="557784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Luckiest Guy"/>
              <a:buNone/>
              <a:defRPr sz="3200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●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○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Open Sans"/>
              <a:buChar char="■"/>
              <a:defRPr sz="1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6" r:id="rId5"/>
    <p:sldLayoutId id="2147483658" r:id="rId6"/>
    <p:sldLayoutId id="2147483663" r:id="rId7"/>
    <p:sldLayoutId id="2147483667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6" r:id="rId14"/>
    <p:sldLayoutId id="2147483677" r:id="rId15"/>
    <p:sldLayoutId id="2147483678" r:id="rId16"/>
    <p:sldLayoutId id="214748368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35"/>
          <p:cNvSpPr txBox="1">
            <a:spLocks noGrp="1"/>
          </p:cNvSpPr>
          <p:nvPr>
            <p:ph type="ctrTitle"/>
          </p:nvPr>
        </p:nvSpPr>
        <p:spPr>
          <a:xfrm>
            <a:off x="1148011" y="1528095"/>
            <a:ext cx="6821663" cy="19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>
                <a:solidFill>
                  <a:schemeClr val="lt2"/>
                </a:solidFill>
              </a:rPr>
              <a:t>DEEP LEarNiNg</a:t>
            </a:r>
            <a:br>
              <a:rPr lang="en" sz="5400" dirty="0" smtClean="0">
                <a:solidFill>
                  <a:schemeClr val="lt2"/>
                </a:solidFill>
              </a:rPr>
            </a:br>
            <a:r>
              <a:rPr lang="en" sz="3600" dirty="0" smtClean="0">
                <a:solidFill>
                  <a:schemeClr val="dk2"/>
                </a:solidFill>
              </a:rPr>
              <a:t>MastEr Class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7" name="Google Shape;3163;p35"/>
          <p:cNvSpPr txBox="1">
            <a:spLocks/>
          </p:cNvSpPr>
          <p:nvPr/>
        </p:nvSpPr>
        <p:spPr>
          <a:xfrm>
            <a:off x="3606004" y="3335258"/>
            <a:ext cx="1905676" cy="728834"/>
          </a:xfrm>
          <a:prstGeom prst="rect">
            <a:avLst/>
          </a:prstGeom>
          <a:noFill/>
          <a:ln>
            <a:noFill/>
          </a:ln>
          <a:effectLst>
            <a:outerShdw dist="47625" dir="5400000" algn="bl" rotWithShape="0">
              <a:schemeClr val="dk1">
                <a:alpha val="8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Luckiest Guy"/>
              <a:buNone/>
              <a:defRPr sz="50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600" dirty="0" smtClean="0">
                <a:solidFill>
                  <a:schemeClr val="accent1"/>
                </a:solidFill>
              </a:rPr>
              <a:t>Day-13</a:t>
            </a:r>
            <a:endParaRPr lang="en-IN" sz="3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49"/>
          <p:cNvSpPr txBox="1">
            <a:spLocks noGrp="1"/>
          </p:cNvSpPr>
          <p:nvPr>
            <p:ph type="title"/>
          </p:nvPr>
        </p:nvSpPr>
        <p:spPr>
          <a:xfrm>
            <a:off x="1569271" y="1323544"/>
            <a:ext cx="6141109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6000" dirty="0" smtClean="0"/>
              <a:t>Announcement</a:t>
            </a:r>
            <a:endParaRPr sz="6000" dirty="0">
              <a:solidFill>
                <a:srgbClr val="FFFF00"/>
              </a:solidFill>
            </a:endParaRPr>
          </a:p>
        </p:txBody>
      </p:sp>
      <p:grpSp>
        <p:nvGrpSpPr>
          <p:cNvPr id="3473" name="Google Shape;3473;p49"/>
          <p:cNvGrpSpPr/>
          <p:nvPr/>
        </p:nvGrpSpPr>
        <p:grpSpPr>
          <a:xfrm rot="10800000">
            <a:off x="5" y="-6"/>
            <a:ext cx="2916089" cy="1515249"/>
            <a:chOff x="238125" y="1001475"/>
            <a:chExt cx="7143775" cy="3712025"/>
          </a:xfrm>
        </p:grpSpPr>
        <p:sp>
          <p:nvSpPr>
            <p:cNvPr id="3474" name="Google Shape;3474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49"/>
          <p:cNvGrpSpPr/>
          <p:nvPr/>
        </p:nvGrpSpPr>
        <p:grpSpPr>
          <a:xfrm rot="10800000" flipH="1">
            <a:off x="6227905" y="-6"/>
            <a:ext cx="2916089" cy="1515249"/>
            <a:chOff x="238125" y="1001475"/>
            <a:chExt cx="7143775" cy="3712025"/>
          </a:xfrm>
        </p:grpSpPr>
        <p:sp>
          <p:nvSpPr>
            <p:cNvPr id="3481" name="Google Shape;3481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2390062" y="2416361"/>
            <a:ext cx="4116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Attendance Link will be Available around 7:30 PM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8" name="Google Shape;3208;p39"/>
          <p:cNvSpPr/>
          <p:nvPr/>
        </p:nvSpPr>
        <p:spPr>
          <a:xfrm>
            <a:off x="4027950" y="1143077"/>
            <a:ext cx="1088100" cy="10881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8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9" name="Google Shape;3209;p39"/>
          <p:cNvSpPr txBox="1">
            <a:spLocks noGrp="1"/>
          </p:cNvSpPr>
          <p:nvPr>
            <p:ph type="title"/>
          </p:nvPr>
        </p:nvSpPr>
        <p:spPr>
          <a:xfrm>
            <a:off x="292100" y="2618531"/>
            <a:ext cx="8928100" cy="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smtClean="0"/>
              <a:t>Artificial neural network</a:t>
            </a:r>
            <a:endParaRPr b="1" dirty="0"/>
          </a:p>
        </p:txBody>
      </p:sp>
      <p:sp>
        <p:nvSpPr>
          <p:cNvPr id="3210" name="Google Shape;3210;p39"/>
          <p:cNvSpPr txBox="1">
            <a:spLocks noGrp="1"/>
          </p:cNvSpPr>
          <p:nvPr>
            <p:ph type="subTitle" idx="1"/>
          </p:nvPr>
        </p:nvSpPr>
        <p:spPr>
          <a:xfrm>
            <a:off x="2161200" y="3417485"/>
            <a:ext cx="4925400" cy="5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 smtClean="0">
                <a:latin typeface="Architects Daughter" panose="020B0604020202020204" charset="0"/>
                <a:cs typeface="Architects Daughter" panose="020B0604020202020204" charset="0"/>
              </a:rPr>
              <a:t>Concept</a:t>
            </a:r>
            <a:endParaRPr lang="en-IN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3211" name="Google Shape;3211;p39"/>
          <p:cNvSpPr txBox="1">
            <a:spLocks noGrp="1"/>
          </p:cNvSpPr>
          <p:nvPr>
            <p:ph type="title" idx="2"/>
          </p:nvPr>
        </p:nvSpPr>
        <p:spPr>
          <a:xfrm>
            <a:off x="4027950" y="1449377"/>
            <a:ext cx="1088100" cy="4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</a:t>
            </a:r>
            <a:r>
              <a:rPr lang="en" dirty="0"/>
              <a:t>1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314782" y="1253997"/>
            <a:ext cx="5187617" cy="3054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Handling overfitting</a:t>
            </a:r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314782" y="1650404"/>
            <a:ext cx="6095668" cy="2805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Architects Daughter" panose="020B0604020202020204" charset="0"/>
                <a:cs typeface="Architects Daughter" panose="020B0604020202020204" charset="0"/>
              </a:rPr>
              <a:t>Simplifying The </a:t>
            </a: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Model: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Reduce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the network’s capacity by removing layers or reducing the number of elements in the hidden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layers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Apply regularization, which comes down to adding a cost to the loss function for </a:t>
            </a: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large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weights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L1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Regularization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L2 Regularization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Use Dropout layers, which will randomly remove certain features by setting them to 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zero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chitects Daughter" panose="020B0604020202020204" charset="0"/>
                <a:cs typeface="Architects Daughter" panose="020B0604020202020204" charset="0"/>
              </a:rPr>
              <a:t>Early </a:t>
            </a:r>
            <a:r>
              <a:rPr lang="en-US" sz="1200" dirty="0" smtClean="0">
                <a:latin typeface="Architects Daughter" panose="020B0604020202020204" charset="0"/>
                <a:cs typeface="Architects Daughter" panose="020B0604020202020204" charset="0"/>
              </a:rPr>
              <a:t>Stopping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" sz="1200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Architects Daughter" panose="020B0604020202020204" charset="0"/>
                <a:cs typeface="Architects Daughter" panose="020B0604020202020204" charset="0"/>
              </a:rPr>
              <a:t>Use Data Augmentation</a:t>
            </a:r>
            <a:endParaRPr lang="en" sz="12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222819" y="1334068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94;p66"/>
          <p:cNvGrpSpPr/>
          <p:nvPr/>
        </p:nvGrpSpPr>
        <p:grpSpPr>
          <a:xfrm>
            <a:off x="454072" y="1559398"/>
            <a:ext cx="318394" cy="330239"/>
            <a:chOff x="5923076" y="-975313"/>
            <a:chExt cx="318394" cy="330239"/>
          </a:xfrm>
        </p:grpSpPr>
        <p:sp>
          <p:nvSpPr>
            <p:cNvPr id="12" name="Google Shape;4295;p66"/>
            <p:cNvSpPr/>
            <p:nvPr/>
          </p:nvSpPr>
          <p:spPr>
            <a:xfrm>
              <a:off x="5923076" y="-975313"/>
              <a:ext cx="318394" cy="330239"/>
            </a:xfrm>
            <a:custGeom>
              <a:avLst/>
              <a:gdLst/>
              <a:ahLst/>
              <a:cxnLst/>
              <a:rect l="l" t="t" r="r" b="b"/>
              <a:pathLst>
                <a:path w="7906" h="8109" extrusionOk="0">
                  <a:moveTo>
                    <a:pt x="177" y="0"/>
                  </a:moveTo>
                  <a:lnTo>
                    <a:pt x="127" y="254"/>
                  </a:lnTo>
                  <a:lnTo>
                    <a:pt x="76" y="558"/>
                  </a:lnTo>
                  <a:lnTo>
                    <a:pt x="51" y="938"/>
                  </a:lnTo>
                  <a:lnTo>
                    <a:pt x="0" y="1394"/>
                  </a:lnTo>
                  <a:lnTo>
                    <a:pt x="0" y="1951"/>
                  </a:lnTo>
                  <a:lnTo>
                    <a:pt x="25" y="2534"/>
                  </a:lnTo>
                  <a:lnTo>
                    <a:pt x="101" y="3168"/>
                  </a:lnTo>
                  <a:lnTo>
                    <a:pt x="177" y="3497"/>
                  </a:lnTo>
                  <a:lnTo>
                    <a:pt x="254" y="3826"/>
                  </a:lnTo>
                  <a:lnTo>
                    <a:pt x="355" y="4156"/>
                  </a:lnTo>
                  <a:lnTo>
                    <a:pt x="482" y="4485"/>
                  </a:lnTo>
                  <a:lnTo>
                    <a:pt x="608" y="4840"/>
                  </a:lnTo>
                  <a:lnTo>
                    <a:pt x="760" y="5169"/>
                  </a:lnTo>
                  <a:lnTo>
                    <a:pt x="963" y="5499"/>
                  </a:lnTo>
                  <a:lnTo>
                    <a:pt x="1166" y="5828"/>
                  </a:lnTo>
                  <a:lnTo>
                    <a:pt x="1394" y="6158"/>
                  </a:lnTo>
                  <a:lnTo>
                    <a:pt x="1672" y="6462"/>
                  </a:lnTo>
                  <a:lnTo>
                    <a:pt x="1977" y="6766"/>
                  </a:lnTo>
                  <a:lnTo>
                    <a:pt x="2306" y="7070"/>
                  </a:lnTo>
                  <a:lnTo>
                    <a:pt x="2661" y="7349"/>
                  </a:lnTo>
                  <a:lnTo>
                    <a:pt x="3066" y="7627"/>
                  </a:lnTo>
                  <a:lnTo>
                    <a:pt x="3497" y="7855"/>
                  </a:lnTo>
                  <a:lnTo>
                    <a:pt x="3953" y="8109"/>
                  </a:lnTo>
                  <a:lnTo>
                    <a:pt x="4434" y="7855"/>
                  </a:lnTo>
                  <a:lnTo>
                    <a:pt x="4865" y="7627"/>
                  </a:lnTo>
                  <a:lnTo>
                    <a:pt x="5271" y="7349"/>
                  </a:lnTo>
                  <a:lnTo>
                    <a:pt x="5625" y="7070"/>
                  </a:lnTo>
                  <a:lnTo>
                    <a:pt x="5955" y="6766"/>
                  </a:lnTo>
                  <a:lnTo>
                    <a:pt x="6259" y="6462"/>
                  </a:lnTo>
                  <a:lnTo>
                    <a:pt x="6512" y="6158"/>
                  </a:lnTo>
                  <a:lnTo>
                    <a:pt x="6740" y="5828"/>
                  </a:lnTo>
                  <a:lnTo>
                    <a:pt x="6968" y="5499"/>
                  </a:lnTo>
                  <a:lnTo>
                    <a:pt x="7146" y="5169"/>
                  </a:lnTo>
                  <a:lnTo>
                    <a:pt x="7298" y="4840"/>
                  </a:lnTo>
                  <a:lnTo>
                    <a:pt x="7450" y="4485"/>
                  </a:lnTo>
                  <a:lnTo>
                    <a:pt x="7577" y="4156"/>
                  </a:lnTo>
                  <a:lnTo>
                    <a:pt x="7653" y="3826"/>
                  </a:lnTo>
                  <a:lnTo>
                    <a:pt x="7754" y="3497"/>
                  </a:lnTo>
                  <a:lnTo>
                    <a:pt x="7805" y="3168"/>
                  </a:lnTo>
                  <a:lnTo>
                    <a:pt x="7881" y="2534"/>
                  </a:lnTo>
                  <a:lnTo>
                    <a:pt x="7906" y="1951"/>
                  </a:lnTo>
                  <a:lnTo>
                    <a:pt x="7906" y="1394"/>
                  </a:lnTo>
                  <a:lnTo>
                    <a:pt x="7881" y="938"/>
                  </a:lnTo>
                  <a:lnTo>
                    <a:pt x="7830" y="558"/>
                  </a:lnTo>
                  <a:lnTo>
                    <a:pt x="7779" y="254"/>
                  </a:lnTo>
                  <a:lnTo>
                    <a:pt x="7729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96;p66"/>
            <p:cNvSpPr/>
            <p:nvPr/>
          </p:nvSpPr>
          <p:spPr>
            <a:xfrm>
              <a:off x="5958756" y="-941265"/>
              <a:ext cx="248038" cy="254939"/>
            </a:xfrm>
            <a:custGeom>
              <a:avLst/>
              <a:gdLst/>
              <a:ahLst/>
              <a:cxnLst/>
              <a:rect l="l" t="t" r="r" b="b"/>
              <a:pathLst>
                <a:path w="6159" h="6260" extrusionOk="0">
                  <a:moveTo>
                    <a:pt x="5373" y="710"/>
                  </a:moveTo>
                  <a:lnTo>
                    <a:pt x="5424" y="1014"/>
                  </a:lnTo>
                  <a:lnTo>
                    <a:pt x="5449" y="1419"/>
                  </a:lnTo>
                  <a:lnTo>
                    <a:pt x="5449" y="1901"/>
                  </a:lnTo>
                  <a:lnTo>
                    <a:pt x="5373" y="2458"/>
                  </a:lnTo>
                  <a:lnTo>
                    <a:pt x="5272" y="2940"/>
                  </a:lnTo>
                  <a:lnTo>
                    <a:pt x="5094" y="3421"/>
                  </a:lnTo>
                  <a:lnTo>
                    <a:pt x="4891" y="3852"/>
                  </a:lnTo>
                  <a:lnTo>
                    <a:pt x="4765" y="4055"/>
                  </a:lnTo>
                  <a:lnTo>
                    <a:pt x="4613" y="4257"/>
                  </a:lnTo>
                  <a:lnTo>
                    <a:pt x="4309" y="4612"/>
                  </a:lnTo>
                  <a:lnTo>
                    <a:pt x="3954" y="4941"/>
                  </a:lnTo>
                  <a:lnTo>
                    <a:pt x="3523" y="5220"/>
                  </a:lnTo>
                  <a:lnTo>
                    <a:pt x="3067" y="5474"/>
                  </a:lnTo>
                  <a:lnTo>
                    <a:pt x="2611" y="5220"/>
                  </a:lnTo>
                  <a:lnTo>
                    <a:pt x="2205" y="4941"/>
                  </a:lnTo>
                  <a:lnTo>
                    <a:pt x="1851" y="4612"/>
                  </a:lnTo>
                  <a:lnTo>
                    <a:pt x="1521" y="4257"/>
                  </a:lnTo>
                  <a:lnTo>
                    <a:pt x="1268" y="3852"/>
                  </a:lnTo>
                  <a:lnTo>
                    <a:pt x="1065" y="3446"/>
                  </a:lnTo>
                  <a:lnTo>
                    <a:pt x="888" y="2965"/>
                  </a:lnTo>
                  <a:lnTo>
                    <a:pt x="761" y="2484"/>
                  </a:lnTo>
                  <a:lnTo>
                    <a:pt x="736" y="2205"/>
                  </a:lnTo>
                  <a:lnTo>
                    <a:pt x="710" y="1926"/>
                  </a:lnTo>
                  <a:lnTo>
                    <a:pt x="710" y="1445"/>
                  </a:lnTo>
                  <a:lnTo>
                    <a:pt x="710" y="1014"/>
                  </a:lnTo>
                  <a:lnTo>
                    <a:pt x="761" y="710"/>
                  </a:lnTo>
                  <a:close/>
                  <a:moveTo>
                    <a:pt x="204" y="0"/>
                  </a:moveTo>
                  <a:lnTo>
                    <a:pt x="128" y="279"/>
                  </a:lnTo>
                  <a:lnTo>
                    <a:pt x="102" y="482"/>
                  </a:lnTo>
                  <a:lnTo>
                    <a:pt x="26" y="963"/>
                  </a:lnTo>
                  <a:lnTo>
                    <a:pt x="1" y="1318"/>
                  </a:lnTo>
                  <a:lnTo>
                    <a:pt x="1" y="1698"/>
                  </a:lnTo>
                  <a:lnTo>
                    <a:pt x="26" y="2104"/>
                  </a:lnTo>
                  <a:lnTo>
                    <a:pt x="77" y="2560"/>
                  </a:lnTo>
                  <a:lnTo>
                    <a:pt x="178" y="3016"/>
                  </a:lnTo>
                  <a:lnTo>
                    <a:pt x="330" y="3497"/>
                  </a:lnTo>
                  <a:lnTo>
                    <a:pt x="432" y="3725"/>
                  </a:lnTo>
                  <a:lnTo>
                    <a:pt x="533" y="3979"/>
                  </a:lnTo>
                  <a:lnTo>
                    <a:pt x="685" y="4232"/>
                  </a:lnTo>
                  <a:lnTo>
                    <a:pt x="837" y="4460"/>
                  </a:lnTo>
                  <a:lnTo>
                    <a:pt x="1015" y="4713"/>
                  </a:lnTo>
                  <a:lnTo>
                    <a:pt x="1192" y="4941"/>
                  </a:lnTo>
                  <a:lnTo>
                    <a:pt x="1420" y="5170"/>
                  </a:lnTo>
                  <a:lnTo>
                    <a:pt x="1673" y="5398"/>
                  </a:lnTo>
                  <a:lnTo>
                    <a:pt x="1952" y="5626"/>
                  </a:lnTo>
                  <a:lnTo>
                    <a:pt x="2231" y="5828"/>
                  </a:lnTo>
                  <a:lnTo>
                    <a:pt x="2560" y="6006"/>
                  </a:lnTo>
                  <a:lnTo>
                    <a:pt x="2940" y="6183"/>
                  </a:lnTo>
                  <a:lnTo>
                    <a:pt x="3067" y="6259"/>
                  </a:lnTo>
                  <a:lnTo>
                    <a:pt x="3219" y="6183"/>
                  </a:lnTo>
                  <a:lnTo>
                    <a:pt x="3574" y="6006"/>
                  </a:lnTo>
                  <a:lnTo>
                    <a:pt x="3903" y="5828"/>
                  </a:lnTo>
                  <a:lnTo>
                    <a:pt x="4207" y="5626"/>
                  </a:lnTo>
                  <a:lnTo>
                    <a:pt x="4486" y="5398"/>
                  </a:lnTo>
                  <a:lnTo>
                    <a:pt x="4714" y="5170"/>
                  </a:lnTo>
                  <a:lnTo>
                    <a:pt x="4942" y="4941"/>
                  </a:lnTo>
                  <a:lnTo>
                    <a:pt x="5145" y="4713"/>
                  </a:lnTo>
                  <a:lnTo>
                    <a:pt x="5322" y="4460"/>
                  </a:lnTo>
                  <a:lnTo>
                    <a:pt x="5474" y="4232"/>
                  </a:lnTo>
                  <a:lnTo>
                    <a:pt x="5601" y="3979"/>
                  </a:lnTo>
                  <a:lnTo>
                    <a:pt x="5728" y="3725"/>
                  </a:lnTo>
                  <a:lnTo>
                    <a:pt x="5829" y="3497"/>
                  </a:lnTo>
                  <a:lnTo>
                    <a:pt x="5956" y="3016"/>
                  </a:lnTo>
                  <a:lnTo>
                    <a:pt x="6057" y="2560"/>
                  </a:lnTo>
                  <a:lnTo>
                    <a:pt x="6133" y="2104"/>
                  </a:lnTo>
                  <a:lnTo>
                    <a:pt x="6158" y="1698"/>
                  </a:lnTo>
                  <a:lnTo>
                    <a:pt x="6133" y="1318"/>
                  </a:lnTo>
                  <a:lnTo>
                    <a:pt x="6133" y="963"/>
                  </a:lnTo>
                  <a:lnTo>
                    <a:pt x="6057" y="482"/>
                  </a:lnTo>
                  <a:lnTo>
                    <a:pt x="6006" y="279"/>
                  </a:lnTo>
                  <a:lnTo>
                    <a:pt x="5956" y="0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97;p66"/>
            <p:cNvSpPr/>
            <p:nvPr/>
          </p:nvSpPr>
          <p:spPr>
            <a:xfrm>
              <a:off x="6023068" y="-890722"/>
              <a:ext cx="119448" cy="114600"/>
            </a:xfrm>
            <a:custGeom>
              <a:avLst/>
              <a:gdLst/>
              <a:ahLst/>
              <a:cxnLst/>
              <a:rect l="l" t="t" r="r" b="b"/>
              <a:pathLst>
                <a:path w="2966" h="2814" extrusionOk="0">
                  <a:moveTo>
                    <a:pt x="1470" y="1"/>
                  </a:moveTo>
                  <a:lnTo>
                    <a:pt x="1039" y="964"/>
                  </a:lnTo>
                  <a:lnTo>
                    <a:pt x="0" y="1091"/>
                  </a:lnTo>
                  <a:lnTo>
                    <a:pt x="761" y="1800"/>
                  </a:lnTo>
                  <a:lnTo>
                    <a:pt x="558" y="2814"/>
                  </a:lnTo>
                  <a:lnTo>
                    <a:pt x="558" y="2814"/>
                  </a:lnTo>
                  <a:lnTo>
                    <a:pt x="1470" y="2307"/>
                  </a:lnTo>
                  <a:lnTo>
                    <a:pt x="2382" y="2814"/>
                  </a:lnTo>
                  <a:lnTo>
                    <a:pt x="2382" y="2814"/>
                  </a:lnTo>
                  <a:lnTo>
                    <a:pt x="2180" y="1800"/>
                  </a:lnTo>
                  <a:lnTo>
                    <a:pt x="2965" y="1091"/>
                  </a:lnTo>
                  <a:lnTo>
                    <a:pt x="1926" y="964"/>
                  </a:lnTo>
                  <a:lnTo>
                    <a:pt x="147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150" y="3911101"/>
            <a:ext cx="3203575" cy="97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2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- 2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95783" y="1440443"/>
            <a:ext cx="5479717" cy="327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IN" dirty="0" smtClean="0"/>
              <a:t>Outliers</a:t>
            </a:r>
            <a:endParaRPr lang="en-IN" dirty="0"/>
          </a:p>
        </p:txBody>
      </p:sp>
      <p:sp>
        <p:nvSpPr>
          <p:cNvPr id="4196" name="Google Shape;4196;p65"/>
          <p:cNvSpPr txBox="1">
            <a:spLocks noGrp="1"/>
          </p:cNvSpPr>
          <p:nvPr>
            <p:ph type="subTitle" idx="2"/>
          </p:nvPr>
        </p:nvSpPr>
        <p:spPr>
          <a:xfrm>
            <a:off x="1695783" y="2098472"/>
            <a:ext cx="5568618" cy="68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Values distant from most other values. In machine learning, any of the following are outliers: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Weights with high absolute values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Predicted values relatively far away from the actual values</a:t>
            </a:r>
            <a:r>
              <a:rPr lang="en-US" sz="1400" dirty="0" smtClean="0">
                <a:latin typeface="Architects Daughter" panose="020B0604020202020204" charset="0"/>
                <a:cs typeface="Architects Daughter" panose="020B0604020202020204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chitects Daughter" panose="020B0604020202020204" charset="0"/>
                <a:cs typeface="Architects Daughter" panose="020B0604020202020204" charset="0"/>
              </a:rPr>
              <a:t>Input data whose values are more than roughly 3 standard deviations from the mean.</a:t>
            </a:r>
            <a:endParaRPr lang="en-US" sz="1400" dirty="0" smtClean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sp>
        <p:nvSpPr>
          <p:cNvPr id="4201" name="Google Shape;4201;p65"/>
          <p:cNvSpPr/>
          <p:nvPr/>
        </p:nvSpPr>
        <p:spPr>
          <a:xfrm>
            <a:off x="53396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04" name="Google Shape;4204;p65"/>
          <p:cNvGrpSpPr/>
          <p:nvPr/>
        </p:nvGrpSpPr>
        <p:grpSpPr>
          <a:xfrm>
            <a:off x="680872" y="1440443"/>
            <a:ext cx="487107" cy="487018"/>
            <a:chOff x="2666875" y="1940825"/>
            <a:chExt cx="297125" cy="297125"/>
          </a:xfrm>
        </p:grpSpPr>
        <p:sp>
          <p:nvSpPr>
            <p:cNvPr id="4205" name="Google Shape;4205;p65"/>
            <p:cNvSpPr/>
            <p:nvPr/>
          </p:nvSpPr>
          <p:spPr>
            <a:xfrm>
              <a:off x="2666875" y="1940825"/>
              <a:ext cx="297125" cy="297125"/>
            </a:xfrm>
            <a:custGeom>
              <a:avLst/>
              <a:gdLst/>
              <a:ahLst/>
              <a:cxnLst/>
              <a:rect l="l" t="t" r="r" b="b"/>
              <a:pathLst>
                <a:path w="11885" h="11885" extrusionOk="0">
                  <a:moveTo>
                    <a:pt x="5626" y="1"/>
                  </a:moveTo>
                  <a:lnTo>
                    <a:pt x="5347" y="26"/>
                  </a:lnTo>
                  <a:lnTo>
                    <a:pt x="4739" y="102"/>
                  </a:lnTo>
                  <a:lnTo>
                    <a:pt x="4181" y="254"/>
                  </a:lnTo>
                  <a:lnTo>
                    <a:pt x="3624" y="457"/>
                  </a:lnTo>
                  <a:lnTo>
                    <a:pt x="3117" y="710"/>
                  </a:lnTo>
                  <a:lnTo>
                    <a:pt x="2610" y="1014"/>
                  </a:lnTo>
                  <a:lnTo>
                    <a:pt x="2154" y="1344"/>
                  </a:lnTo>
                  <a:lnTo>
                    <a:pt x="1724" y="1724"/>
                  </a:lnTo>
                  <a:lnTo>
                    <a:pt x="1343" y="2155"/>
                  </a:lnTo>
                  <a:lnTo>
                    <a:pt x="1014" y="2611"/>
                  </a:lnTo>
                  <a:lnTo>
                    <a:pt x="710" y="3092"/>
                  </a:lnTo>
                  <a:lnTo>
                    <a:pt x="457" y="3624"/>
                  </a:lnTo>
                  <a:lnTo>
                    <a:pt x="254" y="4182"/>
                  </a:lnTo>
                  <a:lnTo>
                    <a:pt x="102" y="4739"/>
                  </a:lnTo>
                  <a:lnTo>
                    <a:pt x="26" y="5322"/>
                  </a:lnTo>
                  <a:lnTo>
                    <a:pt x="0" y="5626"/>
                  </a:lnTo>
                  <a:lnTo>
                    <a:pt x="0" y="5930"/>
                  </a:lnTo>
                  <a:lnTo>
                    <a:pt x="0" y="6234"/>
                  </a:lnTo>
                  <a:lnTo>
                    <a:pt x="26" y="6538"/>
                  </a:lnTo>
                  <a:lnTo>
                    <a:pt x="102" y="7147"/>
                  </a:lnTo>
                  <a:lnTo>
                    <a:pt x="254" y="7704"/>
                  </a:lnTo>
                  <a:lnTo>
                    <a:pt x="457" y="8261"/>
                  </a:lnTo>
                  <a:lnTo>
                    <a:pt x="710" y="8768"/>
                  </a:lnTo>
                  <a:lnTo>
                    <a:pt x="1014" y="9275"/>
                  </a:lnTo>
                  <a:lnTo>
                    <a:pt x="1343" y="9731"/>
                  </a:lnTo>
                  <a:lnTo>
                    <a:pt x="1724" y="10137"/>
                  </a:lnTo>
                  <a:lnTo>
                    <a:pt x="2154" y="10542"/>
                  </a:lnTo>
                  <a:lnTo>
                    <a:pt x="2610" y="10871"/>
                  </a:lnTo>
                  <a:lnTo>
                    <a:pt x="3117" y="11175"/>
                  </a:lnTo>
                  <a:lnTo>
                    <a:pt x="3624" y="11429"/>
                  </a:lnTo>
                  <a:lnTo>
                    <a:pt x="4181" y="11632"/>
                  </a:lnTo>
                  <a:lnTo>
                    <a:pt x="4739" y="11758"/>
                  </a:lnTo>
                  <a:lnTo>
                    <a:pt x="5347" y="11860"/>
                  </a:lnTo>
                  <a:lnTo>
                    <a:pt x="5626" y="11885"/>
                  </a:lnTo>
                  <a:lnTo>
                    <a:pt x="6259" y="11885"/>
                  </a:lnTo>
                  <a:lnTo>
                    <a:pt x="6563" y="11860"/>
                  </a:lnTo>
                  <a:lnTo>
                    <a:pt x="7146" y="11758"/>
                  </a:lnTo>
                  <a:lnTo>
                    <a:pt x="7704" y="11632"/>
                  </a:lnTo>
                  <a:lnTo>
                    <a:pt x="8261" y="11429"/>
                  </a:lnTo>
                  <a:lnTo>
                    <a:pt x="8768" y="11175"/>
                  </a:lnTo>
                  <a:lnTo>
                    <a:pt x="9275" y="10871"/>
                  </a:lnTo>
                  <a:lnTo>
                    <a:pt x="9731" y="10542"/>
                  </a:lnTo>
                  <a:lnTo>
                    <a:pt x="10161" y="10137"/>
                  </a:lnTo>
                  <a:lnTo>
                    <a:pt x="10542" y="9731"/>
                  </a:lnTo>
                  <a:lnTo>
                    <a:pt x="10871" y="9275"/>
                  </a:lnTo>
                  <a:lnTo>
                    <a:pt x="11175" y="8768"/>
                  </a:lnTo>
                  <a:lnTo>
                    <a:pt x="11428" y="8261"/>
                  </a:lnTo>
                  <a:lnTo>
                    <a:pt x="11631" y="7704"/>
                  </a:lnTo>
                  <a:lnTo>
                    <a:pt x="11783" y="7147"/>
                  </a:lnTo>
                  <a:lnTo>
                    <a:pt x="11859" y="6538"/>
                  </a:lnTo>
                  <a:lnTo>
                    <a:pt x="11885" y="6234"/>
                  </a:lnTo>
                  <a:lnTo>
                    <a:pt x="11885" y="5930"/>
                  </a:lnTo>
                  <a:lnTo>
                    <a:pt x="11885" y="5626"/>
                  </a:lnTo>
                  <a:lnTo>
                    <a:pt x="11859" y="5322"/>
                  </a:lnTo>
                  <a:lnTo>
                    <a:pt x="11783" y="4739"/>
                  </a:lnTo>
                  <a:lnTo>
                    <a:pt x="11631" y="4182"/>
                  </a:lnTo>
                  <a:lnTo>
                    <a:pt x="11428" y="3624"/>
                  </a:lnTo>
                  <a:lnTo>
                    <a:pt x="11175" y="3092"/>
                  </a:lnTo>
                  <a:lnTo>
                    <a:pt x="10871" y="2611"/>
                  </a:lnTo>
                  <a:lnTo>
                    <a:pt x="10542" y="2155"/>
                  </a:lnTo>
                  <a:lnTo>
                    <a:pt x="10161" y="1724"/>
                  </a:lnTo>
                  <a:lnTo>
                    <a:pt x="9731" y="1344"/>
                  </a:lnTo>
                  <a:lnTo>
                    <a:pt x="9275" y="1014"/>
                  </a:lnTo>
                  <a:lnTo>
                    <a:pt x="8768" y="710"/>
                  </a:lnTo>
                  <a:lnTo>
                    <a:pt x="8261" y="457"/>
                  </a:lnTo>
                  <a:lnTo>
                    <a:pt x="7704" y="254"/>
                  </a:lnTo>
                  <a:lnTo>
                    <a:pt x="7146" y="102"/>
                  </a:lnTo>
                  <a:lnTo>
                    <a:pt x="6563" y="26"/>
                  </a:lnTo>
                  <a:lnTo>
                    <a:pt x="6259" y="1"/>
                  </a:lnTo>
                  <a:close/>
                </a:path>
              </a:pathLst>
            </a:custGeom>
            <a:solidFill>
              <a:srgbClr val="6FBF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5"/>
            <p:cNvSpPr/>
            <p:nvPr/>
          </p:nvSpPr>
          <p:spPr>
            <a:xfrm>
              <a:off x="2699825" y="1973775"/>
              <a:ext cx="231225" cy="231250"/>
            </a:xfrm>
            <a:custGeom>
              <a:avLst/>
              <a:gdLst/>
              <a:ahLst/>
              <a:cxnLst/>
              <a:rect l="l" t="t" r="r" b="b"/>
              <a:pathLst>
                <a:path w="9249" h="9250" extrusionOk="0">
                  <a:moveTo>
                    <a:pt x="4637" y="1"/>
                  </a:moveTo>
                  <a:lnTo>
                    <a:pt x="4156" y="26"/>
                  </a:lnTo>
                  <a:lnTo>
                    <a:pt x="3700" y="102"/>
                  </a:lnTo>
                  <a:lnTo>
                    <a:pt x="3243" y="203"/>
                  </a:lnTo>
                  <a:lnTo>
                    <a:pt x="2813" y="355"/>
                  </a:lnTo>
                  <a:lnTo>
                    <a:pt x="2407" y="558"/>
                  </a:lnTo>
                  <a:lnTo>
                    <a:pt x="2027" y="786"/>
                  </a:lnTo>
                  <a:lnTo>
                    <a:pt x="1672" y="1039"/>
                  </a:lnTo>
                  <a:lnTo>
                    <a:pt x="1343" y="1343"/>
                  </a:lnTo>
                  <a:lnTo>
                    <a:pt x="1064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5" y="2813"/>
                  </a:lnTo>
                  <a:lnTo>
                    <a:pt x="203" y="3244"/>
                  </a:lnTo>
                  <a:lnTo>
                    <a:pt x="101" y="3700"/>
                  </a:lnTo>
                  <a:lnTo>
                    <a:pt x="25" y="4156"/>
                  </a:lnTo>
                  <a:lnTo>
                    <a:pt x="0" y="4612"/>
                  </a:lnTo>
                  <a:lnTo>
                    <a:pt x="25" y="5094"/>
                  </a:lnTo>
                  <a:lnTo>
                    <a:pt x="101" y="5550"/>
                  </a:lnTo>
                  <a:lnTo>
                    <a:pt x="203" y="6006"/>
                  </a:lnTo>
                  <a:lnTo>
                    <a:pt x="355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64" y="7577"/>
                  </a:lnTo>
                  <a:lnTo>
                    <a:pt x="1343" y="7881"/>
                  </a:lnTo>
                  <a:lnTo>
                    <a:pt x="1672" y="8185"/>
                  </a:lnTo>
                  <a:lnTo>
                    <a:pt x="2027" y="8464"/>
                  </a:lnTo>
                  <a:lnTo>
                    <a:pt x="2407" y="8692"/>
                  </a:lnTo>
                  <a:lnTo>
                    <a:pt x="2813" y="8895"/>
                  </a:lnTo>
                  <a:lnTo>
                    <a:pt x="3243" y="9047"/>
                  </a:lnTo>
                  <a:lnTo>
                    <a:pt x="3700" y="9148"/>
                  </a:lnTo>
                  <a:lnTo>
                    <a:pt x="4156" y="9224"/>
                  </a:lnTo>
                  <a:lnTo>
                    <a:pt x="4637" y="9249"/>
                  </a:lnTo>
                  <a:lnTo>
                    <a:pt x="5093" y="9224"/>
                  </a:lnTo>
                  <a:lnTo>
                    <a:pt x="5549" y="9148"/>
                  </a:lnTo>
                  <a:lnTo>
                    <a:pt x="6005" y="9047"/>
                  </a:lnTo>
                  <a:lnTo>
                    <a:pt x="6436" y="8895"/>
                  </a:lnTo>
                  <a:lnTo>
                    <a:pt x="6842" y="8692"/>
                  </a:lnTo>
                  <a:lnTo>
                    <a:pt x="7222" y="8464"/>
                  </a:lnTo>
                  <a:lnTo>
                    <a:pt x="7576" y="8185"/>
                  </a:lnTo>
                  <a:lnTo>
                    <a:pt x="7906" y="7881"/>
                  </a:lnTo>
                  <a:lnTo>
                    <a:pt x="8185" y="7577"/>
                  </a:lnTo>
                  <a:lnTo>
                    <a:pt x="8463" y="7197"/>
                  </a:lnTo>
                  <a:lnTo>
                    <a:pt x="8691" y="6817"/>
                  </a:lnTo>
                  <a:lnTo>
                    <a:pt x="8894" y="6411"/>
                  </a:lnTo>
                  <a:lnTo>
                    <a:pt x="9046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49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6" y="3244"/>
                  </a:lnTo>
                  <a:lnTo>
                    <a:pt x="8894" y="2813"/>
                  </a:lnTo>
                  <a:lnTo>
                    <a:pt x="8691" y="2408"/>
                  </a:lnTo>
                  <a:lnTo>
                    <a:pt x="8463" y="2028"/>
                  </a:lnTo>
                  <a:lnTo>
                    <a:pt x="8185" y="1673"/>
                  </a:lnTo>
                  <a:lnTo>
                    <a:pt x="7906" y="1343"/>
                  </a:lnTo>
                  <a:lnTo>
                    <a:pt x="7576" y="1039"/>
                  </a:lnTo>
                  <a:lnTo>
                    <a:pt x="7222" y="786"/>
                  </a:lnTo>
                  <a:lnTo>
                    <a:pt x="6842" y="558"/>
                  </a:lnTo>
                  <a:lnTo>
                    <a:pt x="6436" y="355"/>
                  </a:lnTo>
                  <a:lnTo>
                    <a:pt x="6005" y="203"/>
                  </a:lnTo>
                  <a:lnTo>
                    <a:pt x="5549" y="102"/>
                  </a:lnTo>
                  <a:lnTo>
                    <a:pt x="5093" y="26"/>
                  </a:lnTo>
                  <a:lnTo>
                    <a:pt x="4637" y="1"/>
                  </a:lnTo>
                  <a:close/>
                </a:path>
              </a:pathLst>
            </a:custGeom>
            <a:solidFill>
              <a:srgbClr val="F42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5"/>
            <p:cNvSpPr/>
            <p:nvPr/>
          </p:nvSpPr>
          <p:spPr>
            <a:xfrm>
              <a:off x="2741000" y="2014950"/>
              <a:ext cx="148875" cy="148900"/>
            </a:xfrm>
            <a:custGeom>
              <a:avLst/>
              <a:gdLst/>
              <a:ahLst/>
              <a:cxnLst/>
              <a:rect l="l" t="t" r="r" b="b"/>
              <a:pathLst>
                <a:path w="5955" h="5956" extrusionOk="0">
                  <a:moveTo>
                    <a:pt x="2990" y="685"/>
                  </a:moveTo>
                  <a:lnTo>
                    <a:pt x="3218" y="710"/>
                  </a:lnTo>
                  <a:lnTo>
                    <a:pt x="3446" y="735"/>
                  </a:lnTo>
                  <a:lnTo>
                    <a:pt x="3649" y="786"/>
                  </a:lnTo>
                  <a:lnTo>
                    <a:pt x="3877" y="862"/>
                  </a:lnTo>
                  <a:lnTo>
                    <a:pt x="4054" y="963"/>
                  </a:lnTo>
                  <a:lnTo>
                    <a:pt x="4257" y="1090"/>
                  </a:lnTo>
                  <a:lnTo>
                    <a:pt x="4434" y="1217"/>
                  </a:lnTo>
                  <a:lnTo>
                    <a:pt x="4587" y="1369"/>
                  </a:lnTo>
                  <a:lnTo>
                    <a:pt x="4739" y="1521"/>
                  </a:lnTo>
                  <a:lnTo>
                    <a:pt x="4865" y="1698"/>
                  </a:lnTo>
                  <a:lnTo>
                    <a:pt x="4992" y="1876"/>
                  </a:lnTo>
                  <a:lnTo>
                    <a:pt x="5068" y="2078"/>
                  </a:lnTo>
                  <a:lnTo>
                    <a:pt x="5169" y="2306"/>
                  </a:lnTo>
                  <a:lnTo>
                    <a:pt x="5220" y="2509"/>
                  </a:lnTo>
                  <a:lnTo>
                    <a:pt x="5245" y="2737"/>
                  </a:lnTo>
                  <a:lnTo>
                    <a:pt x="5271" y="2965"/>
                  </a:lnTo>
                  <a:lnTo>
                    <a:pt x="5245" y="3219"/>
                  </a:lnTo>
                  <a:lnTo>
                    <a:pt x="5220" y="3421"/>
                  </a:lnTo>
                  <a:lnTo>
                    <a:pt x="5169" y="3649"/>
                  </a:lnTo>
                  <a:lnTo>
                    <a:pt x="5068" y="3852"/>
                  </a:lnTo>
                  <a:lnTo>
                    <a:pt x="4992" y="4055"/>
                  </a:lnTo>
                  <a:lnTo>
                    <a:pt x="4865" y="4258"/>
                  </a:lnTo>
                  <a:lnTo>
                    <a:pt x="4739" y="4435"/>
                  </a:lnTo>
                  <a:lnTo>
                    <a:pt x="4587" y="4587"/>
                  </a:lnTo>
                  <a:lnTo>
                    <a:pt x="4434" y="4739"/>
                  </a:lnTo>
                  <a:lnTo>
                    <a:pt x="4257" y="4866"/>
                  </a:lnTo>
                  <a:lnTo>
                    <a:pt x="4054" y="4992"/>
                  </a:lnTo>
                  <a:lnTo>
                    <a:pt x="3877" y="5068"/>
                  </a:lnTo>
                  <a:lnTo>
                    <a:pt x="3649" y="5144"/>
                  </a:lnTo>
                  <a:lnTo>
                    <a:pt x="3446" y="5220"/>
                  </a:lnTo>
                  <a:lnTo>
                    <a:pt x="3218" y="5246"/>
                  </a:lnTo>
                  <a:lnTo>
                    <a:pt x="2737" y="5246"/>
                  </a:lnTo>
                  <a:lnTo>
                    <a:pt x="2509" y="5220"/>
                  </a:lnTo>
                  <a:lnTo>
                    <a:pt x="2306" y="5144"/>
                  </a:lnTo>
                  <a:lnTo>
                    <a:pt x="2078" y="5068"/>
                  </a:lnTo>
                  <a:lnTo>
                    <a:pt x="1901" y="4992"/>
                  </a:lnTo>
                  <a:lnTo>
                    <a:pt x="1698" y="4866"/>
                  </a:lnTo>
                  <a:lnTo>
                    <a:pt x="1520" y="4739"/>
                  </a:lnTo>
                  <a:lnTo>
                    <a:pt x="1368" y="4587"/>
                  </a:lnTo>
                  <a:lnTo>
                    <a:pt x="1216" y="4435"/>
                  </a:lnTo>
                  <a:lnTo>
                    <a:pt x="1090" y="4258"/>
                  </a:lnTo>
                  <a:lnTo>
                    <a:pt x="963" y="4055"/>
                  </a:lnTo>
                  <a:lnTo>
                    <a:pt x="887" y="3852"/>
                  </a:lnTo>
                  <a:lnTo>
                    <a:pt x="811" y="3649"/>
                  </a:lnTo>
                  <a:lnTo>
                    <a:pt x="735" y="3421"/>
                  </a:lnTo>
                  <a:lnTo>
                    <a:pt x="710" y="3219"/>
                  </a:lnTo>
                  <a:lnTo>
                    <a:pt x="684" y="2965"/>
                  </a:lnTo>
                  <a:lnTo>
                    <a:pt x="710" y="2737"/>
                  </a:lnTo>
                  <a:lnTo>
                    <a:pt x="735" y="2509"/>
                  </a:lnTo>
                  <a:lnTo>
                    <a:pt x="811" y="2306"/>
                  </a:lnTo>
                  <a:lnTo>
                    <a:pt x="887" y="2078"/>
                  </a:lnTo>
                  <a:lnTo>
                    <a:pt x="963" y="1876"/>
                  </a:lnTo>
                  <a:lnTo>
                    <a:pt x="1090" y="1698"/>
                  </a:lnTo>
                  <a:lnTo>
                    <a:pt x="1216" y="1521"/>
                  </a:lnTo>
                  <a:lnTo>
                    <a:pt x="1368" y="1369"/>
                  </a:lnTo>
                  <a:lnTo>
                    <a:pt x="1520" y="1217"/>
                  </a:lnTo>
                  <a:lnTo>
                    <a:pt x="1698" y="1090"/>
                  </a:lnTo>
                  <a:lnTo>
                    <a:pt x="1901" y="963"/>
                  </a:lnTo>
                  <a:lnTo>
                    <a:pt x="2078" y="862"/>
                  </a:lnTo>
                  <a:lnTo>
                    <a:pt x="2306" y="786"/>
                  </a:lnTo>
                  <a:lnTo>
                    <a:pt x="2509" y="735"/>
                  </a:lnTo>
                  <a:lnTo>
                    <a:pt x="2737" y="710"/>
                  </a:lnTo>
                  <a:lnTo>
                    <a:pt x="2990" y="685"/>
                  </a:lnTo>
                  <a:close/>
                  <a:moveTo>
                    <a:pt x="2686" y="1"/>
                  </a:moveTo>
                  <a:lnTo>
                    <a:pt x="2382" y="51"/>
                  </a:lnTo>
                  <a:lnTo>
                    <a:pt x="2103" y="127"/>
                  </a:lnTo>
                  <a:lnTo>
                    <a:pt x="1825" y="229"/>
                  </a:lnTo>
                  <a:lnTo>
                    <a:pt x="1571" y="355"/>
                  </a:lnTo>
                  <a:lnTo>
                    <a:pt x="1318" y="507"/>
                  </a:lnTo>
                  <a:lnTo>
                    <a:pt x="1090" y="685"/>
                  </a:lnTo>
                  <a:lnTo>
                    <a:pt x="862" y="862"/>
                  </a:lnTo>
                  <a:lnTo>
                    <a:pt x="684" y="1090"/>
                  </a:lnTo>
                  <a:lnTo>
                    <a:pt x="507" y="1318"/>
                  </a:lnTo>
                  <a:lnTo>
                    <a:pt x="355" y="1546"/>
                  </a:lnTo>
                  <a:lnTo>
                    <a:pt x="228" y="1825"/>
                  </a:lnTo>
                  <a:lnTo>
                    <a:pt x="127" y="2078"/>
                  </a:lnTo>
                  <a:lnTo>
                    <a:pt x="51" y="2382"/>
                  </a:lnTo>
                  <a:lnTo>
                    <a:pt x="25" y="2661"/>
                  </a:lnTo>
                  <a:lnTo>
                    <a:pt x="0" y="2965"/>
                  </a:lnTo>
                  <a:lnTo>
                    <a:pt x="25" y="3269"/>
                  </a:lnTo>
                  <a:lnTo>
                    <a:pt x="51" y="3573"/>
                  </a:lnTo>
                  <a:lnTo>
                    <a:pt x="127" y="3852"/>
                  </a:lnTo>
                  <a:lnTo>
                    <a:pt x="228" y="4131"/>
                  </a:lnTo>
                  <a:lnTo>
                    <a:pt x="355" y="4384"/>
                  </a:lnTo>
                  <a:lnTo>
                    <a:pt x="507" y="4638"/>
                  </a:lnTo>
                  <a:lnTo>
                    <a:pt x="684" y="4866"/>
                  </a:lnTo>
                  <a:lnTo>
                    <a:pt x="862" y="5068"/>
                  </a:lnTo>
                  <a:lnTo>
                    <a:pt x="1090" y="5271"/>
                  </a:lnTo>
                  <a:lnTo>
                    <a:pt x="1318" y="5448"/>
                  </a:lnTo>
                  <a:lnTo>
                    <a:pt x="1571" y="5600"/>
                  </a:lnTo>
                  <a:lnTo>
                    <a:pt x="1825" y="5727"/>
                  </a:lnTo>
                  <a:lnTo>
                    <a:pt x="2103" y="5829"/>
                  </a:lnTo>
                  <a:lnTo>
                    <a:pt x="2382" y="5905"/>
                  </a:lnTo>
                  <a:lnTo>
                    <a:pt x="2686" y="5930"/>
                  </a:lnTo>
                  <a:lnTo>
                    <a:pt x="2990" y="5955"/>
                  </a:lnTo>
                  <a:lnTo>
                    <a:pt x="3294" y="5930"/>
                  </a:lnTo>
                  <a:lnTo>
                    <a:pt x="3573" y="5905"/>
                  </a:lnTo>
                  <a:lnTo>
                    <a:pt x="3852" y="5829"/>
                  </a:lnTo>
                  <a:lnTo>
                    <a:pt x="4130" y="5727"/>
                  </a:lnTo>
                  <a:lnTo>
                    <a:pt x="4409" y="5600"/>
                  </a:lnTo>
                  <a:lnTo>
                    <a:pt x="4637" y="5448"/>
                  </a:lnTo>
                  <a:lnTo>
                    <a:pt x="4865" y="5271"/>
                  </a:lnTo>
                  <a:lnTo>
                    <a:pt x="5093" y="5068"/>
                  </a:lnTo>
                  <a:lnTo>
                    <a:pt x="5271" y="4866"/>
                  </a:lnTo>
                  <a:lnTo>
                    <a:pt x="5448" y="4638"/>
                  </a:lnTo>
                  <a:lnTo>
                    <a:pt x="5600" y="4384"/>
                  </a:lnTo>
                  <a:lnTo>
                    <a:pt x="5727" y="4131"/>
                  </a:lnTo>
                  <a:lnTo>
                    <a:pt x="5828" y="3852"/>
                  </a:lnTo>
                  <a:lnTo>
                    <a:pt x="5904" y="3573"/>
                  </a:lnTo>
                  <a:lnTo>
                    <a:pt x="5955" y="3269"/>
                  </a:lnTo>
                  <a:lnTo>
                    <a:pt x="5955" y="2965"/>
                  </a:lnTo>
                  <a:lnTo>
                    <a:pt x="5955" y="2661"/>
                  </a:lnTo>
                  <a:lnTo>
                    <a:pt x="5904" y="2382"/>
                  </a:lnTo>
                  <a:lnTo>
                    <a:pt x="5828" y="2078"/>
                  </a:lnTo>
                  <a:lnTo>
                    <a:pt x="5727" y="1825"/>
                  </a:lnTo>
                  <a:lnTo>
                    <a:pt x="5600" y="1546"/>
                  </a:lnTo>
                  <a:lnTo>
                    <a:pt x="5448" y="1318"/>
                  </a:lnTo>
                  <a:lnTo>
                    <a:pt x="5271" y="1090"/>
                  </a:lnTo>
                  <a:lnTo>
                    <a:pt x="5093" y="862"/>
                  </a:lnTo>
                  <a:lnTo>
                    <a:pt x="4865" y="685"/>
                  </a:lnTo>
                  <a:lnTo>
                    <a:pt x="4637" y="507"/>
                  </a:lnTo>
                  <a:lnTo>
                    <a:pt x="4409" y="355"/>
                  </a:lnTo>
                  <a:lnTo>
                    <a:pt x="4130" y="229"/>
                  </a:lnTo>
                  <a:lnTo>
                    <a:pt x="3852" y="127"/>
                  </a:lnTo>
                  <a:lnTo>
                    <a:pt x="3573" y="51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5"/>
            <p:cNvSpPr/>
            <p:nvPr/>
          </p:nvSpPr>
          <p:spPr>
            <a:xfrm>
              <a:off x="2769500" y="2000375"/>
              <a:ext cx="92500" cy="171075"/>
            </a:xfrm>
            <a:custGeom>
              <a:avLst/>
              <a:gdLst/>
              <a:ahLst/>
              <a:cxnLst/>
              <a:rect l="l" t="t" r="r" b="b"/>
              <a:pathLst>
                <a:path w="3700" h="6843" extrusionOk="0">
                  <a:moveTo>
                    <a:pt x="3700" y="1"/>
                  </a:moveTo>
                  <a:lnTo>
                    <a:pt x="0" y="3624"/>
                  </a:lnTo>
                  <a:lnTo>
                    <a:pt x="1597" y="3624"/>
                  </a:lnTo>
                  <a:lnTo>
                    <a:pt x="152" y="6842"/>
                  </a:lnTo>
                  <a:lnTo>
                    <a:pt x="3700" y="2737"/>
                  </a:lnTo>
                  <a:lnTo>
                    <a:pt x="2180" y="2737"/>
                  </a:lnTo>
                  <a:lnTo>
                    <a:pt x="3700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4" name="Google Shape;4194;p65"/>
          <p:cNvSpPr txBox="1">
            <a:spLocks noGrp="1"/>
          </p:cNvSpPr>
          <p:nvPr>
            <p:ph type="title"/>
          </p:nvPr>
        </p:nvSpPr>
        <p:spPr>
          <a:xfrm>
            <a:off x="713225" y="559413"/>
            <a:ext cx="7717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Deep Learning Terminology - 3</a:t>
            </a:r>
            <a:endParaRPr dirty="0"/>
          </a:p>
        </p:txBody>
      </p:sp>
      <p:sp>
        <p:nvSpPr>
          <p:cNvPr id="4195" name="Google Shape;4195;p65"/>
          <p:cNvSpPr txBox="1">
            <a:spLocks noGrp="1"/>
          </p:cNvSpPr>
          <p:nvPr>
            <p:ph type="subTitle" idx="1"/>
          </p:nvPr>
        </p:nvSpPr>
        <p:spPr>
          <a:xfrm>
            <a:off x="1645415" y="1341004"/>
            <a:ext cx="4312916" cy="2403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 smtClean="0"/>
              <a:t>Oversampling</a:t>
            </a:r>
            <a:endParaRPr dirty="0"/>
          </a:p>
        </p:txBody>
      </p:sp>
      <p:sp>
        <p:nvSpPr>
          <p:cNvPr id="4201" name="Google Shape;4201;p65"/>
          <p:cNvSpPr/>
          <p:nvPr/>
        </p:nvSpPr>
        <p:spPr>
          <a:xfrm>
            <a:off x="451419" y="1293489"/>
            <a:ext cx="780900" cy="780900"/>
          </a:xfrm>
          <a:prstGeom prst="octagon">
            <a:avLst>
              <a:gd name="adj" fmla="val 0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30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4209;p65"/>
          <p:cNvGrpSpPr/>
          <p:nvPr/>
        </p:nvGrpSpPr>
        <p:grpSpPr>
          <a:xfrm>
            <a:off x="598316" y="1461200"/>
            <a:ext cx="487105" cy="487036"/>
            <a:chOff x="4144775" y="1973775"/>
            <a:chExt cx="231250" cy="231250"/>
          </a:xfrm>
        </p:grpSpPr>
        <p:sp>
          <p:nvSpPr>
            <p:cNvPr id="12" name="Google Shape;4210;p65"/>
            <p:cNvSpPr/>
            <p:nvPr/>
          </p:nvSpPr>
          <p:spPr>
            <a:xfrm>
              <a:off x="4144775" y="1973775"/>
              <a:ext cx="231250" cy="231250"/>
            </a:xfrm>
            <a:custGeom>
              <a:avLst/>
              <a:gdLst/>
              <a:ahLst/>
              <a:cxnLst/>
              <a:rect l="l" t="t" r="r" b="b"/>
              <a:pathLst>
                <a:path w="9250" h="9250" extrusionOk="0">
                  <a:moveTo>
                    <a:pt x="4612" y="1"/>
                  </a:moveTo>
                  <a:lnTo>
                    <a:pt x="4131" y="26"/>
                  </a:lnTo>
                  <a:lnTo>
                    <a:pt x="3675" y="102"/>
                  </a:lnTo>
                  <a:lnTo>
                    <a:pt x="3244" y="203"/>
                  </a:lnTo>
                  <a:lnTo>
                    <a:pt x="2813" y="355"/>
                  </a:lnTo>
                  <a:lnTo>
                    <a:pt x="2408" y="558"/>
                  </a:lnTo>
                  <a:lnTo>
                    <a:pt x="2028" y="786"/>
                  </a:lnTo>
                  <a:lnTo>
                    <a:pt x="1673" y="1039"/>
                  </a:lnTo>
                  <a:lnTo>
                    <a:pt x="1344" y="1343"/>
                  </a:lnTo>
                  <a:lnTo>
                    <a:pt x="1040" y="1673"/>
                  </a:lnTo>
                  <a:lnTo>
                    <a:pt x="786" y="2028"/>
                  </a:lnTo>
                  <a:lnTo>
                    <a:pt x="558" y="2408"/>
                  </a:lnTo>
                  <a:lnTo>
                    <a:pt x="356" y="2813"/>
                  </a:lnTo>
                  <a:lnTo>
                    <a:pt x="203" y="3244"/>
                  </a:lnTo>
                  <a:lnTo>
                    <a:pt x="77" y="3700"/>
                  </a:lnTo>
                  <a:lnTo>
                    <a:pt x="26" y="4156"/>
                  </a:lnTo>
                  <a:lnTo>
                    <a:pt x="1" y="4612"/>
                  </a:lnTo>
                  <a:lnTo>
                    <a:pt x="26" y="5094"/>
                  </a:lnTo>
                  <a:lnTo>
                    <a:pt x="77" y="5550"/>
                  </a:lnTo>
                  <a:lnTo>
                    <a:pt x="203" y="6006"/>
                  </a:lnTo>
                  <a:lnTo>
                    <a:pt x="356" y="6411"/>
                  </a:lnTo>
                  <a:lnTo>
                    <a:pt x="558" y="6817"/>
                  </a:lnTo>
                  <a:lnTo>
                    <a:pt x="786" y="7197"/>
                  </a:lnTo>
                  <a:lnTo>
                    <a:pt x="1040" y="7577"/>
                  </a:lnTo>
                  <a:lnTo>
                    <a:pt x="1344" y="7881"/>
                  </a:lnTo>
                  <a:lnTo>
                    <a:pt x="1673" y="8185"/>
                  </a:lnTo>
                  <a:lnTo>
                    <a:pt x="2028" y="8464"/>
                  </a:lnTo>
                  <a:lnTo>
                    <a:pt x="2408" y="8692"/>
                  </a:lnTo>
                  <a:lnTo>
                    <a:pt x="2813" y="8895"/>
                  </a:lnTo>
                  <a:lnTo>
                    <a:pt x="3244" y="9047"/>
                  </a:lnTo>
                  <a:lnTo>
                    <a:pt x="3675" y="9148"/>
                  </a:lnTo>
                  <a:lnTo>
                    <a:pt x="4131" y="9224"/>
                  </a:lnTo>
                  <a:lnTo>
                    <a:pt x="4612" y="9249"/>
                  </a:lnTo>
                  <a:lnTo>
                    <a:pt x="5094" y="9224"/>
                  </a:lnTo>
                  <a:lnTo>
                    <a:pt x="5550" y="9148"/>
                  </a:lnTo>
                  <a:lnTo>
                    <a:pt x="5981" y="9047"/>
                  </a:lnTo>
                  <a:lnTo>
                    <a:pt x="6412" y="8895"/>
                  </a:lnTo>
                  <a:lnTo>
                    <a:pt x="6817" y="8692"/>
                  </a:lnTo>
                  <a:lnTo>
                    <a:pt x="7197" y="8464"/>
                  </a:lnTo>
                  <a:lnTo>
                    <a:pt x="7552" y="8185"/>
                  </a:lnTo>
                  <a:lnTo>
                    <a:pt x="7881" y="7881"/>
                  </a:lnTo>
                  <a:lnTo>
                    <a:pt x="8185" y="7577"/>
                  </a:lnTo>
                  <a:lnTo>
                    <a:pt x="8464" y="7197"/>
                  </a:lnTo>
                  <a:lnTo>
                    <a:pt x="8692" y="6817"/>
                  </a:lnTo>
                  <a:lnTo>
                    <a:pt x="8869" y="6411"/>
                  </a:lnTo>
                  <a:lnTo>
                    <a:pt x="9047" y="6006"/>
                  </a:lnTo>
                  <a:lnTo>
                    <a:pt x="9148" y="5550"/>
                  </a:lnTo>
                  <a:lnTo>
                    <a:pt x="9224" y="5094"/>
                  </a:lnTo>
                  <a:lnTo>
                    <a:pt x="9250" y="4612"/>
                  </a:lnTo>
                  <a:lnTo>
                    <a:pt x="9224" y="4156"/>
                  </a:lnTo>
                  <a:lnTo>
                    <a:pt x="9148" y="3700"/>
                  </a:lnTo>
                  <a:lnTo>
                    <a:pt x="9047" y="3244"/>
                  </a:lnTo>
                  <a:lnTo>
                    <a:pt x="8869" y="2813"/>
                  </a:lnTo>
                  <a:lnTo>
                    <a:pt x="8692" y="2408"/>
                  </a:lnTo>
                  <a:lnTo>
                    <a:pt x="8464" y="2028"/>
                  </a:lnTo>
                  <a:lnTo>
                    <a:pt x="8185" y="1673"/>
                  </a:lnTo>
                  <a:lnTo>
                    <a:pt x="7881" y="1343"/>
                  </a:lnTo>
                  <a:lnTo>
                    <a:pt x="7552" y="1039"/>
                  </a:lnTo>
                  <a:lnTo>
                    <a:pt x="7197" y="786"/>
                  </a:lnTo>
                  <a:lnTo>
                    <a:pt x="6817" y="558"/>
                  </a:lnTo>
                  <a:lnTo>
                    <a:pt x="6412" y="355"/>
                  </a:lnTo>
                  <a:lnTo>
                    <a:pt x="5981" y="203"/>
                  </a:lnTo>
                  <a:lnTo>
                    <a:pt x="5550" y="102"/>
                  </a:lnTo>
                  <a:lnTo>
                    <a:pt x="5094" y="26"/>
                  </a:lnTo>
                  <a:lnTo>
                    <a:pt x="46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11;p65"/>
            <p:cNvSpPr/>
            <p:nvPr/>
          </p:nvSpPr>
          <p:spPr>
            <a:xfrm>
              <a:off x="4172025" y="2001025"/>
              <a:ext cx="176125" cy="176750"/>
            </a:xfrm>
            <a:custGeom>
              <a:avLst/>
              <a:gdLst/>
              <a:ahLst/>
              <a:cxnLst/>
              <a:rect l="l" t="t" r="r" b="b"/>
              <a:pathLst>
                <a:path w="7045" h="7070" extrusionOk="0">
                  <a:moveTo>
                    <a:pt x="3522" y="0"/>
                  </a:moveTo>
                  <a:lnTo>
                    <a:pt x="3168" y="25"/>
                  </a:lnTo>
                  <a:lnTo>
                    <a:pt x="2813" y="76"/>
                  </a:lnTo>
                  <a:lnTo>
                    <a:pt x="2484" y="152"/>
                  </a:lnTo>
                  <a:lnTo>
                    <a:pt x="2154" y="279"/>
                  </a:lnTo>
                  <a:lnTo>
                    <a:pt x="1850" y="431"/>
                  </a:lnTo>
                  <a:lnTo>
                    <a:pt x="1546" y="608"/>
                  </a:lnTo>
                  <a:lnTo>
                    <a:pt x="1293" y="811"/>
                  </a:lnTo>
                  <a:lnTo>
                    <a:pt x="1039" y="1039"/>
                  </a:lnTo>
                  <a:lnTo>
                    <a:pt x="811" y="1292"/>
                  </a:lnTo>
                  <a:lnTo>
                    <a:pt x="608" y="1571"/>
                  </a:lnTo>
                  <a:lnTo>
                    <a:pt x="431" y="1850"/>
                  </a:lnTo>
                  <a:lnTo>
                    <a:pt x="279" y="2154"/>
                  </a:lnTo>
                  <a:lnTo>
                    <a:pt x="152" y="2483"/>
                  </a:lnTo>
                  <a:lnTo>
                    <a:pt x="76" y="2813"/>
                  </a:lnTo>
                  <a:lnTo>
                    <a:pt x="26" y="3167"/>
                  </a:lnTo>
                  <a:lnTo>
                    <a:pt x="0" y="3522"/>
                  </a:lnTo>
                  <a:lnTo>
                    <a:pt x="26" y="3902"/>
                  </a:lnTo>
                  <a:lnTo>
                    <a:pt x="76" y="4232"/>
                  </a:lnTo>
                  <a:lnTo>
                    <a:pt x="152" y="4586"/>
                  </a:lnTo>
                  <a:lnTo>
                    <a:pt x="279" y="4916"/>
                  </a:lnTo>
                  <a:lnTo>
                    <a:pt x="431" y="5220"/>
                  </a:lnTo>
                  <a:lnTo>
                    <a:pt x="608" y="5499"/>
                  </a:lnTo>
                  <a:lnTo>
                    <a:pt x="811" y="5777"/>
                  </a:lnTo>
                  <a:lnTo>
                    <a:pt x="1039" y="6031"/>
                  </a:lnTo>
                  <a:lnTo>
                    <a:pt x="1293" y="6259"/>
                  </a:lnTo>
                  <a:lnTo>
                    <a:pt x="1546" y="6462"/>
                  </a:lnTo>
                  <a:lnTo>
                    <a:pt x="1850" y="6639"/>
                  </a:lnTo>
                  <a:lnTo>
                    <a:pt x="2154" y="6791"/>
                  </a:lnTo>
                  <a:lnTo>
                    <a:pt x="2484" y="6892"/>
                  </a:lnTo>
                  <a:lnTo>
                    <a:pt x="2813" y="6994"/>
                  </a:lnTo>
                  <a:lnTo>
                    <a:pt x="3168" y="7044"/>
                  </a:lnTo>
                  <a:lnTo>
                    <a:pt x="3522" y="7070"/>
                  </a:lnTo>
                  <a:lnTo>
                    <a:pt x="3877" y="7044"/>
                  </a:lnTo>
                  <a:lnTo>
                    <a:pt x="4232" y="6994"/>
                  </a:lnTo>
                  <a:lnTo>
                    <a:pt x="4587" y="6892"/>
                  </a:lnTo>
                  <a:lnTo>
                    <a:pt x="4891" y="6791"/>
                  </a:lnTo>
                  <a:lnTo>
                    <a:pt x="5195" y="6639"/>
                  </a:lnTo>
                  <a:lnTo>
                    <a:pt x="5499" y="6462"/>
                  </a:lnTo>
                  <a:lnTo>
                    <a:pt x="5778" y="6259"/>
                  </a:lnTo>
                  <a:lnTo>
                    <a:pt x="6031" y="6031"/>
                  </a:lnTo>
                  <a:lnTo>
                    <a:pt x="6259" y="5777"/>
                  </a:lnTo>
                  <a:lnTo>
                    <a:pt x="6462" y="5499"/>
                  </a:lnTo>
                  <a:lnTo>
                    <a:pt x="6614" y="5220"/>
                  </a:lnTo>
                  <a:lnTo>
                    <a:pt x="6766" y="4916"/>
                  </a:lnTo>
                  <a:lnTo>
                    <a:pt x="6893" y="4586"/>
                  </a:lnTo>
                  <a:lnTo>
                    <a:pt x="6969" y="4232"/>
                  </a:lnTo>
                  <a:lnTo>
                    <a:pt x="7045" y="3902"/>
                  </a:lnTo>
                  <a:lnTo>
                    <a:pt x="7045" y="3522"/>
                  </a:lnTo>
                  <a:lnTo>
                    <a:pt x="7045" y="3167"/>
                  </a:lnTo>
                  <a:lnTo>
                    <a:pt x="6969" y="2813"/>
                  </a:lnTo>
                  <a:lnTo>
                    <a:pt x="6893" y="2483"/>
                  </a:lnTo>
                  <a:lnTo>
                    <a:pt x="6766" y="2154"/>
                  </a:lnTo>
                  <a:lnTo>
                    <a:pt x="6614" y="1850"/>
                  </a:lnTo>
                  <a:lnTo>
                    <a:pt x="6462" y="1571"/>
                  </a:lnTo>
                  <a:lnTo>
                    <a:pt x="6259" y="1292"/>
                  </a:lnTo>
                  <a:lnTo>
                    <a:pt x="6031" y="1039"/>
                  </a:lnTo>
                  <a:lnTo>
                    <a:pt x="5778" y="811"/>
                  </a:lnTo>
                  <a:lnTo>
                    <a:pt x="5499" y="608"/>
                  </a:lnTo>
                  <a:lnTo>
                    <a:pt x="5195" y="431"/>
                  </a:lnTo>
                  <a:lnTo>
                    <a:pt x="4891" y="279"/>
                  </a:lnTo>
                  <a:lnTo>
                    <a:pt x="4587" y="152"/>
                  </a:lnTo>
                  <a:lnTo>
                    <a:pt x="4232" y="76"/>
                  </a:lnTo>
                  <a:lnTo>
                    <a:pt x="3877" y="25"/>
                  </a:lnTo>
                  <a:lnTo>
                    <a:pt x="3522" y="0"/>
                  </a:lnTo>
                  <a:close/>
                </a:path>
              </a:pathLst>
            </a:custGeom>
            <a:solidFill>
              <a:srgbClr val="B70F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12;p65"/>
            <p:cNvSpPr/>
            <p:nvPr/>
          </p:nvSpPr>
          <p:spPr>
            <a:xfrm>
              <a:off x="4200525" y="2029525"/>
              <a:ext cx="119125" cy="119750"/>
            </a:xfrm>
            <a:custGeom>
              <a:avLst/>
              <a:gdLst/>
              <a:ahLst/>
              <a:cxnLst/>
              <a:rect l="l" t="t" r="r" b="b"/>
              <a:pathLst>
                <a:path w="4765" h="4790" extrusionOk="0">
                  <a:moveTo>
                    <a:pt x="2382" y="0"/>
                  </a:moveTo>
                  <a:lnTo>
                    <a:pt x="2154" y="26"/>
                  </a:lnTo>
                  <a:lnTo>
                    <a:pt x="1901" y="51"/>
                  </a:lnTo>
                  <a:lnTo>
                    <a:pt x="1673" y="102"/>
                  </a:lnTo>
                  <a:lnTo>
                    <a:pt x="1445" y="203"/>
                  </a:lnTo>
                  <a:lnTo>
                    <a:pt x="1242" y="304"/>
                  </a:lnTo>
                  <a:lnTo>
                    <a:pt x="1040" y="406"/>
                  </a:lnTo>
                  <a:lnTo>
                    <a:pt x="862" y="558"/>
                  </a:lnTo>
                  <a:lnTo>
                    <a:pt x="710" y="710"/>
                  </a:lnTo>
                  <a:lnTo>
                    <a:pt x="533" y="862"/>
                  </a:lnTo>
                  <a:lnTo>
                    <a:pt x="406" y="1065"/>
                  </a:lnTo>
                  <a:lnTo>
                    <a:pt x="279" y="1242"/>
                  </a:lnTo>
                  <a:lnTo>
                    <a:pt x="178" y="1470"/>
                  </a:lnTo>
                  <a:lnTo>
                    <a:pt x="102" y="1673"/>
                  </a:lnTo>
                  <a:lnTo>
                    <a:pt x="51" y="1901"/>
                  </a:lnTo>
                  <a:lnTo>
                    <a:pt x="1" y="2154"/>
                  </a:lnTo>
                  <a:lnTo>
                    <a:pt x="1" y="2382"/>
                  </a:lnTo>
                  <a:lnTo>
                    <a:pt x="1" y="2636"/>
                  </a:lnTo>
                  <a:lnTo>
                    <a:pt x="51" y="2864"/>
                  </a:lnTo>
                  <a:lnTo>
                    <a:pt x="102" y="3092"/>
                  </a:lnTo>
                  <a:lnTo>
                    <a:pt x="178" y="3320"/>
                  </a:lnTo>
                  <a:lnTo>
                    <a:pt x="279" y="3522"/>
                  </a:lnTo>
                  <a:lnTo>
                    <a:pt x="406" y="3725"/>
                  </a:lnTo>
                  <a:lnTo>
                    <a:pt x="533" y="3903"/>
                  </a:lnTo>
                  <a:lnTo>
                    <a:pt x="710" y="4080"/>
                  </a:lnTo>
                  <a:lnTo>
                    <a:pt x="862" y="4232"/>
                  </a:lnTo>
                  <a:lnTo>
                    <a:pt x="1040" y="4359"/>
                  </a:lnTo>
                  <a:lnTo>
                    <a:pt x="1242" y="4485"/>
                  </a:lnTo>
                  <a:lnTo>
                    <a:pt x="1445" y="4587"/>
                  </a:lnTo>
                  <a:lnTo>
                    <a:pt x="1673" y="4663"/>
                  </a:lnTo>
                  <a:lnTo>
                    <a:pt x="1901" y="4739"/>
                  </a:lnTo>
                  <a:lnTo>
                    <a:pt x="2154" y="4764"/>
                  </a:lnTo>
                  <a:lnTo>
                    <a:pt x="2382" y="4789"/>
                  </a:lnTo>
                  <a:lnTo>
                    <a:pt x="2636" y="4764"/>
                  </a:lnTo>
                  <a:lnTo>
                    <a:pt x="2864" y="4739"/>
                  </a:lnTo>
                  <a:lnTo>
                    <a:pt x="3092" y="4663"/>
                  </a:lnTo>
                  <a:lnTo>
                    <a:pt x="3320" y="4587"/>
                  </a:lnTo>
                  <a:lnTo>
                    <a:pt x="3523" y="4485"/>
                  </a:lnTo>
                  <a:lnTo>
                    <a:pt x="3725" y="4359"/>
                  </a:lnTo>
                  <a:lnTo>
                    <a:pt x="3903" y="4232"/>
                  </a:lnTo>
                  <a:lnTo>
                    <a:pt x="4080" y="4080"/>
                  </a:lnTo>
                  <a:lnTo>
                    <a:pt x="4232" y="3903"/>
                  </a:lnTo>
                  <a:lnTo>
                    <a:pt x="4359" y="3725"/>
                  </a:lnTo>
                  <a:lnTo>
                    <a:pt x="4486" y="3522"/>
                  </a:lnTo>
                  <a:lnTo>
                    <a:pt x="4587" y="3320"/>
                  </a:lnTo>
                  <a:lnTo>
                    <a:pt x="4663" y="3092"/>
                  </a:lnTo>
                  <a:lnTo>
                    <a:pt x="4714" y="2864"/>
                  </a:lnTo>
                  <a:lnTo>
                    <a:pt x="4764" y="2636"/>
                  </a:lnTo>
                  <a:lnTo>
                    <a:pt x="4764" y="2382"/>
                  </a:lnTo>
                  <a:lnTo>
                    <a:pt x="4764" y="2154"/>
                  </a:lnTo>
                  <a:lnTo>
                    <a:pt x="4714" y="1901"/>
                  </a:lnTo>
                  <a:lnTo>
                    <a:pt x="4663" y="1673"/>
                  </a:lnTo>
                  <a:lnTo>
                    <a:pt x="4587" y="1470"/>
                  </a:lnTo>
                  <a:lnTo>
                    <a:pt x="4486" y="1242"/>
                  </a:lnTo>
                  <a:lnTo>
                    <a:pt x="4359" y="1065"/>
                  </a:lnTo>
                  <a:lnTo>
                    <a:pt x="4232" y="862"/>
                  </a:lnTo>
                  <a:lnTo>
                    <a:pt x="4080" y="710"/>
                  </a:lnTo>
                  <a:lnTo>
                    <a:pt x="3903" y="558"/>
                  </a:lnTo>
                  <a:lnTo>
                    <a:pt x="3725" y="406"/>
                  </a:lnTo>
                  <a:lnTo>
                    <a:pt x="3523" y="304"/>
                  </a:lnTo>
                  <a:lnTo>
                    <a:pt x="3320" y="203"/>
                  </a:lnTo>
                  <a:lnTo>
                    <a:pt x="3092" y="102"/>
                  </a:lnTo>
                  <a:lnTo>
                    <a:pt x="2864" y="51"/>
                  </a:lnTo>
                  <a:lnTo>
                    <a:pt x="2636" y="26"/>
                  </a:lnTo>
                  <a:lnTo>
                    <a:pt x="2382" y="0"/>
                  </a:lnTo>
                  <a:close/>
                </a:path>
              </a:pathLst>
            </a:custGeom>
            <a:solidFill>
              <a:srgbClr val="3A70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13;p65"/>
            <p:cNvSpPr/>
            <p:nvPr/>
          </p:nvSpPr>
          <p:spPr>
            <a:xfrm>
              <a:off x="4210675" y="2049150"/>
              <a:ext cx="98825" cy="100125"/>
            </a:xfrm>
            <a:custGeom>
              <a:avLst/>
              <a:gdLst/>
              <a:ahLst/>
              <a:cxnLst/>
              <a:rect l="l" t="t" r="r" b="b"/>
              <a:pathLst>
                <a:path w="3953" h="4005" extrusionOk="0">
                  <a:moveTo>
                    <a:pt x="1976" y="1"/>
                  </a:moveTo>
                  <a:lnTo>
                    <a:pt x="1824" y="153"/>
                  </a:lnTo>
                  <a:lnTo>
                    <a:pt x="1444" y="584"/>
                  </a:lnTo>
                  <a:lnTo>
                    <a:pt x="1242" y="862"/>
                  </a:lnTo>
                  <a:lnTo>
                    <a:pt x="1039" y="1166"/>
                  </a:lnTo>
                  <a:lnTo>
                    <a:pt x="862" y="1471"/>
                  </a:lnTo>
                  <a:lnTo>
                    <a:pt x="760" y="1775"/>
                  </a:lnTo>
                  <a:lnTo>
                    <a:pt x="507" y="1192"/>
                  </a:lnTo>
                  <a:lnTo>
                    <a:pt x="431" y="1344"/>
                  </a:lnTo>
                  <a:lnTo>
                    <a:pt x="253" y="1724"/>
                  </a:lnTo>
                  <a:lnTo>
                    <a:pt x="177" y="1977"/>
                  </a:lnTo>
                  <a:lnTo>
                    <a:pt x="76" y="2281"/>
                  </a:lnTo>
                  <a:lnTo>
                    <a:pt x="25" y="2611"/>
                  </a:lnTo>
                  <a:lnTo>
                    <a:pt x="0" y="2940"/>
                  </a:lnTo>
                  <a:lnTo>
                    <a:pt x="177" y="3168"/>
                  </a:lnTo>
                  <a:lnTo>
                    <a:pt x="380" y="3371"/>
                  </a:lnTo>
                  <a:lnTo>
                    <a:pt x="608" y="3548"/>
                  </a:lnTo>
                  <a:lnTo>
                    <a:pt x="836" y="3700"/>
                  </a:lnTo>
                  <a:lnTo>
                    <a:pt x="1115" y="3827"/>
                  </a:lnTo>
                  <a:lnTo>
                    <a:pt x="1394" y="3928"/>
                  </a:lnTo>
                  <a:lnTo>
                    <a:pt x="1672" y="3979"/>
                  </a:lnTo>
                  <a:lnTo>
                    <a:pt x="1976" y="4004"/>
                  </a:lnTo>
                  <a:lnTo>
                    <a:pt x="2281" y="3979"/>
                  </a:lnTo>
                  <a:lnTo>
                    <a:pt x="2585" y="3928"/>
                  </a:lnTo>
                  <a:lnTo>
                    <a:pt x="2863" y="3827"/>
                  </a:lnTo>
                  <a:lnTo>
                    <a:pt x="3117" y="3700"/>
                  </a:lnTo>
                  <a:lnTo>
                    <a:pt x="3370" y="3548"/>
                  </a:lnTo>
                  <a:lnTo>
                    <a:pt x="3573" y="3371"/>
                  </a:lnTo>
                  <a:lnTo>
                    <a:pt x="3776" y="3168"/>
                  </a:lnTo>
                  <a:lnTo>
                    <a:pt x="3953" y="2940"/>
                  </a:lnTo>
                  <a:lnTo>
                    <a:pt x="3928" y="2611"/>
                  </a:lnTo>
                  <a:lnTo>
                    <a:pt x="3877" y="2281"/>
                  </a:lnTo>
                  <a:lnTo>
                    <a:pt x="3801" y="1977"/>
                  </a:lnTo>
                  <a:lnTo>
                    <a:pt x="3700" y="1724"/>
                  </a:lnTo>
                  <a:lnTo>
                    <a:pt x="3522" y="1344"/>
                  </a:lnTo>
                  <a:lnTo>
                    <a:pt x="3446" y="1192"/>
                  </a:lnTo>
                  <a:lnTo>
                    <a:pt x="3218" y="1775"/>
                  </a:lnTo>
                  <a:lnTo>
                    <a:pt x="3091" y="1471"/>
                  </a:lnTo>
                  <a:lnTo>
                    <a:pt x="2914" y="1166"/>
                  </a:lnTo>
                  <a:lnTo>
                    <a:pt x="2711" y="862"/>
                  </a:lnTo>
                  <a:lnTo>
                    <a:pt x="2509" y="584"/>
                  </a:lnTo>
                  <a:lnTo>
                    <a:pt x="2129" y="15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FDD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14;p65"/>
            <p:cNvSpPr/>
            <p:nvPr/>
          </p:nvSpPr>
          <p:spPr>
            <a:xfrm>
              <a:off x="4235375" y="2098575"/>
              <a:ext cx="50075" cy="50700"/>
            </a:xfrm>
            <a:custGeom>
              <a:avLst/>
              <a:gdLst/>
              <a:ahLst/>
              <a:cxnLst/>
              <a:rect l="l" t="t" r="r" b="b"/>
              <a:pathLst>
                <a:path w="2003" h="2028" extrusionOk="0">
                  <a:moveTo>
                    <a:pt x="988" y="0"/>
                  </a:moveTo>
                  <a:lnTo>
                    <a:pt x="811" y="152"/>
                  </a:lnTo>
                  <a:lnTo>
                    <a:pt x="659" y="330"/>
                  </a:lnTo>
                  <a:lnTo>
                    <a:pt x="456" y="558"/>
                  </a:lnTo>
                  <a:lnTo>
                    <a:pt x="279" y="837"/>
                  </a:lnTo>
                  <a:lnTo>
                    <a:pt x="102" y="1141"/>
                  </a:lnTo>
                  <a:lnTo>
                    <a:pt x="51" y="1318"/>
                  </a:lnTo>
                  <a:lnTo>
                    <a:pt x="0" y="1470"/>
                  </a:lnTo>
                  <a:lnTo>
                    <a:pt x="0" y="1622"/>
                  </a:lnTo>
                  <a:lnTo>
                    <a:pt x="0" y="1799"/>
                  </a:lnTo>
                  <a:lnTo>
                    <a:pt x="228" y="1901"/>
                  </a:lnTo>
                  <a:lnTo>
                    <a:pt x="482" y="1951"/>
                  </a:lnTo>
                  <a:lnTo>
                    <a:pt x="735" y="2002"/>
                  </a:lnTo>
                  <a:lnTo>
                    <a:pt x="988" y="2027"/>
                  </a:lnTo>
                  <a:lnTo>
                    <a:pt x="1267" y="2002"/>
                  </a:lnTo>
                  <a:lnTo>
                    <a:pt x="1521" y="1951"/>
                  </a:lnTo>
                  <a:lnTo>
                    <a:pt x="1749" y="1901"/>
                  </a:lnTo>
                  <a:lnTo>
                    <a:pt x="1977" y="1799"/>
                  </a:lnTo>
                  <a:lnTo>
                    <a:pt x="2002" y="1622"/>
                  </a:lnTo>
                  <a:lnTo>
                    <a:pt x="1977" y="1470"/>
                  </a:lnTo>
                  <a:lnTo>
                    <a:pt x="1926" y="1318"/>
                  </a:lnTo>
                  <a:lnTo>
                    <a:pt x="1875" y="1141"/>
                  </a:lnTo>
                  <a:lnTo>
                    <a:pt x="1723" y="837"/>
                  </a:lnTo>
                  <a:lnTo>
                    <a:pt x="1521" y="558"/>
                  </a:lnTo>
                  <a:lnTo>
                    <a:pt x="1343" y="330"/>
                  </a:lnTo>
                  <a:lnTo>
                    <a:pt x="1166" y="152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rgbClr val="FFB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2"/>
          </p:nvPr>
        </p:nvSpPr>
        <p:spPr>
          <a:xfrm>
            <a:off x="1441783" y="1806645"/>
            <a:ext cx="5397167" cy="2767880"/>
          </a:xfrm>
        </p:spPr>
        <p:txBody>
          <a:bodyPr anchor="t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Reusing the examples of a minority class in a class-imbalanced dataset in order to create a more balanced training set.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We </a:t>
            </a:r>
            <a:r>
              <a:rPr lang="en-US" sz="1400" b="1" dirty="0"/>
              <a:t>need to be careful about over overfitting when oversampling.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Contrast with </a:t>
            </a:r>
            <a:r>
              <a:rPr lang="en-US" sz="1400" b="1" dirty="0" err="1"/>
              <a:t>undersampling</a:t>
            </a:r>
            <a:r>
              <a:rPr lang="en-US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75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p47"/>
          <p:cNvSpPr txBox="1">
            <a:spLocks noGrp="1"/>
          </p:cNvSpPr>
          <p:nvPr>
            <p:ph type="title"/>
          </p:nvPr>
        </p:nvSpPr>
        <p:spPr>
          <a:xfrm>
            <a:off x="2921117" y="3227399"/>
            <a:ext cx="3525600" cy="1770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000" dirty="0" smtClean="0"/>
              <a:t>Programming Subconscious Mind</a:t>
            </a:r>
            <a:endParaRPr lang="en-IN" sz="2000" dirty="0"/>
          </a:p>
        </p:txBody>
      </p:sp>
      <p:sp>
        <p:nvSpPr>
          <p:cNvPr id="3450" name="Google Shape;3450;p47"/>
          <p:cNvSpPr txBox="1">
            <a:spLocks noGrp="1"/>
          </p:cNvSpPr>
          <p:nvPr>
            <p:ph type="subTitle" idx="1"/>
          </p:nvPr>
        </p:nvSpPr>
        <p:spPr>
          <a:xfrm>
            <a:off x="339522" y="1576111"/>
            <a:ext cx="8551942" cy="10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Make </a:t>
            </a:r>
            <a:r>
              <a:rPr lang="en-US" sz="1400" b="1" dirty="0" err="1" smtClean="0">
                <a:latin typeface="Architects Daughter" panose="020B0604020202020204" charset="0"/>
                <a:cs typeface="Architects Daughter" panose="020B0604020202020204" charset="0"/>
              </a:rPr>
              <a:t>ur</a:t>
            </a:r>
            <a:r>
              <a:rPr lang="en-US" sz="1400" b="1" dirty="0" smtClean="0">
                <a:latin typeface="Architects Daughter" panose="020B0604020202020204" charset="0"/>
                <a:cs typeface="Architects Daughter" panose="020B0604020202020204" charset="0"/>
              </a:rPr>
              <a:t> own Goal Card &amp; Notebook</a:t>
            </a:r>
          </a:p>
          <a:p>
            <a:pPr marL="0" lvl="0" indent="0"/>
            <a:endParaRPr lang="en-US" sz="1400" b="1" dirty="0" smtClean="0">
              <a:latin typeface="Architects Daughter" panose="020B0604020202020204" charset="0"/>
              <a:cs typeface="Architects Daughter" panose="020B0604020202020204" charset="0"/>
            </a:endParaRPr>
          </a:p>
          <a:p>
            <a:pPr marL="0" lvl="0" indent="0"/>
            <a:r>
              <a:rPr lang="en-US" sz="2800" b="1" dirty="0" smtClean="0">
                <a:latin typeface="Architects Daughter" panose="020B0604020202020204" charset="0"/>
                <a:cs typeface="Architects Daughter" panose="020B0604020202020204" charset="0"/>
              </a:rPr>
              <a:t>What You Really Need?</a:t>
            </a:r>
            <a:endParaRPr lang="en-US" sz="2800" b="1" dirty="0">
              <a:latin typeface="Architects Daughter" panose="020B0604020202020204" charset="0"/>
              <a:cs typeface="Architects Daughter" panose="020B0604020202020204" charset="0"/>
            </a:endParaRPr>
          </a:p>
        </p:txBody>
      </p:sp>
      <p:grpSp>
        <p:nvGrpSpPr>
          <p:cNvPr id="3451" name="Google Shape;3451;p47"/>
          <p:cNvGrpSpPr/>
          <p:nvPr/>
        </p:nvGrpSpPr>
        <p:grpSpPr>
          <a:xfrm>
            <a:off x="3845717" y="120311"/>
            <a:ext cx="1104225" cy="256100"/>
            <a:chOff x="4019888" y="1332271"/>
            <a:chExt cx="1104225" cy="256100"/>
          </a:xfrm>
        </p:grpSpPr>
        <p:sp>
          <p:nvSpPr>
            <p:cNvPr id="3452" name="Google Shape;3452;p47"/>
            <p:cNvSpPr/>
            <p:nvPr/>
          </p:nvSpPr>
          <p:spPr>
            <a:xfrm>
              <a:off x="40198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47"/>
            <p:cNvSpPr/>
            <p:nvPr/>
          </p:nvSpPr>
          <p:spPr>
            <a:xfrm>
              <a:off x="44389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47"/>
            <p:cNvSpPr/>
            <p:nvPr/>
          </p:nvSpPr>
          <p:spPr>
            <a:xfrm>
              <a:off x="4858088" y="1332271"/>
              <a:ext cx="266025" cy="256100"/>
            </a:xfrm>
            <a:custGeom>
              <a:avLst/>
              <a:gdLst/>
              <a:ahLst/>
              <a:cxnLst/>
              <a:rect l="l" t="t" r="r" b="b"/>
              <a:pathLst>
                <a:path w="10641" h="10244" extrusionOk="0">
                  <a:moveTo>
                    <a:pt x="5465" y="0"/>
                  </a:moveTo>
                  <a:lnTo>
                    <a:pt x="3571" y="3084"/>
                  </a:lnTo>
                  <a:lnTo>
                    <a:pt x="0" y="3661"/>
                  </a:lnTo>
                  <a:lnTo>
                    <a:pt x="2345" y="6420"/>
                  </a:lnTo>
                  <a:lnTo>
                    <a:pt x="1804" y="9991"/>
                  </a:lnTo>
                  <a:lnTo>
                    <a:pt x="5140" y="8620"/>
                  </a:lnTo>
                  <a:lnTo>
                    <a:pt x="8368" y="10243"/>
                  </a:lnTo>
                  <a:lnTo>
                    <a:pt x="8098" y="6637"/>
                  </a:lnTo>
                  <a:lnTo>
                    <a:pt x="10640" y="4076"/>
                  </a:lnTo>
                  <a:lnTo>
                    <a:pt x="7124" y="3210"/>
                  </a:lnTo>
                  <a:lnTo>
                    <a:pt x="5465" y="0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520000" algn="bl" rotWithShape="0">
                <a:srgbClr val="000000">
                  <a:alpha val="7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080;p58"/>
          <p:cNvSpPr txBox="1">
            <a:spLocks/>
          </p:cNvSpPr>
          <p:nvPr/>
        </p:nvSpPr>
        <p:spPr>
          <a:xfrm>
            <a:off x="700068" y="570941"/>
            <a:ext cx="7717500" cy="274200"/>
          </a:xfrm>
          <a:prstGeom prst="rect">
            <a:avLst/>
          </a:prstGeom>
          <a:noFill/>
          <a:ln>
            <a:noFill/>
          </a:ln>
          <a:effectLst>
            <a:outerShdw dist="28575" dir="5400000" algn="bl" rotWithShape="0">
              <a:srgbClr val="000000">
                <a:alpha val="8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uckiest Guy"/>
              <a:buNone/>
              <a:defRPr sz="2500" b="0" i="0" u="none" strike="noStrike" cap="none">
                <a:solidFill>
                  <a:schemeClr val="dk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Short bytes – D13</a:t>
            </a:r>
            <a:endParaRPr lang="en-IN" dirty="0"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01350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0" name="Google Shape;3470;p49"/>
          <p:cNvSpPr txBox="1">
            <a:spLocks noGrp="1"/>
          </p:cNvSpPr>
          <p:nvPr>
            <p:ph type="title"/>
          </p:nvPr>
        </p:nvSpPr>
        <p:spPr>
          <a:xfrm>
            <a:off x="2009550" y="1934684"/>
            <a:ext cx="5124900" cy="9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6000" dirty="0"/>
              <a:t>Q &amp; A</a:t>
            </a:r>
            <a:br>
              <a:rPr lang="en-IN" sz="6000" dirty="0"/>
            </a:br>
            <a:r>
              <a:rPr lang="en-IN" sz="6000" dirty="0">
                <a:solidFill>
                  <a:srgbClr val="FFFF00"/>
                </a:solidFill>
              </a:rPr>
              <a:t>Session</a:t>
            </a:r>
            <a:endParaRPr sz="6000" dirty="0">
              <a:solidFill>
                <a:srgbClr val="FFFF00"/>
              </a:solidFill>
            </a:endParaRPr>
          </a:p>
        </p:txBody>
      </p:sp>
      <p:grpSp>
        <p:nvGrpSpPr>
          <p:cNvPr id="3473" name="Google Shape;3473;p49"/>
          <p:cNvGrpSpPr/>
          <p:nvPr/>
        </p:nvGrpSpPr>
        <p:grpSpPr>
          <a:xfrm rot="10800000">
            <a:off x="5" y="-6"/>
            <a:ext cx="2916089" cy="1515249"/>
            <a:chOff x="238125" y="1001475"/>
            <a:chExt cx="7143775" cy="3712025"/>
          </a:xfrm>
        </p:grpSpPr>
        <p:sp>
          <p:nvSpPr>
            <p:cNvPr id="3474" name="Google Shape;3474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0" name="Google Shape;3480;p49"/>
          <p:cNvGrpSpPr/>
          <p:nvPr/>
        </p:nvGrpSpPr>
        <p:grpSpPr>
          <a:xfrm rot="10800000" flipH="1">
            <a:off x="6227905" y="-6"/>
            <a:ext cx="2916089" cy="1515249"/>
            <a:chOff x="238125" y="1001475"/>
            <a:chExt cx="7143775" cy="3712025"/>
          </a:xfrm>
        </p:grpSpPr>
        <p:sp>
          <p:nvSpPr>
            <p:cNvPr id="3481" name="Google Shape;3481;p49"/>
            <p:cNvSpPr/>
            <p:nvPr/>
          </p:nvSpPr>
          <p:spPr>
            <a:xfrm>
              <a:off x="238125" y="1001475"/>
              <a:ext cx="7143750" cy="3712025"/>
            </a:xfrm>
            <a:custGeom>
              <a:avLst/>
              <a:gdLst/>
              <a:ahLst/>
              <a:cxnLst/>
              <a:rect l="l" t="t" r="r" b="b"/>
              <a:pathLst>
                <a:path w="285750" h="148481" extrusionOk="0">
                  <a:moveTo>
                    <a:pt x="222968" y="37202"/>
                  </a:moveTo>
                  <a:lnTo>
                    <a:pt x="222968" y="37202"/>
                  </a:lnTo>
                  <a:lnTo>
                    <a:pt x="219408" y="36752"/>
                  </a:lnTo>
                  <a:lnTo>
                    <a:pt x="215847" y="36343"/>
                  </a:lnTo>
                  <a:lnTo>
                    <a:pt x="212287" y="36015"/>
                  </a:lnTo>
                  <a:lnTo>
                    <a:pt x="208685" y="35770"/>
                  </a:lnTo>
                  <a:lnTo>
                    <a:pt x="205124" y="35565"/>
                  </a:lnTo>
                  <a:lnTo>
                    <a:pt x="201523" y="35442"/>
                  </a:lnTo>
                  <a:lnTo>
                    <a:pt x="197962" y="35401"/>
                  </a:lnTo>
                  <a:lnTo>
                    <a:pt x="194402" y="35483"/>
                  </a:lnTo>
                  <a:lnTo>
                    <a:pt x="190841" y="35606"/>
                  </a:lnTo>
                  <a:lnTo>
                    <a:pt x="187321" y="35852"/>
                  </a:lnTo>
                  <a:lnTo>
                    <a:pt x="183802" y="36179"/>
                  </a:lnTo>
                  <a:lnTo>
                    <a:pt x="182042" y="36384"/>
                  </a:lnTo>
                  <a:lnTo>
                    <a:pt x="180323" y="36588"/>
                  </a:lnTo>
                  <a:lnTo>
                    <a:pt x="178563" y="36834"/>
                  </a:lnTo>
                  <a:lnTo>
                    <a:pt x="176844" y="37120"/>
                  </a:lnTo>
                  <a:lnTo>
                    <a:pt x="175125" y="37407"/>
                  </a:lnTo>
                  <a:lnTo>
                    <a:pt x="173406" y="37734"/>
                  </a:lnTo>
                  <a:lnTo>
                    <a:pt x="171728" y="38102"/>
                  </a:lnTo>
                  <a:lnTo>
                    <a:pt x="170050" y="38471"/>
                  </a:lnTo>
                  <a:lnTo>
                    <a:pt x="168331" y="38880"/>
                  </a:lnTo>
                  <a:lnTo>
                    <a:pt x="166694" y="39330"/>
                  </a:lnTo>
                  <a:lnTo>
                    <a:pt x="165016" y="39780"/>
                  </a:lnTo>
                  <a:lnTo>
                    <a:pt x="163379" y="40272"/>
                  </a:lnTo>
                  <a:lnTo>
                    <a:pt x="161742" y="40804"/>
                  </a:lnTo>
                  <a:lnTo>
                    <a:pt x="160105" y="41377"/>
                  </a:lnTo>
                  <a:lnTo>
                    <a:pt x="158468" y="41950"/>
                  </a:lnTo>
                  <a:lnTo>
                    <a:pt x="156872" y="42563"/>
                  </a:lnTo>
                  <a:lnTo>
                    <a:pt x="155276" y="43218"/>
                  </a:lnTo>
                  <a:lnTo>
                    <a:pt x="153721" y="43914"/>
                  </a:lnTo>
                  <a:lnTo>
                    <a:pt x="152165" y="44610"/>
                  </a:lnTo>
                  <a:lnTo>
                    <a:pt x="150610" y="45346"/>
                  </a:lnTo>
                  <a:lnTo>
                    <a:pt x="149096" y="46124"/>
                  </a:lnTo>
                  <a:lnTo>
                    <a:pt x="147541" y="46943"/>
                  </a:lnTo>
                  <a:lnTo>
                    <a:pt x="146067" y="47761"/>
                  </a:lnTo>
                  <a:lnTo>
                    <a:pt x="144594" y="48662"/>
                  </a:lnTo>
                  <a:lnTo>
                    <a:pt x="143121" y="49562"/>
                  </a:lnTo>
                  <a:lnTo>
                    <a:pt x="141647" y="50503"/>
                  </a:lnTo>
                  <a:lnTo>
                    <a:pt x="140215" y="51485"/>
                  </a:lnTo>
                  <a:lnTo>
                    <a:pt x="138823" y="52509"/>
                  </a:lnTo>
                  <a:lnTo>
                    <a:pt x="137432" y="53532"/>
                  </a:lnTo>
                  <a:lnTo>
                    <a:pt x="136040" y="54637"/>
                  </a:lnTo>
                  <a:lnTo>
                    <a:pt x="134690" y="55783"/>
                  </a:lnTo>
                  <a:lnTo>
                    <a:pt x="133339" y="56929"/>
                  </a:lnTo>
                  <a:lnTo>
                    <a:pt x="132029" y="58116"/>
                  </a:lnTo>
                  <a:lnTo>
                    <a:pt x="130720" y="59384"/>
                  </a:lnTo>
                  <a:lnTo>
                    <a:pt x="129451" y="60653"/>
                  </a:lnTo>
                  <a:lnTo>
                    <a:pt x="128182" y="61963"/>
                  </a:lnTo>
                  <a:lnTo>
                    <a:pt x="126955" y="63313"/>
                  </a:lnTo>
                  <a:lnTo>
                    <a:pt x="125768" y="64705"/>
                  </a:lnTo>
                  <a:lnTo>
                    <a:pt x="124581" y="66137"/>
                  </a:lnTo>
                  <a:lnTo>
                    <a:pt x="123394" y="67651"/>
                  </a:lnTo>
                  <a:lnTo>
                    <a:pt x="122248" y="69166"/>
                  </a:lnTo>
                  <a:lnTo>
                    <a:pt x="121143" y="70721"/>
                  </a:lnTo>
                  <a:lnTo>
                    <a:pt x="121143" y="70721"/>
                  </a:lnTo>
                  <a:lnTo>
                    <a:pt x="119792" y="72726"/>
                  </a:lnTo>
                  <a:lnTo>
                    <a:pt x="118442" y="74895"/>
                  </a:lnTo>
                  <a:lnTo>
                    <a:pt x="117173" y="77105"/>
                  </a:lnTo>
                  <a:lnTo>
                    <a:pt x="115904" y="79397"/>
                  </a:lnTo>
                  <a:lnTo>
                    <a:pt x="114717" y="81771"/>
                  </a:lnTo>
                  <a:lnTo>
                    <a:pt x="113572" y="84186"/>
                  </a:lnTo>
                  <a:lnTo>
                    <a:pt x="112466" y="86682"/>
                  </a:lnTo>
                  <a:lnTo>
                    <a:pt x="111443" y="89220"/>
                  </a:lnTo>
                  <a:lnTo>
                    <a:pt x="110461" y="91798"/>
                  </a:lnTo>
                  <a:lnTo>
                    <a:pt x="109561" y="94376"/>
                  </a:lnTo>
                  <a:lnTo>
                    <a:pt x="108742" y="96996"/>
                  </a:lnTo>
                  <a:lnTo>
                    <a:pt x="107965" y="99656"/>
                  </a:lnTo>
                  <a:lnTo>
                    <a:pt x="107269" y="102275"/>
                  </a:lnTo>
                  <a:lnTo>
                    <a:pt x="106655" y="104935"/>
                  </a:lnTo>
                  <a:lnTo>
                    <a:pt x="106164" y="107555"/>
                  </a:lnTo>
                  <a:lnTo>
                    <a:pt x="105714" y="110174"/>
                  </a:lnTo>
                  <a:lnTo>
                    <a:pt x="105714" y="110174"/>
                  </a:lnTo>
                  <a:lnTo>
                    <a:pt x="104690" y="109724"/>
                  </a:lnTo>
                  <a:lnTo>
                    <a:pt x="103667" y="109314"/>
                  </a:lnTo>
                  <a:lnTo>
                    <a:pt x="102603" y="108946"/>
                  </a:lnTo>
                  <a:lnTo>
                    <a:pt x="101539" y="108619"/>
                  </a:lnTo>
                  <a:lnTo>
                    <a:pt x="100434" y="108332"/>
                  </a:lnTo>
                  <a:lnTo>
                    <a:pt x="99329" y="108087"/>
                  </a:lnTo>
                  <a:lnTo>
                    <a:pt x="98224" y="107923"/>
                  </a:lnTo>
                  <a:lnTo>
                    <a:pt x="97119" y="107759"/>
                  </a:lnTo>
                  <a:lnTo>
                    <a:pt x="95973" y="107636"/>
                  </a:lnTo>
                  <a:lnTo>
                    <a:pt x="94868" y="107555"/>
                  </a:lnTo>
                  <a:lnTo>
                    <a:pt x="93763" y="107555"/>
                  </a:lnTo>
                  <a:lnTo>
                    <a:pt x="92658" y="107555"/>
                  </a:lnTo>
                  <a:lnTo>
                    <a:pt x="91553" y="107596"/>
                  </a:lnTo>
                  <a:lnTo>
                    <a:pt x="90448" y="107677"/>
                  </a:lnTo>
                  <a:lnTo>
                    <a:pt x="89384" y="107841"/>
                  </a:lnTo>
                  <a:lnTo>
                    <a:pt x="88320" y="108005"/>
                  </a:lnTo>
                  <a:lnTo>
                    <a:pt x="88320" y="108005"/>
                  </a:lnTo>
                  <a:lnTo>
                    <a:pt x="87174" y="108250"/>
                  </a:lnTo>
                  <a:lnTo>
                    <a:pt x="86028" y="108496"/>
                  </a:lnTo>
                  <a:lnTo>
                    <a:pt x="84964" y="108823"/>
                  </a:lnTo>
                  <a:lnTo>
                    <a:pt x="83859" y="109192"/>
                  </a:lnTo>
                  <a:lnTo>
                    <a:pt x="82836" y="109601"/>
                  </a:lnTo>
                  <a:lnTo>
                    <a:pt x="81771" y="110051"/>
                  </a:lnTo>
                  <a:lnTo>
                    <a:pt x="80789" y="110542"/>
                  </a:lnTo>
                  <a:lnTo>
                    <a:pt x="79807" y="111074"/>
                  </a:lnTo>
                  <a:lnTo>
                    <a:pt x="78866" y="111647"/>
                  </a:lnTo>
                  <a:lnTo>
                    <a:pt x="77965" y="112261"/>
                  </a:lnTo>
                  <a:lnTo>
                    <a:pt x="77106" y="112957"/>
                  </a:lnTo>
                  <a:lnTo>
                    <a:pt x="76246" y="113653"/>
                  </a:lnTo>
                  <a:lnTo>
                    <a:pt x="75428" y="114389"/>
                  </a:lnTo>
                  <a:lnTo>
                    <a:pt x="74650" y="115167"/>
                  </a:lnTo>
                  <a:lnTo>
                    <a:pt x="73914" y="115985"/>
                  </a:lnTo>
                  <a:lnTo>
                    <a:pt x="73218" y="116845"/>
                  </a:lnTo>
                  <a:lnTo>
                    <a:pt x="73218" y="116845"/>
                  </a:lnTo>
                  <a:lnTo>
                    <a:pt x="72195" y="115945"/>
                  </a:lnTo>
                  <a:lnTo>
                    <a:pt x="71131" y="115085"/>
                  </a:lnTo>
                  <a:lnTo>
                    <a:pt x="70066" y="114267"/>
                  </a:lnTo>
                  <a:lnTo>
                    <a:pt x="68921" y="113489"/>
                  </a:lnTo>
                  <a:lnTo>
                    <a:pt x="68921" y="113489"/>
                  </a:lnTo>
                  <a:lnTo>
                    <a:pt x="67856" y="112793"/>
                  </a:lnTo>
                  <a:lnTo>
                    <a:pt x="66710" y="112138"/>
                  </a:lnTo>
                  <a:lnTo>
                    <a:pt x="65565" y="111524"/>
                  </a:lnTo>
                  <a:lnTo>
                    <a:pt x="64419" y="110951"/>
                  </a:lnTo>
                  <a:lnTo>
                    <a:pt x="63232" y="110460"/>
                  </a:lnTo>
                  <a:lnTo>
                    <a:pt x="62045" y="109969"/>
                  </a:lnTo>
                  <a:lnTo>
                    <a:pt x="60817" y="109519"/>
                  </a:lnTo>
                  <a:lnTo>
                    <a:pt x="59589" y="109110"/>
                  </a:lnTo>
                  <a:lnTo>
                    <a:pt x="58361" y="108741"/>
                  </a:lnTo>
                  <a:lnTo>
                    <a:pt x="57093" y="108414"/>
                  </a:lnTo>
                  <a:lnTo>
                    <a:pt x="55824" y="108128"/>
                  </a:lnTo>
                  <a:lnTo>
                    <a:pt x="54555" y="107882"/>
                  </a:lnTo>
                  <a:lnTo>
                    <a:pt x="53287" y="107677"/>
                  </a:lnTo>
                  <a:lnTo>
                    <a:pt x="51977" y="107514"/>
                  </a:lnTo>
                  <a:lnTo>
                    <a:pt x="50708" y="107391"/>
                  </a:lnTo>
                  <a:lnTo>
                    <a:pt x="49398" y="107309"/>
                  </a:lnTo>
                  <a:lnTo>
                    <a:pt x="48089" y="107227"/>
                  </a:lnTo>
                  <a:lnTo>
                    <a:pt x="46779" y="107186"/>
                  </a:lnTo>
                  <a:lnTo>
                    <a:pt x="45470" y="107227"/>
                  </a:lnTo>
                  <a:lnTo>
                    <a:pt x="44160" y="107268"/>
                  </a:lnTo>
                  <a:lnTo>
                    <a:pt x="42850" y="107350"/>
                  </a:lnTo>
                  <a:lnTo>
                    <a:pt x="41581" y="107432"/>
                  </a:lnTo>
                  <a:lnTo>
                    <a:pt x="40272" y="107596"/>
                  </a:lnTo>
                  <a:lnTo>
                    <a:pt x="38962" y="107759"/>
                  </a:lnTo>
                  <a:lnTo>
                    <a:pt x="37693" y="108005"/>
                  </a:lnTo>
                  <a:lnTo>
                    <a:pt x="36425" y="108209"/>
                  </a:lnTo>
                  <a:lnTo>
                    <a:pt x="35156" y="108496"/>
                  </a:lnTo>
                  <a:lnTo>
                    <a:pt x="33887" y="108782"/>
                  </a:lnTo>
                  <a:lnTo>
                    <a:pt x="32619" y="109151"/>
                  </a:lnTo>
                  <a:lnTo>
                    <a:pt x="31391" y="109478"/>
                  </a:lnTo>
                  <a:lnTo>
                    <a:pt x="30163" y="109887"/>
                  </a:lnTo>
                  <a:lnTo>
                    <a:pt x="28976" y="110297"/>
                  </a:lnTo>
                  <a:lnTo>
                    <a:pt x="28976" y="110297"/>
                  </a:lnTo>
                  <a:lnTo>
                    <a:pt x="27421" y="110911"/>
                  </a:lnTo>
                  <a:lnTo>
                    <a:pt x="25907" y="111524"/>
                  </a:lnTo>
                  <a:lnTo>
                    <a:pt x="24433" y="112220"/>
                  </a:lnTo>
                  <a:lnTo>
                    <a:pt x="22960" y="112916"/>
                  </a:lnTo>
                  <a:lnTo>
                    <a:pt x="21527" y="113694"/>
                  </a:lnTo>
                  <a:lnTo>
                    <a:pt x="20136" y="114512"/>
                  </a:lnTo>
                  <a:lnTo>
                    <a:pt x="18785" y="115331"/>
                  </a:lnTo>
                  <a:lnTo>
                    <a:pt x="17435" y="116231"/>
                  </a:lnTo>
                  <a:lnTo>
                    <a:pt x="16166" y="117172"/>
                  </a:lnTo>
                  <a:lnTo>
                    <a:pt x="14897" y="118155"/>
                  </a:lnTo>
                  <a:lnTo>
                    <a:pt x="13710" y="119137"/>
                  </a:lnTo>
                  <a:lnTo>
                    <a:pt x="12524" y="120201"/>
                  </a:lnTo>
                  <a:lnTo>
                    <a:pt x="11419" y="121306"/>
                  </a:lnTo>
                  <a:lnTo>
                    <a:pt x="10314" y="122411"/>
                  </a:lnTo>
                  <a:lnTo>
                    <a:pt x="9290" y="123598"/>
                  </a:lnTo>
                  <a:lnTo>
                    <a:pt x="8308" y="124785"/>
                  </a:lnTo>
                  <a:lnTo>
                    <a:pt x="7367" y="126012"/>
                  </a:lnTo>
                  <a:lnTo>
                    <a:pt x="6466" y="127281"/>
                  </a:lnTo>
                  <a:lnTo>
                    <a:pt x="5607" y="128591"/>
                  </a:lnTo>
                  <a:lnTo>
                    <a:pt x="4829" y="129941"/>
                  </a:lnTo>
                  <a:lnTo>
                    <a:pt x="4093" y="131333"/>
                  </a:lnTo>
                  <a:lnTo>
                    <a:pt x="3397" y="132724"/>
                  </a:lnTo>
                  <a:lnTo>
                    <a:pt x="2783" y="134157"/>
                  </a:lnTo>
                  <a:lnTo>
                    <a:pt x="2251" y="135630"/>
                  </a:lnTo>
                  <a:lnTo>
                    <a:pt x="1719" y="137144"/>
                  </a:lnTo>
                  <a:lnTo>
                    <a:pt x="1269" y="138659"/>
                  </a:lnTo>
                  <a:lnTo>
                    <a:pt x="900" y="140214"/>
                  </a:lnTo>
                  <a:lnTo>
                    <a:pt x="573" y="141810"/>
                  </a:lnTo>
                  <a:lnTo>
                    <a:pt x="327" y="143447"/>
                  </a:lnTo>
                  <a:lnTo>
                    <a:pt x="164" y="145084"/>
                  </a:lnTo>
                  <a:lnTo>
                    <a:pt x="41" y="146762"/>
                  </a:lnTo>
                  <a:lnTo>
                    <a:pt x="0" y="148440"/>
                  </a:lnTo>
                  <a:lnTo>
                    <a:pt x="0" y="148481"/>
                  </a:lnTo>
                  <a:lnTo>
                    <a:pt x="285750" y="148481"/>
                  </a:lnTo>
                  <a:lnTo>
                    <a:pt x="285750" y="1310"/>
                  </a:lnTo>
                  <a:lnTo>
                    <a:pt x="285750" y="1310"/>
                  </a:lnTo>
                  <a:lnTo>
                    <a:pt x="283867" y="1023"/>
                  </a:lnTo>
                  <a:lnTo>
                    <a:pt x="281985" y="778"/>
                  </a:lnTo>
                  <a:lnTo>
                    <a:pt x="280020" y="573"/>
                  </a:lnTo>
                  <a:lnTo>
                    <a:pt x="278097" y="409"/>
                  </a:lnTo>
                  <a:lnTo>
                    <a:pt x="276132" y="246"/>
                  </a:lnTo>
                  <a:lnTo>
                    <a:pt x="274127" y="123"/>
                  </a:lnTo>
                  <a:lnTo>
                    <a:pt x="272121" y="41"/>
                  </a:lnTo>
                  <a:lnTo>
                    <a:pt x="270116" y="0"/>
                  </a:lnTo>
                  <a:lnTo>
                    <a:pt x="268111" y="0"/>
                  </a:lnTo>
                  <a:lnTo>
                    <a:pt x="266105" y="82"/>
                  </a:lnTo>
                  <a:lnTo>
                    <a:pt x="264100" y="164"/>
                  </a:lnTo>
                  <a:lnTo>
                    <a:pt x="262094" y="327"/>
                  </a:lnTo>
                  <a:lnTo>
                    <a:pt x="260130" y="532"/>
                  </a:lnTo>
                  <a:lnTo>
                    <a:pt x="258165" y="778"/>
                  </a:lnTo>
                  <a:lnTo>
                    <a:pt x="256201" y="1105"/>
                  </a:lnTo>
                  <a:lnTo>
                    <a:pt x="254236" y="1473"/>
                  </a:lnTo>
                  <a:lnTo>
                    <a:pt x="252354" y="1924"/>
                  </a:lnTo>
                  <a:lnTo>
                    <a:pt x="250430" y="2415"/>
                  </a:lnTo>
                  <a:lnTo>
                    <a:pt x="248589" y="3029"/>
                  </a:lnTo>
                  <a:lnTo>
                    <a:pt x="246747" y="3683"/>
                  </a:lnTo>
                  <a:lnTo>
                    <a:pt x="244987" y="4420"/>
                  </a:lnTo>
                  <a:lnTo>
                    <a:pt x="243227" y="5198"/>
                  </a:lnTo>
                  <a:lnTo>
                    <a:pt x="241549" y="6098"/>
                  </a:lnTo>
                  <a:lnTo>
                    <a:pt x="240690" y="6589"/>
                  </a:lnTo>
                  <a:lnTo>
                    <a:pt x="239871" y="7080"/>
                  </a:lnTo>
                  <a:lnTo>
                    <a:pt x="239053" y="7571"/>
                  </a:lnTo>
                  <a:lnTo>
                    <a:pt x="238275" y="8144"/>
                  </a:lnTo>
                  <a:lnTo>
                    <a:pt x="237497" y="8676"/>
                  </a:lnTo>
                  <a:lnTo>
                    <a:pt x="236720" y="9290"/>
                  </a:lnTo>
                  <a:lnTo>
                    <a:pt x="235983" y="9863"/>
                  </a:lnTo>
                  <a:lnTo>
                    <a:pt x="235246" y="10518"/>
                  </a:lnTo>
                  <a:lnTo>
                    <a:pt x="234510" y="11173"/>
                  </a:lnTo>
                  <a:lnTo>
                    <a:pt x="233814" y="11828"/>
                  </a:lnTo>
                  <a:lnTo>
                    <a:pt x="233118" y="12523"/>
                  </a:lnTo>
                  <a:lnTo>
                    <a:pt x="232423" y="13260"/>
                  </a:lnTo>
                  <a:lnTo>
                    <a:pt x="231768" y="14038"/>
                  </a:lnTo>
                  <a:lnTo>
                    <a:pt x="231113" y="14774"/>
                  </a:lnTo>
                  <a:lnTo>
                    <a:pt x="230499" y="15593"/>
                  </a:lnTo>
                  <a:lnTo>
                    <a:pt x="229885" y="16411"/>
                  </a:lnTo>
                  <a:lnTo>
                    <a:pt x="229312" y="17271"/>
                  </a:lnTo>
                  <a:lnTo>
                    <a:pt x="228739" y="18171"/>
                  </a:lnTo>
                  <a:lnTo>
                    <a:pt x="228739" y="18171"/>
                  </a:lnTo>
                  <a:lnTo>
                    <a:pt x="228166" y="19154"/>
                  </a:lnTo>
                  <a:lnTo>
                    <a:pt x="227593" y="20218"/>
                  </a:lnTo>
                  <a:lnTo>
                    <a:pt x="227020" y="21282"/>
                  </a:lnTo>
                  <a:lnTo>
                    <a:pt x="226529" y="22428"/>
                  </a:lnTo>
                  <a:lnTo>
                    <a:pt x="226038" y="23574"/>
                  </a:lnTo>
                  <a:lnTo>
                    <a:pt x="225588" y="24720"/>
                  </a:lnTo>
                  <a:lnTo>
                    <a:pt x="225138" y="25947"/>
                  </a:lnTo>
                  <a:lnTo>
                    <a:pt x="224769" y="27134"/>
                  </a:lnTo>
                  <a:lnTo>
                    <a:pt x="224401" y="28362"/>
                  </a:lnTo>
                  <a:lnTo>
                    <a:pt x="224114" y="29631"/>
                  </a:lnTo>
                  <a:lnTo>
                    <a:pt x="223828" y="30899"/>
                  </a:lnTo>
                  <a:lnTo>
                    <a:pt x="223582" y="32168"/>
                  </a:lnTo>
                  <a:lnTo>
                    <a:pt x="223378" y="33437"/>
                  </a:lnTo>
                  <a:lnTo>
                    <a:pt x="223173" y="34706"/>
                  </a:lnTo>
                  <a:lnTo>
                    <a:pt x="223050" y="35974"/>
                  </a:lnTo>
                  <a:lnTo>
                    <a:pt x="222968" y="37202"/>
                  </a:lnTo>
                  <a:lnTo>
                    <a:pt x="222968" y="37202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9"/>
            <p:cNvSpPr/>
            <p:nvPr/>
          </p:nvSpPr>
          <p:spPr>
            <a:xfrm>
              <a:off x="357825" y="1121175"/>
              <a:ext cx="7024075" cy="3592325"/>
            </a:xfrm>
            <a:custGeom>
              <a:avLst/>
              <a:gdLst/>
              <a:ahLst/>
              <a:cxnLst/>
              <a:rect l="l" t="t" r="r" b="b"/>
              <a:pathLst>
                <a:path w="280963" h="143693" extrusionOk="0">
                  <a:moveTo>
                    <a:pt x="0" y="143693"/>
                  </a:moveTo>
                  <a:lnTo>
                    <a:pt x="0" y="143693"/>
                  </a:lnTo>
                  <a:lnTo>
                    <a:pt x="41" y="142056"/>
                  </a:lnTo>
                  <a:lnTo>
                    <a:pt x="164" y="140419"/>
                  </a:lnTo>
                  <a:lnTo>
                    <a:pt x="369" y="138864"/>
                  </a:lnTo>
                  <a:lnTo>
                    <a:pt x="614" y="137308"/>
                  </a:lnTo>
                  <a:lnTo>
                    <a:pt x="942" y="135794"/>
                  </a:lnTo>
                  <a:lnTo>
                    <a:pt x="1351" y="134321"/>
                  </a:lnTo>
                  <a:lnTo>
                    <a:pt x="1801" y="132848"/>
                  </a:lnTo>
                  <a:lnTo>
                    <a:pt x="2333" y="131456"/>
                  </a:lnTo>
                  <a:lnTo>
                    <a:pt x="2906" y="130065"/>
                  </a:lnTo>
                  <a:lnTo>
                    <a:pt x="3561" y="128755"/>
                  </a:lnTo>
                  <a:lnTo>
                    <a:pt x="4257" y="127445"/>
                  </a:lnTo>
                  <a:lnTo>
                    <a:pt x="4993" y="126177"/>
                  </a:lnTo>
                  <a:lnTo>
                    <a:pt x="5812" y="124949"/>
                  </a:lnTo>
                  <a:lnTo>
                    <a:pt x="6631" y="123762"/>
                  </a:lnTo>
                  <a:lnTo>
                    <a:pt x="7531" y="122616"/>
                  </a:lnTo>
                  <a:lnTo>
                    <a:pt x="8472" y="121511"/>
                  </a:lnTo>
                  <a:lnTo>
                    <a:pt x="9495" y="120447"/>
                  </a:lnTo>
                  <a:lnTo>
                    <a:pt x="10519" y="119383"/>
                  </a:lnTo>
                  <a:lnTo>
                    <a:pt x="11583" y="118400"/>
                  </a:lnTo>
                  <a:lnTo>
                    <a:pt x="12688" y="117459"/>
                  </a:lnTo>
                  <a:lnTo>
                    <a:pt x="13834" y="116518"/>
                  </a:lnTo>
                  <a:lnTo>
                    <a:pt x="15021" y="115658"/>
                  </a:lnTo>
                  <a:lnTo>
                    <a:pt x="16248" y="114840"/>
                  </a:lnTo>
                  <a:lnTo>
                    <a:pt x="17476" y="114021"/>
                  </a:lnTo>
                  <a:lnTo>
                    <a:pt x="18745" y="113285"/>
                  </a:lnTo>
                  <a:lnTo>
                    <a:pt x="20054" y="112548"/>
                  </a:lnTo>
                  <a:lnTo>
                    <a:pt x="21364" y="111893"/>
                  </a:lnTo>
                  <a:lnTo>
                    <a:pt x="22715" y="111279"/>
                  </a:lnTo>
                  <a:lnTo>
                    <a:pt x="24065" y="110706"/>
                  </a:lnTo>
                  <a:lnTo>
                    <a:pt x="25457" y="110133"/>
                  </a:lnTo>
                  <a:lnTo>
                    <a:pt x="26848" y="109642"/>
                  </a:lnTo>
                  <a:lnTo>
                    <a:pt x="28281" y="109192"/>
                  </a:lnTo>
                  <a:lnTo>
                    <a:pt x="29713" y="108783"/>
                  </a:lnTo>
                  <a:lnTo>
                    <a:pt x="31146" y="108455"/>
                  </a:lnTo>
                  <a:lnTo>
                    <a:pt x="32578" y="108128"/>
                  </a:lnTo>
                  <a:lnTo>
                    <a:pt x="34051" y="107841"/>
                  </a:lnTo>
                  <a:lnTo>
                    <a:pt x="35484" y="107637"/>
                  </a:lnTo>
                  <a:lnTo>
                    <a:pt x="36957" y="107473"/>
                  </a:lnTo>
                  <a:lnTo>
                    <a:pt x="38431" y="107309"/>
                  </a:lnTo>
                  <a:lnTo>
                    <a:pt x="39863" y="107228"/>
                  </a:lnTo>
                  <a:lnTo>
                    <a:pt x="41336" y="107187"/>
                  </a:lnTo>
                  <a:lnTo>
                    <a:pt x="42769" y="107228"/>
                  </a:lnTo>
                  <a:lnTo>
                    <a:pt x="44201" y="107269"/>
                  </a:lnTo>
                  <a:lnTo>
                    <a:pt x="45634" y="107391"/>
                  </a:lnTo>
                  <a:lnTo>
                    <a:pt x="47066" y="107555"/>
                  </a:lnTo>
                  <a:lnTo>
                    <a:pt x="48499" y="107760"/>
                  </a:lnTo>
                  <a:lnTo>
                    <a:pt x="49890" y="108005"/>
                  </a:lnTo>
                  <a:lnTo>
                    <a:pt x="51241" y="108333"/>
                  </a:lnTo>
                  <a:lnTo>
                    <a:pt x="52591" y="108660"/>
                  </a:lnTo>
                  <a:lnTo>
                    <a:pt x="53942" y="109069"/>
                  </a:lnTo>
                  <a:lnTo>
                    <a:pt x="55251" y="109560"/>
                  </a:lnTo>
                  <a:lnTo>
                    <a:pt x="56520" y="110052"/>
                  </a:lnTo>
                  <a:lnTo>
                    <a:pt x="57789" y="110624"/>
                  </a:lnTo>
                  <a:lnTo>
                    <a:pt x="59017" y="111238"/>
                  </a:lnTo>
                  <a:lnTo>
                    <a:pt x="60244" y="111893"/>
                  </a:lnTo>
                  <a:lnTo>
                    <a:pt x="61390" y="112630"/>
                  </a:lnTo>
                  <a:lnTo>
                    <a:pt x="62536" y="113407"/>
                  </a:lnTo>
                  <a:lnTo>
                    <a:pt x="63600" y="114226"/>
                  </a:lnTo>
                  <a:lnTo>
                    <a:pt x="64665" y="115126"/>
                  </a:lnTo>
                  <a:lnTo>
                    <a:pt x="65688" y="116068"/>
                  </a:lnTo>
                  <a:lnTo>
                    <a:pt x="66670" y="117050"/>
                  </a:lnTo>
                  <a:lnTo>
                    <a:pt x="67570" y="118114"/>
                  </a:lnTo>
                  <a:lnTo>
                    <a:pt x="68471" y="119219"/>
                  </a:lnTo>
                  <a:lnTo>
                    <a:pt x="69289" y="120365"/>
                  </a:lnTo>
                  <a:lnTo>
                    <a:pt x="69289" y="120365"/>
                  </a:lnTo>
                  <a:lnTo>
                    <a:pt x="69576" y="119628"/>
                  </a:lnTo>
                  <a:lnTo>
                    <a:pt x="69862" y="118892"/>
                  </a:lnTo>
                  <a:lnTo>
                    <a:pt x="70190" y="118196"/>
                  </a:lnTo>
                  <a:lnTo>
                    <a:pt x="70558" y="117500"/>
                  </a:lnTo>
                  <a:lnTo>
                    <a:pt x="70926" y="116886"/>
                  </a:lnTo>
                  <a:lnTo>
                    <a:pt x="71295" y="116231"/>
                  </a:lnTo>
                  <a:lnTo>
                    <a:pt x="71704" y="115658"/>
                  </a:lnTo>
                  <a:lnTo>
                    <a:pt x="72154" y="115045"/>
                  </a:lnTo>
                  <a:lnTo>
                    <a:pt x="72604" y="114512"/>
                  </a:lnTo>
                  <a:lnTo>
                    <a:pt x="73055" y="113980"/>
                  </a:lnTo>
                  <a:lnTo>
                    <a:pt x="73546" y="113448"/>
                  </a:lnTo>
                  <a:lnTo>
                    <a:pt x="74037" y="112957"/>
                  </a:lnTo>
                  <a:lnTo>
                    <a:pt x="74569" y="112507"/>
                  </a:lnTo>
                  <a:lnTo>
                    <a:pt x="75101" y="112057"/>
                  </a:lnTo>
                  <a:lnTo>
                    <a:pt x="75633" y="111648"/>
                  </a:lnTo>
                  <a:lnTo>
                    <a:pt x="76206" y="111238"/>
                  </a:lnTo>
                  <a:lnTo>
                    <a:pt x="76779" y="110829"/>
                  </a:lnTo>
                  <a:lnTo>
                    <a:pt x="77352" y="110502"/>
                  </a:lnTo>
                  <a:lnTo>
                    <a:pt x="78539" y="109847"/>
                  </a:lnTo>
                  <a:lnTo>
                    <a:pt x="79807" y="109274"/>
                  </a:lnTo>
                  <a:lnTo>
                    <a:pt x="81076" y="108783"/>
                  </a:lnTo>
                  <a:lnTo>
                    <a:pt x="82386" y="108374"/>
                  </a:lnTo>
                  <a:lnTo>
                    <a:pt x="83695" y="108046"/>
                  </a:lnTo>
                  <a:lnTo>
                    <a:pt x="85046" y="107801"/>
                  </a:lnTo>
                  <a:lnTo>
                    <a:pt x="86397" y="107637"/>
                  </a:lnTo>
                  <a:lnTo>
                    <a:pt x="87788" y="107555"/>
                  </a:lnTo>
                  <a:lnTo>
                    <a:pt x="89139" y="107555"/>
                  </a:lnTo>
                  <a:lnTo>
                    <a:pt x="90489" y="107596"/>
                  </a:lnTo>
                  <a:lnTo>
                    <a:pt x="91840" y="107719"/>
                  </a:lnTo>
                  <a:lnTo>
                    <a:pt x="93150" y="107923"/>
                  </a:lnTo>
                  <a:lnTo>
                    <a:pt x="94459" y="108210"/>
                  </a:lnTo>
                  <a:lnTo>
                    <a:pt x="95728" y="108537"/>
                  </a:lnTo>
                  <a:lnTo>
                    <a:pt x="96997" y="108946"/>
                  </a:lnTo>
                  <a:lnTo>
                    <a:pt x="98184" y="109397"/>
                  </a:lnTo>
                  <a:lnTo>
                    <a:pt x="99329" y="109929"/>
                  </a:lnTo>
                  <a:lnTo>
                    <a:pt x="100434" y="110543"/>
                  </a:lnTo>
                  <a:lnTo>
                    <a:pt x="101499" y="111197"/>
                  </a:lnTo>
                  <a:lnTo>
                    <a:pt x="102440" y="111934"/>
                  </a:lnTo>
                  <a:lnTo>
                    <a:pt x="103381" y="112712"/>
                  </a:lnTo>
                  <a:lnTo>
                    <a:pt x="104200" y="113571"/>
                  </a:lnTo>
                  <a:lnTo>
                    <a:pt x="104568" y="113980"/>
                  </a:lnTo>
                  <a:lnTo>
                    <a:pt x="104936" y="114431"/>
                  </a:lnTo>
                  <a:lnTo>
                    <a:pt x="104936" y="114431"/>
                  </a:lnTo>
                  <a:lnTo>
                    <a:pt x="104977" y="113367"/>
                  </a:lnTo>
                  <a:lnTo>
                    <a:pt x="105100" y="112098"/>
                  </a:lnTo>
                  <a:lnTo>
                    <a:pt x="105264" y="110379"/>
                  </a:lnTo>
                  <a:lnTo>
                    <a:pt x="105509" y="108210"/>
                  </a:lnTo>
                  <a:lnTo>
                    <a:pt x="105878" y="105713"/>
                  </a:lnTo>
                  <a:lnTo>
                    <a:pt x="106369" y="102889"/>
                  </a:lnTo>
                  <a:lnTo>
                    <a:pt x="106655" y="101375"/>
                  </a:lnTo>
                  <a:lnTo>
                    <a:pt x="107024" y="99779"/>
                  </a:lnTo>
                  <a:lnTo>
                    <a:pt x="107392" y="98101"/>
                  </a:lnTo>
                  <a:lnTo>
                    <a:pt x="107842" y="96382"/>
                  </a:lnTo>
                  <a:lnTo>
                    <a:pt x="108333" y="94622"/>
                  </a:lnTo>
                  <a:lnTo>
                    <a:pt x="108865" y="92781"/>
                  </a:lnTo>
                  <a:lnTo>
                    <a:pt x="109438" y="90939"/>
                  </a:lnTo>
                  <a:lnTo>
                    <a:pt x="110093" y="89015"/>
                  </a:lnTo>
                  <a:lnTo>
                    <a:pt x="110830" y="87092"/>
                  </a:lnTo>
                  <a:lnTo>
                    <a:pt x="111567" y="85127"/>
                  </a:lnTo>
                  <a:lnTo>
                    <a:pt x="112426" y="83122"/>
                  </a:lnTo>
                  <a:lnTo>
                    <a:pt x="113326" y="81117"/>
                  </a:lnTo>
                  <a:lnTo>
                    <a:pt x="114309" y="79070"/>
                  </a:lnTo>
                  <a:lnTo>
                    <a:pt x="115332" y="77065"/>
                  </a:lnTo>
                  <a:lnTo>
                    <a:pt x="116437" y="75018"/>
                  </a:lnTo>
                  <a:lnTo>
                    <a:pt x="117665" y="72972"/>
                  </a:lnTo>
                  <a:lnTo>
                    <a:pt x="118933" y="70926"/>
                  </a:lnTo>
                  <a:lnTo>
                    <a:pt x="120284" y="68920"/>
                  </a:lnTo>
                  <a:lnTo>
                    <a:pt x="121757" y="66874"/>
                  </a:lnTo>
                  <a:lnTo>
                    <a:pt x="123272" y="64910"/>
                  </a:lnTo>
                  <a:lnTo>
                    <a:pt x="124909" y="62945"/>
                  </a:lnTo>
                  <a:lnTo>
                    <a:pt x="126628" y="60981"/>
                  </a:lnTo>
                  <a:lnTo>
                    <a:pt x="128428" y="59098"/>
                  </a:lnTo>
                  <a:lnTo>
                    <a:pt x="129370" y="58157"/>
                  </a:lnTo>
                  <a:lnTo>
                    <a:pt x="130352" y="57216"/>
                  </a:lnTo>
                  <a:lnTo>
                    <a:pt x="131334" y="56315"/>
                  </a:lnTo>
                  <a:lnTo>
                    <a:pt x="132357" y="55374"/>
                  </a:lnTo>
                  <a:lnTo>
                    <a:pt x="133380" y="54514"/>
                  </a:lnTo>
                  <a:lnTo>
                    <a:pt x="134485" y="53614"/>
                  </a:lnTo>
                  <a:lnTo>
                    <a:pt x="135590" y="52755"/>
                  </a:lnTo>
                  <a:lnTo>
                    <a:pt x="136696" y="51895"/>
                  </a:lnTo>
                  <a:lnTo>
                    <a:pt x="137841" y="51036"/>
                  </a:lnTo>
                  <a:lnTo>
                    <a:pt x="139028" y="50217"/>
                  </a:lnTo>
                  <a:lnTo>
                    <a:pt x="140215" y="49399"/>
                  </a:lnTo>
                  <a:lnTo>
                    <a:pt x="141484" y="48621"/>
                  </a:lnTo>
                  <a:lnTo>
                    <a:pt x="142753" y="47843"/>
                  </a:lnTo>
                  <a:lnTo>
                    <a:pt x="144021" y="47107"/>
                  </a:lnTo>
                  <a:lnTo>
                    <a:pt x="145372" y="46329"/>
                  </a:lnTo>
                  <a:lnTo>
                    <a:pt x="146723" y="45633"/>
                  </a:lnTo>
                  <a:lnTo>
                    <a:pt x="148073" y="44938"/>
                  </a:lnTo>
                  <a:lnTo>
                    <a:pt x="149506" y="44242"/>
                  </a:lnTo>
                  <a:lnTo>
                    <a:pt x="150938" y="43587"/>
                  </a:lnTo>
                  <a:lnTo>
                    <a:pt x="152411" y="42932"/>
                  </a:lnTo>
                  <a:lnTo>
                    <a:pt x="153926" y="42318"/>
                  </a:lnTo>
                  <a:lnTo>
                    <a:pt x="155440" y="41704"/>
                  </a:lnTo>
                  <a:lnTo>
                    <a:pt x="157036" y="41131"/>
                  </a:lnTo>
                  <a:lnTo>
                    <a:pt x="158632" y="40599"/>
                  </a:lnTo>
                  <a:lnTo>
                    <a:pt x="160269" y="40067"/>
                  </a:lnTo>
                  <a:lnTo>
                    <a:pt x="161906" y="39576"/>
                  </a:lnTo>
                  <a:lnTo>
                    <a:pt x="163625" y="39085"/>
                  </a:lnTo>
                  <a:lnTo>
                    <a:pt x="165344" y="38635"/>
                  </a:lnTo>
                  <a:lnTo>
                    <a:pt x="167104" y="38226"/>
                  </a:lnTo>
                  <a:lnTo>
                    <a:pt x="168905" y="37816"/>
                  </a:lnTo>
                  <a:lnTo>
                    <a:pt x="170746" y="37448"/>
                  </a:lnTo>
                  <a:lnTo>
                    <a:pt x="172629" y="37121"/>
                  </a:lnTo>
                  <a:lnTo>
                    <a:pt x="174512" y="36793"/>
                  </a:lnTo>
                  <a:lnTo>
                    <a:pt x="176435" y="36507"/>
                  </a:lnTo>
                  <a:lnTo>
                    <a:pt x="178441" y="36261"/>
                  </a:lnTo>
                  <a:lnTo>
                    <a:pt x="180446" y="36057"/>
                  </a:lnTo>
                  <a:lnTo>
                    <a:pt x="182492" y="35852"/>
                  </a:lnTo>
                  <a:lnTo>
                    <a:pt x="184580" y="35688"/>
                  </a:lnTo>
                  <a:lnTo>
                    <a:pt x="186708" y="35565"/>
                  </a:lnTo>
                  <a:lnTo>
                    <a:pt x="188836" y="35484"/>
                  </a:lnTo>
                  <a:lnTo>
                    <a:pt x="191046" y="35443"/>
                  </a:lnTo>
                  <a:lnTo>
                    <a:pt x="193256" y="35402"/>
                  </a:lnTo>
                  <a:lnTo>
                    <a:pt x="195548" y="35402"/>
                  </a:lnTo>
                  <a:lnTo>
                    <a:pt x="197840" y="35484"/>
                  </a:lnTo>
                  <a:lnTo>
                    <a:pt x="200214" y="35565"/>
                  </a:lnTo>
                  <a:lnTo>
                    <a:pt x="202587" y="35688"/>
                  </a:lnTo>
                  <a:lnTo>
                    <a:pt x="205002" y="35811"/>
                  </a:lnTo>
                  <a:lnTo>
                    <a:pt x="207499" y="36016"/>
                  </a:lnTo>
                  <a:lnTo>
                    <a:pt x="209995" y="36261"/>
                  </a:lnTo>
                  <a:lnTo>
                    <a:pt x="212533" y="36548"/>
                  </a:lnTo>
                  <a:lnTo>
                    <a:pt x="215152" y="36834"/>
                  </a:lnTo>
                  <a:lnTo>
                    <a:pt x="217771" y="37202"/>
                  </a:lnTo>
                  <a:lnTo>
                    <a:pt x="220431" y="37612"/>
                  </a:lnTo>
                  <a:lnTo>
                    <a:pt x="223133" y="38021"/>
                  </a:lnTo>
                  <a:lnTo>
                    <a:pt x="223133" y="38021"/>
                  </a:lnTo>
                  <a:lnTo>
                    <a:pt x="223092" y="37530"/>
                  </a:lnTo>
                  <a:lnTo>
                    <a:pt x="223010" y="36057"/>
                  </a:lnTo>
                  <a:lnTo>
                    <a:pt x="222969" y="35033"/>
                  </a:lnTo>
                  <a:lnTo>
                    <a:pt x="223010" y="33806"/>
                  </a:lnTo>
                  <a:lnTo>
                    <a:pt x="223051" y="32455"/>
                  </a:lnTo>
                  <a:lnTo>
                    <a:pt x="223174" y="30941"/>
                  </a:lnTo>
                  <a:lnTo>
                    <a:pt x="223378" y="29304"/>
                  </a:lnTo>
                  <a:lnTo>
                    <a:pt x="223665" y="27544"/>
                  </a:lnTo>
                  <a:lnTo>
                    <a:pt x="224033" y="25743"/>
                  </a:lnTo>
                  <a:lnTo>
                    <a:pt x="224279" y="24802"/>
                  </a:lnTo>
                  <a:lnTo>
                    <a:pt x="224565" y="23860"/>
                  </a:lnTo>
                  <a:lnTo>
                    <a:pt x="224852" y="22878"/>
                  </a:lnTo>
                  <a:lnTo>
                    <a:pt x="225179" y="21896"/>
                  </a:lnTo>
                  <a:lnTo>
                    <a:pt x="225588" y="20955"/>
                  </a:lnTo>
                  <a:lnTo>
                    <a:pt x="225997" y="19972"/>
                  </a:lnTo>
                  <a:lnTo>
                    <a:pt x="226448" y="18990"/>
                  </a:lnTo>
                  <a:lnTo>
                    <a:pt x="226939" y="17967"/>
                  </a:lnTo>
                  <a:lnTo>
                    <a:pt x="227471" y="16985"/>
                  </a:lnTo>
                  <a:lnTo>
                    <a:pt x="228044" y="16044"/>
                  </a:lnTo>
                  <a:lnTo>
                    <a:pt x="228658" y="15061"/>
                  </a:lnTo>
                  <a:lnTo>
                    <a:pt x="229353" y="14079"/>
                  </a:lnTo>
                  <a:lnTo>
                    <a:pt x="230090" y="13138"/>
                  </a:lnTo>
                  <a:lnTo>
                    <a:pt x="230868" y="12196"/>
                  </a:lnTo>
                  <a:lnTo>
                    <a:pt x="231686" y="11296"/>
                  </a:lnTo>
                  <a:lnTo>
                    <a:pt x="232587" y="10396"/>
                  </a:lnTo>
                  <a:lnTo>
                    <a:pt x="233528" y="9495"/>
                  </a:lnTo>
                  <a:lnTo>
                    <a:pt x="234551" y="8677"/>
                  </a:lnTo>
                  <a:lnTo>
                    <a:pt x="235615" y="7817"/>
                  </a:lnTo>
                  <a:lnTo>
                    <a:pt x="236720" y="7040"/>
                  </a:lnTo>
                  <a:lnTo>
                    <a:pt x="237907" y="6262"/>
                  </a:lnTo>
                  <a:lnTo>
                    <a:pt x="239176" y="5525"/>
                  </a:lnTo>
                  <a:lnTo>
                    <a:pt x="240526" y="4830"/>
                  </a:lnTo>
                  <a:lnTo>
                    <a:pt x="241918" y="4175"/>
                  </a:lnTo>
                  <a:lnTo>
                    <a:pt x="243391" y="3520"/>
                  </a:lnTo>
                  <a:lnTo>
                    <a:pt x="244906" y="2947"/>
                  </a:lnTo>
                  <a:lnTo>
                    <a:pt x="246543" y="2415"/>
                  </a:lnTo>
                  <a:lnTo>
                    <a:pt x="248221" y="1924"/>
                  </a:lnTo>
                  <a:lnTo>
                    <a:pt x="250021" y="1474"/>
                  </a:lnTo>
                  <a:lnTo>
                    <a:pt x="251863" y="1105"/>
                  </a:lnTo>
                  <a:lnTo>
                    <a:pt x="253787" y="778"/>
                  </a:lnTo>
                  <a:lnTo>
                    <a:pt x="255792" y="492"/>
                  </a:lnTo>
                  <a:lnTo>
                    <a:pt x="257920" y="287"/>
                  </a:lnTo>
                  <a:lnTo>
                    <a:pt x="260089" y="123"/>
                  </a:lnTo>
                  <a:lnTo>
                    <a:pt x="262381" y="41"/>
                  </a:lnTo>
                  <a:lnTo>
                    <a:pt x="264755" y="0"/>
                  </a:lnTo>
                  <a:lnTo>
                    <a:pt x="267211" y="41"/>
                  </a:lnTo>
                  <a:lnTo>
                    <a:pt x="269789" y="164"/>
                  </a:lnTo>
                  <a:lnTo>
                    <a:pt x="272408" y="328"/>
                  </a:lnTo>
                  <a:lnTo>
                    <a:pt x="275191" y="614"/>
                  </a:lnTo>
                  <a:lnTo>
                    <a:pt x="278015" y="942"/>
                  </a:lnTo>
                  <a:lnTo>
                    <a:pt x="280962" y="1351"/>
                  </a:lnTo>
                  <a:lnTo>
                    <a:pt x="280962" y="143693"/>
                  </a:lnTo>
                  <a:lnTo>
                    <a:pt x="0" y="1436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9"/>
            <p:cNvSpPr/>
            <p:nvPr/>
          </p:nvSpPr>
          <p:spPr>
            <a:xfrm>
              <a:off x="357825" y="1659350"/>
              <a:ext cx="7024075" cy="3054150"/>
            </a:xfrm>
            <a:custGeom>
              <a:avLst/>
              <a:gdLst/>
              <a:ahLst/>
              <a:cxnLst/>
              <a:rect l="l" t="t" r="r" b="b"/>
              <a:pathLst>
                <a:path w="280963" h="122166" extrusionOk="0">
                  <a:moveTo>
                    <a:pt x="0" y="122166"/>
                  </a:moveTo>
                  <a:lnTo>
                    <a:pt x="0" y="122166"/>
                  </a:lnTo>
                  <a:lnTo>
                    <a:pt x="41" y="120897"/>
                  </a:lnTo>
                  <a:lnTo>
                    <a:pt x="82" y="119629"/>
                  </a:lnTo>
                  <a:lnTo>
                    <a:pt x="205" y="118401"/>
                  </a:lnTo>
                  <a:lnTo>
                    <a:pt x="369" y="117214"/>
                  </a:lnTo>
                  <a:lnTo>
                    <a:pt x="573" y="116027"/>
                  </a:lnTo>
                  <a:lnTo>
                    <a:pt x="819" y="114840"/>
                  </a:lnTo>
                  <a:lnTo>
                    <a:pt x="1105" y="113694"/>
                  </a:lnTo>
                  <a:lnTo>
                    <a:pt x="1392" y="112589"/>
                  </a:lnTo>
                  <a:lnTo>
                    <a:pt x="1760" y="111484"/>
                  </a:lnTo>
                  <a:lnTo>
                    <a:pt x="2170" y="110379"/>
                  </a:lnTo>
                  <a:lnTo>
                    <a:pt x="2579" y="109315"/>
                  </a:lnTo>
                  <a:lnTo>
                    <a:pt x="3029" y="108292"/>
                  </a:lnTo>
                  <a:lnTo>
                    <a:pt x="3520" y="107269"/>
                  </a:lnTo>
                  <a:lnTo>
                    <a:pt x="4052" y="106246"/>
                  </a:lnTo>
                  <a:lnTo>
                    <a:pt x="4625" y="105263"/>
                  </a:lnTo>
                  <a:lnTo>
                    <a:pt x="5198" y="104322"/>
                  </a:lnTo>
                  <a:lnTo>
                    <a:pt x="5853" y="103381"/>
                  </a:lnTo>
                  <a:lnTo>
                    <a:pt x="6508" y="102480"/>
                  </a:lnTo>
                  <a:lnTo>
                    <a:pt x="7163" y="101580"/>
                  </a:lnTo>
                  <a:lnTo>
                    <a:pt x="7858" y="100680"/>
                  </a:lnTo>
                  <a:lnTo>
                    <a:pt x="8595" y="99861"/>
                  </a:lnTo>
                  <a:lnTo>
                    <a:pt x="9373" y="99043"/>
                  </a:lnTo>
                  <a:lnTo>
                    <a:pt x="10150" y="98224"/>
                  </a:lnTo>
                  <a:lnTo>
                    <a:pt x="10969" y="97446"/>
                  </a:lnTo>
                  <a:lnTo>
                    <a:pt x="11787" y="96710"/>
                  </a:lnTo>
                  <a:lnTo>
                    <a:pt x="12647" y="95973"/>
                  </a:lnTo>
                  <a:lnTo>
                    <a:pt x="13547" y="95236"/>
                  </a:lnTo>
                  <a:lnTo>
                    <a:pt x="14407" y="94582"/>
                  </a:lnTo>
                  <a:lnTo>
                    <a:pt x="15348" y="93927"/>
                  </a:lnTo>
                  <a:lnTo>
                    <a:pt x="16289" y="93272"/>
                  </a:lnTo>
                  <a:lnTo>
                    <a:pt x="17231" y="92658"/>
                  </a:lnTo>
                  <a:lnTo>
                    <a:pt x="18213" y="92085"/>
                  </a:lnTo>
                  <a:lnTo>
                    <a:pt x="18213" y="92085"/>
                  </a:lnTo>
                  <a:lnTo>
                    <a:pt x="18254" y="92985"/>
                  </a:lnTo>
                  <a:lnTo>
                    <a:pt x="18336" y="93845"/>
                  </a:lnTo>
                  <a:lnTo>
                    <a:pt x="18540" y="94663"/>
                  </a:lnTo>
                  <a:lnTo>
                    <a:pt x="18786" y="95482"/>
                  </a:lnTo>
                  <a:lnTo>
                    <a:pt x="19113" y="96260"/>
                  </a:lnTo>
                  <a:lnTo>
                    <a:pt x="19482" y="96996"/>
                  </a:lnTo>
                  <a:lnTo>
                    <a:pt x="19932" y="97733"/>
                  </a:lnTo>
                  <a:lnTo>
                    <a:pt x="20423" y="98429"/>
                  </a:lnTo>
                  <a:lnTo>
                    <a:pt x="20996" y="99084"/>
                  </a:lnTo>
                  <a:lnTo>
                    <a:pt x="21610" y="99738"/>
                  </a:lnTo>
                  <a:lnTo>
                    <a:pt x="22305" y="100352"/>
                  </a:lnTo>
                  <a:lnTo>
                    <a:pt x="23001" y="100925"/>
                  </a:lnTo>
                  <a:lnTo>
                    <a:pt x="23779" y="101498"/>
                  </a:lnTo>
                  <a:lnTo>
                    <a:pt x="24597" y="102071"/>
                  </a:lnTo>
                  <a:lnTo>
                    <a:pt x="25457" y="102603"/>
                  </a:lnTo>
                  <a:lnTo>
                    <a:pt x="26398" y="103094"/>
                  </a:lnTo>
                  <a:lnTo>
                    <a:pt x="27339" y="103585"/>
                  </a:lnTo>
                  <a:lnTo>
                    <a:pt x="28322" y="104077"/>
                  </a:lnTo>
                  <a:lnTo>
                    <a:pt x="29345" y="104527"/>
                  </a:lnTo>
                  <a:lnTo>
                    <a:pt x="30368" y="104977"/>
                  </a:lnTo>
                  <a:lnTo>
                    <a:pt x="32578" y="105795"/>
                  </a:lnTo>
                  <a:lnTo>
                    <a:pt x="34911" y="106614"/>
                  </a:lnTo>
                  <a:lnTo>
                    <a:pt x="37285" y="107351"/>
                  </a:lnTo>
                  <a:lnTo>
                    <a:pt x="39781" y="108046"/>
                  </a:lnTo>
                  <a:lnTo>
                    <a:pt x="42319" y="108701"/>
                  </a:lnTo>
                  <a:lnTo>
                    <a:pt x="44856" y="109356"/>
                  </a:lnTo>
                  <a:lnTo>
                    <a:pt x="50054" y="110584"/>
                  </a:lnTo>
                  <a:lnTo>
                    <a:pt x="55170" y="111812"/>
                  </a:lnTo>
                  <a:lnTo>
                    <a:pt x="57625" y="112426"/>
                  </a:lnTo>
                  <a:lnTo>
                    <a:pt x="60040" y="113080"/>
                  </a:lnTo>
                  <a:lnTo>
                    <a:pt x="62373" y="113776"/>
                  </a:lnTo>
                  <a:lnTo>
                    <a:pt x="64624" y="114472"/>
                  </a:lnTo>
                  <a:lnTo>
                    <a:pt x="66711" y="115209"/>
                  </a:lnTo>
                  <a:lnTo>
                    <a:pt x="67693" y="115618"/>
                  </a:lnTo>
                  <a:lnTo>
                    <a:pt x="68675" y="115986"/>
                  </a:lnTo>
                  <a:lnTo>
                    <a:pt x="69617" y="116436"/>
                  </a:lnTo>
                  <a:lnTo>
                    <a:pt x="70476" y="116846"/>
                  </a:lnTo>
                  <a:lnTo>
                    <a:pt x="71336" y="117296"/>
                  </a:lnTo>
                  <a:lnTo>
                    <a:pt x="72113" y="117746"/>
                  </a:lnTo>
                  <a:lnTo>
                    <a:pt x="72850" y="118237"/>
                  </a:lnTo>
                  <a:lnTo>
                    <a:pt x="73546" y="118728"/>
                  </a:lnTo>
                  <a:lnTo>
                    <a:pt x="74200" y="119260"/>
                  </a:lnTo>
                  <a:lnTo>
                    <a:pt x="74773" y="119792"/>
                  </a:lnTo>
                  <a:lnTo>
                    <a:pt x="75305" y="120365"/>
                  </a:lnTo>
                  <a:lnTo>
                    <a:pt x="75756" y="120938"/>
                  </a:lnTo>
                  <a:lnTo>
                    <a:pt x="76165" y="121552"/>
                  </a:lnTo>
                  <a:lnTo>
                    <a:pt x="76533" y="122166"/>
                  </a:lnTo>
                  <a:lnTo>
                    <a:pt x="0" y="122166"/>
                  </a:lnTo>
                  <a:lnTo>
                    <a:pt x="0" y="122166"/>
                  </a:lnTo>
                  <a:close/>
                  <a:moveTo>
                    <a:pt x="280962" y="1"/>
                  </a:moveTo>
                  <a:lnTo>
                    <a:pt x="280962" y="122166"/>
                  </a:lnTo>
                  <a:lnTo>
                    <a:pt x="126750" y="122166"/>
                  </a:lnTo>
                  <a:lnTo>
                    <a:pt x="126750" y="122166"/>
                  </a:lnTo>
                  <a:lnTo>
                    <a:pt x="129206" y="122125"/>
                  </a:lnTo>
                  <a:lnTo>
                    <a:pt x="131621" y="122043"/>
                  </a:lnTo>
                  <a:lnTo>
                    <a:pt x="133953" y="121920"/>
                  </a:lnTo>
                  <a:lnTo>
                    <a:pt x="136245" y="121757"/>
                  </a:lnTo>
                  <a:lnTo>
                    <a:pt x="138496" y="121511"/>
                  </a:lnTo>
                  <a:lnTo>
                    <a:pt x="140706" y="121225"/>
                  </a:lnTo>
                  <a:lnTo>
                    <a:pt x="142875" y="120897"/>
                  </a:lnTo>
                  <a:lnTo>
                    <a:pt x="145004" y="120529"/>
                  </a:lnTo>
                  <a:lnTo>
                    <a:pt x="147050" y="120120"/>
                  </a:lnTo>
                  <a:lnTo>
                    <a:pt x="149055" y="119669"/>
                  </a:lnTo>
                  <a:lnTo>
                    <a:pt x="151020" y="119178"/>
                  </a:lnTo>
                  <a:lnTo>
                    <a:pt x="152943" y="118646"/>
                  </a:lnTo>
                  <a:lnTo>
                    <a:pt x="154826" y="118032"/>
                  </a:lnTo>
                  <a:lnTo>
                    <a:pt x="156668" y="117419"/>
                  </a:lnTo>
                  <a:lnTo>
                    <a:pt x="158428" y="116764"/>
                  </a:lnTo>
                  <a:lnTo>
                    <a:pt x="160187" y="116068"/>
                  </a:lnTo>
                  <a:lnTo>
                    <a:pt x="161865" y="115372"/>
                  </a:lnTo>
                  <a:lnTo>
                    <a:pt x="163502" y="114595"/>
                  </a:lnTo>
                  <a:lnTo>
                    <a:pt x="165099" y="113817"/>
                  </a:lnTo>
                  <a:lnTo>
                    <a:pt x="166654" y="112998"/>
                  </a:lnTo>
                  <a:lnTo>
                    <a:pt x="168168" y="112139"/>
                  </a:lnTo>
                  <a:lnTo>
                    <a:pt x="169641" y="111239"/>
                  </a:lnTo>
                  <a:lnTo>
                    <a:pt x="171074" y="110338"/>
                  </a:lnTo>
                  <a:lnTo>
                    <a:pt x="172424" y="109397"/>
                  </a:lnTo>
                  <a:lnTo>
                    <a:pt x="173775" y="108456"/>
                  </a:lnTo>
                  <a:lnTo>
                    <a:pt x="175044" y="107433"/>
                  </a:lnTo>
                  <a:lnTo>
                    <a:pt x="176313" y="106450"/>
                  </a:lnTo>
                  <a:lnTo>
                    <a:pt x="177499" y="105427"/>
                  </a:lnTo>
                  <a:lnTo>
                    <a:pt x="178645" y="104363"/>
                  </a:lnTo>
                  <a:lnTo>
                    <a:pt x="179791" y="103299"/>
                  </a:lnTo>
                  <a:lnTo>
                    <a:pt x="180855" y="102194"/>
                  </a:lnTo>
                  <a:lnTo>
                    <a:pt x="181879" y="101089"/>
                  </a:lnTo>
                  <a:lnTo>
                    <a:pt x="182861" y="99984"/>
                  </a:lnTo>
                  <a:lnTo>
                    <a:pt x="183802" y="98838"/>
                  </a:lnTo>
                  <a:lnTo>
                    <a:pt x="184743" y="97692"/>
                  </a:lnTo>
                  <a:lnTo>
                    <a:pt x="185603" y="96505"/>
                  </a:lnTo>
                  <a:lnTo>
                    <a:pt x="186421" y="95359"/>
                  </a:lnTo>
                  <a:lnTo>
                    <a:pt x="187199" y="94172"/>
                  </a:lnTo>
                  <a:lnTo>
                    <a:pt x="187936" y="92945"/>
                  </a:lnTo>
                  <a:lnTo>
                    <a:pt x="188631" y="91758"/>
                  </a:lnTo>
                  <a:lnTo>
                    <a:pt x="189327" y="90571"/>
                  </a:lnTo>
                  <a:lnTo>
                    <a:pt x="189941" y="89343"/>
                  </a:lnTo>
                  <a:lnTo>
                    <a:pt x="190514" y="88115"/>
                  </a:lnTo>
                  <a:lnTo>
                    <a:pt x="191046" y="86928"/>
                  </a:lnTo>
                  <a:lnTo>
                    <a:pt x="191578" y="85701"/>
                  </a:lnTo>
                  <a:lnTo>
                    <a:pt x="192028" y="84473"/>
                  </a:lnTo>
                  <a:lnTo>
                    <a:pt x="192479" y="83245"/>
                  </a:lnTo>
                  <a:lnTo>
                    <a:pt x="192847" y="82017"/>
                  </a:lnTo>
                  <a:lnTo>
                    <a:pt x="193215" y="80830"/>
                  </a:lnTo>
                  <a:lnTo>
                    <a:pt x="193502" y="79603"/>
                  </a:lnTo>
                  <a:lnTo>
                    <a:pt x="193788" y="78375"/>
                  </a:lnTo>
                  <a:lnTo>
                    <a:pt x="194034" y="77188"/>
                  </a:lnTo>
                  <a:lnTo>
                    <a:pt x="194238" y="76001"/>
                  </a:lnTo>
                  <a:lnTo>
                    <a:pt x="194402" y="74814"/>
                  </a:lnTo>
                  <a:lnTo>
                    <a:pt x="194525" y="73627"/>
                  </a:lnTo>
                  <a:lnTo>
                    <a:pt x="194607" y="72481"/>
                  </a:lnTo>
                  <a:lnTo>
                    <a:pt x="194648" y="71335"/>
                  </a:lnTo>
                  <a:lnTo>
                    <a:pt x="194689" y="70189"/>
                  </a:lnTo>
                  <a:lnTo>
                    <a:pt x="194648" y="69084"/>
                  </a:lnTo>
                  <a:lnTo>
                    <a:pt x="194607" y="67979"/>
                  </a:lnTo>
                  <a:lnTo>
                    <a:pt x="194525" y="66874"/>
                  </a:lnTo>
                  <a:lnTo>
                    <a:pt x="194402" y="65810"/>
                  </a:lnTo>
                  <a:lnTo>
                    <a:pt x="194238" y="64787"/>
                  </a:lnTo>
                  <a:lnTo>
                    <a:pt x="194034" y="63723"/>
                  </a:lnTo>
                  <a:lnTo>
                    <a:pt x="194034" y="63723"/>
                  </a:lnTo>
                  <a:lnTo>
                    <a:pt x="195466" y="64051"/>
                  </a:lnTo>
                  <a:lnTo>
                    <a:pt x="196940" y="64296"/>
                  </a:lnTo>
                  <a:lnTo>
                    <a:pt x="198454" y="64501"/>
                  </a:lnTo>
                  <a:lnTo>
                    <a:pt x="200009" y="64623"/>
                  </a:lnTo>
                  <a:lnTo>
                    <a:pt x="201564" y="64705"/>
                  </a:lnTo>
                  <a:lnTo>
                    <a:pt x="203119" y="64705"/>
                  </a:lnTo>
                  <a:lnTo>
                    <a:pt x="204675" y="64623"/>
                  </a:lnTo>
                  <a:lnTo>
                    <a:pt x="206230" y="64501"/>
                  </a:lnTo>
                  <a:lnTo>
                    <a:pt x="207785" y="64296"/>
                  </a:lnTo>
                  <a:lnTo>
                    <a:pt x="209299" y="64051"/>
                  </a:lnTo>
                  <a:lnTo>
                    <a:pt x="210773" y="63682"/>
                  </a:lnTo>
                  <a:lnTo>
                    <a:pt x="212205" y="63273"/>
                  </a:lnTo>
                  <a:lnTo>
                    <a:pt x="213597" y="62782"/>
                  </a:lnTo>
                  <a:lnTo>
                    <a:pt x="214947" y="62209"/>
                  </a:lnTo>
                  <a:lnTo>
                    <a:pt x="215602" y="61881"/>
                  </a:lnTo>
                  <a:lnTo>
                    <a:pt x="216216" y="61554"/>
                  </a:lnTo>
                  <a:lnTo>
                    <a:pt x="216830" y="61227"/>
                  </a:lnTo>
                  <a:lnTo>
                    <a:pt x="217403" y="60817"/>
                  </a:lnTo>
                  <a:lnTo>
                    <a:pt x="217976" y="60449"/>
                  </a:lnTo>
                  <a:lnTo>
                    <a:pt x="218508" y="60040"/>
                  </a:lnTo>
                  <a:lnTo>
                    <a:pt x="218999" y="59590"/>
                  </a:lnTo>
                  <a:lnTo>
                    <a:pt x="219490" y="59139"/>
                  </a:lnTo>
                  <a:lnTo>
                    <a:pt x="219981" y="58648"/>
                  </a:lnTo>
                  <a:lnTo>
                    <a:pt x="220431" y="58157"/>
                  </a:lnTo>
                  <a:lnTo>
                    <a:pt x="220841" y="57625"/>
                  </a:lnTo>
                  <a:lnTo>
                    <a:pt x="221209" y="57052"/>
                  </a:lnTo>
                  <a:lnTo>
                    <a:pt x="221577" y="56479"/>
                  </a:lnTo>
                  <a:lnTo>
                    <a:pt x="221864" y="55906"/>
                  </a:lnTo>
                  <a:lnTo>
                    <a:pt x="222191" y="55292"/>
                  </a:lnTo>
                  <a:lnTo>
                    <a:pt x="222437" y="54637"/>
                  </a:lnTo>
                  <a:lnTo>
                    <a:pt x="222642" y="53983"/>
                  </a:lnTo>
                  <a:lnTo>
                    <a:pt x="222846" y="53287"/>
                  </a:lnTo>
                  <a:lnTo>
                    <a:pt x="222969" y="52591"/>
                  </a:lnTo>
                  <a:lnTo>
                    <a:pt x="223092" y="51854"/>
                  </a:lnTo>
                  <a:lnTo>
                    <a:pt x="223174" y="51118"/>
                  </a:lnTo>
                  <a:lnTo>
                    <a:pt x="223214" y="50299"/>
                  </a:lnTo>
                  <a:lnTo>
                    <a:pt x="223214" y="49522"/>
                  </a:lnTo>
                  <a:lnTo>
                    <a:pt x="223133" y="48662"/>
                  </a:lnTo>
                  <a:lnTo>
                    <a:pt x="223051" y="47803"/>
                  </a:lnTo>
                  <a:lnTo>
                    <a:pt x="222928" y="46943"/>
                  </a:lnTo>
                  <a:lnTo>
                    <a:pt x="222723" y="46043"/>
                  </a:lnTo>
                  <a:lnTo>
                    <a:pt x="222519" y="45102"/>
                  </a:lnTo>
                  <a:lnTo>
                    <a:pt x="222232" y="44119"/>
                  </a:lnTo>
                  <a:lnTo>
                    <a:pt x="221905" y="43137"/>
                  </a:lnTo>
                  <a:lnTo>
                    <a:pt x="221536" y="42155"/>
                  </a:lnTo>
                  <a:lnTo>
                    <a:pt x="221127" y="41091"/>
                  </a:lnTo>
                  <a:lnTo>
                    <a:pt x="220636" y="40027"/>
                  </a:lnTo>
                  <a:lnTo>
                    <a:pt x="220104" y="38922"/>
                  </a:lnTo>
                  <a:lnTo>
                    <a:pt x="219531" y="37817"/>
                  </a:lnTo>
                  <a:lnTo>
                    <a:pt x="218876" y="36671"/>
                  </a:lnTo>
                  <a:lnTo>
                    <a:pt x="218876" y="36671"/>
                  </a:lnTo>
                  <a:lnTo>
                    <a:pt x="220472" y="37080"/>
                  </a:lnTo>
                  <a:lnTo>
                    <a:pt x="221987" y="37448"/>
                  </a:lnTo>
                  <a:lnTo>
                    <a:pt x="223542" y="37776"/>
                  </a:lnTo>
                  <a:lnTo>
                    <a:pt x="225097" y="38103"/>
                  </a:lnTo>
                  <a:lnTo>
                    <a:pt x="226611" y="38390"/>
                  </a:lnTo>
                  <a:lnTo>
                    <a:pt x="228126" y="38635"/>
                  </a:lnTo>
                  <a:lnTo>
                    <a:pt x="229640" y="38881"/>
                  </a:lnTo>
                  <a:lnTo>
                    <a:pt x="231113" y="39085"/>
                  </a:lnTo>
                  <a:lnTo>
                    <a:pt x="232628" y="39249"/>
                  </a:lnTo>
                  <a:lnTo>
                    <a:pt x="234101" y="39372"/>
                  </a:lnTo>
                  <a:lnTo>
                    <a:pt x="235533" y="39454"/>
                  </a:lnTo>
                  <a:lnTo>
                    <a:pt x="237007" y="39536"/>
                  </a:lnTo>
                  <a:lnTo>
                    <a:pt x="238439" y="39577"/>
                  </a:lnTo>
                  <a:lnTo>
                    <a:pt x="239872" y="39617"/>
                  </a:lnTo>
                  <a:lnTo>
                    <a:pt x="241263" y="39577"/>
                  </a:lnTo>
                  <a:lnTo>
                    <a:pt x="242655" y="39536"/>
                  </a:lnTo>
                  <a:lnTo>
                    <a:pt x="244046" y="39454"/>
                  </a:lnTo>
                  <a:lnTo>
                    <a:pt x="245397" y="39331"/>
                  </a:lnTo>
                  <a:lnTo>
                    <a:pt x="246747" y="39208"/>
                  </a:lnTo>
                  <a:lnTo>
                    <a:pt x="248057" y="39044"/>
                  </a:lnTo>
                  <a:lnTo>
                    <a:pt x="249367" y="38840"/>
                  </a:lnTo>
                  <a:lnTo>
                    <a:pt x="250676" y="38594"/>
                  </a:lnTo>
                  <a:lnTo>
                    <a:pt x="251945" y="38349"/>
                  </a:lnTo>
                  <a:lnTo>
                    <a:pt x="253173" y="38062"/>
                  </a:lnTo>
                  <a:lnTo>
                    <a:pt x="254401" y="37735"/>
                  </a:lnTo>
                  <a:lnTo>
                    <a:pt x="255628" y="37366"/>
                  </a:lnTo>
                  <a:lnTo>
                    <a:pt x="256815" y="36957"/>
                  </a:lnTo>
                  <a:lnTo>
                    <a:pt x="258002" y="36548"/>
                  </a:lnTo>
                  <a:lnTo>
                    <a:pt x="259148" y="36098"/>
                  </a:lnTo>
                  <a:lnTo>
                    <a:pt x="260253" y="35607"/>
                  </a:lnTo>
                  <a:lnTo>
                    <a:pt x="261358" y="35116"/>
                  </a:lnTo>
                  <a:lnTo>
                    <a:pt x="262422" y="34543"/>
                  </a:lnTo>
                  <a:lnTo>
                    <a:pt x="263486" y="33970"/>
                  </a:lnTo>
                  <a:lnTo>
                    <a:pt x="264509" y="33356"/>
                  </a:lnTo>
                  <a:lnTo>
                    <a:pt x="265533" y="32742"/>
                  </a:lnTo>
                  <a:lnTo>
                    <a:pt x="266474" y="32046"/>
                  </a:lnTo>
                  <a:lnTo>
                    <a:pt x="267456" y="31350"/>
                  </a:lnTo>
                  <a:lnTo>
                    <a:pt x="268357" y="30614"/>
                  </a:lnTo>
                  <a:lnTo>
                    <a:pt x="269257" y="29836"/>
                  </a:lnTo>
                  <a:lnTo>
                    <a:pt x="270116" y="29058"/>
                  </a:lnTo>
                  <a:lnTo>
                    <a:pt x="270976" y="28199"/>
                  </a:lnTo>
                  <a:lnTo>
                    <a:pt x="271754" y="27340"/>
                  </a:lnTo>
                  <a:lnTo>
                    <a:pt x="272531" y="26439"/>
                  </a:lnTo>
                  <a:lnTo>
                    <a:pt x="273309" y="25498"/>
                  </a:lnTo>
                  <a:lnTo>
                    <a:pt x="274004" y="24557"/>
                  </a:lnTo>
                  <a:lnTo>
                    <a:pt x="274700" y="23574"/>
                  </a:lnTo>
                  <a:lnTo>
                    <a:pt x="275355" y="22510"/>
                  </a:lnTo>
                  <a:lnTo>
                    <a:pt x="275969" y="21487"/>
                  </a:lnTo>
                  <a:lnTo>
                    <a:pt x="276542" y="20382"/>
                  </a:lnTo>
                  <a:lnTo>
                    <a:pt x="277115" y="19236"/>
                  </a:lnTo>
                  <a:lnTo>
                    <a:pt x="277606" y="18090"/>
                  </a:lnTo>
                  <a:lnTo>
                    <a:pt x="278097" y="16903"/>
                  </a:lnTo>
                  <a:lnTo>
                    <a:pt x="278547" y="15675"/>
                  </a:lnTo>
                  <a:lnTo>
                    <a:pt x="278957" y="14407"/>
                  </a:lnTo>
                  <a:lnTo>
                    <a:pt x="279325" y="13138"/>
                  </a:lnTo>
                  <a:lnTo>
                    <a:pt x="279693" y="11787"/>
                  </a:lnTo>
                  <a:lnTo>
                    <a:pt x="279980" y="10437"/>
                  </a:lnTo>
                  <a:lnTo>
                    <a:pt x="280225" y="9045"/>
                  </a:lnTo>
                  <a:lnTo>
                    <a:pt x="280471" y="7613"/>
                  </a:lnTo>
                  <a:lnTo>
                    <a:pt x="280635" y="6181"/>
                  </a:lnTo>
                  <a:lnTo>
                    <a:pt x="280798" y="4666"/>
                  </a:lnTo>
                  <a:lnTo>
                    <a:pt x="280880" y="3152"/>
                  </a:lnTo>
                  <a:lnTo>
                    <a:pt x="280962" y="1597"/>
                  </a:lnTo>
                  <a:lnTo>
                    <a:pt x="280962" y="1"/>
                  </a:lnTo>
                  <a:lnTo>
                    <a:pt x="280962" y="1"/>
                  </a:lnTo>
                  <a:close/>
                  <a:moveTo>
                    <a:pt x="119302" y="122166"/>
                  </a:moveTo>
                  <a:lnTo>
                    <a:pt x="86888" y="122166"/>
                  </a:lnTo>
                  <a:lnTo>
                    <a:pt x="86888" y="122166"/>
                  </a:lnTo>
                  <a:lnTo>
                    <a:pt x="87911" y="121347"/>
                  </a:lnTo>
                  <a:lnTo>
                    <a:pt x="88975" y="120611"/>
                  </a:lnTo>
                  <a:lnTo>
                    <a:pt x="89998" y="119956"/>
                  </a:lnTo>
                  <a:lnTo>
                    <a:pt x="91062" y="119342"/>
                  </a:lnTo>
                  <a:lnTo>
                    <a:pt x="92126" y="118851"/>
                  </a:lnTo>
                  <a:lnTo>
                    <a:pt x="93190" y="118360"/>
                  </a:lnTo>
                  <a:lnTo>
                    <a:pt x="94255" y="117992"/>
                  </a:lnTo>
                  <a:lnTo>
                    <a:pt x="95319" y="117623"/>
                  </a:lnTo>
                  <a:lnTo>
                    <a:pt x="96383" y="117378"/>
                  </a:lnTo>
                  <a:lnTo>
                    <a:pt x="97447" y="117132"/>
                  </a:lnTo>
                  <a:lnTo>
                    <a:pt x="98552" y="116968"/>
                  </a:lnTo>
                  <a:lnTo>
                    <a:pt x="99616" y="116887"/>
                  </a:lnTo>
                  <a:lnTo>
                    <a:pt x="100680" y="116805"/>
                  </a:lnTo>
                  <a:lnTo>
                    <a:pt x="101744" y="116805"/>
                  </a:lnTo>
                  <a:lnTo>
                    <a:pt x="102808" y="116805"/>
                  </a:lnTo>
                  <a:lnTo>
                    <a:pt x="103872" y="116887"/>
                  </a:lnTo>
                  <a:lnTo>
                    <a:pt x="104936" y="117009"/>
                  </a:lnTo>
                  <a:lnTo>
                    <a:pt x="106000" y="117173"/>
                  </a:lnTo>
                  <a:lnTo>
                    <a:pt x="107024" y="117337"/>
                  </a:lnTo>
                  <a:lnTo>
                    <a:pt x="108047" y="117582"/>
                  </a:lnTo>
                  <a:lnTo>
                    <a:pt x="109070" y="117828"/>
                  </a:lnTo>
                  <a:lnTo>
                    <a:pt x="110093" y="118114"/>
                  </a:lnTo>
                  <a:lnTo>
                    <a:pt x="111075" y="118442"/>
                  </a:lnTo>
                  <a:lnTo>
                    <a:pt x="112058" y="118769"/>
                  </a:lnTo>
                  <a:lnTo>
                    <a:pt x="113040" y="119137"/>
                  </a:lnTo>
                  <a:lnTo>
                    <a:pt x="113981" y="119506"/>
                  </a:lnTo>
                  <a:lnTo>
                    <a:pt x="115823" y="120365"/>
                  </a:lnTo>
                  <a:lnTo>
                    <a:pt x="117624" y="121225"/>
                  </a:lnTo>
                  <a:lnTo>
                    <a:pt x="119302" y="122166"/>
                  </a:lnTo>
                  <a:lnTo>
                    <a:pt x="119302" y="1221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9"/>
            <p:cNvSpPr/>
            <p:nvPr/>
          </p:nvSpPr>
          <p:spPr>
            <a:xfrm>
              <a:off x="5704900" y="1873200"/>
              <a:ext cx="825725" cy="702925"/>
            </a:xfrm>
            <a:custGeom>
              <a:avLst/>
              <a:gdLst/>
              <a:ahLst/>
              <a:cxnLst/>
              <a:rect l="l" t="t" r="r" b="b"/>
              <a:pathLst>
                <a:path w="33029" h="28117" extrusionOk="0">
                  <a:moveTo>
                    <a:pt x="33028" y="3970"/>
                  </a:moveTo>
                  <a:lnTo>
                    <a:pt x="33028" y="3970"/>
                  </a:lnTo>
                  <a:lnTo>
                    <a:pt x="32742" y="3929"/>
                  </a:lnTo>
                  <a:lnTo>
                    <a:pt x="31923" y="3888"/>
                  </a:lnTo>
                  <a:lnTo>
                    <a:pt x="30695" y="3847"/>
                  </a:lnTo>
                  <a:lnTo>
                    <a:pt x="29058" y="3929"/>
                  </a:lnTo>
                  <a:lnTo>
                    <a:pt x="28117" y="4011"/>
                  </a:lnTo>
                  <a:lnTo>
                    <a:pt x="27094" y="4093"/>
                  </a:lnTo>
                  <a:lnTo>
                    <a:pt x="26030" y="4257"/>
                  </a:lnTo>
                  <a:lnTo>
                    <a:pt x="24884" y="4461"/>
                  </a:lnTo>
                  <a:lnTo>
                    <a:pt x="23738" y="4707"/>
                  </a:lnTo>
                  <a:lnTo>
                    <a:pt x="22551" y="5034"/>
                  </a:lnTo>
                  <a:lnTo>
                    <a:pt x="21323" y="5403"/>
                  </a:lnTo>
                  <a:lnTo>
                    <a:pt x="20054" y="5894"/>
                  </a:lnTo>
                  <a:lnTo>
                    <a:pt x="18826" y="6426"/>
                  </a:lnTo>
                  <a:lnTo>
                    <a:pt x="17558" y="7040"/>
                  </a:lnTo>
                  <a:lnTo>
                    <a:pt x="16330" y="7735"/>
                  </a:lnTo>
                  <a:lnTo>
                    <a:pt x="15102" y="8554"/>
                  </a:lnTo>
                  <a:lnTo>
                    <a:pt x="14488" y="9004"/>
                  </a:lnTo>
                  <a:lnTo>
                    <a:pt x="13915" y="9495"/>
                  </a:lnTo>
                  <a:lnTo>
                    <a:pt x="13342" y="9986"/>
                  </a:lnTo>
                  <a:lnTo>
                    <a:pt x="12769" y="10518"/>
                  </a:lnTo>
                  <a:lnTo>
                    <a:pt x="12196" y="11050"/>
                  </a:lnTo>
                  <a:lnTo>
                    <a:pt x="11623" y="11664"/>
                  </a:lnTo>
                  <a:lnTo>
                    <a:pt x="11091" y="12278"/>
                  </a:lnTo>
                  <a:lnTo>
                    <a:pt x="10559" y="12892"/>
                  </a:lnTo>
                  <a:lnTo>
                    <a:pt x="10068" y="13588"/>
                  </a:lnTo>
                  <a:lnTo>
                    <a:pt x="9577" y="14284"/>
                  </a:lnTo>
                  <a:lnTo>
                    <a:pt x="9086" y="15061"/>
                  </a:lnTo>
                  <a:lnTo>
                    <a:pt x="8636" y="15839"/>
                  </a:lnTo>
                  <a:lnTo>
                    <a:pt x="8186" y="16657"/>
                  </a:lnTo>
                  <a:lnTo>
                    <a:pt x="7776" y="17476"/>
                  </a:lnTo>
                  <a:lnTo>
                    <a:pt x="7408" y="18376"/>
                  </a:lnTo>
                  <a:lnTo>
                    <a:pt x="7040" y="19318"/>
                  </a:lnTo>
                  <a:lnTo>
                    <a:pt x="6671" y="20259"/>
                  </a:lnTo>
                  <a:lnTo>
                    <a:pt x="6344" y="21282"/>
                  </a:lnTo>
                  <a:lnTo>
                    <a:pt x="6057" y="22305"/>
                  </a:lnTo>
                  <a:lnTo>
                    <a:pt x="5771" y="23369"/>
                  </a:lnTo>
                  <a:lnTo>
                    <a:pt x="5566" y="24515"/>
                  </a:lnTo>
                  <a:lnTo>
                    <a:pt x="5321" y="25661"/>
                  </a:lnTo>
                  <a:lnTo>
                    <a:pt x="5157" y="26889"/>
                  </a:lnTo>
                  <a:lnTo>
                    <a:pt x="4993" y="28117"/>
                  </a:lnTo>
                  <a:lnTo>
                    <a:pt x="4993" y="28117"/>
                  </a:lnTo>
                  <a:lnTo>
                    <a:pt x="4543" y="27503"/>
                  </a:lnTo>
                  <a:lnTo>
                    <a:pt x="4011" y="26766"/>
                  </a:lnTo>
                  <a:lnTo>
                    <a:pt x="3356" y="25784"/>
                  </a:lnTo>
                  <a:lnTo>
                    <a:pt x="2660" y="24597"/>
                  </a:lnTo>
                  <a:lnTo>
                    <a:pt x="2292" y="23901"/>
                  </a:lnTo>
                  <a:lnTo>
                    <a:pt x="1924" y="23206"/>
                  </a:lnTo>
                  <a:lnTo>
                    <a:pt x="1596" y="22428"/>
                  </a:lnTo>
                  <a:lnTo>
                    <a:pt x="1269" y="21650"/>
                  </a:lnTo>
                  <a:lnTo>
                    <a:pt x="942" y="20791"/>
                  </a:lnTo>
                  <a:lnTo>
                    <a:pt x="696" y="19931"/>
                  </a:lnTo>
                  <a:lnTo>
                    <a:pt x="450" y="19031"/>
                  </a:lnTo>
                  <a:lnTo>
                    <a:pt x="246" y="18131"/>
                  </a:lnTo>
                  <a:lnTo>
                    <a:pt x="123" y="17189"/>
                  </a:lnTo>
                  <a:lnTo>
                    <a:pt x="41" y="16207"/>
                  </a:lnTo>
                  <a:lnTo>
                    <a:pt x="0" y="15225"/>
                  </a:lnTo>
                  <a:lnTo>
                    <a:pt x="82" y="14243"/>
                  </a:lnTo>
                  <a:lnTo>
                    <a:pt x="205" y="13260"/>
                  </a:lnTo>
                  <a:lnTo>
                    <a:pt x="409" y="12237"/>
                  </a:lnTo>
                  <a:lnTo>
                    <a:pt x="737" y="11255"/>
                  </a:lnTo>
                  <a:lnTo>
                    <a:pt x="1146" y="10232"/>
                  </a:lnTo>
                  <a:lnTo>
                    <a:pt x="1392" y="9741"/>
                  </a:lnTo>
                  <a:lnTo>
                    <a:pt x="1637" y="9250"/>
                  </a:lnTo>
                  <a:lnTo>
                    <a:pt x="1965" y="8759"/>
                  </a:lnTo>
                  <a:lnTo>
                    <a:pt x="2292" y="8267"/>
                  </a:lnTo>
                  <a:lnTo>
                    <a:pt x="2620" y="7776"/>
                  </a:lnTo>
                  <a:lnTo>
                    <a:pt x="3029" y="7285"/>
                  </a:lnTo>
                  <a:lnTo>
                    <a:pt x="3438" y="6794"/>
                  </a:lnTo>
                  <a:lnTo>
                    <a:pt x="3888" y="6344"/>
                  </a:lnTo>
                  <a:lnTo>
                    <a:pt x="4379" y="5853"/>
                  </a:lnTo>
                  <a:lnTo>
                    <a:pt x="4870" y="5403"/>
                  </a:lnTo>
                  <a:lnTo>
                    <a:pt x="5443" y="4911"/>
                  </a:lnTo>
                  <a:lnTo>
                    <a:pt x="6016" y="4461"/>
                  </a:lnTo>
                  <a:lnTo>
                    <a:pt x="6016" y="4461"/>
                  </a:lnTo>
                  <a:lnTo>
                    <a:pt x="7244" y="3602"/>
                  </a:lnTo>
                  <a:lnTo>
                    <a:pt x="8472" y="2865"/>
                  </a:lnTo>
                  <a:lnTo>
                    <a:pt x="9659" y="2210"/>
                  </a:lnTo>
                  <a:lnTo>
                    <a:pt x="10887" y="1637"/>
                  </a:lnTo>
                  <a:lnTo>
                    <a:pt x="12114" y="1187"/>
                  </a:lnTo>
                  <a:lnTo>
                    <a:pt x="13301" y="819"/>
                  </a:lnTo>
                  <a:lnTo>
                    <a:pt x="14488" y="491"/>
                  </a:lnTo>
                  <a:lnTo>
                    <a:pt x="15675" y="287"/>
                  </a:lnTo>
                  <a:lnTo>
                    <a:pt x="16862" y="123"/>
                  </a:lnTo>
                  <a:lnTo>
                    <a:pt x="18008" y="41"/>
                  </a:lnTo>
                  <a:lnTo>
                    <a:pt x="19113" y="0"/>
                  </a:lnTo>
                  <a:lnTo>
                    <a:pt x="20218" y="41"/>
                  </a:lnTo>
                  <a:lnTo>
                    <a:pt x="21323" y="123"/>
                  </a:lnTo>
                  <a:lnTo>
                    <a:pt x="22346" y="205"/>
                  </a:lnTo>
                  <a:lnTo>
                    <a:pt x="23369" y="369"/>
                  </a:lnTo>
                  <a:lnTo>
                    <a:pt x="24352" y="573"/>
                  </a:lnTo>
                  <a:lnTo>
                    <a:pt x="25293" y="778"/>
                  </a:lnTo>
                  <a:lnTo>
                    <a:pt x="26193" y="1023"/>
                  </a:lnTo>
                  <a:lnTo>
                    <a:pt x="27053" y="1269"/>
                  </a:lnTo>
                  <a:lnTo>
                    <a:pt x="27871" y="1556"/>
                  </a:lnTo>
                  <a:lnTo>
                    <a:pt x="29345" y="2128"/>
                  </a:lnTo>
                  <a:lnTo>
                    <a:pt x="30613" y="2661"/>
                  </a:lnTo>
                  <a:lnTo>
                    <a:pt x="31637" y="3152"/>
                  </a:lnTo>
                  <a:lnTo>
                    <a:pt x="32373" y="3561"/>
                  </a:lnTo>
                  <a:lnTo>
                    <a:pt x="33028" y="3970"/>
                  </a:lnTo>
                  <a:lnTo>
                    <a:pt x="33028" y="3970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9"/>
            <p:cNvSpPr/>
            <p:nvPr/>
          </p:nvSpPr>
          <p:spPr>
            <a:xfrm>
              <a:off x="2678375" y="3824350"/>
              <a:ext cx="850275" cy="628250"/>
            </a:xfrm>
            <a:custGeom>
              <a:avLst/>
              <a:gdLst/>
              <a:ahLst/>
              <a:cxnLst/>
              <a:rect l="l" t="t" r="r" b="b"/>
              <a:pathLst>
                <a:path w="34011" h="25130" extrusionOk="0">
                  <a:moveTo>
                    <a:pt x="34010" y="9046"/>
                  </a:moveTo>
                  <a:lnTo>
                    <a:pt x="34010" y="9046"/>
                  </a:lnTo>
                  <a:lnTo>
                    <a:pt x="33765" y="8964"/>
                  </a:lnTo>
                  <a:lnTo>
                    <a:pt x="32987" y="8718"/>
                  </a:lnTo>
                  <a:lnTo>
                    <a:pt x="31800" y="8350"/>
                  </a:lnTo>
                  <a:lnTo>
                    <a:pt x="30204" y="7982"/>
                  </a:lnTo>
                  <a:lnTo>
                    <a:pt x="29263" y="7818"/>
                  </a:lnTo>
                  <a:lnTo>
                    <a:pt x="28240" y="7654"/>
                  </a:lnTo>
                  <a:lnTo>
                    <a:pt x="27175" y="7531"/>
                  </a:lnTo>
                  <a:lnTo>
                    <a:pt x="26070" y="7450"/>
                  </a:lnTo>
                  <a:lnTo>
                    <a:pt x="24843" y="7368"/>
                  </a:lnTo>
                  <a:lnTo>
                    <a:pt x="23615" y="7368"/>
                  </a:lnTo>
                  <a:lnTo>
                    <a:pt x="22346" y="7450"/>
                  </a:lnTo>
                  <a:lnTo>
                    <a:pt x="21036" y="7572"/>
                  </a:lnTo>
                  <a:lnTo>
                    <a:pt x="19686" y="7777"/>
                  </a:lnTo>
                  <a:lnTo>
                    <a:pt x="18294" y="8023"/>
                  </a:lnTo>
                  <a:lnTo>
                    <a:pt x="16903" y="8391"/>
                  </a:lnTo>
                  <a:lnTo>
                    <a:pt x="15511" y="8882"/>
                  </a:lnTo>
                  <a:lnTo>
                    <a:pt x="14816" y="9168"/>
                  </a:lnTo>
                  <a:lnTo>
                    <a:pt x="14120" y="9455"/>
                  </a:lnTo>
                  <a:lnTo>
                    <a:pt x="13465" y="9782"/>
                  </a:lnTo>
                  <a:lnTo>
                    <a:pt x="12769" y="10151"/>
                  </a:lnTo>
                  <a:lnTo>
                    <a:pt x="12073" y="10519"/>
                  </a:lnTo>
                  <a:lnTo>
                    <a:pt x="11378" y="10969"/>
                  </a:lnTo>
                  <a:lnTo>
                    <a:pt x="10682" y="11419"/>
                  </a:lnTo>
                  <a:lnTo>
                    <a:pt x="10027" y="11911"/>
                  </a:lnTo>
                  <a:lnTo>
                    <a:pt x="9372" y="12443"/>
                  </a:lnTo>
                  <a:lnTo>
                    <a:pt x="8717" y="12975"/>
                  </a:lnTo>
                  <a:lnTo>
                    <a:pt x="8063" y="13589"/>
                  </a:lnTo>
                  <a:lnTo>
                    <a:pt x="7408" y="14202"/>
                  </a:lnTo>
                  <a:lnTo>
                    <a:pt x="6753" y="14898"/>
                  </a:lnTo>
                  <a:lnTo>
                    <a:pt x="6139" y="15594"/>
                  </a:lnTo>
                  <a:lnTo>
                    <a:pt x="5525" y="16372"/>
                  </a:lnTo>
                  <a:lnTo>
                    <a:pt x="4952" y="17149"/>
                  </a:lnTo>
                  <a:lnTo>
                    <a:pt x="4338" y="18009"/>
                  </a:lnTo>
                  <a:lnTo>
                    <a:pt x="3806" y="18868"/>
                  </a:lnTo>
                  <a:lnTo>
                    <a:pt x="3233" y="19809"/>
                  </a:lnTo>
                  <a:lnTo>
                    <a:pt x="2701" y="20792"/>
                  </a:lnTo>
                  <a:lnTo>
                    <a:pt x="2169" y="21815"/>
                  </a:lnTo>
                  <a:lnTo>
                    <a:pt x="1678" y="22879"/>
                  </a:lnTo>
                  <a:lnTo>
                    <a:pt x="1187" y="23984"/>
                  </a:lnTo>
                  <a:lnTo>
                    <a:pt x="696" y="25130"/>
                  </a:lnTo>
                  <a:lnTo>
                    <a:pt x="696" y="25130"/>
                  </a:lnTo>
                  <a:lnTo>
                    <a:pt x="532" y="24393"/>
                  </a:lnTo>
                  <a:lnTo>
                    <a:pt x="368" y="23493"/>
                  </a:lnTo>
                  <a:lnTo>
                    <a:pt x="205" y="22306"/>
                  </a:lnTo>
                  <a:lnTo>
                    <a:pt x="82" y="20873"/>
                  </a:lnTo>
                  <a:lnTo>
                    <a:pt x="41" y="20096"/>
                  </a:lnTo>
                  <a:lnTo>
                    <a:pt x="0" y="19277"/>
                  </a:lnTo>
                  <a:lnTo>
                    <a:pt x="0" y="18418"/>
                  </a:lnTo>
                  <a:lnTo>
                    <a:pt x="41" y="17477"/>
                  </a:lnTo>
                  <a:lnTo>
                    <a:pt x="123" y="16576"/>
                  </a:lnTo>
                  <a:lnTo>
                    <a:pt x="246" y="15594"/>
                  </a:lnTo>
                  <a:lnTo>
                    <a:pt x="368" y="14653"/>
                  </a:lnTo>
                  <a:lnTo>
                    <a:pt x="573" y="13629"/>
                  </a:lnTo>
                  <a:lnTo>
                    <a:pt x="819" y="12647"/>
                  </a:lnTo>
                  <a:lnTo>
                    <a:pt x="1146" y="11665"/>
                  </a:lnTo>
                  <a:lnTo>
                    <a:pt x="1514" y="10683"/>
                  </a:lnTo>
                  <a:lnTo>
                    <a:pt x="1965" y="9701"/>
                  </a:lnTo>
                  <a:lnTo>
                    <a:pt x="2456" y="8718"/>
                  </a:lnTo>
                  <a:lnTo>
                    <a:pt x="3070" y="7777"/>
                  </a:lnTo>
                  <a:lnTo>
                    <a:pt x="3724" y="6836"/>
                  </a:lnTo>
                  <a:lnTo>
                    <a:pt x="4461" y="5976"/>
                  </a:lnTo>
                  <a:lnTo>
                    <a:pt x="5321" y="5117"/>
                  </a:lnTo>
                  <a:lnTo>
                    <a:pt x="6221" y="4298"/>
                  </a:lnTo>
                  <a:lnTo>
                    <a:pt x="6753" y="3889"/>
                  </a:lnTo>
                  <a:lnTo>
                    <a:pt x="7244" y="3521"/>
                  </a:lnTo>
                  <a:lnTo>
                    <a:pt x="7817" y="3152"/>
                  </a:lnTo>
                  <a:lnTo>
                    <a:pt x="8390" y="2784"/>
                  </a:lnTo>
                  <a:lnTo>
                    <a:pt x="9004" y="2457"/>
                  </a:lnTo>
                  <a:lnTo>
                    <a:pt x="9618" y="2129"/>
                  </a:lnTo>
                  <a:lnTo>
                    <a:pt x="10273" y="1843"/>
                  </a:lnTo>
                  <a:lnTo>
                    <a:pt x="10968" y="1556"/>
                  </a:lnTo>
                  <a:lnTo>
                    <a:pt x="10968" y="1556"/>
                  </a:lnTo>
                  <a:lnTo>
                    <a:pt x="12360" y="1024"/>
                  </a:lnTo>
                  <a:lnTo>
                    <a:pt x="13711" y="615"/>
                  </a:lnTo>
                  <a:lnTo>
                    <a:pt x="15020" y="328"/>
                  </a:lnTo>
                  <a:lnTo>
                    <a:pt x="16248" y="124"/>
                  </a:lnTo>
                  <a:lnTo>
                    <a:pt x="17476" y="1"/>
                  </a:lnTo>
                  <a:lnTo>
                    <a:pt x="18663" y="1"/>
                  </a:lnTo>
                  <a:lnTo>
                    <a:pt x="19809" y="42"/>
                  </a:lnTo>
                  <a:lnTo>
                    <a:pt x="20914" y="165"/>
                  </a:lnTo>
                  <a:lnTo>
                    <a:pt x="21937" y="369"/>
                  </a:lnTo>
                  <a:lnTo>
                    <a:pt x="22960" y="615"/>
                  </a:lnTo>
                  <a:lnTo>
                    <a:pt x="23942" y="901"/>
                  </a:lnTo>
                  <a:lnTo>
                    <a:pt x="24843" y="1270"/>
                  </a:lnTo>
                  <a:lnTo>
                    <a:pt x="25743" y="1638"/>
                  </a:lnTo>
                  <a:lnTo>
                    <a:pt x="26562" y="2088"/>
                  </a:lnTo>
                  <a:lnTo>
                    <a:pt x="27380" y="2538"/>
                  </a:lnTo>
                  <a:lnTo>
                    <a:pt x="28117" y="3030"/>
                  </a:lnTo>
                  <a:lnTo>
                    <a:pt x="28812" y="3521"/>
                  </a:lnTo>
                  <a:lnTo>
                    <a:pt x="29467" y="4053"/>
                  </a:lnTo>
                  <a:lnTo>
                    <a:pt x="30122" y="4585"/>
                  </a:lnTo>
                  <a:lnTo>
                    <a:pt x="30695" y="5076"/>
                  </a:lnTo>
                  <a:lnTo>
                    <a:pt x="31677" y="6099"/>
                  </a:lnTo>
                  <a:lnTo>
                    <a:pt x="32537" y="7040"/>
                  </a:lnTo>
                  <a:lnTo>
                    <a:pt x="33192" y="7859"/>
                  </a:lnTo>
                  <a:lnTo>
                    <a:pt x="33642" y="8473"/>
                  </a:lnTo>
                  <a:lnTo>
                    <a:pt x="34010" y="9046"/>
                  </a:lnTo>
                  <a:lnTo>
                    <a:pt x="34010" y="904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9"/>
            <p:cNvSpPr/>
            <p:nvPr/>
          </p:nvSpPr>
          <p:spPr>
            <a:xfrm>
              <a:off x="3334225" y="3766050"/>
              <a:ext cx="707025" cy="759200"/>
            </a:xfrm>
            <a:custGeom>
              <a:avLst/>
              <a:gdLst/>
              <a:ahLst/>
              <a:cxnLst/>
              <a:rect l="l" t="t" r="r" b="b"/>
              <a:pathLst>
                <a:path w="28281" h="30368" extrusionOk="0">
                  <a:moveTo>
                    <a:pt x="28280" y="2456"/>
                  </a:moveTo>
                  <a:lnTo>
                    <a:pt x="28280" y="2456"/>
                  </a:lnTo>
                  <a:lnTo>
                    <a:pt x="28035" y="2456"/>
                  </a:lnTo>
                  <a:lnTo>
                    <a:pt x="27216" y="2538"/>
                  </a:lnTo>
                  <a:lnTo>
                    <a:pt x="25989" y="2742"/>
                  </a:lnTo>
                  <a:lnTo>
                    <a:pt x="24392" y="3029"/>
                  </a:lnTo>
                  <a:lnTo>
                    <a:pt x="23492" y="3233"/>
                  </a:lnTo>
                  <a:lnTo>
                    <a:pt x="22551" y="3520"/>
                  </a:lnTo>
                  <a:lnTo>
                    <a:pt x="21528" y="3806"/>
                  </a:lnTo>
                  <a:lnTo>
                    <a:pt x="20463" y="4175"/>
                  </a:lnTo>
                  <a:lnTo>
                    <a:pt x="19399" y="4625"/>
                  </a:lnTo>
                  <a:lnTo>
                    <a:pt x="18294" y="5116"/>
                  </a:lnTo>
                  <a:lnTo>
                    <a:pt x="17230" y="5689"/>
                  </a:lnTo>
                  <a:lnTo>
                    <a:pt x="16125" y="6303"/>
                  </a:lnTo>
                  <a:lnTo>
                    <a:pt x="15020" y="7039"/>
                  </a:lnTo>
                  <a:lnTo>
                    <a:pt x="13956" y="7817"/>
                  </a:lnTo>
                  <a:lnTo>
                    <a:pt x="12933" y="8717"/>
                  </a:lnTo>
                  <a:lnTo>
                    <a:pt x="12442" y="9209"/>
                  </a:lnTo>
                  <a:lnTo>
                    <a:pt x="11951" y="9700"/>
                  </a:lnTo>
                  <a:lnTo>
                    <a:pt x="11501" y="10232"/>
                  </a:lnTo>
                  <a:lnTo>
                    <a:pt x="11009" y="10764"/>
                  </a:lnTo>
                  <a:lnTo>
                    <a:pt x="10600" y="11378"/>
                  </a:lnTo>
                  <a:lnTo>
                    <a:pt x="10150" y="11951"/>
                  </a:lnTo>
                  <a:lnTo>
                    <a:pt x="9741" y="12605"/>
                  </a:lnTo>
                  <a:lnTo>
                    <a:pt x="9372" y="13260"/>
                  </a:lnTo>
                  <a:lnTo>
                    <a:pt x="9004" y="13915"/>
                  </a:lnTo>
                  <a:lnTo>
                    <a:pt x="8636" y="14652"/>
                  </a:lnTo>
                  <a:lnTo>
                    <a:pt x="8349" y="15388"/>
                  </a:lnTo>
                  <a:lnTo>
                    <a:pt x="8022" y="16166"/>
                  </a:lnTo>
                  <a:lnTo>
                    <a:pt x="7776" y="16944"/>
                  </a:lnTo>
                  <a:lnTo>
                    <a:pt x="7531" y="17803"/>
                  </a:lnTo>
                  <a:lnTo>
                    <a:pt x="7285" y="18663"/>
                  </a:lnTo>
                  <a:lnTo>
                    <a:pt x="7121" y="19563"/>
                  </a:lnTo>
                  <a:lnTo>
                    <a:pt x="6958" y="20463"/>
                  </a:lnTo>
                  <a:lnTo>
                    <a:pt x="6835" y="21446"/>
                  </a:lnTo>
                  <a:lnTo>
                    <a:pt x="6753" y="22428"/>
                  </a:lnTo>
                  <a:lnTo>
                    <a:pt x="6671" y="23451"/>
                  </a:lnTo>
                  <a:lnTo>
                    <a:pt x="6671" y="24515"/>
                  </a:lnTo>
                  <a:lnTo>
                    <a:pt x="6671" y="25620"/>
                  </a:lnTo>
                  <a:lnTo>
                    <a:pt x="6753" y="26725"/>
                  </a:lnTo>
                  <a:lnTo>
                    <a:pt x="6835" y="27912"/>
                  </a:lnTo>
                  <a:lnTo>
                    <a:pt x="6999" y="29099"/>
                  </a:lnTo>
                  <a:lnTo>
                    <a:pt x="7162" y="30368"/>
                  </a:lnTo>
                  <a:lnTo>
                    <a:pt x="7162" y="30368"/>
                  </a:lnTo>
                  <a:lnTo>
                    <a:pt x="6385" y="29713"/>
                  </a:lnTo>
                  <a:lnTo>
                    <a:pt x="5689" y="29058"/>
                  </a:lnTo>
                  <a:lnTo>
                    <a:pt x="4993" y="28362"/>
                  </a:lnTo>
                  <a:lnTo>
                    <a:pt x="4379" y="27666"/>
                  </a:lnTo>
                  <a:lnTo>
                    <a:pt x="3806" y="26971"/>
                  </a:lnTo>
                  <a:lnTo>
                    <a:pt x="3274" y="26275"/>
                  </a:lnTo>
                  <a:lnTo>
                    <a:pt x="2742" y="25538"/>
                  </a:lnTo>
                  <a:lnTo>
                    <a:pt x="2292" y="24802"/>
                  </a:lnTo>
                  <a:lnTo>
                    <a:pt x="1883" y="24065"/>
                  </a:lnTo>
                  <a:lnTo>
                    <a:pt x="1514" y="23328"/>
                  </a:lnTo>
                  <a:lnTo>
                    <a:pt x="1187" y="22592"/>
                  </a:lnTo>
                  <a:lnTo>
                    <a:pt x="900" y="21855"/>
                  </a:lnTo>
                  <a:lnTo>
                    <a:pt x="655" y="21077"/>
                  </a:lnTo>
                  <a:lnTo>
                    <a:pt x="450" y="20300"/>
                  </a:lnTo>
                  <a:lnTo>
                    <a:pt x="287" y="19563"/>
                  </a:lnTo>
                  <a:lnTo>
                    <a:pt x="164" y="18785"/>
                  </a:lnTo>
                  <a:lnTo>
                    <a:pt x="82" y="18049"/>
                  </a:lnTo>
                  <a:lnTo>
                    <a:pt x="0" y="17271"/>
                  </a:lnTo>
                  <a:lnTo>
                    <a:pt x="0" y="16534"/>
                  </a:lnTo>
                  <a:lnTo>
                    <a:pt x="0" y="15757"/>
                  </a:lnTo>
                  <a:lnTo>
                    <a:pt x="82" y="15020"/>
                  </a:lnTo>
                  <a:lnTo>
                    <a:pt x="164" y="14283"/>
                  </a:lnTo>
                  <a:lnTo>
                    <a:pt x="287" y="13547"/>
                  </a:lnTo>
                  <a:lnTo>
                    <a:pt x="450" y="12810"/>
                  </a:lnTo>
                  <a:lnTo>
                    <a:pt x="655" y="12114"/>
                  </a:lnTo>
                  <a:lnTo>
                    <a:pt x="860" y="11419"/>
                  </a:lnTo>
                  <a:lnTo>
                    <a:pt x="1105" y="10723"/>
                  </a:lnTo>
                  <a:lnTo>
                    <a:pt x="1392" y="10027"/>
                  </a:lnTo>
                  <a:lnTo>
                    <a:pt x="1719" y="9372"/>
                  </a:lnTo>
                  <a:lnTo>
                    <a:pt x="2087" y="8717"/>
                  </a:lnTo>
                  <a:lnTo>
                    <a:pt x="2456" y="8063"/>
                  </a:lnTo>
                  <a:lnTo>
                    <a:pt x="2865" y="7449"/>
                  </a:lnTo>
                  <a:lnTo>
                    <a:pt x="3315" y="6835"/>
                  </a:lnTo>
                  <a:lnTo>
                    <a:pt x="3765" y="6262"/>
                  </a:lnTo>
                  <a:lnTo>
                    <a:pt x="4256" y="5689"/>
                  </a:lnTo>
                  <a:lnTo>
                    <a:pt x="4789" y="5157"/>
                  </a:lnTo>
                  <a:lnTo>
                    <a:pt x="5362" y="4625"/>
                  </a:lnTo>
                  <a:lnTo>
                    <a:pt x="5934" y="4093"/>
                  </a:lnTo>
                  <a:lnTo>
                    <a:pt x="6548" y="3643"/>
                  </a:lnTo>
                  <a:lnTo>
                    <a:pt x="7162" y="3192"/>
                  </a:lnTo>
                  <a:lnTo>
                    <a:pt x="7817" y="2742"/>
                  </a:lnTo>
                  <a:lnTo>
                    <a:pt x="8472" y="2333"/>
                  </a:lnTo>
                  <a:lnTo>
                    <a:pt x="9168" y="1965"/>
                  </a:lnTo>
                  <a:lnTo>
                    <a:pt x="9904" y="1637"/>
                  </a:lnTo>
                  <a:lnTo>
                    <a:pt x="10641" y="1310"/>
                  </a:lnTo>
                  <a:lnTo>
                    <a:pt x="11419" y="1023"/>
                  </a:lnTo>
                  <a:lnTo>
                    <a:pt x="12196" y="778"/>
                  </a:lnTo>
                  <a:lnTo>
                    <a:pt x="13015" y="573"/>
                  </a:lnTo>
                  <a:lnTo>
                    <a:pt x="13833" y="368"/>
                  </a:lnTo>
                  <a:lnTo>
                    <a:pt x="14693" y="246"/>
                  </a:lnTo>
                  <a:lnTo>
                    <a:pt x="15552" y="123"/>
                  </a:lnTo>
                  <a:lnTo>
                    <a:pt x="16453" y="41"/>
                  </a:lnTo>
                  <a:lnTo>
                    <a:pt x="17353" y="0"/>
                  </a:lnTo>
                  <a:lnTo>
                    <a:pt x="18253" y="0"/>
                  </a:lnTo>
                  <a:lnTo>
                    <a:pt x="19195" y="82"/>
                  </a:lnTo>
                  <a:lnTo>
                    <a:pt x="20136" y="164"/>
                  </a:lnTo>
                  <a:lnTo>
                    <a:pt x="21118" y="287"/>
                  </a:lnTo>
                  <a:lnTo>
                    <a:pt x="22101" y="450"/>
                  </a:lnTo>
                  <a:lnTo>
                    <a:pt x="23124" y="655"/>
                  </a:lnTo>
                  <a:lnTo>
                    <a:pt x="24106" y="941"/>
                  </a:lnTo>
                  <a:lnTo>
                    <a:pt x="25129" y="1228"/>
                  </a:lnTo>
                  <a:lnTo>
                    <a:pt x="26193" y="1596"/>
                  </a:lnTo>
                  <a:lnTo>
                    <a:pt x="27257" y="2006"/>
                  </a:lnTo>
                  <a:lnTo>
                    <a:pt x="28280" y="2456"/>
                  </a:lnTo>
                  <a:lnTo>
                    <a:pt x="28280" y="2456"/>
                  </a:lnTo>
                  <a:close/>
                </a:path>
              </a:pathLst>
            </a:custGeom>
            <a:solidFill>
              <a:srgbClr val="3D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6614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" name="Google Shape;4382;p69"/>
          <p:cNvSpPr txBox="1">
            <a:spLocks noGrp="1"/>
          </p:cNvSpPr>
          <p:nvPr>
            <p:ph type="subTitle" idx="1"/>
          </p:nvPr>
        </p:nvSpPr>
        <p:spPr>
          <a:xfrm>
            <a:off x="2023363" y="1681460"/>
            <a:ext cx="4909473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Follow Me on LinkedIn : Link in Description</a:t>
            </a:r>
          </a:p>
          <a:p>
            <a:pPr marL="0" lvl="0" indent="0">
              <a:buSzPts val="1100"/>
            </a:pPr>
            <a:r>
              <a:rPr lang="en-US" dirty="0"/>
              <a:t>+91 7305845758</a:t>
            </a:r>
          </a:p>
          <a:p>
            <a:pPr marL="0" lvl="0" indent="0"/>
            <a:r>
              <a:rPr lang="en-IN" dirty="0"/>
              <a:t>Pantechsolutions.net</a:t>
            </a:r>
          </a:p>
        </p:txBody>
      </p:sp>
      <p:sp>
        <p:nvSpPr>
          <p:cNvPr id="4384" name="Google Shape;4384;p69"/>
          <p:cNvSpPr txBox="1">
            <a:spLocks noGrp="1"/>
          </p:cNvSpPr>
          <p:nvPr>
            <p:ph type="title"/>
          </p:nvPr>
        </p:nvSpPr>
        <p:spPr>
          <a:xfrm>
            <a:off x="2642550" y="745069"/>
            <a:ext cx="3858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4385" name="Google Shape;4385;p69"/>
          <p:cNvGrpSpPr/>
          <p:nvPr/>
        </p:nvGrpSpPr>
        <p:grpSpPr>
          <a:xfrm>
            <a:off x="3726900" y="2520246"/>
            <a:ext cx="1690200" cy="394800"/>
            <a:chOff x="3726900" y="2333728"/>
            <a:chExt cx="1690200" cy="394800"/>
          </a:xfrm>
        </p:grpSpPr>
        <p:sp>
          <p:nvSpPr>
            <p:cNvPr id="4386" name="Google Shape;4386;p69"/>
            <p:cNvSpPr/>
            <p:nvPr/>
          </p:nvSpPr>
          <p:spPr>
            <a:xfrm>
              <a:off x="3726900" y="2333728"/>
              <a:ext cx="394800" cy="394800"/>
            </a:xfrm>
            <a:prstGeom prst="octagon">
              <a:avLst>
                <a:gd name="adj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0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9"/>
            <p:cNvSpPr/>
            <p:nvPr/>
          </p:nvSpPr>
          <p:spPr>
            <a:xfrm>
              <a:off x="3844943" y="2416833"/>
              <a:ext cx="158713" cy="228589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388" name="Google Shape;4388;p69"/>
            <p:cNvGrpSpPr/>
            <p:nvPr/>
          </p:nvGrpSpPr>
          <p:grpSpPr>
            <a:xfrm>
              <a:off x="5022300" y="2333728"/>
              <a:ext cx="394800" cy="394800"/>
              <a:chOff x="5227451" y="2346357"/>
              <a:chExt cx="394800" cy="394800"/>
            </a:xfrm>
          </p:grpSpPr>
          <p:sp>
            <p:nvSpPr>
              <p:cNvPr id="4389" name="Google Shape;4389;p69"/>
              <p:cNvSpPr/>
              <p:nvPr/>
            </p:nvSpPr>
            <p:spPr>
              <a:xfrm>
                <a:off x="5227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0" name="Google Shape;4390;p69"/>
              <p:cNvGrpSpPr/>
              <p:nvPr/>
            </p:nvGrpSpPr>
            <p:grpSpPr>
              <a:xfrm>
                <a:off x="5315652" y="2450196"/>
                <a:ext cx="218397" cy="187123"/>
                <a:chOff x="4871060" y="3386839"/>
                <a:chExt cx="218397" cy="187123"/>
              </a:xfrm>
            </p:grpSpPr>
            <p:sp>
              <p:nvSpPr>
                <p:cNvPr id="4391" name="Google Shape;4391;p69"/>
                <p:cNvSpPr/>
                <p:nvPr/>
              </p:nvSpPr>
              <p:spPr>
                <a:xfrm>
                  <a:off x="4964543" y="3456597"/>
                  <a:ext cx="124914" cy="117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5" h="4477" extrusionOk="0">
                      <a:moveTo>
                        <a:pt x="2716" y="1"/>
                      </a:moveTo>
                      <a:cubicBezTo>
                        <a:pt x="2701" y="1"/>
                        <a:pt x="2686" y="1"/>
                        <a:pt x="2671" y="1"/>
                      </a:cubicBezTo>
                      <a:cubicBezTo>
                        <a:pt x="2180" y="1"/>
                        <a:pt x="1718" y="145"/>
                        <a:pt x="1314" y="434"/>
                      </a:cubicBezTo>
                      <a:cubicBezTo>
                        <a:pt x="1304" y="441"/>
                        <a:pt x="1294" y="444"/>
                        <a:pt x="1284" y="444"/>
                      </a:cubicBezTo>
                      <a:cubicBezTo>
                        <a:pt x="1248" y="444"/>
                        <a:pt x="1213" y="410"/>
                        <a:pt x="1213" y="376"/>
                      </a:cubicBezTo>
                      <a:lnTo>
                        <a:pt x="1213" y="59"/>
                      </a:lnTo>
                      <a:cubicBezTo>
                        <a:pt x="1213" y="30"/>
                        <a:pt x="1170" y="1"/>
                        <a:pt x="1141" y="1"/>
                      </a:cubicBezTo>
                      <a:lnTo>
                        <a:pt x="58" y="1"/>
                      </a:lnTo>
                      <a:cubicBezTo>
                        <a:pt x="29" y="1"/>
                        <a:pt x="1" y="30"/>
                        <a:pt x="1" y="59"/>
                      </a:cubicBezTo>
                      <a:lnTo>
                        <a:pt x="1" y="4389"/>
                      </a:lnTo>
                      <a:cubicBezTo>
                        <a:pt x="1" y="4433"/>
                        <a:pt x="29" y="4462"/>
                        <a:pt x="58" y="4462"/>
                      </a:cubicBezTo>
                      <a:lnTo>
                        <a:pt x="1430" y="4462"/>
                      </a:lnTo>
                      <a:cubicBezTo>
                        <a:pt x="1473" y="4462"/>
                        <a:pt x="1502" y="4433"/>
                        <a:pt x="1502" y="4389"/>
                      </a:cubicBezTo>
                      <a:lnTo>
                        <a:pt x="1502" y="2859"/>
                      </a:lnTo>
                      <a:cubicBezTo>
                        <a:pt x="1502" y="2354"/>
                        <a:pt x="1617" y="1502"/>
                        <a:pt x="2382" y="1502"/>
                      </a:cubicBezTo>
                      <a:cubicBezTo>
                        <a:pt x="3133" y="1502"/>
                        <a:pt x="3249" y="2354"/>
                        <a:pt x="3249" y="2859"/>
                      </a:cubicBezTo>
                      <a:lnTo>
                        <a:pt x="3249" y="4404"/>
                      </a:lnTo>
                      <a:cubicBezTo>
                        <a:pt x="3249" y="4433"/>
                        <a:pt x="3277" y="4462"/>
                        <a:pt x="3321" y="4462"/>
                      </a:cubicBezTo>
                      <a:lnTo>
                        <a:pt x="3321" y="4476"/>
                      </a:lnTo>
                      <a:lnTo>
                        <a:pt x="4692" y="4476"/>
                      </a:lnTo>
                      <a:cubicBezTo>
                        <a:pt x="4721" y="4476"/>
                        <a:pt x="4750" y="4433"/>
                        <a:pt x="4750" y="4404"/>
                      </a:cubicBezTo>
                      <a:lnTo>
                        <a:pt x="4750" y="2383"/>
                      </a:lnTo>
                      <a:cubicBezTo>
                        <a:pt x="4764" y="1806"/>
                        <a:pt x="4591" y="1243"/>
                        <a:pt x="4259" y="766"/>
                      </a:cubicBezTo>
                      <a:cubicBezTo>
                        <a:pt x="3893" y="287"/>
                        <a:pt x="3320" y="1"/>
                        <a:pt x="271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2" name="Google Shape;4392;p69"/>
                <p:cNvSpPr/>
                <p:nvPr/>
              </p:nvSpPr>
              <p:spPr>
                <a:xfrm>
                  <a:off x="4886973" y="3456623"/>
                  <a:ext cx="39375" cy="1169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4461" extrusionOk="0">
                      <a:moveTo>
                        <a:pt x="58" y="0"/>
                      </a:moveTo>
                      <a:cubicBezTo>
                        <a:pt x="29" y="0"/>
                        <a:pt x="0" y="29"/>
                        <a:pt x="0" y="58"/>
                      </a:cubicBezTo>
                      <a:lnTo>
                        <a:pt x="0" y="4403"/>
                      </a:lnTo>
                      <a:cubicBezTo>
                        <a:pt x="0" y="4432"/>
                        <a:pt x="29" y="4461"/>
                        <a:pt x="58" y="4461"/>
                      </a:cubicBezTo>
                      <a:lnTo>
                        <a:pt x="1444" y="4461"/>
                      </a:lnTo>
                      <a:cubicBezTo>
                        <a:pt x="1473" y="4461"/>
                        <a:pt x="1502" y="4446"/>
                        <a:pt x="1502" y="4403"/>
                      </a:cubicBezTo>
                      <a:lnTo>
                        <a:pt x="1502" y="58"/>
                      </a:lnTo>
                      <a:cubicBezTo>
                        <a:pt x="1502" y="29"/>
                        <a:pt x="1473" y="0"/>
                        <a:pt x="14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  <p:sp>
              <p:nvSpPr>
                <p:cNvPr id="4393" name="Google Shape;4393;p69"/>
                <p:cNvSpPr/>
                <p:nvPr/>
              </p:nvSpPr>
              <p:spPr>
                <a:xfrm>
                  <a:off x="4871060" y="3386839"/>
                  <a:ext cx="55287" cy="4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9" h="1811" extrusionOk="0">
                      <a:moveTo>
                        <a:pt x="1208" y="0"/>
                      </a:moveTo>
                      <a:cubicBezTo>
                        <a:pt x="987" y="0"/>
                        <a:pt x="761" y="83"/>
                        <a:pt x="578" y="266"/>
                      </a:cubicBezTo>
                      <a:cubicBezTo>
                        <a:pt x="1" y="829"/>
                        <a:pt x="405" y="1810"/>
                        <a:pt x="1214" y="1810"/>
                      </a:cubicBezTo>
                      <a:cubicBezTo>
                        <a:pt x="1704" y="1810"/>
                        <a:pt x="2109" y="1406"/>
                        <a:pt x="2109" y="901"/>
                      </a:cubicBezTo>
                      <a:cubicBezTo>
                        <a:pt x="2109" y="355"/>
                        <a:pt x="1668" y="0"/>
                        <a:pt x="1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Lato"/>
                    <a:ea typeface="Lato"/>
                    <a:cs typeface="Lato"/>
                    <a:sym typeface="Lato"/>
                  </a:endParaRPr>
                </a:p>
              </p:txBody>
            </p:sp>
          </p:grpSp>
        </p:grpSp>
        <p:grpSp>
          <p:nvGrpSpPr>
            <p:cNvPr id="4394" name="Google Shape;4394;p69"/>
            <p:cNvGrpSpPr/>
            <p:nvPr/>
          </p:nvGrpSpPr>
          <p:grpSpPr>
            <a:xfrm>
              <a:off x="4374600" y="2333728"/>
              <a:ext cx="394800" cy="394800"/>
              <a:chOff x="4465451" y="2346357"/>
              <a:chExt cx="394800" cy="394800"/>
            </a:xfrm>
          </p:grpSpPr>
          <p:sp>
            <p:nvSpPr>
              <p:cNvPr id="4395" name="Google Shape;4395;p69"/>
              <p:cNvSpPr/>
              <p:nvPr/>
            </p:nvSpPr>
            <p:spPr>
              <a:xfrm>
                <a:off x="4465451" y="2346357"/>
                <a:ext cx="394800" cy="394800"/>
              </a:xfrm>
              <a:prstGeom prst="octagon">
                <a:avLst>
                  <a:gd name="adj" fmla="val 0"/>
                </a:avLst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47625" dir="30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96" name="Google Shape;4396;p69"/>
              <p:cNvGrpSpPr/>
              <p:nvPr/>
            </p:nvGrpSpPr>
            <p:grpSpPr>
              <a:xfrm>
                <a:off x="4568951" y="2446707"/>
                <a:ext cx="187800" cy="194100"/>
                <a:chOff x="4568075" y="2449100"/>
                <a:chExt cx="187800" cy="194100"/>
              </a:xfrm>
            </p:grpSpPr>
            <p:sp>
              <p:nvSpPr>
                <p:cNvPr id="4397" name="Google Shape;4397;p69"/>
                <p:cNvSpPr/>
                <p:nvPr/>
              </p:nvSpPr>
              <p:spPr>
                <a:xfrm>
                  <a:off x="4568075" y="2449100"/>
                  <a:ext cx="187800" cy="1941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8" name="Google Shape;4398;p69"/>
                <p:cNvGrpSpPr/>
                <p:nvPr/>
              </p:nvGrpSpPr>
              <p:grpSpPr>
                <a:xfrm>
                  <a:off x="4592722" y="2469694"/>
                  <a:ext cx="137281" cy="126361"/>
                  <a:chOff x="4452922" y="3406331"/>
                  <a:chExt cx="137281" cy="126361"/>
                </a:xfrm>
              </p:grpSpPr>
              <p:sp>
                <p:nvSpPr>
                  <p:cNvPr id="4399" name="Google Shape;4399;p69"/>
                  <p:cNvSpPr/>
                  <p:nvPr/>
                </p:nvSpPr>
                <p:spPr>
                  <a:xfrm>
                    <a:off x="4452922" y="3428064"/>
                    <a:ext cx="122144" cy="1046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56" h="4588" extrusionOk="0">
                        <a:moveTo>
                          <a:pt x="3063" y="447"/>
                        </a:moveTo>
                        <a:cubicBezTo>
                          <a:pt x="4013" y="447"/>
                          <a:pt x="4923" y="1183"/>
                          <a:pt x="4923" y="2295"/>
                        </a:cubicBezTo>
                        <a:cubicBezTo>
                          <a:pt x="4908" y="3320"/>
                          <a:pt x="4085" y="4143"/>
                          <a:pt x="3075" y="4143"/>
                        </a:cubicBezTo>
                        <a:cubicBezTo>
                          <a:pt x="1429" y="4143"/>
                          <a:pt x="592" y="2151"/>
                          <a:pt x="1761" y="996"/>
                        </a:cubicBezTo>
                        <a:cubicBezTo>
                          <a:pt x="2140" y="617"/>
                          <a:pt x="2606" y="447"/>
                          <a:pt x="3063" y="447"/>
                        </a:cubicBezTo>
                        <a:close/>
                        <a:moveTo>
                          <a:pt x="3075" y="0"/>
                        </a:moveTo>
                        <a:cubicBezTo>
                          <a:pt x="1025" y="0"/>
                          <a:pt x="0" y="2468"/>
                          <a:pt x="1444" y="3912"/>
                        </a:cubicBezTo>
                        <a:cubicBezTo>
                          <a:pt x="1910" y="4379"/>
                          <a:pt x="2484" y="4587"/>
                          <a:pt x="3047" y="4587"/>
                        </a:cubicBezTo>
                        <a:cubicBezTo>
                          <a:pt x="4225" y="4587"/>
                          <a:pt x="5356" y="3673"/>
                          <a:pt x="5356" y="2295"/>
                        </a:cubicBezTo>
                        <a:cubicBezTo>
                          <a:pt x="5356" y="1025"/>
                          <a:pt x="4331" y="0"/>
                          <a:pt x="307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  <p:sp>
                <p:nvSpPr>
                  <p:cNvPr id="4400" name="Google Shape;4400;p69"/>
                  <p:cNvSpPr/>
                  <p:nvPr/>
                </p:nvSpPr>
                <p:spPr>
                  <a:xfrm>
                    <a:off x="4563179" y="3406331"/>
                    <a:ext cx="27024" cy="2700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5" h="1184" extrusionOk="0">
                        <a:moveTo>
                          <a:pt x="593" y="0"/>
                        </a:moveTo>
                        <a:cubicBezTo>
                          <a:pt x="275" y="0"/>
                          <a:pt x="1" y="260"/>
                          <a:pt x="1" y="592"/>
                        </a:cubicBezTo>
                        <a:cubicBezTo>
                          <a:pt x="1" y="910"/>
                          <a:pt x="275" y="1184"/>
                          <a:pt x="593" y="1184"/>
                        </a:cubicBezTo>
                        <a:cubicBezTo>
                          <a:pt x="925" y="1184"/>
                          <a:pt x="1185" y="910"/>
                          <a:pt x="1185" y="592"/>
                        </a:cubicBezTo>
                        <a:cubicBezTo>
                          <a:pt x="1185" y="260"/>
                          <a:pt x="925" y="0"/>
                          <a:pt x="593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Lato"/>
                      <a:ea typeface="Lato"/>
                      <a:cs typeface="Lato"/>
                      <a:sym typeface="Lato"/>
                    </a:endParaRPr>
                  </a:p>
                </p:txBody>
              </p:sp>
            </p:grpSp>
          </p:grpSp>
        </p:grpSp>
      </p:grpSp>
      <p:sp>
        <p:nvSpPr>
          <p:cNvPr id="4401" name="Google Shape;4401;p69"/>
          <p:cNvSpPr/>
          <p:nvPr/>
        </p:nvSpPr>
        <p:spPr>
          <a:xfrm>
            <a:off x="2970180" y="764027"/>
            <a:ext cx="3161631" cy="640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381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Luckiest Guy"/>
              </a:rPr>
              <a:t>Thanks!</a:t>
            </a:r>
          </a:p>
        </p:txBody>
      </p:sp>
      <p:sp>
        <p:nvSpPr>
          <p:cNvPr id="4402" name="Google Shape;4402;p69"/>
          <p:cNvSpPr/>
          <p:nvPr/>
        </p:nvSpPr>
        <p:spPr>
          <a:xfrm>
            <a:off x="529897" y="-36875"/>
            <a:ext cx="1137553" cy="3266876"/>
          </a:xfrm>
          <a:custGeom>
            <a:avLst/>
            <a:gdLst/>
            <a:ahLst/>
            <a:cxnLst/>
            <a:rect l="l" t="t" r="r" b="b"/>
            <a:pathLst>
              <a:path w="12009" h="34488" extrusionOk="0">
                <a:moveTo>
                  <a:pt x="9663" y="0"/>
                </a:moveTo>
                <a:lnTo>
                  <a:pt x="9551" y="19"/>
                </a:lnTo>
                <a:lnTo>
                  <a:pt x="8125" y="263"/>
                </a:lnTo>
                <a:lnTo>
                  <a:pt x="6699" y="488"/>
                </a:lnTo>
                <a:lnTo>
                  <a:pt x="5273" y="732"/>
                </a:lnTo>
                <a:lnTo>
                  <a:pt x="3828" y="976"/>
                </a:lnTo>
                <a:lnTo>
                  <a:pt x="3772" y="995"/>
                </a:lnTo>
                <a:lnTo>
                  <a:pt x="3772" y="1032"/>
                </a:lnTo>
                <a:lnTo>
                  <a:pt x="3547" y="2402"/>
                </a:lnTo>
                <a:lnTo>
                  <a:pt x="3321" y="3790"/>
                </a:lnTo>
                <a:lnTo>
                  <a:pt x="3115" y="5085"/>
                </a:lnTo>
                <a:lnTo>
                  <a:pt x="2890" y="6455"/>
                </a:lnTo>
                <a:lnTo>
                  <a:pt x="2683" y="7731"/>
                </a:lnTo>
                <a:lnTo>
                  <a:pt x="2458" y="9100"/>
                </a:lnTo>
                <a:lnTo>
                  <a:pt x="2233" y="10489"/>
                </a:lnTo>
                <a:lnTo>
                  <a:pt x="2008" y="11877"/>
                </a:lnTo>
                <a:lnTo>
                  <a:pt x="1783" y="13247"/>
                </a:lnTo>
                <a:lnTo>
                  <a:pt x="1558" y="14617"/>
                </a:lnTo>
                <a:lnTo>
                  <a:pt x="1333" y="16005"/>
                </a:lnTo>
                <a:lnTo>
                  <a:pt x="1089" y="17469"/>
                </a:lnTo>
                <a:lnTo>
                  <a:pt x="863" y="18857"/>
                </a:lnTo>
                <a:lnTo>
                  <a:pt x="695" y="20002"/>
                </a:lnTo>
                <a:lnTo>
                  <a:pt x="507" y="21240"/>
                </a:lnTo>
                <a:lnTo>
                  <a:pt x="282" y="22591"/>
                </a:lnTo>
                <a:lnTo>
                  <a:pt x="94" y="23849"/>
                </a:lnTo>
                <a:lnTo>
                  <a:pt x="0" y="24430"/>
                </a:lnTo>
                <a:lnTo>
                  <a:pt x="7956" y="17506"/>
                </a:lnTo>
                <a:lnTo>
                  <a:pt x="7956" y="17563"/>
                </a:lnTo>
                <a:lnTo>
                  <a:pt x="7862" y="18238"/>
                </a:lnTo>
                <a:lnTo>
                  <a:pt x="7656" y="19570"/>
                </a:lnTo>
                <a:lnTo>
                  <a:pt x="7449" y="20828"/>
                </a:lnTo>
                <a:lnTo>
                  <a:pt x="7243" y="22141"/>
                </a:lnTo>
                <a:lnTo>
                  <a:pt x="7055" y="23398"/>
                </a:lnTo>
                <a:lnTo>
                  <a:pt x="6849" y="24618"/>
                </a:lnTo>
                <a:lnTo>
                  <a:pt x="6643" y="25950"/>
                </a:lnTo>
                <a:lnTo>
                  <a:pt x="6436" y="27301"/>
                </a:lnTo>
                <a:lnTo>
                  <a:pt x="6230" y="28614"/>
                </a:lnTo>
                <a:lnTo>
                  <a:pt x="6023" y="29947"/>
                </a:lnTo>
                <a:lnTo>
                  <a:pt x="5817" y="31185"/>
                </a:lnTo>
                <a:lnTo>
                  <a:pt x="5611" y="32517"/>
                </a:lnTo>
                <a:lnTo>
                  <a:pt x="5423" y="33756"/>
                </a:lnTo>
                <a:lnTo>
                  <a:pt x="5310" y="34487"/>
                </a:lnTo>
                <a:lnTo>
                  <a:pt x="5329" y="34487"/>
                </a:lnTo>
                <a:lnTo>
                  <a:pt x="5648" y="33380"/>
                </a:lnTo>
                <a:lnTo>
                  <a:pt x="8256" y="24205"/>
                </a:lnTo>
                <a:lnTo>
                  <a:pt x="10358" y="16756"/>
                </a:lnTo>
                <a:lnTo>
                  <a:pt x="10677" y="15630"/>
                </a:lnTo>
                <a:lnTo>
                  <a:pt x="11014" y="14486"/>
                </a:lnTo>
                <a:lnTo>
                  <a:pt x="11371" y="13322"/>
                </a:lnTo>
                <a:lnTo>
                  <a:pt x="11746" y="12159"/>
                </a:lnTo>
                <a:lnTo>
                  <a:pt x="12009" y="11352"/>
                </a:lnTo>
                <a:lnTo>
                  <a:pt x="12009" y="11352"/>
                </a:lnTo>
                <a:lnTo>
                  <a:pt x="6117" y="14898"/>
                </a:lnTo>
                <a:lnTo>
                  <a:pt x="6117" y="14861"/>
                </a:lnTo>
                <a:lnTo>
                  <a:pt x="6117" y="14842"/>
                </a:lnTo>
                <a:lnTo>
                  <a:pt x="6455" y="13454"/>
                </a:lnTo>
                <a:lnTo>
                  <a:pt x="7562" y="8894"/>
                </a:lnTo>
                <a:lnTo>
                  <a:pt x="8444" y="5291"/>
                </a:lnTo>
                <a:lnTo>
                  <a:pt x="9438" y="1220"/>
                </a:lnTo>
                <a:lnTo>
                  <a:pt x="9720" y="38"/>
                </a:lnTo>
                <a:lnTo>
                  <a:pt x="9720" y="19"/>
                </a:lnTo>
                <a:lnTo>
                  <a:pt x="9720" y="0"/>
                </a:ln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142875" dir="534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3" name="Google Shape;4403;p69"/>
          <p:cNvSpPr/>
          <p:nvPr/>
        </p:nvSpPr>
        <p:spPr>
          <a:xfrm>
            <a:off x="2528350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4" name="Google Shape;4404;p69"/>
          <p:cNvSpPr/>
          <p:nvPr/>
        </p:nvSpPr>
        <p:spPr>
          <a:xfrm>
            <a:off x="6245043" y="956071"/>
            <a:ext cx="266025" cy="256100"/>
          </a:xfrm>
          <a:custGeom>
            <a:avLst/>
            <a:gdLst/>
            <a:ahLst/>
            <a:cxnLst/>
            <a:rect l="l" t="t" r="r" b="b"/>
            <a:pathLst>
              <a:path w="10641" h="10244" extrusionOk="0">
                <a:moveTo>
                  <a:pt x="5465" y="0"/>
                </a:moveTo>
                <a:lnTo>
                  <a:pt x="3571" y="3084"/>
                </a:lnTo>
                <a:lnTo>
                  <a:pt x="0" y="3661"/>
                </a:lnTo>
                <a:lnTo>
                  <a:pt x="2345" y="6420"/>
                </a:lnTo>
                <a:lnTo>
                  <a:pt x="1804" y="9991"/>
                </a:lnTo>
                <a:lnTo>
                  <a:pt x="5140" y="8620"/>
                </a:lnTo>
                <a:lnTo>
                  <a:pt x="8368" y="10243"/>
                </a:lnTo>
                <a:lnTo>
                  <a:pt x="8098" y="6637"/>
                </a:lnTo>
                <a:lnTo>
                  <a:pt x="10640" y="4076"/>
                </a:lnTo>
                <a:lnTo>
                  <a:pt x="7124" y="3210"/>
                </a:lnTo>
                <a:lnTo>
                  <a:pt x="5465" y="0"/>
                </a:lnTo>
                <a:close/>
              </a:path>
            </a:pathLst>
          </a:cu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38100" dir="252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2794375" y="4331778"/>
            <a:ext cx="37385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chitects Daughter" panose="020B0604020202020204" charset="0"/>
                <a:cs typeface="Architects Daughter" panose="020B0604020202020204" charset="0"/>
              </a:rPr>
              <a:t>Ask Your Friends to Participate on this Event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ational Comic Book Day by Slidesgo">
  <a:themeElements>
    <a:clrScheme name="Simple Light">
      <a:dk1>
        <a:srgbClr val="000000"/>
      </a:dk1>
      <a:lt1>
        <a:srgbClr val="FFFFFF"/>
      </a:lt1>
      <a:dk2>
        <a:srgbClr val="6FBFF8"/>
      </a:dk2>
      <a:lt2>
        <a:srgbClr val="F42168"/>
      </a:lt2>
      <a:accent1>
        <a:srgbClr val="FDD843"/>
      </a:accent1>
      <a:accent2>
        <a:srgbClr val="7622B1"/>
      </a:accent2>
      <a:accent3>
        <a:srgbClr val="EBCCFF"/>
      </a:accent3>
      <a:accent4>
        <a:srgbClr val="5A1C73"/>
      </a:accent4>
      <a:accent5>
        <a:srgbClr val="CFDEE1"/>
      </a:accent5>
      <a:accent6>
        <a:srgbClr val="3A70D1"/>
      </a:accent6>
      <a:hlink>
        <a:srgbClr val="FDD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5269</TotalTime>
  <Words>234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Architects Daughter</vt:lpstr>
      <vt:lpstr>Alef</vt:lpstr>
      <vt:lpstr>Nunito Sans</vt:lpstr>
      <vt:lpstr>Lato</vt:lpstr>
      <vt:lpstr>Open Sans</vt:lpstr>
      <vt:lpstr>Luckiest Guy</vt:lpstr>
      <vt:lpstr>Wingdings</vt:lpstr>
      <vt:lpstr>Arial</vt:lpstr>
      <vt:lpstr>Dosis</vt:lpstr>
      <vt:lpstr>Pacifico</vt:lpstr>
      <vt:lpstr>National Comic Book Day by Slidesgo</vt:lpstr>
      <vt:lpstr>DEEP LEarNiNg MastEr Class</vt:lpstr>
      <vt:lpstr>Announcement</vt:lpstr>
      <vt:lpstr>Artificial neural network</vt:lpstr>
      <vt:lpstr>Deep Learning Terminology - 1</vt:lpstr>
      <vt:lpstr>Deep Learning Terminology - 2</vt:lpstr>
      <vt:lpstr>Deep Learning Terminology - 3</vt:lpstr>
      <vt:lpstr>Programming Subconscious Mind</vt:lpstr>
      <vt:lpstr>Q &amp; A Session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MastEr Class</dc:title>
  <dc:creator>Sanjay D Champ</dc:creator>
  <cp:lastModifiedBy>P B SHANMATHI</cp:lastModifiedBy>
  <cp:revision>156</cp:revision>
  <dcterms:modified xsi:type="dcterms:W3CDTF">2021-12-10T07:31:26Z</dcterms:modified>
</cp:coreProperties>
</file>