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60" r:id="rId3"/>
    <p:sldId id="327" r:id="rId4"/>
    <p:sldId id="318" r:id="rId5"/>
    <p:sldId id="324" r:id="rId6"/>
    <p:sldId id="321" r:id="rId7"/>
    <p:sldId id="291" r:id="rId8"/>
    <p:sldId id="311" r:id="rId9"/>
    <p:sldId id="290" r:id="rId10"/>
  </p:sldIdLst>
  <p:sldSz cx="9144000" cy="5143500" type="screen16x9"/>
  <p:notesSz cx="6858000" cy="9144000"/>
  <p:embeddedFontLst>
    <p:embeddedFont>
      <p:font typeface="Alef" panose="00000500000000000000" pitchFamily="2" charset="-79"/>
      <p:regular r:id="rId12"/>
      <p:bold r:id="rId13"/>
    </p:embeddedFont>
    <p:embeddedFont>
      <p:font typeface="Architects Daughter" panose="020B0604020202020204" charset="0"/>
      <p:regular r:id="rId14"/>
    </p:embeddedFont>
    <p:embeddedFont>
      <p:font typeface="Dosis" pitchFamily="2" charset="0"/>
      <p:regular r:id="rId15"/>
      <p:bold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uckiest Guy" panose="020B0604020202020204" charset="0"/>
      <p:regular r:id="rId21"/>
    </p:embeddedFont>
    <p:embeddedFont>
      <p:font typeface="Nunito Sans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acifico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604079-F7A4-4A8D-ABB9-CC5E45EC3A82}">
  <a:tblStyle styleId="{36604079-F7A4-4A8D-ABB9-CC5E45EC3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1" name="Google Shape;3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ge68f0a538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6" name="Google Shape;3206;ge68f0a538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ge68f0a538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6" name="Google Shape;3206;ge68f0a538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23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98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42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7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7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ge68f0a538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7" name="Google Shape;3447;ge68f0a538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131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ge68f0a538b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7" name="Google Shape;4377;ge68f0a538b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11" name="Google Shape;11;p2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4" name="Google Shape;44;p2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6916977" y="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6" name="Google Shape;46;p2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7" name="Google Shape;47;p2"/>
          <p:cNvGrpSpPr/>
          <p:nvPr/>
        </p:nvGrpSpPr>
        <p:grpSpPr>
          <a:xfrm>
            <a:off x="1721875" y="314494"/>
            <a:ext cx="5585861" cy="4479342"/>
            <a:chOff x="1721875" y="314494"/>
            <a:chExt cx="5585861" cy="4479342"/>
          </a:xfrm>
        </p:grpSpPr>
        <p:sp>
          <p:nvSpPr>
            <p:cNvPr id="48" name="Google Shape;48;p2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54" name="Google Shape;54;p2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2391000" y="1404700"/>
            <a:ext cx="4362000" cy="1595700"/>
          </a:xfrm>
          <a:prstGeom prst="rect">
            <a:avLst/>
          </a:prstGeom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 flipH="1">
            <a:off x="5" y="3630869"/>
            <a:ext cx="2916089" cy="1515249"/>
            <a:chOff x="238125" y="1001475"/>
            <a:chExt cx="7143775" cy="3712025"/>
          </a:xfrm>
        </p:grpSpPr>
        <p:sp>
          <p:nvSpPr>
            <p:cNvPr id="58" name="Google Shape;58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6920747" y="1198871"/>
            <a:ext cx="1979495" cy="643001"/>
            <a:chOff x="5898850" y="3907212"/>
            <a:chExt cx="3345437" cy="1086334"/>
          </a:xfrm>
        </p:grpSpPr>
        <p:sp>
          <p:nvSpPr>
            <p:cNvPr id="65" name="Google Shape;65;p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pic>
        <p:nvPicPr>
          <p:cNvPr id="67" name="Google Shape;67;p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916502" y="3094850"/>
            <a:ext cx="2451548" cy="21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9" name="Google Shape;69;p2"/>
          <p:cNvGrpSpPr/>
          <p:nvPr/>
        </p:nvGrpSpPr>
        <p:grpSpPr>
          <a:xfrm flipH="1">
            <a:off x="148907" y="3478424"/>
            <a:ext cx="1690367" cy="597041"/>
            <a:chOff x="6823979" y="1061962"/>
            <a:chExt cx="2451583" cy="865778"/>
          </a:xfrm>
        </p:grpSpPr>
        <p:sp>
          <p:nvSpPr>
            <p:cNvPr id="70" name="Google Shape;70;p2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>
            <a:off x="2059200" y="3155288"/>
            <a:ext cx="5025600" cy="597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3" name="Google Shape;73;p2"/>
          <p:cNvGrpSpPr/>
          <p:nvPr/>
        </p:nvGrpSpPr>
        <p:grpSpPr>
          <a:xfrm>
            <a:off x="6452455" y="3630869"/>
            <a:ext cx="2916089" cy="1515249"/>
            <a:chOff x="238125" y="1001475"/>
            <a:chExt cx="7143775" cy="3712025"/>
          </a:xfrm>
        </p:grpSpPr>
        <p:sp>
          <p:nvSpPr>
            <p:cNvPr id="74" name="Google Shape;74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26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1" name="Google Shape;2951;p26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2" name="Google Shape;2952;p26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26"/>
          <p:cNvSpPr txBox="1">
            <a:spLocks noGrp="1"/>
          </p:cNvSpPr>
          <p:nvPr>
            <p:ph type="subTitle" idx="1"/>
          </p:nvPr>
        </p:nvSpPr>
        <p:spPr>
          <a:xfrm>
            <a:off x="1842431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4" name="Google Shape;2954;p26"/>
          <p:cNvSpPr txBox="1">
            <a:spLocks noGrp="1"/>
          </p:cNvSpPr>
          <p:nvPr>
            <p:ph type="subTitle" idx="2"/>
          </p:nvPr>
        </p:nvSpPr>
        <p:spPr>
          <a:xfrm>
            <a:off x="1840631" y="2331224"/>
            <a:ext cx="18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5" name="Google Shape;2955;p26"/>
          <p:cNvSpPr txBox="1">
            <a:spLocks noGrp="1"/>
          </p:cNvSpPr>
          <p:nvPr>
            <p:ph type="subTitle" idx="3"/>
          </p:nvPr>
        </p:nvSpPr>
        <p:spPr>
          <a:xfrm>
            <a:off x="1842431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6" name="Google Shape;2956;p26"/>
          <p:cNvSpPr txBox="1">
            <a:spLocks noGrp="1"/>
          </p:cNvSpPr>
          <p:nvPr>
            <p:ph type="subTitle" idx="4"/>
          </p:nvPr>
        </p:nvSpPr>
        <p:spPr>
          <a:xfrm>
            <a:off x="5437969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7" name="Google Shape;2957;p26"/>
          <p:cNvSpPr txBox="1">
            <a:spLocks noGrp="1"/>
          </p:cNvSpPr>
          <p:nvPr>
            <p:ph type="subTitle" idx="5"/>
          </p:nvPr>
        </p:nvSpPr>
        <p:spPr>
          <a:xfrm>
            <a:off x="5437969" y="2331224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8" name="Google Shape;2958;p26"/>
          <p:cNvSpPr txBox="1">
            <a:spLocks noGrp="1"/>
          </p:cNvSpPr>
          <p:nvPr>
            <p:ph type="subTitle" idx="6"/>
          </p:nvPr>
        </p:nvSpPr>
        <p:spPr>
          <a:xfrm>
            <a:off x="1842431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9" name="Google Shape;2959;p26"/>
          <p:cNvSpPr txBox="1">
            <a:spLocks noGrp="1"/>
          </p:cNvSpPr>
          <p:nvPr>
            <p:ph type="subTitle" idx="7"/>
          </p:nvPr>
        </p:nvSpPr>
        <p:spPr>
          <a:xfrm>
            <a:off x="5437969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60" name="Google Shape;2960;p26"/>
          <p:cNvSpPr txBox="1">
            <a:spLocks noGrp="1"/>
          </p:cNvSpPr>
          <p:nvPr>
            <p:ph type="subTitle" idx="8"/>
          </p:nvPr>
        </p:nvSpPr>
        <p:spPr>
          <a:xfrm>
            <a:off x="5437969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1" name="Google Shape;2961;p2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2" name="Google Shape;2962;p26"/>
          <p:cNvSpPr/>
          <p:nvPr/>
        </p:nvSpPr>
        <p:spPr>
          <a:xfrm>
            <a:off x="8018800" y="499050"/>
            <a:ext cx="1288250" cy="4673050"/>
          </a:xfrm>
          <a:custGeom>
            <a:avLst/>
            <a:gdLst/>
            <a:ahLst/>
            <a:cxnLst/>
            <a:rect l="l" t="t" r="r" b="b"/>
            <a:pathLst>
              <a:path w="51530" h="186922" extrusionOk="0">
                <a:moveTo>
                  <a:pt x="0" y="186922"/>
                </a:moveTo>
                <a:lnTo>
                  <a:pt x="51530" y="186922"/>
                </a:lnTo>
                <a:lnTo>
                  <a:pt x="4597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3" name="Google Shape;2963;p26"/>
          <p:cNvSpPr/>
          <p:nvPr/>
        </p:nvSpPr>
        <p:spPr>
          <a:xfrm rot="1216344" flipH="1">
            <a:off x="8250544" y="116377"/>
            <a:ext cx="826664" cy="5174343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4" name="Google Shape;2964;p26"/>
          <p:cNvSpPr/>
          <p:nvPr/>
        </p:nvSpPr>
        <p:spPr>
          <a:xfrm>
            <a:off x="-39025" y="-6150"/>
            <a:ext cx="820925" cy="5216125"/>
          </a:xfrm>
          <a:custGeom>
            <a:avLst/>
            <a:gdLst/>
            <a:ahLst/>
            <a:cxnLst/>
            <a:rect l="l" t="t" r="r" b="b"/>
            <a:pathLst>
              <a:path w="32837" h="208645" extrusionOk="0">
                <a:moveTo>
                  <a:pt x="32837" y="0"/>
                </a:moveTo>
                <a:lnTo>
                  <a:pt x="1515" y="0"/>
                </a:lnTo>
                <a:lnTo>
                  <a:pt x="0" y="208140"/>
                </a:lnTo>
                <a:lnTo>
                  <a:pt x="23239" y="20864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965" name="Google Shape;2965;p26"/>
          <p:cNvSpPr/>
          <p:nvPr/>
        </p:nvSpPr>
        <p:spPr>
          <a:xfrm rot="517948" flipH="1">
            <a:off x="243359" y="32720"/>
            <a:ext cx="826649" cy="5174249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966" name="Google Shape;2966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flipH="1">
            <a:off x="7303376" y="-12725"/>
            <a:ext cx="1869000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rot="-5400000">
            <a:off x="887921" y="2386580"/>
            <a:ext cx="1869000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8" name="Google Shape;2968;p26"/>
          <p:cNvGrpSpPr/>
          <p:nvPr/>
        </p:nvGrpSpPr>
        <p:grpSpPr>
          <a:xfrm>
            <a:off x="7679856" y="4214521"/>
            <a:ext cx="1501840" cy="530376"/>
            <a:chOff x="6823979" y="1061962"/>
            <a:chExt cx="2451583" cy="865778"/>
          </a:xfrm>
        </p:grpSpPr>
        <p:sp>
          <p:nvSpPr>
            <p:cNvPr id="2969" name="Google Shape;2969;p26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" name="Google Shape;2972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>
            <a:off x="13593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 flipH="1">
            <a:off x="7268878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4" name="Google Shape;2974;p27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75" name="Google Shape;2975;p27"/>
          <p:cNvSpPr txBox="1">
            <a:spLocks noGrp="1"/>
          </p:cNvSpPr>
          <p:nvPr>
            <p:ph type="subTitle" idx="1"/>
          </p:nvPr>
        </p:nvSpPr>
        <p:spPr>
          <a:xfrm>
            <a:off x="1268322" y="2003346"/>
            <a:ext cx="1463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6" name="Google Shape;2976;p27"/>
          <p:cNvSpPr txBox="1">
            <a:spLocks noGrp="1"/>
          </p:cNvSpPr>
          <p:nvPr>
            <p:ph type="subTitle" idx="2"/>
          </p:nvPr>
        </p:nvSpPr>
        <p:spPr>
          <a:xfrm>
            <a:off x="1104222" y="2326606"/>
            <a:ext cx="1791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7" name="Google Shape;2977;p27"/>
          <p:cNvSpPr txBox="1">
            <a:spLocks noGrp="1"/>
          </p:cNvSpPr>
          <p:nvPr>
            <p:ph type="subTitle" idx="3"/>
          </p:nvPr>
        </p:nvSpPr>
        <p:spPr>
          <a:xfrm>
            <a:off x="3840450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8" name="Google Shape;2978;p27"/>
          <p:cNvSpPr txBox="1">
            <a:spLocks noGrp="1"/>
          </p:cNvSpPr>
          <p:nvPr>
            <p:ph type="subTitle" idx="4"/>
          </p:nvPr>
        </p:nvSpPr>
        <p:spPr>
          <a:xfrm>
            <a:off x="3674700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9" name="Google Shape;2979;p27"/>
          <p:cNvSpPr txBox="1">
            <a:spLocks noGrp="1"/>
          </p:cNvSpPr>
          <p:nvPr>
            <p:ph type="subTitle" idx="5"/>
          </p:nvPr>
        </p:nvSpPr>
        <p:spPr>
          <a:xfrm>
            <a:off x="6412578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0" name="Google Shape;2980;p27"/>
          <p:cNvSpPr txBox="1">
            <a:spLocks noGrp="1"/>
          </p:cNvSpPr>
          <p:nvPr>
            <p:ph type="subTitle" idx="6"/>
          </p:nvPr>
        </p:nvSpPr>
        <p:spPr>
          <a:xfrm>
            <a:off x="6246828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1" name="Google Shape;2981;p27"/>
          <p:cNvSpPr txBox="1">
            <a:spLocks noGrp="1"/>
          </p:cNvSpPr>
          <p:nvPr>
            <p:ph type="subTitle" idx="7"/>
          </p:nvPr>
        </p:nvSpPr>
        <p:spPr>
          <a:xfrm>
            <a:off x="1268322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2" name="Google Shape;2982;p27"/>
          <p:cNvSpPr txBox="1">
            <a:spLocks noGrp="1"/>
          </p:cNvSpPr>
          <p:nvPr>
            <p:ph type="subTitle" idx="8"/>
          </p:nvPr>
        </p:nvSpPr>
        <p:spPr>
          <a:xfrm>
            <a:off x="1102572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3" name="Google Shape;2983;p27"/>
          <p:cNvSpPr txBox="1">
            <a:spLocks noGrp="1"/>
          </p:cNvSpPr>
          <p:nvPr>
            <p:ph type="subTitle" idx="9"/>
          </p:nvPr>
        </p:nvSpPr>
        <p:spPr>
          <a:xfrm>
            <a:off x="3840450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4" name="Google Shape;2984;p27"/>
          <p:cNvSpPr txBox="1">
            <a:spLocks noGrp="1"/>
          </p:cNvSpPr>
          <p:nvPr>
            <p:ph type="subTitle" idx="13"/>
          </p:nvPr>
        </p:nvSpPr>
        <p:spPr>
          <a:xfrm>
            <a:off x="3674700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5" name="Google Shape;2985;p27"/>
          <p:cNvSpPr txBox="1">
            <a:spLocks noGrp="1"/>
          </p:cNvSpPr>
          <p:nvPr>
            <p:ph type="subTitle" idx="14"/>
          </p:nvPr>
        </p:nvSpPr>
        <p:spPr>
          <a:xfrm>
            <a:off x="6412578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6" name="Google Shape;2986;p27"/>
          <p:cNvSpPr txBox="1">
            <a:spLocks noGrp="1"/>
          </p:cNvSpPr>
          <p:nvPr>
            <p:ph type="subTitle" idx="15"/>
          </p:nvPr>
        </p:nvSpPr>
        <p:spPr>
          <a:xfrm>
            <a:off x="6246828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7" name="Google Shape;2987;p27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8" name="Google Shape;2988;p27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89" name="Google Shape;2989;p27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27"/>
          <p:cNvSpPr/>
          <p:nvPr/>
        </p:nvSpPr>
        <p:spPr>
          <a:xfrm>
            <a:off x="-64375" y="3643875"/>
            <a:ext cx="1326125" cy="1566100"/>
          </a:xfrm>
          <a:custGeom>
            <a:avLst/>
            <a:gdLst/>
            <a:ahLst/>
            <a:cxnLst/>
            <a:rect l="l" t="t" r="r" b="b"/>
            <a:pathLst>
              <a:path w="53045" h="62644" extrusionOk="0">
                <a:moveTo>
                  <a:pt x="1515" y="62644"/>
                </a:moveTo>
                <a:lnTo>
                  <a:pt x="53045" y="626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991" name="Google Shape;2991;p27"/>
          <p:cNvSpPr/>
          <p:nvPr/>
        </p:nvSpPr>
        <p:spPr>
          <a:xfrm rot="2374513" flipH="1">
            <a:off x="-541683" y="4004226"/>
            <a:ext cx="2357459" cy="642959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92" name="Google Shape;2992;p27"/>
          <p:cNvGrpSpPr/>
          <p:nvPr/>
        </p:nvGrpSpPr>
        <p:grpSpPr>
          <a:xfrm>
            <a:off x="7342668" y="3326955"/>
            <a:ext cx="2226727" cy="1997501"/>
            <a:chOff x="7342668" y="3326955"/>
            <a:chExt cx="2226727" cy="1997501"/>
          </a:xfrm>
        </p:grpSpPr>
        <p:sp>
          <p:nvSpPr>
            <p:cNvPr id="2993" name="Google Shape;2993;p27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94" name="Google Shape;2994;p27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95" name="Google Shape;2995;p27"/>
          <p:cNvGrpSpPr/>
          <p:nvPr/>
        </p:nvGrpSpPr>
        <p:grpSpPr>
          <a:xfrm>
            <a:off x="8416401" y="4307743"/>
            <a:ext cx="723540" cy="901686"/>
            <a:chOff x="8416401" y="4307743"/>
            <a:chExt cx="723540" cy="901686"/>
          </a:xfrm>
        </p:grpSpPr>
        <p:sp>
          <p:nvSpPr>
            <p:cNvPr id="2996" name="Google Shape;2996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4" name="Google Shape;3034;p27"/>
          <p:cNvGrpSpPr/>
          <p:nvPr/>
        </p:nvGrpSpPr>
        <p:grpSpPr>
          <a:xfrm flipH="1">
            <a:off x="1" y="4308593"/>
            <a:ext cx="723540" cy="901686"/>
            <a:chOff x="8416401" y="4307743"/>
            <a:chExt cx="723540" cy="901686"/>
          </a:xfrm>
        </p:grpSpPr>
        <p:sp>
          <p:nvSpPr>
            <p:cNvPr id="3035" name="Google Shape;3035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28"/>
          <p:cNvSpPr txBox="1">
            <a:spLocks noGrp="1"/>
          </p:cNvSpPr>
          <p:nvPr>
            <p:ph type="title"/>
          </p:nvPr>
        </p:nvSpPr>
        <p:spPr>
          <a:xfrm>
            <a:off x="3040350" y="1190254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75" name="Google Shape;3075;p28"/>
          <p:cNvSpPr txBox="1">
            <a:spLocks noGrp="1"/>
          </p:cNvSpPr>
          <p:nvPr>
            <p:ph type="title" idx="2" hasCustomPrompt="1"/>
          </p:nvPr>
        </p:nvSpPr>
        <p:spPr>
          <a:xfrm>
            <a:off x="2766000" y="605261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6" name="Google Shape;3076;p28"/>
          <p:cNvSpPr txBox="1">
            <a:spLocks noGrp="1"/>
          </p:cNvSpPr>
          <p:nvPr>
            <p:ph type="subTitle" idx="1"/>
          </p:nvPr>
        </p:nvSpPr>
        <p:spPr>
          <a:xfrm>
            <a:off x="2248050" y="4355239"/>
            <a:ext cx="46479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7" name="Google Shape;3077;p28"/>
          <p:cNvSpPr txBox="1">
            <a:spLocks noGrp="1"/>
          </p:cNvSpPr>
          <p:nvPr>
            <p:ph type="title" idx="3" hasCustomPrompt="1"/>
          </p:nvPr>
        </p:nvSpPr>
        <p:spPr>
          <a:xfrm>
            <a:off x="2765250" y="3769744"/>
            <a:ext cx="3613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8" name="Google Shape;3078;p28"/>
          <p:cNvSpPr txBox="1">
            <a:spLocks noGrp="1"/>
          </p:cNvSpPr>
          <p:nvPr>
            <p:ph type="subTitle" idx="4"/>
          </p:nvPr>
        </p:nvSpPr>
        <p:spPr>
          <a:xfrm>
            <a:off x="3040350" y="2772746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9" name="Google Shape;3079;p28"/>
          <p:cNvSpPr txBox="1">
            <a:spLocks noGrp="1"/>
          </p:cNvSpPr>
          <p:nvPr>
            <p:ph type="title" idx="5" hasCustomPrompt="1"/>
          </p:nvPr>
        </p:nvSpPr>
        <p:spPr>
          <a:xfrm>
            <a:off x="2766000" y="2187503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80" name="Google Shape;3080;p28"/>
          <p:cNvSpPr/>
          <p:nvPr/>
        </p:nvSpPr>
        <p:spPr>
          <a:xfrm>
            <a:off x="8214175" y="-46255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Google Shape;3081;p28"/>
          <p:cNvSpPr/>
          <p:nvPr/>
        </p:nvSpPr>
        <p:spPr>
          <a:xfrm>
            <a:off x="8015175" y="-46255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" name="Google Shape;3082;p28"/>
          <p:cNvSpPr/>
          <p:nvPr/>
        </p:nvSpPr>
        <p:spPr>
          <a:xfrm>
            <a:off x="8194725" y="276114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083" name="Google Shape;3083;p28"/>
          <p:cNvSpPr/>
          <p:nvPr/>
        </p:nvSpPr>
        <p:spPr>
          <a:xfrm>
            <a:off x="8447200" y="2556095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4" name="Google Shape;3084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8759151" y="2862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5" name="Google Shape;3085;p28"/>
          <p:cNvSpPr/>
          <p:nvPr/>
        </p:nvSpPr>
        <p:spPr>
          <a:xfrm rot="10800000">
            <a:off x="-1648957" y="-24921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6" name="Google Shape;3086;p28"/>
          <p:cNvSpPr/>
          <p:nvPr/>
        </p:nvSpPr>
        <p:spPr>
          <a:xfrm rot="10800000">
            <a:off x="302200" y="-9596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7" name="Google Shape;3087;p28"/>
          <p:cNvSpPr/>
          <p:nvPr/>
        </p:nvSpPr>
        <p:spPr>
          <a:xfrm rot="10800000">
            <a:off x="-1668400" y="-4625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088" name="Google Shape;3088;p28"/>
          <p:cNvSpPr/>
          <p:nvPr/>
        </p:nvSpPr>
        <p:spPr>
          <a:xfrm rot="10800000">
            <a:off x="-1660625" y="1919204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9" name="Google Shape;3089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rot="10800000" flipH="1">
            <a:off x="-2066725" y="1419503"/>
            <a:ext cx="2451574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0" name="Google Shape;3090;p28"/>
          <p:cNvGrpSpPr/>
          <p:nvPr/>
        </p:nvGrpSpPr>
        <p:grpSpPr>
          <a:xfrm flipH="1">
            <a:off x="-312594" y="784050"/>
            <a:ext cx="2469936" cy="802149"/>
            <a:chOff x="6105270" y="3907212"/>
            <a:chExt cx="3345437" cy="1086334"/>
          </a:xfrm>
        </p:grpSpPr>
        <p:sp>
          <p:nvSpPr>
            <p:cNvPr id="3091" name="Google Shape;3091;p28"/>
            <p:cNvSpPr/>
            <p:nvPr/>
          </p:nvSpPr>
          <p:spPr>
            <a:xfrm>
              <a:off x="610527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8"/>
            <p:cNvSpPr/>
            <p:nvPr/>
          </p:nvSpPr>
          <p:spPr>
            <a:xfrm flipH="1">
              <a:off x="678866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3093" name="Google Shape;3093;p28"/>
          <p:cNvGrpSpPr/>
          <p:nvPr/>
        </p:nvGrpSpPr>
        <p:grpSpPr>
          <a:xfrm>
            <a:off x="7358960" y="3800052"/>
            <a:ext cx="1686444" cy="595569"/>
            <a:chOff x="6823979" y="1061962"/>
            <a:chExt cx="2451583" cy="865778"/>
          </a:xfrm>
        </p:grpSpPr>
        <p:sp>
          <p:nvSpPr>
            <p:cNvPr id="3094" name="Google Shape;3094;p28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8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30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3" name="Google Shape;3113;p30"/>
          <p:cNvSpPr txBox="1">
            <a:spLocks noGrp="1"/>
          </p:cNvSpPr>
          <p:nvPr>
            <p:ph type="subTitle" idx="1"/>
          </p:nvPr>
        </p:nvSpPr>
        <p:spPr>
          <a:xfrm>
            <a:off x="2642550" y="1621588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5" name="Google Shape;3115;p30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6" name="Google Shape;3116;p30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7" name="Google Shape;3117;p30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pic>
        <p:nvPicPr>
          <p:cNvPr id="3118" name="Google Shape;3118;p30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7307727" y="59575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9" name="Google Shape;3119;p30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20" name="Google Shape;3120;p30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21" name="Google Shape;3121;p30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31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9" name="Google Shape;3129;p31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0" name="Google Shape;3130;p31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31" name="Google Shape;3131;p31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32" name="Google Shape;3132;p31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33" name="Google Shape;3133;p31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1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1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1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1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1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9" name="Google Shape;3139;p31"/>
          <p:cNvGrpSpPr/>
          <p:nvPr/>
        </p:nvGrpSpPr>
        <p:grpSpPr>
          <a:xfrm>
            <a:off x="6762760" y="784572"/>
            <a:ext cx="1439570" cy="508385"/>
            <a:chOff x="6823979" y="1061962"/>
            <a:chExt cx="2451583" cy="865778"/>
          </a:xfrm>
        </p:grpSpPr>
        <p:sp>
          <p:nvSpPr>
            <p:cNvPr id="3140" name="Google Shape;3140;p31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1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3142" name="Google Shape;3142;p31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3" name="Google Shape;3143;p31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5" name="Google Shape;3145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692439" y="3033613"/>
            <a:ext cx="2451548" cy="21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>
            <a:off x="-11" y="-12"/>
            <a:ext cx="2451548" cy="210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7" name="Google Shape;3147;p32"/>
          <p:cNvGrpSpPr/>
          <p:nvPr/>
        </p:nvGrpSpPr>
        <p:grpSpPr>
          <a:xfrm>
            <a:off x="6266306" y="4081800"/>
            <a:ext cx="2469936" cy="802149"/>
            <a:chOff x="5898850" y="3907212"/>
            <a:chExt cx="3345437" cy="1086334"/>
          </a:xfrm>
        </p:grpSpPr>
        <p:sp>
          <p:nvSpPr>
            <p:cNvPr id="3148" name="Google Shape;3148;p3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sp>
        <p:nvSpPr>
          <p:cNvPr id="3150" name="Google Shape;3150;p32"/>
          <p:cNvSpPr/>
          <p:nvPr/>
        </p:nvSpPr>
        <p:spPr>
          <a:xfrm>
            <a:off x="-9263" y="229500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2"/>
          <p:cNvSpPr/>
          <p:nvPr/>
        </p:nvSpPr>
        <p:spPr>
          <a:xfrm flipH="1">
            <a:off x="-103486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52" name="Google Shape;3152;p32"/>
          <p:cNvGrpSpPr/>
          <p:nvPr/>
        </p:nvGrpSpPr>
        <p:grpSpPr>
          <a:xfrm rot="-5400000">
            <a:off x="7220149" y="-346745"/>
            <a:ext cx="2226727" cy="1997501"/>
            <a:chOff x="7342668" y="3326955"/>
            <a:chExt cx="2226727" cy="1997501"/>
          </a:xfrm>
        </p:grpSpPr>
        <p:sp>
          <p:nvSpPr>
            <p:cNvPr id="3153" name="Google Shape;3153;p32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154" name="Google Shape;3154;p32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3" name="Google Shape;2583;p14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2584" name="Google Shape;2584;p14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6" name="Google Shape;2616;p14"/>
          <p:cNvGrpSpPr/>
          <p:nvPr/>
        </p:nvGrpSpPr>
        <p:grpSpPr>
          <a:xfrm>
            <a:off x="2454970" y="2977054"/>
            <a:ext cx="4234060" cy="719475"/>
            <a:chOff x="2454970" y="2842941"/>
            <a:chExt cx="4234060" cy="719475"/>
          </a:xfrm>
        </p:grpSpPr>
        <p:sp>
          <p:nvSpPr>
            <p:cNvPr id="2617" name="Google Shape;2617;p14"/>
            <p:cNvSpPr/>
            <p:nvPr/>
          </p:nvSpPr>
          <p:spPr>
            <a:xfrm rot="10800000" flipH="1">
              <a:off x="2987602" y="2842941"/>
              <a:ext cx="3343343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8" name="Google Shape;2618;p14"/>
            <p:cNvSpPr/>
            <p:nvPr/>
          </p:nvSpPr>
          <p:spPr>
            <a:xfrm rot="1026189">
              <a:off x="2529339" y="2911833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9" name="Google Shape;2619;p14"/>
            <p:cNvSpPr/>
            <p:nvPr/>
          </p:nvSpPr>
          <p:spPr>
            <a:xfrm>
              <a:off x="6381723" y="2842941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14"/>
          <p:cNvSpPr txBox="1">
            <a:spLocks noGrp="1"/>
          </p:cNvSpPr>
          <p:nvPr>
            <p:ph type="title"/>
          </p:nvPr>
        </p:nvSpPr>
        <p:spPr>
          <a:xfrm>
            <a:off x="2903850" y="3245299"/>
            <a:ext cx="3336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621" name="Google Shape;2621;p14"/>
          <p:cNvSpPr txBox="1">
            <a:spLocks noGrp="1"/>
          </p:cNvSpPr>
          <p:nvPr>
            <p:ph type="subTitle" idx="1"/>
          </p:nvPr>
        </p:nvSpPr>
        <p:spPr>
          <a:xfrm>
            <a:off x="1371600" y="1715201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22" name="Google Shape;2622;p14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2623" name="Google Shape;2623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14"/>
          <p:cNvGrpSpPr/>
          <p:nvPr/>
        </p:nvGrpSpPr>
        <p:grpSpPr>
          <a:xfrm rot="10800000" flipH="1">
            <a:off x="6227993" y="-6"/>
            <a:ext cx="2916089" cy="1515249"/>
            <a:chOff x="238125" y="1001475"/>
            <a:chExt cx="7143775" cy="3712025"/>
          </a:xfrm>
        </p:grpSpPr>
        <p:sp>
          <p:nvSpPr>
            <p:cNvPr id="2630" name="Google Shape;2630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6" name="Google Shape;2636;p14"/>
          <p:cNvGrpSpPr/>
          <p:nvPr/>
        </p:nvGrpSpPr>
        <p:grpSpPr>
          <a:xfrm rot="10800000">
            <a:off x="-82" y="-6"/>
            <a:ext cx="2916089" cy="1515249"/>
            <a:chOff x="238125" y="1001475"/>
            <a:chExt cx="7143775" cy="3712025"/>
          </a:xfrm>
        </p:grpSpPr>
        <p:sp>
          <p:nvSpPr>
            <p:cNvPr id="2637" name="Google Shape;2637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14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2644" name="Google Shape;2644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50" name="Google Shape;2650;p1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36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3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82" name="Google Shape;82;p3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1779070" y="332079"/>
            <a:ext cx="5585861" cy="4479342"/>
            <a:chOff x="1721875" y="314494"/>
            <a:chExt cx="5585861" cy="4479342"/>
          </a:xfrm>
        </p:grpSpPr>
        <p:sp>
          <p:nvSpPr>
            <p:cNvPr id="115" name="Google Shape;115;p3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121" name="Google Shape;121;p3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2057400" y="2537744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ubTitle" idx="1"/>
          </p:nvPr>
        </p:nvSpPr>
        <p:spPr>
          <a:xfrm>
            <a:off x="2109300" y="3224325"/>
            <a:ext cx="4925400" cy="59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28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2">
            <a:alphaModFix amt="18000"/>
          </a:blip>
          <a:srcRect l="76455" r="5841"/>
          <a:stretch/>
        </p:blipFill>
        <p:spPr>
          <a:xfrm rot="10800000" flipH="1">
            <a:off x="-8862" y="1738199"/>
            <a:ext cx="1444173" cy="34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0" y="-15300"/>
            <a:ext cx="1755600" cy="517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-702732" flipH="1">
            <a:off x="458667" y="-92487"/>
            <a:ext cx="826642" cy="5404048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3"/>
          <p:cNvSpPr/>
          <p:nvPr/>
        </p:nvSpPr>
        <p:spPr>
          <a:xfrm rot="10800000">
            <a:off x="7578000" y="-19"/>
            <a:ext cx="1566000" cy="23304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 rot="9197027" flipH="1">
            <a:off x="7759725" y="-1718878"/>
            <a:ext cx="826677" cy="5403734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0" name="Google Shape;130;p3"/>
          <p:cNvGrpSpPr/>
          <p:nvPr/>
        </p:nvGrpSpPr>
        <p:grpSpPr>
          <a:xfrm>
            <a:off x="7086594" y="4086952"/>
            <a:ext cx="2402693" cy="780205"/>
            <a:chOff x="5898850" y="3907212"/>
            <a:chExt cx="3345437" cy="1086334"/>
          </a:xfrm>
        </p:grpSpPr>
        <p:sp>
          <p:nvSpPr>
            <p:cNvPr id="131" name="Google Shape;131;p3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8157746" y="-917"/>
            <a:ext cx="970232" cy="1214681"/>
            <a:chOff x="8157746" y="-917"/>
            <a:chExt cx="970232" cy="1214681"/>
          </a:xfrm>
        </p:grpSpPr>
        <p:sp>
          <p:nvSpPr>
            <p:cNvPr id="134" name="Google Shape;134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-9867" y="2429358"/>
            <a:ext cx="1093469" cy="2603956"/>
            <a:chOff x="-9867" y="2429358"/>
            <a:chExt cx="1093469" cy="2603956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113371" y="3818633"/>
              <a:ext cx="970232" cy="1214681"/>
              <a:chOff x="8157746" y="-917"/>
              <a:chExt cx="970232" cy="1214681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5"/>
          <p:cNvGrpSpPr/>
          <p:nvPr/>
        </p:nvGrpSpPr>
        <p:grpSpPr>
          <a:xfrm>
            <a:off x="3787273" y="-2"/>
            <a:ext cx="5356652" cy="5143651"/>
            <a:chOff x="3787273" y="-2"/>
            <a:chExt cx="5356652" cy="5143651"/>
          </a:xfrm>
        </p:grpSpPr>
        <p:grpSp>
          <p:nvGrpSpPr>
            <p:cNvPr id="343" name="Google Shape;343;p5"/>
            <p:cNvGrpSpPr/>
            <p:nvPr/>
          </p:nvGrpSpPr>
          <p:grpSpPr>
            <a:xfrm>
              <a:off x="4069950" y="0"/>
              <a:ext cx="5073975" cy="5143649"/>
              <a:chOff x="4069950" y="0"/>
              <a:chExt cx="5073975" cy="5143649"/>
            </a:xfrm>
          </p:grpSpPr>
          <p:sp>
            <p:nvSpPr>
              <p:cNvPr id="344" name="Google Shape;344;p5"/>
              <p:cNvSpPr/>
              <p:nvPr/>
            </p:nvSpPr>
            <p:spPr>
              <a:xfrm>
                <a:off x="5587425" y="0"/>
                <a:ext cx="3556500" cy="5143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4069950" y="75"/>
                <a:ext cx="4355067" cy="5143574"/>
              </a:xfrm>
              <a:custGeom>
                <a:avLst/>
                <a:gdLst/>
                <a:ahLst/>
                <a:cxnLst/>
                <a:rect l="l" t="t" r="r" b="b"/>
                <a:pathLst>
                  <a:path w="165215" h="195128" extrusionOk="0">
                    <a:moveTo>
                      <a:pt x="59017" y="0"/>
                    </a:moveTo>
                    <a:lnTo>
                      <a:pt x="31886" y="62315"/>
                    </a:lnTo>
                    <a:lnTo>
                      <a:pt x="50804" y="50124"/>
                    </a:lnTo>
                    <a:lnTo>
                      <a:pt x="1" y="151633"/>
                    </a:lnTo>
                    <a:lnTo>
                      <a:pt x="17948" y="147235"/>
                    </a:lnTo>
                    <a:lnTo>
                      <a:pt x="841" y="195127"/>
                    </a:lnTo>
                    <a:lnTo>
                      <a:pt x="165215" y="195127"/>
                    </a:lnTo>
                    <a:lnTo>
                      <a:pt x="165215" y="5142"/>
                    </a:lnTo>
                    <a:lnTo>
                      <a:pt x="590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5"/>
            <p:cNvGrpSpPr/>
            <p:nvPr/>
          </p:nvGrpSpPr>
          <p:grpSpPr>
            <a:xfrm>
              <a:off x="3787273" y="-2"/>
              <a:ext cx="2012050" cy="5116658"/>
              <a:chOff x="604075" y="656007"/>
              <a:chExt cx="1885884" cy="4795818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519252" y="656007"/>
                <a:ext cx="970707" cy="2453611"/>
              </a:xfrm>
              <a:custGeom>
                <a:avLst/>
                <a:gdLst/>
                <a:ahLst/>
                <a:cxnLst/>
                <a:rect l="l" t="t" r="r" b="b"/>
                <a:pathLst>
                  <a:path w="38774" h="98017" extrusionOk="0">
                    <a:moveTo>
                      <a:pt x="38773" y="0"/>
                    </a:moveTo>
                    <a:lnTo>
                      <a:pt x="25094" y="2846"/>
                    </a:lnTo>
                    <a:lnTo>
                      <a:pt x="2037" y="62703"/>
                    </a:lnTo>
                    <a:lnTo>
                      <a:pt x="2037" y="62703"/>
                    </a:lnTo>
                    <a:lnTo>
                      <a:pt x="17657" y="54781"/>
                    </a:lnTo>
                    <a:lnTo>
                      <a:pt x="17657" y="54781"/>
                    </a:lnTo>
                    <a:lnTo>
                      <a:pt x="0" y="98016"/>
                    </a:lnTo>
                    <a:lnTo>
                      <a:pt x="31918" y="39905"/>
                    </a:lnTo>
                    <a:lnTo>
                      <a:pt x="14229" y="49962"/>
                    </a:lnTo>
                    <a:lnTo>
                      <a:pt x="387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604075" y="3109725"/>
                <a:ext cx="915200" cy="2342100"/>
              </a:xfrm>
              <a:custGeom>
                <a:avLst/>
                <a:gdLst/>
                <a:ahLst/>
                <a:cxnLst/>
                <a:rect l="l" t="t" r="r" b="b"/>
                <a:pathLst>
                  <a:path w="36608" h="93684" extrusionOk="0">
                    <a:moveTo>
                      <a:pt x="36607" y="0"/>
                    </a:moveTo>
                    <a:lnTo>
                      <a:pt x="4690" y="58144"/>
                    </a:lnTo>
                    <a:lnTo>
                      <a:pt x="22378" y="48055"/>
                    </a:lnTo>
                    <a:lnTo>
                      <a:pt x="1" y="93684"/>
                    </a:lnTo>
                    <a:lnTo>
                      <a:pt x="12127" y="93684"/>
                    </a:lnTo>
                    <a:lnTo>
                      <a:pt x="34602" y="35346"/>
                    </a:lnTo>
                    <a:lnTo>
                      <a:pt x="18951" y="43236"/>
                    </a:lnTo>
                    <a:lnTo>
                      <a:pt x="366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" name="Google Shape;349;p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350" name="Google Shape;350;p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subTitle" idx="1"/>
          </p:nvPr>
        </p:nvSpPr>
        <p:spPr>
          <a:xfrm>
            <a:off x="1353375" y="2973529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2"/>
          </p:nvPr>
        </p:nvSpPr>
        <p:spPr>
          <a:xfrm>
            <a:off x="5213625" y="2973529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3" name="Google Shape;353;p5"/>
          <p:cNvSpPr txBox="1">
            <a:spLocks noGrp="1"/>
          </p:cNvSpPr>
          <p:nvPr>
            <p:ph type="subTitle" idx="3"/>
          </p:nvPr>
        </p:nvSpPr>
        <p:spPr>
          <a:xfrm>
            <a:off x="1354875" y="3365379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"/>
          <p:cNvSpPr txBox="1">
            <a:spLocks noGrp="1"/>
          </p:cNvSpPr>
          <p:nvPr>
            <p:ph type="subTitle" idx="4"/>
          </p:nvPr>
        </p:nvSpPr>
        <p:spPr>
          <a:xfrm>
            <a:off x="5212125" y="3367754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grpSp>
        <p:nvGrpSpPr>
          <p:cNvPr id="357" name="Google Shape;357;p5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358" name="Google Shape;358;p5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0" name="Google Shape;390;p5"/>
          <p:cNvPicPr preferRelativeResize="0"/>
          <p:nvPr/>
        </p:nvPicPr>
        <p:blipFill rotWithShape="1">
          <a:blip r:embed="rId2">
            <a:alphaModFix amt="18000"/>
          </a:blip>
          <a:srcRect l="26199" t="58554" r="759" b="62"/>
          <a:stretch/>
        </p:blipFill>
        <p:spPr>
          <a:xfrm rot="-5400000">
            <a:off x="-1966587" y="1966585"/>
            <a:ext cx="5158799" cy="122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5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92" name="Google Shape;392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399" name="Google Shape;399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6"/>
          <p:cNvGrpSpPr/>
          <p:nvPr/>
        </p:nvGrpSpPr>
        <p:grpSpPr>
          <a:xfrm>
            <a:off x="658022" y="280110"/>
            <a:ext cx="7679210" cy="776140"/>
            <a:chOff x="658022" y="280110"/>
            <a:chExt cx="7679210" cy="776140"/>
          </a:xfrm>
        </p:grpSpPr>
        <p:sp>
          <p:nvSpPr>
            <p:cNvPr id="407" name="Google Shape;407;p6"/>
            <p:cNvSpPr/>
            <p:nvPr/>
          </p:nvSpPr>
          <p:spPr>
            <a:xfrm rot="10800000" flipH="1">
              <a:off x="1150650" y="336775"/>
              <a:ext cx="6842700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8" name="Google Shape;408;p6"/>
            <p:cNvSpPr/>
            <p:nvPr/>
          </p:nvSpPr>
          <p:spPr>
            <a:xfrm rot="1026189">
              <a:off x="732391" y="341529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9" name="Google Shape;409;p6"/>
            <p:cNvSpPr/>
            <p:nvPr/>
          </p:nvSpPr>
          <p:spPr>
            <a:xfrm>
              <a:off x="8029925" y="56860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6"/>
          <p:cNvSpPr/>
          <p:nvPr/>
        </p:nvSpPr>
        <p:spPr>
          <a:xfrm>
            <a:off x="8648075" y="6625"/>
            <a:ext cx="545400" cy="51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"/>
          <p:cNvSpPr/>
          <p:nvPr/>
        </p:nvSpPr>
        <p:spPr>
          <a:xfrm>
            <a:off x="264175" y="4717550"/>
            <a:ext cx="8297800" cy="555725"/>
          </a:xfrm>
          <a:custGeom>
            <a:avLst/>
            <a:gdLst/>
            <a:ahLst/>
            <a:cxnLst/>
            <a:rect l="l" t="t" r="r" b="b"/>
            <a:pathLst>
              <a:path w="331912" h="22229" extrusionOk="0">
                <a:moveTo>
                  <a:pt x="331912" y="22229"/>
                </a:moveTo>
                <a:lnTo>
                  <a:pt x="331912" y="0"/>
                </a:lnTo>
                <a:lnTo>
                  <a:pt x="0" y="191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3" name="Google Shape;413;p6"/>
          <p:cNvSpPr/>
          <p:nvPr/>
        </p:nvSpPr>
        <p:spPr>
          <a:xfrm rot="-5859268">
            <a:off x="3898256" y="625576"/>
            <a:ext cx="826634" cy="8534592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Google Shape;414;p6"/>
          <p:cNvSpPr/>
          <p:nvPr/>
        </p:nvSpPr>
        <p:spPr>
          <a:xfrm rot="-397951">
            <a:off x="8221146" y="-66184"/>
            <a:ext cx="826619" cy="5270397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15" name="Google Shape;415;p6"/>
          <p:cNvPicPr preferRelativeResize="0"/>
          <p:nvPr/>
        </p:nvPicPr>
        <p:blipFill rotWithShape="1">
          <a:blip r:embed="rId2">
            <a:alphaModFix amt="18000"/>
          </a:blip>
          <a:srcRect l="27617" t="58554" r="759" b="62"/>
          <a:stretch/>
        </p:blipFill>
        <p:spPr>
          <a:xfrm rot="-5400000">
            <a:off x="-1911488" y="1903833"/>
            <a:ext cx="5058550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205500" cy="2177700"/>
          </a:xfrm>
          <a:prstGeom prst="rect">
            <a:avLst/>
          </a:prstGeom>
          <a:noFill/>
          <a:effectLst>
            <a:outerShdw dist="28575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</a:lstStyle>
          <a:p>
            <a:endParaRPr/>
          </a:p>
        </p:txBody>
      </p:sp>
      <p:grpSp>
        <p:nvGrpSpPr>
          <p:cNvPr id="905" name="Google Shape;905;p10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906" name="Google Shape;906;p10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0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0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0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0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0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0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0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0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0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0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0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0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0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0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0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0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0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0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0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8" name="Google Shape;938;p10"/>
          <p:cNvPicPr preferRelativeResize="0"/>
          <p:nvPr/>
        </p:nvPicPr>
        <p:blipFill rotWithShape="1">
          <a:blip r:embed="rId2">
            <a:alphaModFix amt="62000"/>
          </a:blip>
          <a:srcRect l="18831"/>
          <a:stretch/>
        </p:blipFill>
        <p:spPr>
          <a:xfrm rot="10800000">
            <a:off x="5667048" y="3426700"/>
            <a:ext cx="3471852" cy="1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2_1_1"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21"/>
          <p:cNvGrpSpPr/>
          <p:nvPr/>
        </p:nvGrpSpPr>
        <p:grpSpPr>
          <a:xfrm rot="10800000">
            <a:off x="-441063" y="-136191"/>
            <a:ext cx="2226727" cy="1997501"/>
            <a:chOff x="7342668" y="3326955"/>
            <a:chExt cx="2226727" cy="1997501"/>
          </a:xfrm>
        </p:grpSpPr>
        <p:sp>
          <p:nvSpPr>
            <p:cNvPr id="2843" name="Google Shape;2843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44" name="Google Shape;2844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45" name="Google Shape;2845;p21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46" name="Google Shape;2846;p21"/>
          <p:cNvSpPr txBox="1">
            <a:spLocks noGrp="1"/>
          </p:cNvSpPr>
          <p:nvPr>
            <p:ph type="subTitle" idx="1"/>
          </p:nvPr>
        </p:nvSpPr>
        <p:spPr>
          <a:xfrm>
            <a:off x="7132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7" name="Google Shape;2847;p21"/>
          <p:cNvSpPr txBox="1">
            <a:spLocks noGrp="1"/>
          </p:cNvSpPr>
          <p:nvPr>
            <p:ph type="subTitle" idx="2"/>
          </p:nvPr>
        </p:nvSpPr>
        <p:spPr>
          <a:xfrm>
            <a:off x="45720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8" name="Google Shape;2848;p21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21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50" name="Google Shape;2850;p21"/>
          <p:cNvGrpSpPr/>
          <p:nvPr/>
        </p:nvGrpSpPr>
        <p:grpSpPr>
          <a:xfrm>
            <a:off x="7325555" y="3249491"/>
            <a:ext cx="2226727" cy="1997501"/>
            <a:chOff x="7342668" y="3326955"/>
            <a:chExt cx="2226727" cy="1997501"/>
          </a:xfrm>
        </p:grpSpPr>
        <p:sp>
          <p:nvSpPr>
            <p:cNvPr id="2851" name="Google Shape;2851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852" name="Google Shape;2852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9"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7" name="Google Shape;2907;p24"/>
          <p:cNvGrpSpPr/>
          <p:nvPr/>
        </p:nvGrpSpPr>
        <p:grpSpPr>
          <a:xfrm rot="10800000" flipH="1">
            <a:off x="7346160" y="-119252"/>
            <a:ext cx="2226727" cy="1997501"/>
            <a:chOff x="7342668" y="3326955"/>
            <a:chExt cx="2226727" cy="1997501"/>
          </a:xfrm>
        </p:grpSpPr>
        <p:sp>
          <p:nvSpPr>
            <p:cNvPr id="2908" name="Google Shape;2908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09" name="Google Shape;2909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10" name="Google Shape;2910;p24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1" name="Google Shape;2911;p24"/>
          <p:cNvSpPr txBox="1">
            <a:spLocks noGrp="1"/>
          </p:cNvSpPr>
          <p:nvPr>
            <p:ph type="subTitle" idx="1"/>
          </p:nvPr>
        </p:nvSpPr>
        <p:spPr>
          <a:xfrm>
            <a:off x="3048333" y="1398850"/>
            <a:ext cx="14364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2" name="Google Shape;2912;p24"/>
          <p:cNvSpPr txBox="1">
            <a:spLocks noGrp="1"/>
          </p:cNvSpPr>
          <p:nvPr>
            <p:ph type="subTitle" idx="2"/>
          </p:nvPr>
        </p:nvSpPr>
        <p:spPr>
          <a:xfrm>
            <a:off x="3048322" y="1661650"/>
            <a:ext cx="4123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3" name="Google Shape;2913;p24"/>
          <p:cNvSpPr txBox="1">
            <a:spLocks noGrp="1"/>
          </p:cNvSpPr>
          <p:nvPr>
            <p:ph type="subTitle" idx="3"/>
          </p:nvPr>
        </p:nvSpPr>
        <p:spPr>
          <a:xfrm>
            <a:off x="4084028" y="2624119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4" name="Google Shape;2914;p24"/>
          <p:cNvSpPr txBox="1">
            <a:spLocks noGrp="1"/>
          </p:cNvSpPr>
          <p:nvPr>
            <p:ph type="subTitle" idx="4"/>
          </p:nvPr>
        </p:nvSpPr>
        <p:spPr>
          <a:xfrm>
            <a:off x="1972028" y="2890076"/>
            <a:ext cx="412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5" name="Google Shape;2915;p24"/>
          <p:cNvSpPr txBox="1">
            <a:spLocks noGrp="1"/>
          </p:cNvSpPr>
          <p:nvPr>
            <p:ph type="subTitle" idx="5"/>
          </p:nvPr>
        </p:nvSpPr>
        <p:spPr>
          <a:xfrm>
            <a:off x="3048172" y="3849388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6" name="Google Shape;2916;p24"/>
          <p:cNvSpPr txBox="1">
            <a:spLocks noGrp="1"/>
          </p:cNvSpPr>
          <p:nvPr>
            <p:ph type="subTitle" idx="6"/>
          </p:nvPr>
        </p:nvSpPr>
        <p:spPr>
          <a:xfrm>
            <a:off x="3048172" y="4118502"/>
            <a:ext cx="41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7" name="Google Shape;2917;p24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8" name="Google Shape;2918;p24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24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20" name="Google Shape;2920;p24"/>
          <p:cNvGrpSpPr/>
          <p:nvPr/>
        </p:nvGrpSpPr>
        <p:grpSpPr>
          <a:xfrm flipH="1">
            <a:off x="-412774" y="3256463"/>
            <a:ext cx="2226727" cy="1997501"/>
            <a:chOff x="7342668" y="3326955"/>
            <a:chExt cx="2226727" cy="1997501"/>
          </a:xfrm>
        </p:grpSpPr>
        <p:sp>
          <p:nvSpPr>
            <p:cNvPr id="2921" name="Google Shape;2921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22" name="Google Shape;2922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923" name="Google Shape;2923;p2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5400000">
            <a:off x="6980291" y="2976875"/>
            <a:ext cx="3687250" cy="6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2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26" name="Google Shape;2926;p25"/>
          <p:cNvSpPr txBox="1">
            <a:spLocks noGrp="1"/>
          </p:cNvSpPr>
          <p:nvPr>
            <p:ph type="subTitle" idx="1"/>
          </p:nvPr>
        </p:nvSpPr>
        <p:spPr>
          <a:xfrm>
            <a:off x="4819158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7" name="Google Shape;2927;p25"/>
          <p:cNvSpPr txBox="1">
            <a:spLocks noGrp="1"/>
          </p:cNvSpPr>
          <p:nvPr>
            <p:ph type="subTitle" idx="2"/>
          </p:nvPr>
        </p:nvSpPr>
        <p:spPr>
          <a:xfrm>
            <a:off x="4690632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28" name="Google Shape;2928;p25"/>
          <p:cNvSpPr txBox="1">
            <a:spLocks noGrp="1"/>
          </p:cNvSpPr>
          <p:nvPr>
            <p:ph type="subTitle" idx="3"/>
          </p:nvPr>
        </p:nvSpPr>
        <p:spPr>
          <a:xfrm>
            <a:off x="6748674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9" name="Google Shape;2929;p25"/>
          <p:cNvSpPr txBox="1">
            <a:spLocks noGrp="1"/>
          </p:cNvSpPr>
          <p:nvPr>
            <p:ph type="subTitle" idx="4"/>
          </p:nvPr>
        </p:nvSpPr>
        <p:spPr>
          <a:xfrm>
            <a:off x="6620574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0" name="Google Shape;2930;p25"/>
          <p:cNvSpPr txBox="1">
            <a:spLocks noGrp="1"/>
          </p:cNvSpPr>
          <p:nvPr>
            <p:ph type="subTitle" idx="5"/>
          </p:nvPr>
        </p:nvSpPr>
        <p:spPr>
          <a:xfrm>
            <a:off x="960125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1" name="Google Shape;2931;p25"/>
          <p:cNvSpPr txBox="1">
            <a:spLocks noGrp="1"/>
          </p:cNvSpPr>
          <p:nvPr>
            <p:ph type="subTitle" idx="6"/>
          </p:nvPr>
        </p:nvSpPr>
        <p:spPr>
          <a:xfrm>
            <a:off x="832025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2" name="Google Shape;2932;p25"/>
          <p:cNvSpPr txBox="1">
            <a:spLocks noGrp="1"/>
          </p:cNvSpPr>
          <p:nvPr>
            <p:ph type="subTitle" idx="7"/>
          </p:nvPr>
        </p:nvSpPr>
        <p:spPr>
          <a:xfrm>
            <a:off x="2889641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3" name="Google Shape;2933;p25"/>
          <p:cNvSpPr txBox="1">
            <a:spLocks noGrp="1"/>
          </p:cNvSpPr>
          <p:nvPr>
            <p:ph type="subTitle" idx="8"/>
          </p:nvPr>
        </p:nvSpPr>
        <p:spPr>
          <a:xfrm>
            <a:off x="2761400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4" name="Google Shape;2934;p2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35" name="Google Shape;2935;p2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2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7" name="Google Shape;2937;p25"/>
          <p:cNvSpPr/>
          <p:nvPr/>
        </p:nvSpPr>
        <p:spPr>
          <a:xfrm rot="5400000" flipH="1">
            <a:off x="2146981" y="2396067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25"/>
          <p:cNvSpPr/>
          <p:nvPr/>
        </p:nvSpPr>
        <p:spPr>
          <a:xfrm rot="5400000">
            <a:off x="2170919" y="2269428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9" name="Google Shape;2939;p25"/>
          <p:cNvSpPr/>
          <p:nvPr/>
        </p:nvSpPr>
        <p:spPr>
          <a:xfrm flipH="1">
            <a:off x="8516015" y="242130"/>
            <a:ext cx="629700" cy="4929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25"/>
          <p:cNvSpPr/>
          <p:nvPr/>
        </p:nvSpPr>
        <p:spPr>
          <a:xfrm>
            <a:off x="8413314" y="-267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41" name="Google Shape;2941;p25"/>
          <p:cNvGrpSpPr/>
          <p:nvPr/>
        </p:nvGrpSpPr>
        <p:grpSpPr>
          <a:xfrm>
            <a:off x="6240535" y="3628244"/>
            <a:ext cx="2916089" cy="1515249"/>
            <a:chOff x="238125" y="1001475"/>
            <a:chExt cx="7143775" cy="3712025"/>
          </a:xfrm>
        </p:grpSpPr>
        <p:sp>
          <p:nvSpPr>
            <p:cNvPr id="2942" name="Google Shape;2942;p2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48" name="Google Shape;2948;p25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1820462" y="1820463"/>
            <a:ext cx="4414300" cy="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8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kiest Guy"/>
              <a:buNone/>
              <a:defRPr sz="32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67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6" r:id="rId13"/>
    <p:sldLayoutId id="2147483677" r:id="rId14"/>
    <p:sldLayoutId id="2147483678" r:id="rId15"/>
    <p:sldLayoutId id="214748368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35"/>
          <p:cNvSpPr txBox="1">
            <a:spLocks noGrp="1"/>
          </p:cNvSpPr>
          <p:nvPr>
            <p:ph type="ctrTitle"/>
          </p:nvPr>
        </p:nvSpPr>
        <p:spPr>
          <a:xfrm>
            <a:off x="1148011" y="1528095"/>
            <a:ext cx="6821663" cy="19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2"/>
                </a:solidFill>
              </a:rPr>
              <a:t>DEEP LEarNiNg</a:t>
            </a:r>
            <a:br>
              <a:rPr lang="en" sz="5400" dirty="0">
                <a:solidFill>
                  <a:schemeClr val="lt2"/>
                </a:solidFill>
              </a:rPr>
            </a:br>
            <a:r>
              <a:rPr lang="en" sz="3600" dirty="0">
                <a:solidFill>
                  <a:schemeClr val="dk2"/>
                </a:solidFill>
              </a:rPr>
              <a:t>MastEr Class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7" name="Google Shape;3163;p35"/>
          <p:cNvSpPr txBox="1">
            <a:spLocks/>
          </p:cNvSpPr>
          <p:nvPr/>
        </p:nvSpPr>
        <p:spPr>
          <a:xfrm>
            <a:off x="3606004" y="3335258"/>
            <a:ext cx="1905676" cy="728834"/>
          </a:xfrm>
          <a:prstGeom prst="rect">
            <a:avLst/>
          </a:prstGeom>
          <a:noFill/>
          <a:ln>
            <a:noFill/>
          </a:ln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uckiest Guy"/>
              <a:buNone/>
              <a:defRPr sz="50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dirty="0">
                <a:solidFill>
                  <a:schemeClr val="accent1"/>
                </a:solidFill>
              </a:rPr>
              <a:t>Day-18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39"/>
          <p:cNvSpPr/>
          <p:nvPr/>
        </p:nvSpPr>
        <p:spPr>
          <a:xfrm>
            <a:off x="4027950" y="1143077"/>
            <a:ext cx="1088100" cy="10881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39"/>
          <p:cNvSpPr txBox="1">
            <a:spLocks noGrp="1"/>
          </p:cNvSpPr>
          <p:nvPr>
            <p:ph type="title"/>
          </p:nvPr>
        </p:nvSpPr>
        <p:spPr>
          <a:xfrm>
            <a:off x="159850" y="2618531"/>
            <a:ext cx="89281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CNN – Brain </a:t>
            </a:r>
            <a:r>
              <a:rPr lang="en-US" sz="4000" dirty="0" err="1"/>
              <a:t>TUmor</a:t>
            </a:r>
            <a:r>
              <a:rPr lang="en-US" sz="4000" dirty="0"/>
              <a:t> Classification</a:t>
            </a:r>
            <a:endParaRPr sz="4000" b="1" dirty="0"/>
          </a:p>
        </p:txBody>
      </p:sp>
      <p:sp>
        <p:nvSpPr>
          <p:cNvPr id="3210" name="Google Shape;3210;p39"/>
          <p:cNvSpPr txBox="1">
            <a:spLocks noGrp="1"/>
          </p:cNvSpPr>
          <p:nvPr>
            <p:ph type="subTitle" idx="1"/>
          </p:nvPr>
        </p:nvSpPr>
        <p:spPr>
          <a:xfrm>
            <a:off x="2161200" y="3417485"/>
            <a:ext cx="49254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>
                <a:latin typeface="Architects Daughter" panose="020B0604020202020204" charset="0"/>
                <a:cs typeface="Architects Daughter" panose="020B0604020202020204" charset="0"/>
              </a:rPr>
              <a:t>Concept</a:t>
            </a:r>
          </a:p>
        </p:txBody>
      </p:sp>
      <p:sp>
        <p:nvSpPr>
          <p:cNvPr id="3211" name="Google Shape;3211;p39"/>
          <p:cNvSpPr txBox="1">
            <a:spLocks noGrp="1"/>
          </p:cNvSpPr>
          <p:nvPr>
            <p:ph type="title" idx="2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39"/>
          <p:cNvSpPr/>
          <p:nvPr/>
        </p:nvSpPr>
        <p:spPr>
          <a:xfrm>
            <a:off x="4027950" y="1143077"/>
            <a:ext cx="1088100" cy="10881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39"/>
          <p:cNvSpPr txBox="1">
            <a:spLocks noGrp="1"/>
          </p:cNvSpPr>
          <p:nvPr>
            <p:ph type="title"/>
          </p:nvPr>
        </p:nvSpPr>
        <p:spPr>
          <a:xfrm>
            <a:off x="159850" y="2618531"/>
            <a:ext cx="89281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GUI - Classification</a:t>
            </a:r>
            <a:endParaRPr sz="4000" b="1" dirty="0"/>
          </a:p>
        </p:txBody>
      </p:sp>
      <p:sp>
        <p:nvSpPr>
          <p:cNvPr id="3210" name="Google Shape;3210;p39"/>
          <p:cNvSpPr txBox="1">
            <a:spLocks noGrp="1"/>
          </p:cNvSpPr>
          <p:nvPr>
            <p:ph type="subTitle" idx="1"/>
          </p:nvPr>
        </p:nvSpPr>
        <p:spPr>
          <a:xfrm>
            <a:off x="2161200" y="3417485"/>
            <a:ext cx="49254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>
                <a:latin typeface="Architects Daughter" panose="020B0604020202020204" charset="0"/>
                <a:cs typeface="Architects Daughter" panose="020B0604020202020204" charset="0"/>
              </a:rPr>
              <a:t>Concept</a:t>
            </a:r>
          </a:p>
        </p:txBody>
      </p:sp>
      <p:sp>
        <p:nvSpPr>
          <p:cNvPr id="3211" name="Google Shape;3211;p39"/>
          <p:cNvSpPr txBox="1">
            <a:spLocks noGrp="1"/>
          </p:cNvSpPr>
          <p:nvPr>
            <p:ph type="title" idx="2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120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-IN" dirty="0"/>
              <a:t>I file to Python File</a:t>
            </a:r>
            <a:endParaRPr dirty="0"/>
          </a:p>
        </p:txBody>
      </p:sp>
      <p:sp>
        <p:nvSpPr>
          <p:cNvPr id="4" name="Google Shape;4196;p65">
            <a:extLst>
              <a:ext uri="{FF2B5EF4-FFF2-40B4-BE49-F238E27FC236}">
                <a16:creationId xmlns:a16="http://schemas.microsoft.com/office/drawing/2014/main" id="{101CB047-AC2D-40B0-8DB0-CB62CA277EC7}"/>
              </a:ext>
            </a:extLst>
          </p:cNvPr>
          <p:cNvSpPr txBox="1">
            <a:spLocks/>
          </p:cNvSpPr>
          <p:nvPr/>
        </p:nvSpPr>
        <p:spPr>
          <a:xfrm>
            <a:off x="946316" y="2571750"/>
            <a:ext cx="7251368" cy="39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sz="2000" b="1" dirty="0">
                <a:latin typeface="Architects Daughter" panose="020B0604020202020204" charset="0"/>
                <a:cs typeface="Architects Daughter" panose="020B0604020202020204" charset="0"/>
              </a:rPr>
              <a:t>python -m PyQt5.uic.pyuic -x </a:t>
            </a:r>
            <a:r>
              <a:rPr lang="en-US" sz="2000" b="1" dirty="0" err="1">
                <a:latin typeface="Architects Daughter" panose="020B0604020202020204" charset="0"/>
                <a:cs typeface="Architects Daughter" panose="020B0604020202020204" charset="0"/>
              </a:rPr>
              <a:t>SAMPLE.ui</a:t>
            </a:r>
            <a:r>
              <a:rPr lang="en-US" sz="2000" b="1" dirty="0">
                <a:latin typeface="Architects Daughter" panose="020B0604020202020204" charset="0"/>
                <a:cs typeface="Architects Daughter" panose="020B0604020202020204" charset="0"/>
              </a:rPr>
              <a:t> -o sample.py</a:t>
            </a:r>
          </a:p>
        </p:txBody>
      </p:sp>
    </p:spTree>
    <p:extLst>
      <p:ext uri="{BB962C8B-B14F-4D97-AF65-F5344CB8AC3E}">
        <p14:creationId xmlns:p14="http://schemas.microsoft.com/office/powerpoint/2010/main" val="116843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Terminology - 1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338568" y="1388902"/>
            <a:ext cx="7251368" cy="30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Convex Function	</a:t>
            </a:r>
            <a:endParaRPr lang="en-IN"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1234972" y="1839854"/>
            <a:ext cx="7251368" cy="1648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chitects Daughter" panose="020B0604020202020204" charset="0"/>
                <a:cs typeface="Architects Daughter" panose="020B0604020202020204" charset="0"/>
              </a:rPr>
              <a:t>A real value function is called convex if the line segment between any two points on the graph of the function lies above or on the graph.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chitects Daughter" panose="020B0604020202020204" charset="0"/>
                <a:cs typeface="Architects Daughter" panose="020B0604020202020204" charset="0"/>
              </a:rPr>
              <a:t>Convex functions play an important role in many areas of mathematics. They are especially important in the study of optimization problems where they are distinguished by a number of convenient properties.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4201" name="Google Shape;4201;p65"/>
          <p:cNvSpPr/>
          <p:nvPr/>
        </p:nvSpPr>
        <p:spPr>
          <a:xfrm>
            <a:off x="222819" y="1334068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94;p66"/>
          <p:cNvGrpSpPr/>
          <p:nvPr/>
        </p:nvGrpSpPr>
        <p:grpSpPr>
          <a:xfrm>
            <a:off x="454072" y="1559398"/>
            <a:ext cx="318394" cy="330239"/>
            <a:chOff x="5923076" y="-975313"/>
            <a:chExt cx="318394" cy="330239"/>
          </a:xfrm>
        </p:grpSpPr>
        <p:sp>
          <p:nvSpPr>
            <p:cNvPr id="12" name="Google Shape;4295;p66"/>
            <p:cNvSpPr/>
            <p:nvPr/>
          </p:nvSpPr>
          <p:spPr>
            <a:xfrm>
              <a:off x="5923076" y="-975313"/>
              <a:ext cx="318394" cy="330239"/>
            </a:xfrm>
            <a:custGeom>
              <a:avLst/>
              <a:gdLst/>
              <a:ahLst/>
              <a:cxnLst/>
              <a:rect l="l" t="t" r="r" b="b"/>
              <a:pathLst>
                <a:path w="7906" h="8109" extrusionOk="0">
                  <a:moveTo>
                    <a:pt x="177" y="0"/>
                  </a:moveTo>
                  <a:lnTo>
                    <a:pt x="127" y="254"/>
                  </a:lnTo>
                  <a:lnTo>
                    <a:pt x="76" y="558"/>
                  </a:lnTo>
                  <a:lnTo>
                    <a:pt x="51" y="938"/>
                  </a:lnTo>
                  <a:lnTo>
                    <a:pt x="0" y="1394"/>
                  </a:lnTo>
                  <a:lnTo>
                    <a:pt x="0" y="1951"/>
                  </a:lnTo>
                  <a:lnTo>
                    <a:pt x="25" y="2534"/>
                  </a:lnTo>
                  <a:lnTo>
                    <a:pt x="101" y="3168"/>
                  </a:lnTo>
                  <a:lnTo>
                    <a:pt x="177" y="3497"/>
                  </a:lnTo>
                  <a:lnTo>
                    <a:pt x="254" y="3826"/>
                  </a:lnTo>
                  <a:lnTo>
                    <a:pt x="355" y="4156"/>
                  </a:lnTo>
                  <a:lnTo>
                    <a:pt x="482" y="4485"/>
                  </a:lnTo>
                  <a:lnTo>
                    <a:pt x="608" y="4840"/>
                  </a:lnTo>
                  <a:lnTo>
                    <a:pt x="760" y="5169"/>
                  </a:lnTo>
                  <a:lnTo>
                    <a:pt x="963" y="5499"/>
                  </a:lnTo>
                  <a:lnTo>
                    <a:pt x="1166" y="5828"/>
                  </a:lnTo>
                  <a:lnTo>
                    <a:pt x="1394" y="6158"/>
                  </a:lnTo>
                  <a:lnTo>
                    <a:pt x="1672" y="6462"/>
                  </a:lnTo>
                  <a:lnTo>
                    <a:pt x="1977" y="6766"/>
                  </a:lnTo>
                  <a:lnTo>
                    <a:pt x="2306" y="7070"/>
                  </a:lnTo>
                  <a:lnTo>
                    <a:pt x="2661" y="7349"/>
                  </a:lnTo>
                  <a:lnTo>
                    <a:pt x="3066" y="7627"/>
                  </a:lnTo>
                  <a:lnTo>
                    <a:pt x="3497" y="7855"/>
                  </a:lnTo>
                  <a:lnTo>
                    <a:pt x="3953" y="8109"/>
                  </a:lnTo>
                  <a:lnTo>
                    <a:pt x="4434" y="7855"/>
                  </a:lnTo>
                  <a:lnTo>
                    <a:pt x="4865" y="7627"/>
                  </a:lnTo>
                  <a:lnTo>
                    <a:pt x="5271" y="7349"/>
                  </a:lnTo>
                  <a:lnTo>
                    <a:pt x="5625" y="7070"/>
                  </a:lnTo>
                  <a:lnTo>
                    <a:pt x="5955" y="6766"/>
                  </a:lnTo>
                  <a:lnTo>
                    <a:pt x="6259" y="6462"/>
                  </a:lnTo>
                  <a:lnTo>
                    <a:pt x="6512" y="6158"/>
                  </a:lnTo>
                  <a:lnTo>
                    <a:pt x="6740" y="5828"/>
                  </a:lnTo>
                  <a:lnTo>
                    <a:pt x="6968" y="5499"/>
                  </a:lnTo>
                  <a:lnTo>
                    <a:pt x="7146" y="5169"/>
                  </a:lnTo>
                  <a:lnTo>
                    <a:pt x="7298" y="4840"/>
                  </a:lnTo>
                  <a:lnTo>
                    <a:pt x="7450" y="4485"/>
                  </a:lnTo>
                  <a:lnTo>
                    <a:pt x="7577" y="4156"/>
                  </a:lnTo>
                  <a:lnTo>
                    <a:pt x="7653" y="3826"/>
                  </a:lnTo>
                  <a:lnTo>
                    <a:pt x="7754" y="3497"/>
                  </a:lnTo>
                  <a:lnTo>
                    <a:pt x="7805" y="3168"/>
                  </a:lnTo>
                  <a:lnTo>
                    <a:pt x="7881" y="2534"/>
                  </a:lnTo>
                  <a:lnTo>
                    <a:pt x="7906" y="1951"/>
                  </a:lnTo>
                  <a:lnTo>
                    <a:pt x="7906" y="1394"/>
                  </a:lnTo>
                  <a:lnTo>
                    <a:pt x="7881" y="938"/>
                  </a:lnTo>
                  <a:lnTo>
                    <a:pt x="7830" y="558"/>
                  </a:lnTo>
                  <a:lnTo>
                    <a:pt x="7779" y="254"/>
                  </a:lnTo>
                  <a:lnTo>
                    <a:pt x="7729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96;p66"/>
            <p:cNvSpPr/>
            <p:nvPr/>
          </p:nvSpPr>
          <p:spPr>
            <a:xfrm>
              <a:off x="5958756" y="-941265"/>
              <a:ext cx="248038" cy="254939"/>
            </a:xfrm>
            <a:custGeom>
              <a:avLst/>
              <a:gdLst/>
              <a:ahLst/>
              <a:cxnLst/>
              <a:rect l="l" t="t" r="r" b="b"/>
              <a:pathLst>
                <a:path w="6159" h="6260" extrusionOk="0">
                  <a:moveTo>
                    <a:pt x="5373" y="710"/>
                  </a:moveTo>
                  <a:lnTo>
                    <a:pt x="5424" y="1014"/>
                  </a:lnTo>
                  <a:lnTo>
                    <a:pt x="5449" y="1419"/>
                  </a:lnTo>
                  <a:lnTo>
                    <a:pt x="5449" y="1901"/>
                  </a:lnTo>
                  <a:lnTo>
                    <a:pt x="5373" y="2458"/>
                  </a:lnTo>
                  <a:lnTo>
                    <a:pt x="5272" y="2940"/>
                  </a:lnTo>
                  <a:lnTo>
                    <a:pt x="5094" y="3421"/>
                  </a:lnTo>
                  <a:lnTo>
                    <a:pt x="4891" y="3852"/>
                  </a:lnTo>
                  <a:lnTo>
                    <a:pt x="4765" y="4055"/>
                  </a:lnTo>
                  <a:lnTo>
                    <a:pt x="4613" y="4257"/>
                  </a:lnTo>
                  <a:lnTo>
                    <a:pt x="4309" y="4612"/>
                  </a:lnTo>
                  <a:lnTo>
                    <a:pt x="3954" y="4941"/>
                  </a:lnTo>
                  <a:lnTo>
                    <a:pt x="3523" y="5220"/>
                  </a:lnTo>
                  <a:lnTo>
                    <a:pt x="3067" y="5474"/>
                  </a:lnTo>
                  <a:lnTo>
                    <a:pt x="2611" y="5220"/>
                  </a:lnTo>
                  <a:lnTo>
                    <a:pt x="2205" y="4941"/>
                  </a:lnTo>
                  <a:lnTo>
                    <a:pt x="1851" y="4612"/>
                  </a:lnTo>
                  <a:lnTo>
                    <a:pt x="1521" y="4257"/>
                  </a:lnTo>
                  <a:lnTo>
                    <a:pt x="1268" y="3852"/>
                  </a:lnTo>
                  <a:lnTo>
                    <a:pt x="1065" y="3446"/>
                  </a:lnTo>
                  <a:lnTo>
                    <a:pt x="888" y="2965"/>
                  </a:lnTo>
                  <a:lnTo>
                    <a:pt x="761" y="2484"/>
                  </a:lnTo>
                  <a:lnTo>
                    <a:pt x="736" y="2205"/>
                  </a:lnTo>
                  <a:lnTo>
                    <a:pt x="710" y="1926"/>
                  </a:lnTo>
                  <a:lnTo>
                    <a:pt x="710" y="1445"/>
                  </a:lnTo>
                  <a:lnTo>
                    <a:pt x="710" y="1014"/>
                  </a:lnTo>
                  <a:lnTo>
                    <a:pt x="761" y="710"/>
                  </a:lnTo>
                  <a:close/>
                  <a:moveTo>
                    <a:pt x="204" y="0"/>
                  </a:moveTo>
                  <a:lnTo>
                    <a:pt x="128" y="279"/>
                  </a:lnTo>
                  <a:lnTo>
                    <a:pt x="102" y="482"/>
                  </a:lnTo>
                  <a:lnTo>
                    <a:pt x="26" y="963"/>
                  </a:lnTo>
                  <a:lnTo>
                    <a:pt x="1" y="1318"/>
                  </a:lnTo>
                  <a:lnTo>
                    <a:pt x="1" y="1698"/>
                  </a:lnTo>
                  <a:lnTo>
                    <a:pt x="26" y="2104"/>
                  </a:lnTo>
                  <a:lnTo>
                    <a:pt x="77" y="2560"/>
                  </a:lnTo>
                  <a:lnTo>
                    <a:pt x="178" y="3016"/>
                  </a:lnTo>
                  <a:lnTo>
                    <a:pt x="330" y="3497"/>
                  </a:lnTo>
                  <a:lnTo>
                    <a:pt x="432" y="3725"/>
                  </a:lnTo>
                  <a:lnTo>
                    <a:pt x="533" y="3979"/>
                  </a:lnTo>
                  <a:lnTo>
                    <a:pt x="685" y="4232"/>
                  </a:lnTo>
                  <a:lnTo>
                    <a:pt x="837" y="4460"/>
                  </a:lnTo>
                  <a:lnTo>
                    <a:pt x="1015" y="4713"/>
                  </a:lnTo>
                  <a:lnTo>
                    <a:pt x="1192" y="4941"/>
                  </a:lnTo>
                  <a:lnTo>
                    <a:pt x="1420" y="5170"/>
                  </a:lnTo>
                  <a:lnTo>
                    <a:pt x="1673" y="5398"/>
                  </a:lnTo>
                  <a:lnTo>
                    <a:pt x="1952" y="5626"/>
                  </a:lnTo>
                  <a:lnTo>
                    <a:pt x="2231" y="5828"/>
                  </a:lnTo>
                  <a:lnTo>
                    <a:pt x="2560" y="6006"/>
                  </a:lnTo>
                  <a:lnTo>
                    <a:pt x="2940" y="6183"/>
                  </a:lnTo>
                  <a:lnTo>
                    <a:pt x="3067" y="6259"/>
                  </a:lnTo>
                  <a:lnTo>
                    <a:pt x="3219" y="6183"/>
                  </a:lnTo>
                  <a:lnTo>
                    <a:pt x="3574" y="6006"/>
                  </a:lnTo>
                  <a:lnTo>
                    <a:pt x="3903" y="5828"/>
                  </a:lnTo>
                  <a:lnTo>
                    <a:pt x="4207" y="5626"/>
                  </a:lnTo>
                  <a:lnTo>
                    <a:pt x="4486" y="5398"/>
                  </a:lnTo>
                  <a:lnTo>
                    <a:pt x="4714" y="5170"/>
                  </a:lnTo>
                  <a:lnTo>
                    <a:pt x="4942" y="4941"/>
                  </a:lnTo>
                  <a:lnTo>
                    <a:pt x="5145" y="4713"/>
                  </a:lnTo>
                  <a:lnTo>
                    <a:pt x="5322" y="4460"/>
                  </a:lnTo>
                  <a:lnTo>
                    <a:pt x="5474" y="4232"/>
                  </a:lnTo>
                  <a:lnTo>
                    <a:pt x="5601" y="3979"/>
                  </a:lnTo>
                  <a:lnTo>
                    <a:pt x="5728" y="3725"/>
                  </a:lnTo>
                  <a:lnTo>
                    <a:pt x="5829" y="3497"/>
                  </a:lnTo>
                  <a:lnTo>
                    <a:pt x="5956" y="3016"/>
                  </a:lnTo>
                  <a:lnTo>
                    <a:pt x="6057" y="2560"/>
                  </a:lnTo>
                  <a:lnTo>
                    <a:pt x="6133" y="2104"/>
                  </a:lnTo>
                  <a:lnTo>
                    <a:pt x="6158" y="1698"/>
                  </a:lnTo>
                  <a:lnTo>
                    <a:pt x="6133" y="1318"/>
                  </a:lnTo>
                  <a:lnTo>
                    <a:pt x="6133" y="963"/>
                  </a:lnTo>
                  <a:lnTo>
                    <a:pt x="6057" y="482"/>
                  </a:lnTo>
                  <a:lnTo>
                    <a:pt x="6006" y="279"/>
                  </a:lnTo>
                  <a:lnTo>
                    <a:pt x="5956" y="0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97;p66"/>
            <p:cNvSpPr/>
            <p:nvPr/>
          </p:nvSpPr>
          <p:spPr>
            <a:xfrm>
              <a:off x="6023068" y="-890722"/>
              <a:ext cx="119448" cy="114600"/>
            </a:xfrm>
            <a:custGeom>
              <a:avLst/>
              <a:gdLst/>
              <a:ahLst/>
              <a:cxnLst/>
              <a:rect l="l" t="t" r="r" b="b"/>
              <a:pathLst>
                <a:path w="2966" h="2814" extrusionOk="0">
                  <a:moveTo>
                    <a:pt x="1470" y="1"/>
                  </a:moveTo>
                  <a:lnTo>
                    <a:pt x="1039" y="964"/>
                  </a:lnTo>
                  <a:lnTo>
                    <a:pt x="0" y="1091"/>
                  </a:lnTo>
                  <a:lnTo>
                    <a:pt x="761" y="1800"/>
                  </a:lnTo>
                  <a:lnTo>
                    <a:pt x="558" y="2814"/>
                  </a:lnTo>
                  <a:lnTo>
                    <a:pt x="558" y="2814"/>
                  </a:lnTo>
                  <a:lnTo>
                    <a:pt x="1470" y="2307"/>
                  </a:lnTo>
                  <a:lnTo>
                    <a:pt x="2382" y="2814"/>
                  </a:lnTo>
                  <a:lnTo>
                    <a:pt x="2382" y="2814"/>
                  </a:lnTo>
                  <a:lnTo>
                    <a:pt x="2180" y="1800"/>
                  </a:lnTo>
                  <a:lnTo>
                    <a:pt x="2965" y="1091"/>
                  </a:lnTo>
                  <a:lnTo>
                    <a:pt x="1926" y="964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112F1B-E7AA-43DF-B210-B698EBE5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25" y="3366566"/>
            <a:ext cx="2895041" cy="171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48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Terminology - 2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721183" y="1386475"/>
            <a:ext cx="5479717" cy="327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Cosine Similarity	</a:t>
            </a:r>
            <a:endParaRPr lang="en-IN"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1675311" y="1855432"/>
            <a:ext cx="6787817" cy="68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Cosine Similarity is the cosine of the angle between 2 non-zero vectors. Two parallel vectors have a cosine similarity of 1 and two vectors at 90° have a cosine similarity of 0. Suppose we have two vectors A and B, cosine similarity of these vectors can be calculated by dividing the dot product of A and B with the product of the magnitude of the two vectors.</a:t>
            </a:r>
          </a:p>
        </p:txBody>
      </p:sp>
      <p:sp>
        <p:nvSpPr>
          <p:cNvPr id="4201" name="Google Shape;4201;p65"/>
          <p:cNvSpPr/>
          <p:nvPr/>
        </p:nvSpPr>
        <p:spPr>
          <a:xfrm>
            <a:off x="533969" y="129348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4" name="Google Shape;4204;p65"/>
          <p:cNvGrpSpPr/>
          <p:nvPr/>
        </p:nvGrpSpPr>
        <p:grpSpPr>
          <a:xfrm>
            <a:off x="680872" y="1440443"/>
            <a:ext cx="487107" cy="487018"/>
            <a:chOff x="2666875" y="1940825"/>
            <a:chExt cx="297125" cy="297125"/>
          </a:xfrm>
        </p:grpSpPr>
        <p:sp>
          <p:nvSpPr>
            <p:cNvPr id="4205" name="Google Shape;4205;p65"/>
            <p:cNvSpPr/>
            <p:nvPr/>
          </p:nvSpPr>
          <p:spPr>
            <a:xfrm>
              <a:off x="2666875" y="1940825"/>
              <a:ext cx="297125" cy="297125"/>
            </a:xfrm>
            <a:custGeom>
              <a:avLst/>
              <a:gdLst/>
              <a:ahLst/>
              <a:cxnLst/>
              <a:rect l="l" t="t" r="r" b="b"/>
              <a:pathLst>
                <a:path w="11885" h="11885" extrusionOk="0">
                  <a:moveTo>
                    <a:pt x="5626" y="1"/>
                  </a:moveTo>
                  <a:lnTo>
                    <a:pt x="5347" y="26"/>
                  </a:lnTo>
                  <a:lnTo>
                    <a:pt x="4739" y="102"/>
                  </a:lnTo>
                  <a:lnTo>
                    <a:pt x="4181" y="254"/>
                  </a:lnTo>
                  <a:lnTo>
                    <a:pt x="3624" y="457"/>
                  </a:lnTo>
                  <a:lnTo>
                    <a:pt x="3117" y="710"/>
                  </a:lnTo>
                  <a:lnTo>
                    <a:pt x="2610" y="1014"/>
                  </a:lnTo>
                  <a:lnTo>
                    <a:pt x="2154" y="1344"/>
                  </a:lnTo>
                  <a:lnTo>
                    <a:pt x="1724" y="1724"/>
                  </a:lnTo>
                  <a:lnTo>
                    <a:pt x="1343" y="2155"/>
                  </a:lnTo>
                  <a:lnTo>
                    <a:pt x="1014" y="2611"/>
                  </a:lnTo>
                  <a:lnTo>
                    <a:pt x="710" y="3092"/>
                  </a:lnTo>
                  <a:lnTo>
                    <a:pt x="457" y="3624"/>
                  </a:lnTo>
                  <a:lnTo>
                    <a:pt x="254" y="4182"/>
                  </a:lnTo>
                  <a:lnTo>
                    <a:pt x="102" y="4739"/>
                  </a:lnTo>
                  <a:lnTo>
                    <a:pt x="26" y="5322"/>
                  </a:lnTo>
                  <a:lnTo>
                    <a:pt x="0" y="5626"/>
                  </a:lnTo>
                  <a:lnTo>
                    <a:pt x="0" y="5930"/>
                  </a:lnTo>
                  <a:lnTo>
                    <a:pt x="0" y="6234"/>
                  </a:lnTo>
                  <a:lnTo>
                    <a:pt x="26" y="6538"/>
                  </a:lnTo>
                  <a:lnTo>
                    <a:pt x="102" y="7147"/>
                  </a:lnTo>
                  <a:lnTo>
                    <a:pt x="254" y="7704"/>
                  </a:lnTo>
                  <a:lnTo>
                    <a:pt x="457" y="8261"/>
                  </a:lnTo>
                  <a:lnTo>
                    <a:pt x="710" y="8768"/>
                  </a:lnTo>
                  <a:lnTo>
                    <a:pt x="1014" y="9275"/>
                  </a:lnTo>
                  <a:lnTo>
                    <a:pt x="1343" y="9731"/>
                  </a:lnTo>
                  <a:lnTo>
                    <a:pt x="1724" y="10137"/>
                  </a:lnTo>
                  <a:lnTo>
                    <a:pt x="2154" y="10542"/>
                  </a:lnTo>
                  <a:lnTo>
                    <a:pt x="2610" y="10871"/>
                  </a:lnTo>
                  <a:lnTo>
                    <a:pt x="3117" y="11175"/>
                  </a:lnTo>
                  <a:lnTo>
                    <a:pt x="3624" y="11429"/>
                  </a:lnTo>
                  <a:lnTo>
                    <a:pt x="4181" y="11632"/>
                  </a:lnTo>
                  <a:lnTo>
                    <a:pt x="4739" y="11758"/>
                  </a:lnTo>
                  <a:lnTo>
                    <a:pt x="5347" y="11860"/>
                  </a:lnTo>
                  <a:lnTo>
                    <a:pt x="5626" y="11885"/>
                  </a:lnTo>
                  <a:lnTo>
                    <a:pt x="6259" y="11885"/>
                  </a:lnTo>
                  <a:lnTo>
                    <a:pt x="6563" y="11860"/>
                  </a:lnTo>
                  <a:lnTo>
                    <a:pt x="7146" y="11758"/>
                  </a:lnTo>
                  <a:lnTo>
                    <a:pt x="7704" y="11632"/>
                  </a:lnTo>
                  <a:lnTo>
                    <a:pt x="8261" y="11429"/>
                  </a:lnTo>
                  <a:lnTo>
                    <a:pt x="8768" y="11175"/>
                  </a:lnTo>
                  <a:lnTo>
                    <a:pt x="9275" y="10871"/>
                  </a:lnTo>
                  <a:lnTo>
                    <a:pt x="9731" y="10542"/>
                  </a:lnTo>
                  <a:lnTo>
                    <a:pt x="10161" y="10137"/>
                  </a:lnTo>
                  <a:lnTo>
                    <a:pt x="10542" y="9731"/>
                  </a:lnTo>
                  <a:lnTo>
                    <a:pt x="10871" y="9275"/>
                  </a:lnTo>
                  <a:lnTo>
                    <a:pt x="11175" y="8768"/>
                  </a:lnTo>
                  <a:lnTo>
                    <a:pt x="11428" y="8261"/>
                  </a:lnTo>
                  <a:lnTo>
                    <a:pt x="11631" y="7704"/>
                  </a:lnTo>
                  <a:lnTo>
                    <a:pt x="11783" y="7147"/>
                  </a:lnTo>
                  <a:lnTo>
                    <a:pt x="11859" y="6538"/>
                  </a:lnTo>
                  <a:lnTo>
                    <a:pt x="11885" y="6234"/>
                  </a:lnTo>
                  <a:lnTo>
                    <a:pt x="11885" y="5930"/>
                  </a:lnTo>
                  <a:lnTo>
                    <a:pt x="11885" y="5626"/>
                  </a:lnTo>
                  <a:lnTo>
                    <a:pt x="11859" y="5322"/>
                  </a:lnTo>
                  <a:lnTo>
                    <a:pt x="11783" y="4739"/>
                  </a:lnTo>
                  <a:lnTo>
                    <a:pt x="11631" y="4182"/>
                  </a:lnTo>
                  <a:lnTo>
                    <a:pt x="11428" y="3624"/>
                  </a:lnTo>
                  <a:lnTo>
                    <a:pt x="11175" y="3092"/>
                  </a:lnTo>
                  <a:lnTo>
                    <a:pt x="10871" y="2611"/>
                  </a:lnTo>
                  <a:lnTo>
                    <a:pt x="10542" y="2155"/>
                  </a:lnTo>
                  <a:lnTo>
                    <a:pt x="10161" y="1724"/>
                  </a:lnTo>
                  <a:lnTo>
                    <a:pt x="9731" y="1344"/>
                  </a:lnTo>
                  <a:lnTo>
                    <a:pt x="9275" y="1014"/>
                  </a:lnTo>
                  <a:lnTo>
                    <a:pt x="8768" y="710"/>
                  </a:lnTo>
                  <a:lnTo>
                    <a:pt x="8261" y="457"/>
                  </a:lnTo>
                  <a:lnTo>
                    <a:pt x="7704" y="254"/>
                  </a:lnTo>
                  <a:lnTo>
                    <a:pt x="7146" y="102"/>
                  </a:lnTo>
                  <a:lnTo>
                    <a:pt x="6563" y="26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5"/>
            <p:cNvSpPr/>
            <p:nvPr/>
          </p:nvSpPr>
          <p:spPr>
            <a:xfrm>
              <a:off x="2699825" y="1973775"/>
              <a:ext cx="231225" cy="231250"/>
            </a:xfrm>
            <a:custGeom>
              <a:avLst/>
              <a:gdLst/>
              <a:ahLst/>
              <a:cxnLst/>
              <a:rect l="l" t="t" r="r" b="b"/>
              <a:pathLst>
                <a:path w="9249" h="9250" extrusionOk="0">
                  <a:moveTo>
                    <a:pt x="4637" y="1"/>
                  </a:moveTo>
                  <a:lnTo>
                    <a:pt x="4156" y="26"/>
                  </a:lnTo>
                  <a:lnTo>
                    <a:pt x="3700" y="102"/>
                  </a:lnTo>
                  <a:lnTo>
                    <a:pt x="3243" y="203"/>
                  </a:lnTo>
                  <a:lnTo>
                    <a:pt x="2813" y="355"/>
                  </a:lnTo>
                  <a:lnTo>
                    <a:pt x="2407" y="558"/>
                  </a:lnTo>
                  <a:lnTo>
                    <a:pt x="2027" y="786"/>
                  </a:lnTo>
                  <a:lnTo>
                    <a:pt x="1672" y="1039"/>
                  </a:lnTo>
                  <a:lnTo>
                    <a:pt x="1343" y="1343"/>
                  </a:lnTo>
                  <a:lnTo>
                    <a:pt x="1064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5" y="2813"/>
                  </a:lnTo>
                  <a:lnTo>
                    <a:pt x="203" y="3244"/>
                  </a:lnTo>
                  <a:lnTo>
                    <a:pt x="101" y="3700"/>
                  </a:lnTo>
                  <a:lnTo>
                    <a:pt x="25" y="4156"/>
                  </a:lnTo>
                  <a:lnTo>
                    <a:pt x="0" y="4612"/>
                  </a:lnTo>
                  <a:lnTo>
                    <a:pt x="25" y="5094"/>
                  </a:lnTo>
                  <a:lnTo>
                    <a:pt x="101" y="5550"/>
                  </a:lnTo>
                  <a:lnTo>
                    <a:pt x="203" y="6006"/>
                  </a:lnTo>
                  <a:lnTo>
                    <a:pt x="355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64" y="7577"/>
                  </a:lnTo>
                  <a:lnTo>
                    <a:pt x="1343" y="7881"/>
                  </a:lnTo>
                  <a:lnTo>
                    <a:pt x="1672" y="8185"/>
                  </a:lnTo>
                  <a:lnTo>
                    <a:pt x="2027" y="8464"/>
                  </a:lnTo>
                  <a:lnTo>
                    <a:pt x="2407" y="8692"/>
                  </a:lnTo>
                  <a:lnTo>
                    <a:pt x="2813" y="8895"/>
                  </a:lnTo>
                  <a:lnTo>
                    <a:pt x="3243" y="9047"/>
                  </a:lnTo>
                  <a:lnTo>
                    <a:pt x="3700" y="9148"/>
                  </a:lnTo>
                  <a:lnTo>
                    <a:pt x="4156" y="9224"/>
                  </a:lnTo>
                  <a:lnTo>
                    <a:pt x="4637" y="9249"/>
                  </a:lnTo>
                  <a:lnTo>
                    <a:pt x="5093" y="9224"/>
                  </a:lnTo>
                  <a:lnTo>
                    <a:pt x="5549" y="9148"/>
                  </a:lnTo>
                  <a:lnTo>
                    <a:pt x="6005" y="9047"/>
                  </a:lnTo>
                  <a:lnTo>
                    <a:pt x="6436" y="8895"/>
                  </a:lnTo>
                  <a:lnTo>
                    <a:pt x="6842" y="8692"/>
                  </a:lnTo>
                  <a:lnTo>
                    <a:pt x="7222" y="8464"/>
                  </a:lnTo>
                  <a:lnTo>
                    <a:pt x="7576" y="8185"/>
                  </a:lnTo>
                  <a:lnTo>
                    <a:pt x="7906" y="7881"/>
                  </a:lnTo>
                  <a:lnTo>
                    <a:pt x="8185" y="7577"/>
                  </a:lnTo>
                  <a:lnTo>
                    <a:pt x="8463" y="7197"/>
                  </a:lnTo>
                  <a:lnTo>
                    <a:pt x="8691" y="6817"/>
                  </a:lnTo>
                  <a:lnTo>
                    <a:pt x="8894" y="6411"/>
                  </a:lnTo>
                  <a:lnTo>
                    <a:pt x="9046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49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6" y="3244"/>
                  </a:lnTo>
                  <a:lnTo>
                    <a:pt x="8894" y="2813"/>
                  </a:lnTo>
                  <a:lnTo>
                    <a:pt x="8691" y="2408"/>
                  </a:lnTo>
                  <a:lnTo>
                    <a:pt x="8463" y="2028"/>
                  </a:lnTo>
                  <a:lnTo>
                    <a:pt x="8185" y="1673"/>
                  </a:lnTo>
                  <a:lnTo>
                    <a:pt x="7906" y="1343"/>
                  </a:lnTo>
                  <a:lnTo>
                    <a:pt x="7576" y="1039"/>
                  </a:lnTo>
                  <a:lnTo>
                    <a:pt x="7222" y="786"/>
                  </a:lnTo>
                  <a:lnTo>
                    <a:pt x="6842" y="558"/>
                  </a:lnTo>
                  <a:lnTo>
                    <a:pt x="6436" y="355"/>
                  </a:lnTo>
                  <a:lnTo>
                    <a:pt x="6005" y="203"/>
                  </a:lnTo>
                  <a:lnTo>
                    <a:pt x="5549" y="102"/>
                  </a:lnTo>
                  <a:lnTo>
                    <a:pt x="5093" y="26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F42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5"/>
            <p:cNvSpPr/>
            <p:nvPr/>
          </p:nvSpPr>
          <p:spPr>
            <a:xfrm>
              <a:off x="2741000" y="2014950"/>
              <a:ext cx="148875" cy="148900"/>
            </a:xfrm>
            <a:custGeom>
              <a:avLst/>
              <a:gdLst/>
              <a:ahLst/>
              <a:cxnLst/>
              <a:rect l="l" t="t" r="r" b="b"/>
              <a:pathLst>
                <a:path w="5955" h="5956" extrusionOk="0">
                  <a:moveTo>
                    <a:pt x="2990" y="685"/>
                  </a:moveTo>
                  <a:lnTo>
                    <a:pt x="3218" y="710"/>
                  </a:lnTo>
                  <a:lnTo>
                    <a:pt x="3446" y="735"/>
                  </a:lnTo>
                  <a:lnTo>
                    <a:pt x="3649" y="786"/>
                  </a:lnTo>
                  <a:lnTo>
                    <a:pt x="3877" y="862"/>
                  </a:lnTo>
                  <a:lnTo>
                    <a:pt x="4054" y="963"/>
                  </a:lnTo>
                  <a:lnTo>
                    <a:pt x="4257" y="1090"/>
                  </a:lnTo>
                  <a:lnTo>
                    <a:pt x="4434" y="1217"/>
                  </a:lnTo>
                  <a:lnTo>
                    <a:pt x="4587" y="1369"/>
                  </a:lnTo>
                  <a:lnTo>
                    <a:pt x="4739" y="1521"/>
                  </a:lnTo>
                  <a:lnTo>
                    <a:pt x="4865" y="1698"/>
                  </a:lnTo>
                  <a:lnTo>
                    <a:pt x="4992" y="1876"/>
                  </a:lnTo>
                  <a:lnTo>
                    <a:pt x="5068" y="2078"/>
                  </a:lnTo>
                  <a:lnTo>
                    <a:pt x="5169" y="2306"/>
                  </a:lnTo>
                  <a:lnTo>
                    <a:pt x="5220" y="2509"/>
                  </a:lnTo>
                  <a:lnTo>
                    <a:pt x="5245" y="2737"/>
                  </a:lnTo>
                  <a:lnTo>
                    <a:pt x="5271" y="2965"/>
                  </a:lnTo>
                  <a:lnTo>
                    <a:pt x="5245" y="3219"/>
                  </a:lnTo>
                  <a:lnTo>
                    <a:pt x="5220" y="3421"/>
                  </a:lnTo>
                  <a:lnTo>
                    <a:pt x="5169" y="3649"/>
                  </a:lnTo>
                  <a:lnTo>
                    <a:pt x="5068" y="3852"/>
                  </a:lnTo>
                  <a:lnTo>
                    <a:pt x="4992" y="4055"/>
                  </a:lnTo>
                  <a:lnTo>
                    <a:pt x="4865" y="4258"/>
                  </a:lnTo>
                  <a:lnTo>
                    <a:pt x="4739" y="4435"/>
                  </a:lnTo>
                  <a:lnTo>
                    <a:pt x="4587" y="4587"/>
                  </a:lnTo>
                  <a:lnTo>
                    <a:pt x="4434" y="4739"/>
                  </a:lnTo>
                  <a:lnTo>
                    <a:pt x="4257" y="4866"/>
                  </a:lnTo>
                  <a:lnTo>
                    <a:pt x="4054" y="4992"/>
                  </a:lnTo>
                  <a:lnTo>
                    <a:pt x="3877" y="5068"/>
                  </a:lnTo>
                  <a:lnTo>
                    <a:pt x="3649" y="5144"/>
                  </a:lnTo>
                  <a:lnTo>
                    <a:pt x="3446" y="5220"/>
                  </a:lnTo>
                  <a:lnTo>
                    <a:pt x="3218" y="5246"/>
                  </a:lnTo>
                  <a:lnTo>
                    <a:pt x="2737" y="5246"/>
                  </a:lnTo>
                  <a:lnTo>
                    <a:pt x="2509" y="5220"/>
                  </a:lnTo>
                  <a:lnTo>
                    <a:pt x="2306" y="5144"/>
                  </a:lnTo>
                  <a:lnTo>
                    <a:pt x="2078" y="5068"/>
                  </a:lnTo>
                  <a:lnTo>
                    <a:pt x="1901" y="4992"/>
                  </a:lnTo>
                  <a:lnTo>
                    <a:pt x="1698" y="4866"/>
                  </a:lnTo>
                  <a:lnTo>
                    <a:pt x="1520" y="4739"/>
                  </a:lnTo>
                  <a:lnTo>
                    <a:pt x="1368" y="4587"/>
                  </a:lnTo>
                  <a:lnTo>
                    <a:pt x="1216" y="4435"/>
                  </a:lnTo>
                  <a:lnTo>
                    <a:pt x="1090" y="4258"/>
                  </a:lnTo>
                  <a:lnTo>
                    <a:pt x="963" y="4055"/>
                  </a:lnTo>
                  <a:lnTo>
                    <a:pt x="887" y="3852"/>
                  </a:lnTo>
                  <a:lnTo>
                    <a:pt x="811" y="3649"/>
                  </a:lnTo>
                  <a:lnTo>
                    <a:pt x="735" y="3421"/>
                  </a:lnTo>
                  <a:lnTo>
                    <a:pt x="710" y="3219"/>
                  </a:lnTo>
                  <a:lnTo>
                    <a:pt x="684" y="2965"/>
                  </a:lnTo>
                  <a:lnTo>
                    <a:pt x="710" y="2737"/>
                  </a:lnTo>
                  <a:lnTo>
                    <a:pt x="735" y="2509"/>
                  </a:lnTo>
                  <a:lnTo>
                    <a:pt x="811" y="2306"/>
                  </a:lnTo>
                  <a:lnTo>
                    <a:pt x="887" y="2078"/>
                  </a:lnTo>
                  <a:lnTo>
                    <a:pt x="963" y="1876"/>
                  </a:lnTo>
                  <a:lnTo>
                    <a:pt x="1090" y="1698"/>
                  </a:lnTo>
                  <a:lnTo>
                    <a:pt x="1216" y="1521"/>
                  </a:lnTo>
                  <a:lnTo>
                    <a:pt x="1368" y="1369"/>
                  </a:lnTo>
                  <a:lnTo>
                    <a:pt x="1520" y="1217"/>
                  </a:lnTo>
                  <a:lnTo>
                    <a:pt x="1698" y="1090"/>
                  </a:lnTo>
                  <a:lnTo>
                    <a:pt x="1901" y="963"/>
                  </a:lnTo>
                  <a:lnTo>
                    <a:pt x="2078" y="862"/>
                  </a:lnTo>
                  <a:lnTo>
                    <a:pt x="2306" y="786"/>
                  </a:lnTo>
                  <a:lnTo>
                    <a:pt x="2509" y="735"/>
                  </a:lnTo>
                  <a:lnTo>
                    <a:pt x="2737" y="710"/>
                  </a:lnTo>
                  <a:lnTo>
                    <a:pt x="2990" y="685"/>
                  </a:lnTo>
                  <a:close/>
                  <a:moveTo>
                    <a:pt x="2686" y="1"/>
                  </a:moveTo>
                  <a:lnTo>
                    <a:pt x="2382" y="51"/>
                  </a:lnTo>
                  <a:lnTo>
                    <a:pt x="2103" y="127"/>
                  </a:lnTo>
                  <a:lnTo>
                    <a:pt x="1825" y="229"/>
                  </a:lnTo>
                  <a:lnTo>
                    <a:pt x="1571" y="355"/>
                  </a:lnTo>
                  <a:lnTo>
                    <a:pt x="1318" y="507"/>
                  </a:lnTo>
                  <a:lnTo>
                    <a:pt x="1090" y="685"/>
                  </a:lnTo>
                  <a:lnTo>
                    <a:pt x="862" y="862"/>
                  </a:lnTo>
                  <a:lnTo>
                    <a:pt x="684" y="1090"/>
                  </a:lnTo>
                  <a:lnTo>
                    <a:pt x="507" y="1318"/>
                  </a:lnTo>
                  <a:lnTo>
                    <a:pt x="355" y="1546"/>
                  </a:lnTo>
                  <a:lnTo>
                    <a:pt x="228" y="1825"/>
                  </a:lnTo>
                  <a:lnTo>
                    <a:pt x="127" y="2078"/>
                  </a:lnTo>
                  <a:lnTo>
                    <a:pt x="51" y="2382"/>
                  </a:lnTo>
                  <a:lnTo>
                    <a:pt x="25" y="2661"/>
                  </a:lnTo>
                  <a:lnTo>
                    <a:pt x="0" y="2965"/>
                  </a:lnTo>
                  <a:lnTo>
                    <a:pt x="25" y="3269"/>
                  </a:lnTo>
                  <a:lnTo>
                    <a:pt x="51" y="3573"/>
                  </a:lnTo>
                  <a:lnTo>
                    <a:pt x="127" y="3852"/>
                  </a:lnTo>
                  <a:lnTo>
                    <a:pt x="228" y="4131"/>
                  </a:lnTo>
                  <a:lnTo>
                    <a:pt x="355" y="4384"/>
                  </a:lnTo>
                  <a:lnTo>
                    <a:pt x="507" y="4638"/>
                  </a:lnTo>
                  <a:lnTo>
                    <a:pt x="684" y="4866"/>
                  </a:lnTo>
                  <a:lnTo>
                    <a:pt x="862" y="5068"/>
                  </a:lnTo>
                  <a:lnTo>
                    <a:pt x="1090" y="5271"/>
                  </a:lnTo>
                  <a:lnTo>
                    <a:pt x="1318" y="5448"/>
                  </a:lnTo>
                  <a:lnTo>
                    <a:pt x="1571" y="5600"/>
                  </a:lnTo>
                  <a:lnTo>
                    <a:pt x="1825" y="5727"/>
                  </a:lnTo>
                  <a:lnTo>
                    <a:pt x="2103" y="5829"/>
                  </a:lnTo>
                  <a:lnTo>
                    <a:pt x="2382" y="5905"/>
                  </a:lnTo>
                  <a:lnTo>
                    <a:pt x="2686" y="5930"/>
                  </a:lnTo>
                  <a:lnTo>
                    <a:pt x="2990" y="5955"/>
                  </a:lnTo>
                  <a:lnTo>
                    <a:pt x="3294" y="5930"/>
                  </a:lnTo>
                  <a:lnTo>
                    <a:pt x="3573" y="5905"/>
                  </a:lnTo>
                  <a:lnTo>
                    <a:pt x="3852" y="5829"/>
                  </a:lnTo>
                  <a:lnTo>
                    <a:pt x="4130" y="5727"/>
                  </a:lnTo>
                  <a:lnTo>
                    <a:pt x="4409" y="5600"/>
                  </a:lnTo>
                  <a:lnTo>
                    <a:pt x="4637" y="5448"/>
                  </a:lnTo>
                  <a:lnTo>
                    <a:pt x="4865" y="5271"/>
                  </a:lnTo>
                  <a:lnTo>
                    <a:pt x="5093" y="5068"/>
                  </a:lnTo>
                  <a:lnTo>
                    <a:pt x="5271" y="4866"/>
                  </a:lnTo>
                  <a:lnTo>
                    <a:pt x="5448" y="4638"/>
                  </a:lnTo>
                  <a:lnTo>
                    <a:pt x="5600" y="4384"/>
                  </a:lnTo>
                  <a:lnTo>
                    <a:pt x="5727" y="4131"/>
                  </a:lnTo>
                  <a:lnTo>
                    <a:pt x="5828" y="3852"/>
                  </a:lnTo>
                  <a:lnTo>
                    <a:pt x="5904" y="3573"/>
                  </a:lnTo>
                  <a:lnTo>
                    <a:pt x="5955" y="3269"/>
                  </a:lnTo>
                  <a:lnTo>
                    <a:pt x="5955" y="2965"/>
                  </a:lnTo>
                  <a:lnTo>
                    <a:pt x="5955" y="2661"/>
                  </a:lnTo>
                  <a:lnTo>
                    <a:pt x="5904" y="2382"/>
                  </a:lnTo>
                  <a:lnTo>
                    <a:pt x="5828" y="2078"/>
                  </a:lnTo>
                  <a:lnTo>
                    <a:pt x="5727" y="1825"/>
                  </a:lnTo>
                  <a:lnTo>
                    <a:pt x="5600" y="1546"/>
                  </a:lnTo>
                  <a:lnTo>
                    <a:pt x="5448" y="1318"/>
                  </a:lnTo>
                  <a:lnTo>
                    <a:pt x="5271" y="1090"/>
                  </a:lnTo>
                  <a:lnTo>
                    <a:pt x="5093" y="862"/>
                  </a:lnTo>
                  <a:lnTo>
                    <a:pt x="4865" y="685"/>
                  </a:lnTo>
                  <a:lnTo>
                    <a:pt x="4637" y="507"/>
                  </a:lnTo>
                  <a:lnTo>
                    <a:pt x="4409" y="355"/>
                  </a:lnTo>
                  <a:lnTo>
                    <a:pt x="4130" y="229"/>
                  </a:lnTo>
                  <a:lnTo>
                    <a:pt x="3852" y="127"/>
                  </a:lnTo>
                  <a:lnTo>
                    <a:pt x="3573" y="51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5"/>
            <p:cNvSpPr/>
            <p:nvPr/>
          </p:nvSpPr>
          <p:spPr>
            <a:xfrm>
              <a:off x="2769500" y="2000375"/>
              <a:ext cx="92500" cy="171075"/>
            </a:xfrm>
            <a:custGeom>
              <a:avLst/>
              <a:gdLst/>
              <a:ahLst/>
              <a:cxnLst/>
              <a:rect l="l" t="t" r="r" b="b"/>
              <a:pathLst>
                <a:path w="3700" h="6843" extrusionOk="0">
                  <a:moveTo>
                    <a:pt x="3700" y="1"/>
                  </a:moveTo>
                  <a:lnTo>
                    <a:pt x="0" y="3624"/>
                  </a:lnTo>
                  <a:lnTo>
                    <a:pt x="1597" y="3624"/>
                  </a:lnTo>
                  <a:lnTo>
                    <a:pt x="152" y="6842"/>
                  </a:lnTo>
                  <a:lnTo>
                    <a:pt x="3700" y="2737"/>
                  </a:lnTo>
                  <a:lnTo>
                    <a:pt x="2180" y="2737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C95F43-9B0F-41D4-936E-7BE38A79A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687" y="3379470"/>
            <a:ext cx="55816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9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Terminology - 3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645415" y="1341004"/>
            <a:ext cx="4312916" cy="2403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ETL</a:t>
            </a:r>
            <a:endParaRPr dirty="0"/>
          </a:p>
        </p:txBody>
      </p:sp>
      <p:sp>
        <p:nvSpPr>
          <p:cNvPr id="4201" name="Google Shape;4201;p65"/>
          <p:cNvSpPr/>
          <p:nvPr/>
        </p:nvSpPr>
        <p:spPr>
          <a:xfrm>
            <a:off x="451419" y="129348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09;p65"/>
          <p:cNvGrpSpPr/>
          <p:nvPr/>
        </p:nvGrpSpPr>
        <p:grpSpPr>
          <a:xfrm>
            <a:off x="598316" y="1461200"/>
            <a:ext cx="487105" cy="487036"/>
            <a:chOff x="4144775" y="1973775"/>
            <a:chExt cx="231250" cy="231250"/>
          </a:xfrm>
        </p:grpSpPr>
        <p:sp>
          <p:nvSpPr>
            <p:cNvPr id="12" name="Google Shape;4210;p65"/>
            <p:cNvSpPr/>
            <p:nvPr/>
          </p:nvSpPr>
          <p:spPr>
            <a:xfrm>
              <a:off x="4144775" y="1973775"/>
              <a:ext cx="231250" cy="231250"/>
            </a:xfrm>
            <a:custGeom>
              <a:avLst/>
              <a:gdLst/>
              <a:ahLst/>
              <a:cxnLst/>
              <a:rect l="l" t="t" r="r" b="b"/>
              <a:pathLst>
                <a:path w="9250" h="9250" extrusionOk="0">
                  <a:moveTo>
                    <a:pt x="4612" y="1"/>
                  </a:moveTo>
                  <a:lnTo>
                    <a:pt x="4131" y="26"/>
                  </a:lnTo>
                  <a:lnTo>
                    <a:pt x="3675" y="102"/>
                  </a:lnTo>
                  <a:lnTo>
                    <a:pt x="3244" y="203"/>
                  </a:lnTo>
                  <a:lnTo>
                    <a:pt x="2813" y="355"/>
                  </a:lnTo>
                  <a:lnTo>
                    <a:pt x="2408" y="558"/>
                  </a:lnTo>
                  <a:lnTo>
                    <a:pt x="2028" y="786"/>
                  </a:lnTo>
                  <a:lnTo>
                    <a:pt x="1673" y="1039"/>
                  </a:lnTo>
                  <a:lnTo>
                    <a:pt x="1344" y="1343"/>
                  </a:lnTo>
                  <a:lnTo>
                    <a:pt x="1040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6" y="2813"/>
                  </a:lnTo>
                  <a:lnTo>
                    <a:pt x="203" y="3244"/>
                  </a:lnTo>
                  <a:lnTo>
                    <a:pt x="77" y="3700"/>
                  </a:lnTo>
                  <a:lnTo>
                    <a:pt x="26" y="4156"/>
                  </a:lnTo>
                  <a:lnTo>
                    <a:pt x="1" y="4612"/>
                  </a:lnTo>
                  <a:lnTo>
                    <a:pt x="26" y="5094"/>
                  </a:lnTo>
                  <a:lnTo>
                    <a:pt x="77" y="5550"/>
                  </a:lnTo>
                  <a:lnTo>
                    <a:pt x="203" y="6006"/>
                  </a:lnTo>
                  <a:lnTo>
                    <a:pt x="356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40" y="7577"/>
                  </a:lnTo>
                  <a:lnTo>
                    <a:pt x="1344" y="7881"/>
                  </a:lnTo>
                  <a:lnTo>
                    <a:pt x="1673" y="8185"/>
                  </a:lnTo>
                  <a:lnTo>
                    <a:pt x="2028" y="8464"/>
                  </a:lnTo>
                  <a:lnTo>
                    <a:pt x="2408" y="8692"/>
                  </a:lnTo>
                  <a:lnTo>
                    <a:pt x="2813" y="8895"/>
                  </a:lnTo>
                  <a:lnTo>
                    <a:pt x="3244" y="9047"/>
                  </a:lnTo>
                  <a:lnTo>
                    <a:pt x="3675" y="9148"/>
                  </a:lnTo>
                  <a:lnTo>
                    <a:pt x="4131" y="9224"/>
                  </a:lnTo>
                  <a:lnTo>
                    <a:pt x="4612" y="9249"/>
                  </a:lnTo>
                  <a:lnTo>
                    <a:pt x="5094" y="9224"/>
                  </a:lnTo>
                  <a:lnTo>
                    <a:pt x="5550" y="9148"/>
                  </a:lnTo>
                  <a:lnTo>
                    <a:pt x="5981" y="9047"/>
                  </a:lnTo>
                  <a:lnTo>
                    <a:pt x="6412" y="8895"/>
                  </a:lnTo>
                  <a:lnTo>
                    <a:pt x="6817" y="8692"/>
                  </a:lnTo>
                  <a:lnTo>
                    <a:pt x="7197" y="8464"/>
                  </a:lnTo>
                  <a:lnTo>
                    <a:pt x="7552" y="8185"/>
                  </a:lnTo>
                  <a:lnTo>
                    <a:pt x="7881" y="7881"/>
                  </a:lnTo>
                  <a:lnTo>
                    <a:pt x="8185" y="7577"/>
                  </a:lnTo>
                  <a:lnTo>
                    <a:pt x="8464" y="7197"/>
                  </a:lnTo>
                  <a:lnTo>
                    <a:pt x="8692" y="6817"/>
                  </a:lnTo>
                  <a:lnTo>
                    <a:pt x="8869" y="6411"/>
                  </a:lnTo>
                  <a:lnTo>
                    <a:pt x="9047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50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7" y="3244"/>
                  </a:lnTo>
                  <a:lnTo>
                    <a:pt x="8869" y="2813"/>
                  </a:lnTo>
                  <a:lnTo>
                    <a:pt x="8692" y="2408"/>
                  </a:lnTo>
                  <a:lnTo>
                    <a:pt x="8464" y="2028"/>
                  </a:lnTo>
                  <a:lnTo>
                    <a:pt x="8185" y="1673"/>
                  </a:lnTo>
                  <a:lnTo>
                    <a:pt x="7881" y="1343"/>
                  </a:lnTo>
                  <a:lnTo>
                    <a:pt x="7552" y="1039"/>
                  </a:lnTo>
                  <a:lnTo>
                    <a:pt x="7197" y="786"/>
                  </a:lnTo>
                  <a:lnTo>
                    <a:pt x="6817" y="558"/>
                  </a:lnTo>
                  <a:lnTo>
                    <a:pt x="6412" y="355"/>
                  </a:lnTo>
                  <a:lnTo>
                    <a:pt x="5981" y="203"/>
                  </a:lnTo>
                  <a:lnTo>
                    <a:pt x="5550" y="102"/>
                  </a:lnTo>
                  <a:lnTo>
                    <a:pt x="5094" y="26"/>
                  </a:lnTo>
                  <a:lnTo>
                    <a:pt x="4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11;p65"/>
            <p:cNvSpPr/>
            <p:nvPr/>
          </p:nvSpPr>
          <p:spPr>
            <a:xfrm>
              <a:off x="4172025" y="2001025"/>
              <a:ext cx="176125" cy="176750"/>
            </a:xfrm>
            <a:custGeom>
              <a:avLst/>
              <a:gdLst/>
              <a:ahLst/>
              <a:cxnLst/>
              <a:rect l="l" t="t" r="r" b="b"/>
              <a:pathLst>
                <a:path w="7045" h="7070" extrusionOk="0">
                  <a:moveTo>
                    <a:pt x="3522" y="0"/>
                  </a:moveTo>
                  <a:lnTo>
                    <a:pt x="3168" y="25"/>
                  </a:lnTo>
                  <a:lnTo>
                    <a:pt x="2813" y="76"/>
                  </a:lnTo>
                  <a:lnTo>
                    <a:pt x="2484" y="152"/>
                  </a:lnTo>
                  <a:lnTo>
                    <a:pt x="2154" y="279"/>
                  </a:lnTo>
                  <a:lnTo>
                    <a:pt x="1850" y="431"/>
                  </a:lnTo>
                  <a:lnTo>
                    <a:pt x="1546" y="608"/>
                  </a:lnTo>
                  <a:lnTo>
                    <a:pt x="1293" y="811"/>
                  </a:lnTo>
                  <a:lnTo>
                    <a:pt x="1039" y="1039"/>
                  </a:lnTo>
                  <a:lnTo>
                    <a:pt x="811" y="1292"/>
                  </a:lnTo>
                  <a:lnTo>
                    <a:pt x="608" y="1571"/>
                  </a:lnTo>
                  <a:lnTo>
                    <a:pt x="431" y="1850"/>
                  </a:lnTo>
                  <a:lnTo>
                    <a:pt x="279" y="2154"/>
                  </a:lnTo>
                  <a:lnTo>
                    <a:pt x="152" y="2483"/>
                  </a:lnTo>
                  <a:lnTo>
                    <a:pt x="76" y="2813"/>
                  </a:lnTo>
                  <a:lnTo>
                    <a:pt x="26" y="3167"/>
                  </a:lnTo>
                  <a:lnTo>
                    <a:pt x="0" y="3522"/>
                  </a:lnTo>
                  <a:lnTo>
                    <a:pt x="26" y="3902"/>
                  </a:lnTo>
                  <a:lnTo>
                    <a:pt x="76" y="4232"/>
                  </a:lnTo>
                  <a:lnTo>
                    <a:pt x="152" y="4586"/>
                  </a:lnTo>
                  <a:lnTo>
                    <a:pt x="279" y="4916"/>
                  </a:lnTo>
                  <a:lnTo>
                    <a:pt x="431" y="5220"/>
                  </a:lnTo>
                  <a:lnTo>
                    <a:pt x="608" y="5499"/>
                  </a:lnTo>
                  <a:lnTo>
                    <a:pt x="811" y="5777"/>
                  </a:lnTo>
                  <a:lnTo>
                    <a:pt x="1039" y="6031"/>
                  </a:lnTo>
                  <a:lnTo>
                    <a:pt x="1293" y="6259"/>
                  </a:lnTo>
                  <a:lnTo>
                    <a:pt x="1546" y="6462"/>
                  </a:lnTo>
                  <a:lnTo>
                    <a:pt x="1850" y="6639"/>
                  </a:lnTo>
                  <a:lnTo>
                    <a:pt x="2154" y="6791"/>
                  </a:lnTo>
                  <a:lnTo>
                    <a:pt x="2484" y="6892"/>
                  </a:lnTo>
                  <a:lnTo>
                    <a:pt x="2813" y="6994"/>
                  </a:lnTo>
                  <a:lnTo>
                    <a:pt x="3168" y="7044"/>
                  </a:lnTo>
                  <a:lnTo>
                    <a:pt x="3522" y="7070"/>
                  </a:lnTo>
                  <a:lnTo>
                    <a:pt x="3877" y="7044"/>
                  </a:lnTo>
                  <a:lnTo>
                    <a:pt x="4232" y="6994"/>
                  </a:lnTo>
                  <a:lnTo>
                    <a:pt x="4587" y="6892"/>
                  </a:lnTo>
                  <a:lnTo>
                    <a:pt x="4891" y="6791"/>
                  </a:lnTo>
                  <a:lnTo>
                    <a:pt x="5195" y="6639"/>
                  </a:lnTo>
                  <a:lnTo>
                    <a:pt x="5499" y="6462"/>
                  </a:lnTo>
                  <a:lnTo>
                    <a:pt x="5778" y="6259"/>
                  </a:lnTo>
                  <a:lnTo>
                    <a:pt x="6031" y="6031"/>
                  </a:lnTo>
                  <a:lnTo>
                    <a:pt x="6259" y="5777"/>
                  </a:lnTo>
                  <a:lnTo>
                    <a:pt x="6462" y="5499"/>
                  </a:lnTo>
                  <a:lnTo>
                    <a:pt x="6614" y="5220"/>
                  </a:lnTo>
                  <a:lnTo>
                    <a:pt x="6766" y="4916"/>
                  </a:lnTo>
                  <a:lnTo>
                    <a:pt x="6893" y="4586"/>
                  </a:lnTo>
                  <a:lnTo>
                    <a:pt x="6969" y="4232"/>
                  </a:lnTo>
                  <a:lnTo>
                    <a:pt x="7045" y="3902"/>
                  </a:lnTo>
                  <a:lnTo>
                    <a:pt x="7045" y="3522"/>
                  </a:lnTo>
                  <a:lnTo>
                    <a:pt x="7045" y="3167"/>
                  </a:lnTo>
                  <a:lnTo>
                    <a:pt x="6969" y="2813"/>
                  </a:lnTo>
                  <a:lnTo>
                    <a:pt x="6893" y="2483"/>
                  </a:lnTo>
                  <a:lnTo>
                    <a:pt x="6766" y="2154"/>
                  </a:lnTo>
                  <a:lnTo>
                    <a:pt x="6614" y="1850"/>
                  </a:lnTo>
                  <a:lnTo>
                    <a:pt x="6462" y="1571"/>
                  </a:lnTo>
                  <a:lnTo>
                    <a:pt x="6259" y="1292"/>
                  </a:lnTo>
                  <a:lnTo>
                    <a:pt x="6031" y="1039"/>
                  </a:lnTo>
                  <a:lnTo>
                    <a:pt x="5778" y="811"/>
                  </a:lnTo>
                  <a:lnTo>
                    <a:pt x="5499" y="608"/>
                  </a:lnTo>
                  <a:lnTo>
                    <a:pt x="5195" y="431"/>
                  </a:lnTo>
                  <a:lnTo>
                    <a:pt x="4891" y="279"/>
                  </a:lnTo>
                  <a:lnTo>
                    <a:pt x="4587" y="152"/>
                  </a:lnTo>
                  <a:lnTo>
                    <a:pt x="4232" y="76"/>
                  </a:lnTo>
                  <a:lnTo>
                    <a:pt x="3877" y="25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B70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12;p65"/>
            <p:cNvSpPr/>
            <p:nvPr/>
          </p:nvSpPr>
          <p:spPr>
            <a:xfrm>
              <a:off x="4200525" y="2029525"/>
              <a:ext cx="119125" cy="119750"/>
            </a:xfrm>
            <a:custGeom>
              <a:avLst/>
              <a:gdLst/>
              <a:ahLst/>
              <a:cxnLst/>
              <a:rect l="l" t="t" r="r" b="b"/>
              <a:pathLst>
                <a:path w="4765" h="4790" extrusionOk="0">
                  <a:moveTo>
                    <a:pt x="2382" y="0"/>
                  </a:moveTo>
                  <a:lnTo>
                    <a:pt x="2154" y="26"/>
                  </a:lnTo>
                  <a:lnTo>
                    <a:pt x="1901" y="51"/>
                  </a:lnTo>
                  <a:lnTo>
                    <a:pt x="1673" y="102"/>
                  </a:lnTo>
                  <a:lnTo>
                    <a:pt x="1445" y="203"/>
                  </a:lnTo>
                  <a:lnTo>
                    <a:pt x="1242" y="304"/>
                  </a:lnTo>
                  <a:lnTo>
                    <a:pt x="1040" y="406"/>
                  </a:lnTo>
                  <a:lnTo>
                    <a:pt x="862" y="558"/>
                  </a:lnTo>
                  <a:lnTo>
                    <a:pt x="710" y="710"/>
                  </a:lnTo>
                  <a:lnTo>
                    <a:pt x="533" y="862"/>
                  </a:lnTo>
                  <a:lnTo>
                    <a:pt x="406" y="1065"/>
                  </a:lnTo>
                  <a:lnTo>
                    <a:pt x="279" y="1242"/>
                  </a:lnTo>
                  <a:lnTo>
                    <a:pt x="178" y="1470"/>
                  </a:lnTo>
                  <a:lnTo>
                    <a:pt x="102" y="1673"/>
                  </a:lnTo>
                  <a:lnTo>
                    <a:pt x="51" y="1901"/>
                  </a:lnTo>
                  <a:lnTo>
                    <a:pt x="1" y="2154"/>
                  </a:lnTo>
                  <a:lnTo>
                    <a:pt x="1" y="2382"/>
                  </a:lnTo>
                  <a:lnTo>
                    <a:pt x="1" y="2636"/>
                  </a:lnTo>
                  <a:lnTo>
                    <a:pt x="51" y="2864"/>
                  </a:lnTo>
                  <a:lnTo>
                    <a:pt x="102" y="3092"/>
                  </a:lnTo>
                  <a:lnTo>
                    <a:pt x="178" y="3320"/>
                  </a:lnTo>
                  <a:lnTo>
                    <a:pt x="279" y="3522"/>
                  </a:lnTo>
                  <a:lnTo>
                    <a:pt x="406" y="3725"/>
                  </a:lnTo>
                  <a:lnTo>
                    <a:pt x="533" y="3903"/>
                  </a:lnTo>
                  <a:lnTo>
                    <a:pt x="710" y="4080"/>
                  </a:lnTo>
                  <a:lnTo>
                    <a:pt x="862" y="4232"/>
                  </a:lnTo>
                  <a:lnTo>
                    <a:pt x="1040" y="4359"/>
                  </a:lnTo>
                  <a:lnTo>
                    <a:pt x="1242" y="4485"/>
                  </a:lnTo>
                  <a:lnTo>
                    <a:pt x="1445" y="4587"/>
                  </a:lnTo>
                  <a:lnTo>
                    <a:pt x="1673" y="4663"/>
                  </a:lnTo>
                  <a:lnTo>
                    <a:pt x="1901" y="4739"/>
                  </a:lnTo>
                  <a:lnTo>
                    <a:pt x="2154" y="4764"/>
                  </a:lnTo>
                  <a:lnTo>
                    <a:pt x="2382" y="4789"/>
                  </a:lnTo>
                  <a:lnTo>
                    <a:pt x="2636" y="4764"/>
                  </a:lnTo>
                  <a:lnTo>
                    <a:pt x="2864" y="4739"/>
                  </a:lnTo>
                  <a:lnTo>
                    <a:pt x="3092" y="4663"/>
                  </a:lnTo>
                  <a:lnTo>
                    <a:pt x="3320" y="4587"/>
                  </a:lnTo>
                  <a:lnTo>
                    <a:pt x="3523" y="4485"/>
                  </a:lnTo>
                  <a:lnTo>
                    <a:pt x="3725" y="4359"/>
                  </a:lnTo>
                  <a:lnTo>
                    <a:pt x="3903" y="4232"/>
                  </a:lnTo>
                  <a:lnTo>
                    <a:pt x="4080" y="4080"/>
                  </a:lnTo>
                  <a:lnTo>
                    <a:pt x="4232" y="3903"/>
                  </a:lnTo>
                  <a:lnTo>
                    <a:pt x="4359" y="3725"/>
                  </a:lnTo>
                  <a:lnTo>
                    <a:pt x="4486" y="3522"/>
                  </a:lnTo>
                  <a:lnTo>
                    <a:pt x="4587" y="3320"/>
                  </a:lnTo>
                  <a:lnTo>
                    <a:pt x="4663" y="3092"/>
                  </a:lnTo>
                  <a:lnTo>
                    <a:pt x="4714" y="2864"/>
                  </a:lnTo>
                  <a:lnTo>
                    <a:pt x="4764" y="2636"/>
                  </a:lnTo>
                  <a:lnTo>
                    <a:pt x="4764" y="2382"/>
                  </a:lnTo>
                  <a:lnTo>
                    <a:pt x="4764" y="2154"/>
                  </a:lnTo>
                  <a:lnTo>
                    <a:pt x="4714" y="1901"/>
                  </a:lnTo>
                  <a:lnTo>
                    <a:pt x="4663" y="1673"/>
                  </a:lnTo>
                  <a:lnTo>
                    <a:pt x="4587" y="1470"/>
                  </a:lnTo>
                  <a:lnTo>
                    <a:pt x="4486" y="1242"/>
                  </a:lnTo>
                  <a:lnTo>
                    <a:pt x="4359" y="1065"/>
                  </a:lnTo>
                  <a:lnTo>
                    <a:pt x="4232" y="862"/>
                  </a:lnTo>
                  <a:lnTo>
                    <a:pt x="4080" y="710"/>
                  </a:lnTo>
                  <a:lnTo>
                    <a:pt x="3903" y="558"/>
                  </a:lnTo>
                  <a:lnTo>
                    <a:pt x="3725" y="406"/>
                  </a:lnTo>
                  <a:lnTo>
                    <a:pt x="3523" y="304"/>
                  </a:lnTo>
                  <a:lnTo>
                    <a:pt x="3320" y="203"/>
                  </a:lnTo>
                  <a:lnTo>
                    <a:pt x="3092" y="102"/>
                  </a:lnTo>
                  <a:lnTo>
                    <a:pt x="2864" y="51"/>
                  </a:lnTo>
                  <a:lnTo>
                    <a:pt x="2636" y="26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13;p65"/>
            <p:cNvSpPr/>
            <p:nvPr/>
          </p:nvSpPr>
          <p:spPr>
            <a:xfrm>
              <a:off x="4210675" y="2049150"/>
              <a:ext cx="98825" cy="100125"/>
            </a:xfrm>
            <a:custGeom>
              <a:avLst/>
              <a:gdLst/>
              <a:ahLst/>
              <a:cxnLst/>
              <a:rect l="l" t="t" r="r" b="b"/>
              <a:pathLst>
                <a:path w="3953" h="4005" extrusionOk="0">
                  <a:moveTo>
                    <a:pt x="1976" y="1"/>
                  </a:moveTo>
                  <a:lnTo>
                    <a:pt x="1824" y="153"/>
                  </a:lnTo>
                  <a:lnTo>
                    <a:pt x="1444" y="584"/>
                  </a:lnTo>
                  <a:lnTo>
                    <a:pt x="1242" y="862"/>
                  </a:lnTo>
                  <a:lnTo>
                    <a:pt x="1039" y="1166"/>
                  </a:lnTo>
                  <a:lnTo>
                    <a:pt x="862" y="1471"/>
                  </a:lnTo>
                  <a:lnTo>
                    <a:pt x="760" y="1775"/>
                  </a:lnTo>
                  <a:lnTo>
                    <a:pt x="507" y="1192"/>
                  </a:lnTo>
                  <a:lnTo>
                    <a:pt x="431" y="1344"/>
                  </a:lnTo>
                  <a:lnTo>
                    <a:pt x="253" y="1724"/>
                  </a:lnTo>
                  <a:lnTo>
                    <a:pt x="177" y="1977"/>
                  </a:lnTo>
                  <a:lnTo>
                    <a:pt x="76" y="2281"/>
                  </a:lnTo>
                  <a:lnTo>
                    <a:pt x="25" y="2611"/>
                  </a:lnTo>
                  <a:lnTo>
                    <a:pt x="0" y="2940"/>
                  </a:lnTo>
                  <a:lnTo>
                    <a:pt x="177" y="3168"/>
                  </a:lnTo>
                  <a:lnTo>
                    <a:pt x="380" y="3371"/>
                  </a:lnTo>
                  <a:lnTo>
                    <a:pt x="608" y="3548"/>
                  </a:lnTo>
                  <a:lnTo>
                    <a:pt x="836" y="3700"/>
                  </a:lnTo>
                  <a:lnTo>
                    <a:pt x="1115" y="3827"/>
                  </a:lnTo>
                  <a:lnTo>
                    <a:pt x="1394" y="3928"/>
                  </a:lnTo>
                  <a:lnTo>
                    <a:pt x="1672" y="3979"/>
                  </a:lnTo>
                  <a:lnTo>
                    <a:pt x="1976" y="4004"/>
                  </a:lnTo>
                  <a:lnTo>
                    <a:pt x="2281" y="3979"/>
                  </a:lnTo>
                  <a:lnTo>
                    <a:pt x="2585" y="3928"/>
                  </a:lnTo>
                  <a:lnTo>
                    <a:pt x="2863" y="3827"/>
                  </a:lnTo>
                  <a:lnTo>
                    <a:pt x="3117" y="3700"/>
                  </a:lnTo>
                  <a:lnTo>
                    <a:pt x="3370" y="3548"/>
                  </a:lnTo>
                  <a:lnTo>
                    <a:pt x="3573" y="3371"/>
                  </a:lnTo>
                  <a:lnTo>
                    <a:pt x="3776" y="3168"/>
                  </a:lnTo>
                  <a:lnTo>
                    <a:pt x="3953" y="2940"/>
                  </a:lnTo>
                  <a:lnTo>
                    <a:pt x="3928" y="2611"/>
                  </a:lnTo>
                  <a:lnTo>
                    <a:pt x="3877" y="2281"/>
                  </a:lnTo>
                  <a:lnTo>
                    <a:pt x="3801" y="1977"/>
                  </a:lnTo>
                  <a:lnTo>
                    <a:pt x="3700" y="1724"/>
                  </a:lnTo>
                  <a:lnTo>
                    <a:pt x="3522" y="1344"/>
                  </a:lnTo>
                  <a:lnTo>
                    <a:pt x="3446" y="1192"/>
                  </a:lnTo>
                  <a:lnTo>
                    <a:pt x="3218" y="1775"/>
                  </a:lnTo>
                  <a:lnTo>
                    <a:pt x="3091" y="1471"/>
                  </a:lnTo>
                  <a:lnTo>
                    <a:pt x="2914" y="1166"/>
                  </a:lnTo>
                  <a:lnTo>
                    <a:pt x="2711" y="862"/>
                  </a:lnTo>
                  <a:lnTo>
                    <a:pt x="2509" y="584"/>
                  </a:lnTo>
                  <a:lnTo>
                    <a:pt x="2129" y="15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4;p65"/>
            <p:cNvSpPr/>
            <p:nvPr/>
          </p:nvSpPr>
          <p:spPr>
            <a:xfrm>
              <a:off x="4235375" y="2098575"/>
              <a:ext cx="50075" cy="50700"/>
            </a:xfrm>
            <a:custGeom>
              <a:avLst/>
              <a:gdLst/>
              <a:ahLst/>
              <a:cxnLst/>
              <a:rect l="l" t="t" r="r" b="b"/>
              <a:pathLst>
                <a:path w="2003" h="2028" extrusionOk="0">
                  <a:moveTo>
                    <a:pt x="988" y="0"/>
                  </a:moveTo>
                  <a:lnTo>
                    <a:pt x="811" y="152"/>
                  </a:lnTo>
                  <a:lnTo>
                    <a:pt x="659" y="330"/>
                  </a:lnTo>
                  <a:lnTo>
                    <a:pt x="456" y="558"/>
                  </a:lnTo>
                  <a:lnTo>
                    <a:pt x="279" y="837"/>
                  </a:lnTo>
                  <a:lnTo>
                    <a:pt x="102" y="1141"/>
                  </a:lnTo>
                  <a:lnTo>
                    <a:pt x="51" y="1318"/>
                  </a:lnTo>
                  <a:lnTo>
                    <a:pt x="0" y="1470"/>
                  </a:lnTo>
                  <a:lnTo>
                    <a:pt x="0" y="1622"/>
                  </a:lnTo>
                  <a:lnTo>
                    <a:pt x="0" y="1799"/>
                  </a:lnTo>
                  <a:lnTo>
                    <a:pt x="228" y="1901"/>
                  </a:lnTo>
                  <a:lnTo>
                    <a:pt x="482" y="1951"/>
                  </a:lnTo>
                  <a:lnTo>
                    <a:pt x="735" y="2002"/>
                  </a:lnTo>
                  <a:lnTo>
                    <a:pt x="988" y="2027"/>
                  </a:lnTo>
                  <a:lnTo>
                    <a:pt x="1267" y="2002"/>
                  </a:lnTo>
                  <a:lnTo>
                    <a:pt x="1521" y="1951"/>
                  </a:lnTo>
                  <a:lnTo>
                    <a:pt x="1749" y="1901"/>
                  </a:lnTo>
                  <a:lnTo>
                    <a:pt x="1977" y="1799"/>
                  </a:lnTo>
                  <a:lnTo>
                    <a:pt x="2002" y="1622"/>
                  </a:lnTo>
                  <a:lnTo>
                    <a:pt x="1977" y="1470"/>
                  </a:lnTo>
                  <a:lnTo>
                    <a:pt x="1926" y="1318"/>
                  </a:lnTo>
                  <a:lnTo>
                    <a:pt x="1875" y="1141"/>
                  </a:lnTo>
                  <a:lnTo>
                    <a:pt x="1723" y="837"/>
                  </a:lnTo>
                  <a:lnTo>
                    <a:pt x="1521" y="558"/>
                  </a:lnTo>
                  <a:lnTo>
                    <a:pt x="1343" y="330"/>
                  </a:lnTo>
                  <a:lnTo>
                    <a:pt x="1166" y="152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FB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1441784" y="1806645"/>
            <a:ext cx="7103900" cy="2767880"/>
          </a:xfrm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ETL is the acronym for Extract, Transform and Load. An ETL system has the following properties: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It extracts data from the source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It enforces data quality and consistency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Delivers data in a presentation-ready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This data can be used by application developers to build applications and end users for making decisions.</a:t>
            </a:r>
          </a:p>
        </p:txBody>
      </p:sp>
    </p:spTree>
    <p:extLst>
      <p:ext uri="{BB962C8B-B14F-4D97-AF65-F5344CB8AC3E}">
        <p14:creationId xmlns:p14="http://schemas.microsoft.com/office/powerpoint/2010/main" val="10675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p47"/>
          <p:cNvSpPr txBox="1">
            <a:spLocks noGrp="1"/>
          </p:cNvSpPr>
          <p:nvPr>
            <p:ph type="title"/>
          </p:nvPr>
        </p:nvSpPr>
        <p:spPr>
          <a:xfrm>
            <a:off x="2921117" y="3253447"/>
            <a:ext cx="3525600" cy="1770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000" dirty="0"/>
              <a:t>A</a:t>
            </a:r>
            <a:r>
              <a:rPr lang="en" sz="2000" dirty="0"/>
              <a:t>chieve what you really want</a:t>
            </a:r>
            <a:endParaRPr lang="en-IN" sz="2000" dirty="0"/>
          </a:p>
        </p:txBody>
      </p:sp>
      <p:grpSp>
        <p:nvGrpSpPr>
          <p:cNvPr id="3451" name="Google Shape;3451;p47"/>
          <p:cNvGrpSpPr/>
          <p:nvPr/>
        </p:nvGrpSpPr>
        <p:grpSpPr>
          <a:xfrm>
            <a:off x="3845717" y="120311"/>
            <a:ext cx="1104225" cy="256100"/>
            <a:chOff x="4019888" y="1332271"/>
            <a:chExt cx="1104225" cy="256100"/>
          </a:xfrm>
        </p:grpSpPr>
        <p:sp>
          <p:nvSpPr>
            <p:cNvPr id="3452" name="Google Shape;3452;p47"/>
            <p:cNvSpPr/>
            <p:nvPr/>
          </p:nvSpPr>
          <p:spPr>
            <a:xfrm>
              <a:off x="40198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7"/>
            <p:cNvSpPr/>
            <p:nvPr/>
          </p:nvSpPr>
          <p:spPr>
            <a:xfrm>
              <a:off x="44389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7"/>
            <p:cNvSpPr/>
            <p:nvPr/>
          </p:nvSpPr>
          <p:spPr>
            <a:xfrm>
              <a:off x="48580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080;p58"/>
          <p:cNvSpPr txBox="1">
            <a:spLocks/>
          </p:cNvSpPr>
          <p:nvPr/>
        </p:nvSpPr>
        <p:spPr>
          <a:xfrm>
            <a:off x="700068" y="570941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uckiest Guy"/>
              <a:buNone/>
              <a:defRPr sz="25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Short bytes – D18</a:t>
            </a:r>
            <a:endParaRPr lang="en-IN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66019" y="1449129"/>
            <a:ext cx="6185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lvl="0" algn="ctr">
              <a:buClr>
                <a:srgbClr val="FFFFFF"/>
              </a:buClr>
              <a:buSzPts val="1600"/>
            </a:pP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Secret Rhonda Byrne Movie/Book</a:t>
            </a:r>
          </a:p>
        </p:txBody>
      </p:sp>
    </p:spTree>
    <p:extLst>
      <p:ext uri="{BB962C8B-B14F-4D97-AF65-F5344CB8AC3E}">
        <p14:creationId xmlns:p14="http://schemas.microsoft.com/office/powerpoint/2010/main" val="30135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" name="Google Shape;4382;p69"/>
          <p:cNvSpPr txBox="1">
            <a:spLocks noGrp="1"/>
          </p:cNvSpPr>
          <p:nvPr>
            <p:ph type="subTitle" idx="1"/>
          </p:nvPr>
        </p:nvSpPr>
        <p:spPr>
          <a:xfrm>
            <a:off x="2023363" y="1681460"/>
            <a:ext cx="4909473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Follow Me on LinkedIn : Link in Description</a:t>
            </a:r>
          </a:p>
          <a:p>
            <a:pPr marL="0" lvl="0" indent="0">
              <a:buSzPts val="1100"/>
            </a:pPr>
            <a:r>
              <a:rPr lang="en-US" dirty="0"/>
              <a:t>+91 7305845758</a:t>
            </a:r>
          </a:p>
          <a:p>
            <a:pPr marL="0" lvl="0" indent="0"/>
            <a:r>
              <a:rPr lang="en-IN" dirty="0"/>
              <a:t>Pantechsolutions.net</a:t>
            </a:r>
          </a:p>
        </p:txBody>
      </p:sp>
      <p:sp>
        <p:nvSpPr>
          <p:cNvPr id="4384" name="Google Shape;4384;p69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385" name="Google Shape;4385;p69"/>
          <p:cNvGrpSpPr/>
          <p:nvPr/>
        </p:nvGrpSpPr>
        <p:grpSpPr>
          <a:xfrm>
            <a:off x="3726900" y="2520246"/>
            <a:ext cx="1690200" cy="394800"/>
            <a:chOff x="3726900" y="2333728"/>
            <a:chExt cx="1690200" cy="394800"/>
          </a:xfrm>
        </p:grpSpPr>
        <p:sp>
          <p:nvSpPr>
            <p:cNvPr id="4386" name="Google Shape;4386;p69"/>
            <p:cNvSpPr/>
            <p:nvPr/>
          </p:nvSpPr>
          <p:spPr>
            <a:xfrm>
              <a:off x="3726900" y="2333728"/>
              <a:ext cx="394800" cy="394800"/>
            </a:xfrm>
            <a:prstGeom prst="octagon">
              <a:avLst>
                <a:gd name="adj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0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9"/>
            <p:cNvSpPr/>
            <p:nvPr/>
          </p:nvSpPr>
          <p:spPr>
            <a:xfrm>
              <a:off x="3844943" y="2416833"/>
              <a:ext cx="158713" cy="228589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388" name="Google Shape;4388;p69"/>
            <p:cNvGrpSpPr/>
            <p:nvPr/>
          </p:nvGrpSpPr>
          <p:grpSpPr>
            <a:xfrm>
              <a:off x="5022300" y="2333728"/>
              <a:ext cx="394800" cy="394800"/>
              <a:chOff x="5227451" y="2346357"/>
              <a:chExt cx="394800" cy="394800"/>
            </a:xfrm>
          </p:grpSpPr>
          <p:sp>
            <p:nvSpPr>
              <p:cNvPr id="4389" name="Google Shape;4389;p69"/>
              <p:cNvSpPr/>
              <p:nvPr/>
            </p:nvSpPr>
            <p:spPr>
              <a:xfrm>
                <a:off x="5227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0" name="Google Shape;4390;p69"/>
              <p:cNvGrpSpPr/>
              <p:nvPr/>
            </p:nvGrpSpPr>
            <p:grpSpPr>
              <a:xfrm>
                <a:off x="5315652" y="2450196"/>
                <a:ext cx="218397" cy="187123"/>
                <a:chOff x="4871060" y="3386839"/>
                <a:chExt cx="218397" cy="187123"/>
              </a:xfrm>
            </p:grpSpPr>
            <p:sp>
              <p:nvSpPr>
                <p:cNvPr id="4391" name="Google Shape;4391;p69"/>
                <p:cNvSpPr/>
                <p:nvPr/>
              </p:nvSpPr>
              <p:spPr>
                <a:xfrm>
                  <a:off x="4964543" y="3456597"/>
                  <a:ext cx="124914" cy="11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5" h="4477" extrusionOk="0">
                      <a:moveTo>
                        <a:pt x="2716" y="1"/>
                      </a:moveTo>
                      <a:cubicBezTo>
                        <a:pt x="2701" y="1"/>
                        <a:pt x="2686" y="1"/>
                        <a:pt x="2671" y="1"/>
                      </a:cubicBezTo>
                      <a:cubicBezTo>
                        <a:pt x="2180" y="1"/>
                        <a:pt x="1718" y="145"/>
                        <a:pt x="1314" y="434"/>
                      </a:cubicBezTo>
                      <a:cubicBezTo>
                        <a:pt x="1304" y="441"/>
                        <a:pt x="1294" y="444"/>
                        <a:pt x="1284" y="444"/>
                      </a:cubicBezTo>
                      <a:cubicBezTo>
                        <a:pt x="1248" y="444"/>
                        <a:pt x="1213" y="410"/>
                        <a:pt x="1213" y="376"/>
                      </a:cubicBezTo>
                      <a:lnTo>
                        <a:pt x="1213" y="59"/>
                      </a:lnTo>
                      <a:cubicBezTo>
                        <a:pt x="1213" y="30"/>
                        <a:pt x="1170" y="1"/>
                        <a:pt x="1141" y="1"/>
                      </a:cubicBezTo>
                      <a:lnTo>
                        <a:pt x="58" y="1"/>
                      </a:lnTo>
                      <a:cubicBezTo>
                        <a:pt x="29" y="1"/>
                        <a:pt x="1" y="30"/>
                        <a:pt x="1" y="59"/>
                      </a:cubicBezTo>
                      <a:lnTo>
                        <a:pt x="1" y="4389"/>
                      </a:lnTo>
                      <a:cubicBezTo>
                        <a:pt x="1" y="4433"/>
                        <a:pt x="29" y="4462"/>
                        <a:pt x="58" y="4462"/>
                      </a:cubicBezTo>
                      <a:lnTo>
                        <a:pt x="1430" y="4462"/>
                      </a:lnTo>
                      <a:cubicBezTo>
                        <a:pt x="1473" y="4462"/>
                        <a:pt x="1502" y="4433"/>
                        <a:pt x="1502" y="4389"/>
                      </a:cubicBezTo>
                      <a:lnTo>
                        <a:pt x="1502" y="2859"/>
                      </a:lnTo>
                      <a:cubicBezTo>
                        <a:pt x="1502" y="2354"/>
                        <a:pt x="1617" y="1502"/>
                        <a:pt x="2382" y="1502"/>
                      </a:cubicBezTo>
                      <a:cubicBezTo>
                        <a:pt x="3133" y="1502"/>
                        <a:pt x="3249" y="2354"/>
                        <a:pt x="3249" y="2859"/>
                      </a:cubicBezTo>
                      <a:lnTo>
                        <a:pt x="3249" y="4404"/>
                      </a:lnTo>
                      <a:cubicBezTo>
                        <a:pt x="3249" y="4433"/>
                        <a:pt x="3277" y="4462"/>
                        <a:pt x="3321" y="4462"/>
                      </a:cubicBezTo>
                      <a:lnTo>
                        <a:pt x="3321" y="4476"/>
                      </a:lnTo>
                      <a:lnTo>
                        <a:pt x="4692" y="4476"/>
                      </a:lnTo>
                      <a:cubicBezTo>
                        <a:pt x="4721" y="4476"/>
                        <a:pt x="4750" y="4433"/>
                        <a:pt x="4750" y="4404"/>
                      </a:cubicBezTo>
                      <a:lnTo>
                        <a:pt x="4750" y="2383"/>
                      </a:lnTo>
                      <a:cubicBezTo>
                        <a:pt x="4764" y="1806"/>
                        <a:pt x="4591" y="1243"/>
                        <a:pt x="4259" y="766"/>
                      </a:cubicBezTo>
                      <a:cubicBezTo>
                        <a:pt x="3893" y="287"/>
                        <a:pt x="3320" y="1"/>
                        <a:pt x="27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2" name="Google Shape;4392;p69"/>
                <p:cNvSpPr/>
                <p:nvPr/>
              </p:nvSpPr>
              <p:spPr>
                <a:xfrm>
                  <a:off x="4886973" y="3456623"/>
                  <a:ext cx="39375" cy="11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461" extrusionOk="0">
                      <a:moveTo>
                        <a:pt x="58" y="0"/>
                      </a:moveTo>
                      <a:cubicBezTo>
                        <a:pt x="29" y="0"/>
                        <a:pt x="0" y="29"/>
                        <a:pt x="0" y="58"/>
                      </a:cubicBezTo>
                      <a:lnTo>
                        <a:pt x="0" y="4403"/>
                      </a:lnTo>
                      <a:cubicBezTo>
                        <a:pt x="0" y="4432"/>
                        <a:pt x="29" y="4461"/>
                        <a:pt x="58" y="4461"/>
                      </a:cubicBezTo>
                      <a:lnTo>
                        <a:pt x="1444" y="4461"/>
                      </a:lnTo>
                      <a:cubicBezTo>
                        <a:pt x="1473" y="4461"/>
                        <a:pt x="1502" y="4446"/>
                        <a:pt x="1502" y="4403"/>
                      </a:cubicBezTo>
                      <a:lnTo>
                        <a:pt x="1502" y="58"/>
                      </a:lnTo>
                      <a:cubicBezTo>
                        <a:pt x="1502" y="29"/>
                        <a:pt x="1473" y="0"/>
                        <a:pt x="1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3" name="Google Shape;4393;p69"/>
                <p:cNvSpPr/>
                <p:nvPr/>
              </p:nvSpPr>
              <p:spPr>
                <a:xfrm>
                  <a:off x="4871060" y="3386839"/>
                  <a:ext cx="55287" cy="4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9" h="1811" extrusionOk="0">
                      <a:moveTo>
                        <a:pt x="1208" y="0"/>
                      </a:moveTo>
                      <a:cubicBezTo>
                        <a:pt x="987" y="0"/>
                        <a:pt x="761" y="83"/>
                        <a:pt x="578" y="266"/>
                      </a:cubicBezTo>
                      <a:cubicBezTo>
                        <a:pt x="1" y="829"/>
                        <a:pt x="405" y="1810"/>
                        <a:pt x="1214" y="1810"/>
                      </a:cubicBezTo>
                      <a:cubicBezTo>
                        <a:pt x="1704" y="1810"/>
                        <a:pt x="2109" y="1406"/>
                        <a:pt x="2109" y="901"/>
                      </a:cubicBezTo>
                      <a:cubicBezTo>
                        <a:pt x="2109" y="355"/>
                        <a:pt x="1668" y="0"/>
                        <a:pt x="12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4394" name="Google Shape;4394;p69"/>
            <p:cNvGrpSpPr/>
            <p:nvPr/>
          </p:nvGrpSpPr>
          <p:grpSpPr>
            <a:xfrm>
              <a:off x="4374600" y="2333728"/>
              <a:ext cx="394800" cy="394800"/>
              <a:chOff x="4465451" y="2346357"/>
              <a:chExt cx="394800" cy="394800"/>
            </a:xfrm>
          </p:grpSpPr>
          <p:sp>
            <p:nvSpPr>
              <p:cNvPr id="4395" name="Google Shape;4395;p69"/>
              <p:cNvSpPr/>
              <p:nvPr/>
            </p:nvSpPr>
            <p:spPr>
              <a:xfrm>
                <a:off x="4465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6" name="Google Shape;4396;p69"/>
              <p:cNvGrpSpPr/>
              <p:nvPr/>
            </p:nvGrpSpPr>
            <p:grpSpPr>
              <a:xfrm>
                <a:off x="4568951" y="2446707"/>
                <a:ext cx="187800" cy="194100"/>
                <a:chOff x="4568075" y="2449100"/>
                <a:chExt cx="187800" cy="194100"/>
              </a:xfrm>
            </p:grpSpPr>
            <p:sp>
              <p:nvSpPr>
                <p:cNvPr id="4397" name="Google Shape;4397;p69"/>
                <p:cNvSpPr/>
                <p:nvPr/>
              </p:nvSpPr>
              <p:spPr>
                <a:xfrm>
                  <a:off x="4568075" y="2449100"/>
                  <a:ext cx="187800" cy="194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98" name="Google Shape;4398;p69"/>
                <p:cNvGrpSpPr/>
                <p:nvPr/>
              </p:nvGrpSpPr>
              <p:grpSpPr>
                <a:xfrm>
                  <a:off x="4592722" y="2469694"/>
                  <a:ext cx="137281" cy="126361"/>
                  <a:chOff x="4452922" y="3406331"/>
                  <a:chExt cx="137281" cy="126361"/>
                </a:xfrm>
              </p:grpSpPr>
              <p:sp>
                <p:nvSpPr>
                  <p:cNvPr id="4399" name="Google Shape;4399;p69"/>
                  <p:cNvSpPr/>
                  <p:nvPr/>
                </p:nvSpPr>
                <p:spPr>
                  <a:xfrm>
                    <a:off x="4452922" y="3428064"/>
                    <a:ext cx="122144" cy="10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56" h="4588" extrusionOk="0">
                        <a:moveTo>
                          <a:pt x="3063" y="447"/>
                        </a:moveTo>
                        <a:cubicBezTo>
                          <a:pt x="4013" y="447"/>
                          <a:pt x="4923" y="1183"/>
                          <a:pt x="4923" y="2295"/>
                        </a:cubicBezTo>
                        <a:cubicBezTo>
                          <a:pt x="4908" y="3320"/>
                          <a:pt x="4085" y="4143"/>
                          <a:pt x="3075" y="4143"/>
                        </a:cubicBezTo>
                        <a:cubicBezTo>
                          <a:pt x="1429" y="4143"/>
                          <a:pt x="592" y="2151"/>
                          <a:pt x="1761" y="996"/>
                        </a:cubicBezTo>
                        <a:cubicBezTo>
                          <a:pt x="2140" y="617"/>
                          <a:pt x="2606" y="447"/>
                          <a:pt x="3063" y="447"/>
                        </a:cubicBezTo>
                        <a:close/>
                        <a:moveTo>
                          <a:pt x="3075" y="0"/>
                        </a:moveTo>
                        <a:cubicBezTo>
                          <a:pt x="1025" y="0"/>
                          <a:pt x="0" y="2468"/>
                          <a:pt x="1444" y="3912"/>
                        </a:cubicBezTo>
                        <a:cubicBezTo>
                          <a:pt x="1910" y="4379"/>
                          <a:pt x="2484" y="4587"/>
                          <a:pt x="3047" y="4587"/>
                        </a:cubicBezTo>
                        <a:cubicBezTo>
                          <a:pt x="4225" y="4587"/>
                          <a:pt x="5356" y="3673"/>
                          <a:pt x="5356" y="2295"/>
                        </a:cubicBezTo>
                        <a:cubicBezTo>
                          <a:pt x="5356" y="1025"/>
                          <a:pt x="4331" y="0"/>
                          <a:pt x="307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400" name="Google Shape;4400;p69"/>
                  <p:cNvSpPr/>
                  <p:nvPr/>
                </p:nvSpPr>
                <p:spPr>
                  <a:xfrm>
                    <a:off x="4563179" y="3406331"/>
                    <a:ext cx="27024" cy="27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" h="1184" extrusionOk="0">
                        <a:moveTo>
                          <a:pt x="593" y="0"/>
                        </a:moveTo>
                        <a:cubicBezTo>
                          <a:pt x="275" y="0"/>
                          <a:pt x="1" y="260"/>
                          <a:pt x="1" y="592"/>
                        </a:cubicBezTo>
                        <a:cubicBezTo>
                          <a:pt x="1" y="910"/>
                          <a:pt x="275" y="1184"/>
                          <a:pt x="593" y="1184"/>
                        </a:cubicBezTo>
                        <a:cubicBezTo>
                          <a:pt x="925" y="1184"/>
                          <a:pt x="1185" y="910"/>
                          <a:pt x="1185" y="592"/>
                        </a:cubicBezTo>
                        <a:cubicBezTo>
                          <a:pt x="1185" y="260"/>
                          <a:pt x="925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</p:grpSp>
      <p:sp>
        <p:nvSpPr>
          <p:cNvPr id="4401" name="Google Shape;4401;p69"/>
          <p:cNvSpPr/>
          <p:nvPr/>
        </p:nvSpPr>
        <p:spPr>
          <a:xfrm>
            <a:off x="2970180" y="764027"/>
            <a:ext cx="3161631" cy="640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uckiest Guy"/>
              </a:rPr>
              <a:t>Thanks!</a:t>
            </a:r>
          </a:p>
        </p:txBody>
      </p:sp>
      <p:sp>
        <p:nvSpPr>
          <p:cNvPr id="4402" name="Google Shape;4402;p69"/>
          <p:cNvSpPr/>
          <p:nvPr/>
        </p:nvSpPr>
        <p:spPr>
          <a:xfrm>
            <a:off x="529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69"/>
          <p:cNvSpPr/>
          <p:nvPr/>
        </p:nvSpPr>
        <p:spPr>
          <a:xfrm>
            <a:off x="2528350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4" name="Google Shape;4404;p69"/>
          <p:cNvSpPr/>
          <p:nvPr/>
        </p:nvSpPr>
        <p:spPr>
          <a:xfrm>
            <a:off x="6245043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ional Comic Book Day by Slidesgo">
  <a:themeElements>
    <a:clrScheme name="Simple Light">
      <a:dk1>
        <a:srgbClr val="000000"/>
      </a:dk1>
      <a:lt1>
        <a:srgbClr val="FFFFFF"/>
      </a:lt1>
      <a:dk2>
        <a:srgbClr val="6FBFF8"/>
      </a:dk2>
      <a:lt2>
        <a:srgbClr val="F42168"/>
      </a:lt2>
      <a:accent1>
        <a:srgbClr val="FDD843"/>
      </a:accent1>
      <a:accent2>
        <a:srgbClr val="7622B1"/>
      </a:accent2>
      <a:accent3>
        <a:srgbClr val="EBCCFF"/>
      </a:accent3>
      <a:accent4>
        <a:srgbClr val="5A1C73"/>
      </a:accent4>
      <a:accent5>
        <a:srgbClr val="CFDEE1"/>
      </a:accent5>
      <a:accent6>
        <a:srgbClr val="3A70D1"/>
      </a:accent6>
      <a:hlink>
        <a:srgbClr val="FDD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8068</TotalTime>
  <Words>288</Words>
  <Application>Microsoft Office PowerPoint</Application>
  <PresentationFormat>On-screen Show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Luckiest Guy</vt:lpstr>
      <vt:lpstr>Lato</vt:lpstr>
      <vt:lpstr>Architects Daughter</vt:lpstr>
      <vt:lpstr>Nunito Sans</vt:lpstr>
      <vt:lpstr>Arial</vt:lpstr>
      <vt:lpstr>Dosis</vt:lpstr>
      <vt:lpstr>Open Sans</vt:lpstr>
      <vt:lpstr>Alef</vt:lpstr>
      <vt:lpstr>Pacifico</vt:lpstr>
      <vt:lpstr>National Comic Book Day by Slidesgo</vt:lpstr>
      <vt:lpstr>DEEP LEarNiNg MastEr Class</vt:lpstr>
      <vt:lpstr>CNN – Brain TUmor Classification</vt:lpstr>
      <vt:lpstr>GUI - Classification</vt:lpstr>
      <vt:lpstr>UI file to Python File</vt:lpstr>
      <vt:lpstr>Data science Terminology - 1</vt:lpstr>
      <vt:lpstr>Data science Terminology - 2</vt:lpstr>
      <vt:lpstr>Deep Learning Terminology - 3</vt:lpstr>
      <vt:lpstr>Achieve what you really want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MastEr Class</dc:title>
  <dc:creator>Sanjay D Champ</dc:creator>
  <cp:lastModifiedBy>shanmathi baskaran</cp:lastModifiedBy>
  <cp:revision>205</cp:revision>
  <dcterms:modified xsi:type="dcterms:W3CDTF">2021-12-20T04:42:54Z</dcterms:modified>
</cp:coreProperties>
</file>