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0" r:id="rId3"/>
    <p:sldId id="295" r:id="rId4"/>
    <p:sldId id="296" r:id="rId5"/>
    <p:sldId id="297" r:id="rId6"/>
    <p:sldId id="298" r:id="rId7"/>
    <p:sldId id="286" r:id="rId8"/>
    <p:sldId id="292" r:id="rId9"/>
    <p:sldId id="291" r:id="rId10"/>
    <p:sldId id="294" r:id="rId11"/>
    <p:sldId id="290" r:id="rId12"/>
  </p:sldIdLst>
  <p:sldSz cx="9144000" cy="5143500" type="screen16x9"/>
  <p:notesSz cx="6858000" cy="9144000"/>
  <p:embeddedFontLst>
    <p:embeddedFont>
      <p:font typeface="Pacifico" panose="020B0604020202020204" charset="0"/>
      <p:regular r:id="rId14"/>
    </p:embeddedFont>
    <p:embeddedFont>
      <p:font typeface="Luckiest Guy" panose="020B0604020202020204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Architects Daughter" panose="020B0604020202020204" charset="0"/>
      <p:regular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  <p:embeddedFont>
      <p:font typeface="Dosis" pitchFamily="2" charset="0"/>
      <p:regular r:id="rId25"/>
      <p:bold r:id="rId26"/>
    </p:embeddedFont>
    <p:embeddedFont>
      <p:font typeface="Alef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2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3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14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5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510720" y="3335258"/>
            <a:ext cx="2096244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Day-4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—Money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>
                <a:latin typeface="Architects Daughter" panose="020B0604020202020204" charset="0"/>
                <a:cs typeface="Architects Daughter" panose="020B0604020202020204" charset="0"/>
              </a:rPr>
              <a:t>Money management is more important than Money Making</a:t>
            </a: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4019888" y="133227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D4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33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152962" y="2537477"/>
            <a:ext cx="6941875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Activation function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Linear activation function</a:t>
            </a:r>
            <a:endParaRPr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43925" y="2530216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400" b="1" dirty="0"/>
              <a:t>Linear functions are pretty simple. It returns what it gets as input.</a:t>
            </a:r>
          </a:p>
          <a:p>
            <a:pPr marL="0" lvl="0" indent="0" algn="l"/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49" y="2039309"/>
            <a:ext cx="2016285" cy="15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Sigmoid Activation Function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43925" y="2530216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Sigmoid function returns the value </a:t>
            </a:r>
            <a:r>
              <a:rPr lang="en-US" sz="1400" b="1" dirty="0" smtClean="0"/>
              <a:t>between 0.0 </a:t>
            </a:r>
            <a:r>
              <a:rPr lang="en-US" sz="1400" b="1" dirty="0"/>
              <a:t>and </a:t>
            </a:r>
            <a:r>
              <a:rPr lang="en-US" sz="1400" b="1" dirty="0" smtClean="0"/>
              <a:t>1.0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Inputs </a:t>
            </a:r>
            <a:r>
              <a:rPr lang="en-US" sz="1400" b="1" dirty="0"/>
              <a:t>that are much larger than 1.0 are transformed to the value 1.0, similarly, values much smaller than 0.0 are snapped to </a:t>
            </a:r>
            <a:r>
              <a:rPr lang="en-US" sz="1400" b="1" dirty="0" smtClean="0"/>
              <a:t>0.0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It has </a:t>
            </a:r>
            <a:r>
              <a:rPr lang="en-US" sz="1400" b="1" dirty="0"/>
              <a:t>a characteristic S-shaped </a:t>
            </a:r>
            <a:r>
              <a:rPr lang="en-US" sz="1400" b="1" dirty="0" smtClean="0"/>
              <a:t>curve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15068" r="6873"/>
          <a:stretch/>
        </p:blipFill>
        <p:spPr>
          <a:xfrm>
            <a:off x="5677175" y="1914319"/>
            <a:ext cx="3253342" cy="16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276293" y="552835"/>
            <a:ext cx="8588607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 smtClean="0"/>
              <a:t>RELU</a:t>
            </a:r>
            <a:r>
              <a:rPr lang="en-IN" dirty="0"/>
              <a:t> </a:t>
            </a:r>
            <a:r>
              <a:rPr lang="en-IN" dirty="0" smtClean="0"/>
              <a:t>Activation </a:t>
            </a:r>
            <a:r>
              <a:rPr lang="en-IN" dirty="0"/>
              <a:t>Function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43925" y="2530216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RELU is less computational expensive than the other non linear activation </a:t>
            </a:r>
            <a:r>
              <a:rPr lang="en-US" sz="1400" b="1" dirty="0" smtClean="0"/>
              <a:t>functions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RELU </a:t>
            </a:r>
            <a:r>
              <a:rPr lang="en-US" sz="1400" b="1" dirty="0"/>
              <a:t>returns 0 if the x (input) is less than 0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RELU returns x if the x (input) is greater than 0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026" name="Picture 2" descr="Activation Functions for Deep Learning | by Mehmet Toprak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9062" r="4833"/>
          <a:stretch/>
        </p:blipFill>
        <p:spPr bwMode="auto">
          <a:xfrm>
            <a:off x="6032410" y="2249818"/>
            <a:ext cx="2683994" cy="13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276293" y="552835"/>
            <a:ext cx="8588607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 err="1" smtClean="0"/>
              <a:t>Softmax</a:t>
            </a:r>
            <a:r>
              <a:rPr lang="en-IN" dirty="0" smtClean="0"/>
              <a:t> Activation </a:t>
            </a:r>
            <a:r>
              <a:rPr lang="en-IN" dirty="0"/>
              <a:t>Function</a:t>
            </a:r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343925" y="2530216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Softmax turns logits, the numeric output of the last linear layer of a multi-class classification neural network into </a:t>
            </a:r>
            <a:r>
              <a:rPr lang="en-US" sz="1400" b="1" dirty="0" smtClean="0"/>
              <a:t>probabilities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The function is great for classification problems, especially if you’re dealing with multi-class classification problems, as it will report back the “confidence score” for each class</a:t>
            </a:r>
          </a:p>
        </p:txBody>
      </p:sp>
      <p:pic>
        <p:nvPicPr>
          <p:cNvPr id="2050" name="Picture 2" descr="Graphic representation of the softmax activation function | Download 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90" y="1865612"/>
            <a:ext cx="2907310" cy="19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451500"/>
            <a:ext cx="2720939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Batch &amp; Batch size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048333" y="1561093"/>
            <a:ext cx="5832531" cy="283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set of examples used in one iteration (that is, one gradient update) of model training.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Batch Size: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The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number of examples in a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batch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2122322" y="156109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240527"/>
            <a:ext cx="3780064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Batch </a:t>
            </a:r>
            <a:r>
              <a:rPr lang="en-IN" dirty="0"/>
              <a:t>normalization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3048333" y="2607816"/>
            <a:ext cx="5332571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Normalizing the input or output of the activation functions in a hidden layer. </a:t>
            </a: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Benefits</a:t>
            </a: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Make neural networks more stable by protecting against outlier weights.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Enable higher learning rates.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Reduce overfitting.</a:t>
            </a:r>
            <a:endParaRPr lang="en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61465" y="137889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Normalization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2122316" y="158185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3061465" y="2574775"/>
            <a:ext cx="5382392" cy="54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The process of converting an actual range of values into a standard range of values, typically -1 to +1 or 0 to 1. </a:t>
            </a: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For </a:t>
            </a:r>
            <a:r>
              <a:rPr lang="en-US" sz="1400" b="1" dirty="0"/>
              <a:t>example, suppose the natural range of a certain feature is 800 to 6,000. Through subtraction and division, you can normalize those values into the range -1 to +1.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350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Pacifico</vt:lpstr>
      <vt:lpstr>Luckiest Guy</vt:lpstr>
      <vt:lpstr>Lato</vt:lpstr>
      <vt:lpstr>Arial</vt:lpstr>
      <vt:lpstr>Architects Daughter</vt:lpstr>
      <vt:lpstr>Nunito Sans</vt:lpstr>
      <vt:lpstr>Dosis</vt:lpstr>
      <vt:lpstr>Alef</vt:lpstr>
      <vt:lpstr>Open Sans</vt:lpstr>
      <vt:lpstr>National Comic Book Day by Slidesgo</vt:lpstr>
      <vt:lpstr>DEEP LEarNiNg MastEr Class</vt:lpstr>
      <vt:lpstr>Activation function</vt:lpstr>
      <vt:lpstr>Linear activation function</vt:lpstr>
      <vt:lpstr>Sigmoid Activation Function</vt:lpstr>
      <vt:lpstr>RELU Activation Function</vt:lpstr>
      <vt:lpstr>Softmax Activation Function</vt:lpstr>
      <vt:lpstr>Deep Learning Terminology - 1</vt:lpstr>
      <vt:lpstr>Deep Learning Terminology - 2</vt:lpstr>
      <vt:lpstr>Deep Learning Terminology - 3</vt:lpstr>
      <vt:lpstr>—Money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ADMIN</cp:lastModifiedBy>
  <cp:revision>52</cp:revision>
  <dcterms:modified xsi:type="dcterms:W3CDTF">2021-11-23T04:42:06Z</dcterms:modified>
</cp:coreProperties>
</file>