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6"/>
  </p:notesMasterIdLst>
  <p:sldIdLst>
    <p:sldId id="256" r:id="rId2"/>
    <p:sldId id="260" r:id="rId3"/>
    <p:sldId id="296" r:id="rId4"/>
    <p:sldId id="299" r:id="rId5"/>
    <p:sldId id="300" r:id="rId6"/>
    <p:sldId id="304" r:id="rId7"/>
    <p:sldId id="301" r:id="rId8"/>
    <p:sldId id="302" r:id="rId9"/>
    <p:sldId id="303" r:id="rId10"/>
    <p:sldId id="292" r:id="rId11"/>
    <p:sldId id="286" r:id="rId12"/>
    <p:sldId id="291" r:id="rId13"/>
    <p:sldId id="293" r:id="rId14"/>
    <p:sldId id="290" r:id="rId15"/>
  </p:sldIdLst>
  <p:sldSz cx="9144000" cy="5143500" type="screen16x9"/>
  <p:notesSz cx="6858000" cy="9144000"/>
  <p:embeddedFontLst>
    <p:embeddedFont>
      <p:font typeface="Open Sans" panose="020B0606030504020204" pitchFamily="34" charset="0"/>
      <p:regular r:id="rId17"/>
      <p:bold r:id="rId18"/>
      <p:italic r:id="rId19"/>
      <p:boldItalic r:id="rId20"/>
    </p:embeddedFont>
    <p:embeddedFont>
      <p:font typeface="Dosis" pitchFamily="2" charset="0"/>
      <p:regular r:id="rId21"/>
      <p:bold r:id="rId22"/>
    </p:embeddedFont>
    <p:embeddedFont>
      <p:font typeface="Nunito Sans" panose="020B0604020202020204" charset="0"/>
      <p:regular r:id="rId23"/>
      <p:bold r:id="rId24"/>
      <p:italic r:id="rId25"/>
      <p:boldItalic r:id="rId26"/>
    </p:embeddedFont>
    <p:embeddedFont>
      <p:font typeface="Pacifico" panose="020B0604020202020204" charset="0"/>
      <p:regular r:id="rId27"/>
    </p:embeddedFont>
    <p:embeddedFont>
      <p:font typeface="Architects Daughter" panose="020B0604020202020204" charset="0"/>
      <p:regular r:id="rId28"/>
    </p:embeddedFont>
    <p:embeddedFont>
      <p:font typeface="Luckiest Guy" panose="020B0604020202020204" charset="0"/>
      <p:regular r:id="rId29"/>
    </p:embeddedFont>
    <p:embeddedFont>
      <p:font typeface="Lato" panose="020F0502020204030203" pitchFamily="34" charset="0"/>
      <p:regular r:id="rId30"/>
      <p:bold r:id="rId31"/>
      <p:italic r:id="rId32"/>
      <p:boldItalic r:id="rId33"/>
    </p:embeddedFont>
    <p:embeddedFont>
      <p:font typeface="Alef" panose="020B0604020202020204"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604079-F7A4-4A8D-ABB9-CC5E45EC3A82}">
  <a:tblStyle styleId="{36604079-F7A4-4A8D-ABB9-CC5E45EC3A8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30" autoAdjust="0"/>
    <p:restoredTop sz="94660"/>
  </p:normalViewPr>
  <p:slideViewPr>
    <p:cSldViewPr snapToGrid="0">
      <p:cViewPr varScale="1">
        <p:scale>
          <a:sx n="120" d="100"/>
          <a:sy n="120" d="100"/>
        </p:scale>
        <p:origin x="67"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tableStyles" Target="tableStyles.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9"/>
        <p:cNvGrpSpPr/>
        <p:nvPr/>
      </p:nvGrpSpPr>
      <p:grpSpPr>
        <a:xfrm>
          <a:off x="0" y="0"/>
          <a:ext cx="0" cy="0"/>
          <a:chOff x="0" y="0"/>
          <a:chExt cx="0" cy="0"/>
        </a:xfrm>
      </p:grpSpPr>
      <p:sp>
        <p:nvSpPr>
          <p:cNvPr id="3160" name="Google Shape;31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1" name="Google Shape;31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0"/>
        <p:cNvGrpSpPr/>
        <p:nvPr/>
      </p:nvGrpSpPr>
      <p:grpSpPr>
        <a:xfrm>
          <a:off x="0" y="0"/>
          <a:ext cx="0" cy="0"/>
          <a:chOff x="0" y="0"/>
          <a:chExt cx="0" cy="0"/>
        </a:xfrm>
      </p:grpSpPr>
      <p:sp>
        <p:nvSpPr>
          <p:cNvPr id="4191" name="Google Shape;4191;ge68f0a538b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2" name="Google Shape;4192;ge68f0a538b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4045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0"/>
        <p:cNvGrpSpPr/>
        <p:nvPr/>
      </p:nvGrpSpPr>
      <p:grpSpPr>
        <a:xfrm>
          <a:off x="0" y="0"/>
          <a:ext cx="0" cy="0"/>
          <a:chOff x="0" y="0"/>
          <a:chExt cx="0" cy="0"/>
        </a:xfrm>
      </p:grpSpPr>
      <p:sp>
        <p:nvSpPr>
          <p:cNvPr id="4191" name="Google Shape;4191;ge68f0a538b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2" name="Google Shape;4192;ge68f0a538b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0"/>
        <p:cNvGrpSpPr/>
        <p:nvPr/>
      </p:nvGrpSpPr>
      <p:grpSpPr>
        <a:xfrm>
          <a:off x="0" y="0"/>
          <a:ext cx="0" cy="0"/>
          <a:chOff x="0" y="0"/>
          <a:chExt cx="0" cy="0"/>
        </a:xfrm>
      </p:grpSpPr>
      <p:sp>
        <p:nvSpPr>
          <p:cNvPr id="4191" name="Google Shape;4191;ge68f0a538b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2" name="Google Shape;4192;ge68f0a538b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917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6"/>
        <p:cNvGrpSpPr/>
        <p:nvPr/>
      </p:nvGrpSpPr>
      <p:grpSpPr>
        <a:xfrm>
          <a:off x="0" y="0"/>
          <a:ext cx="0" cy="0"/>
          <a:chOff x="0" y="0"/>
          <a:chExt cx="0" cy="0"/>
        </a:xfrm>
      </p:grpSpPr>
      <p:sp>
        <p:nvSpPr>
          <p:cNvPr id="3467" name="Google Shape;3467;ge68f0a538b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8" name="Google Shape;3468;ge68f0a538b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9112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5"/>
        <p:cNvGrpSpPr/>
        <p:nvPr/>
      </p:nvGrpSpPr>
      <p:grpSpPr>
        <a:xfrm>
          <a:off x="0" y="0"/>
          <a:ext cx="0" cy="0"/>
          <a:chOff x="0" y="0"/>
          <a:chExt cx="0" cy="0"/>
        </a:xfrm>
      </p:grpSpPr>
      <p:sp>
        <p:nvSpPr>
          <p:cNvPr id="4376" name="Google Shape;4376;ge68f0a538b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7" name="Google Shape;4377;ge68f0a538b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4"/>
        <p:cNvGrpSpPr/>
        <p:nvPr/>
      </p:nvGrpSpPr>
      <p:grpSpPr>
        <a:xfrm>
          <a:off x="0" y="0"/>
          <a:ext cx="0" cy="0"/>
          <a:chOff x="0" y="0"/>
          <a:chExt cx="0" cy="0"/>
        </a:xfrm>
      </p:grpSpPr>
      <p:sp>
        <p:nvSpPr>
          <p:cNvPr id="3205" name="Google Shape;3205;ge68f0a538b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6" name="Google Shape;3206;ge68f0a538b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0"/>
        <p:cNvGrpSpPr/>
        <p:nvPr/>
      </p:nvGrpSpPr>
      <p:grpSpPr>
        <a:xfrm>
          <a:off x="0" y="0"/>
          <a:ext cx="0" cy="0"/>
          <a:chOff x="0" y="0"/>
          <a:chExt cx="0" cy="0"/>
        </a:xfrm>
      </p:grpSpPr>
      <p:sp>
        <p:nvSpPr>
          <p:cNvPr id="4151" name="Google Shape;4151;ge68f0a538b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2" name="Google Shape;4152;ge68f0a538b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898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0"/>
        <p:cNvGrpSpPr/>
        <p:nvPr/>
      </p:nvGrpSpPr>
      <p:grpSpPr>
        <a:xfrm>
          <a:off x="0" y="0"/>
          <a:ext cx="0" cy="0"/>
          <a:chOff x="0" y="0"/>
          <a:chExt cx="0" cy="0"/>
        </a:xfrm>
      </p:grpSpPr>
      <p:sp>
        <p:nvSpPr>
          <p:cNvPr id="4151" name="Google Shape;4151;ge68f0a538b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2" name="Google Shape;4152;ge68f0a538b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5471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0"/>
        <p:cNvGrpSpPr/>
        <p:nvPr/>
      </p:nvGrpSpPr>
      <p:grpSpPr>
        <a:xfrm>
          <a:off x="0" y="0"/>
          <a:ext cx="0" cy="0"/>
          <a:chOff x="0" y="0"/>
          <a:chExt cx="0" cy="0"/>
        </a:xfrm>
      </p:grpSpPr>
      <p:sp>
        <p:nvSpPr>
          <p:cNvPr id="4191" name="Google Shape;4191;ge68f0a538b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2" name="Google Shape;4192;ge68f0a538b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3305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0"/>
        <p:cNvGrpSpPr/>
        <p:nvPr/>
      </p:nvGrpSpPr>
      <p:grpSpPr>
        <a:xfrm>
          <a:off x="0" y="0"/>
          <a:ext cx="0" cy="0"/>
          <a:chOff x="0" y="0"/>
          <a:chExt cx="0" cy="0"/>
        </a:xfrm>
      </p:grpSpPr>
      <p:sp>
        <p:nvSpPr>
          <p:cNvPr id="4191" name="Google Shape;4191;ge68f0a538b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2" name="Google Shape;4192;ge68f0a538b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1139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0"/>
        <p:cNvGrpSpPr/>
        <p:nvPr/>
      </p:nvGrpSpPr>
      <p:grpSpPr>
        <a:xfrm>
          <a:off x="0" y="0"/>
          <a:ext cx="0" cy="0"/>
          <a:chOff x="0" y="0"/>
          <a:chExt cx="0" cy="0"/>
        </a:xfrm>
      </p:grpSpPr>
      <p:sp>
        <p:nvSpPr>
          <p:cNvPr id="4151" name="Google Shape;4151;ge68f0a538b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2" name="Google Shape;4152;ge68f0a538b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1829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0"/>
        <p:cNvGrpSpPr/>
        <p:nvPr/>
      </p:nvGrpSpPr>
      <p:grpSpPr>
        <a:xfrm>
          <a:off x="0" y="0"/>
          <a:ext cx="0" cy="0"/>
          <a:chOff x="0" y="0"/>
          <a:chExt cx="0" cy="0"/>
        </a:xfrm>
      </p:grpSpPr>
      <p:sp>
        <p:nvSpPr>
          <p:cNvPr id="4151" name="Google Shape;4151;ge68f0a538b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2" name="Google Shape;4152;ge68f0a538b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8849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0"/>
        <p:cNvGrpSpPr/>
        <p:nvPr/>
      </p:nvGrpSpPr>
      <p:grpSpPr>
        <a:xfrm>
          <a:off x="0" y="0"/>
          <a:ext cx="0" cy="0"/>
          <a:chOff x="0" y="0"/>
          <a:chExt cx="0" cy="0"/>
        </a:xfrm>
      </p:grpSpPr>
      <p:sp>
        <p:nvSpPr>
          <p:cNvPr id="4191" name="Google Shape;4191;ge68f0a538b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2" name="Google Shape;4192;ge68f0a538b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67642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0362" y="-22891"/>
            <a:ext cx="9224724" cy="5189283"/>
            <a:chOff x="238125" y="848175"/>
            <a:chExt cx="7143750" cy="4018650"/>
          </a:xfrm>
        </p:grpSpPr>
        <p:sp>
          <p:nvSpPr>
            <p:cNvPr id="11" name="Google Shape;11;p2"/>
            <p:cNvSpPr/>
            <p:nvPr/>
          </p:nvSpPr>
          <p:spPr>
            <a:xfrm>
              <a:off x="3739775" y="4702225"/>
              <a:ext cx="29800" cy="164600"/>
            </a:xfrm>
            <a:custGeom>
              <a:avLst/>
              <a:gdLst/>
              <a:ahLst/>
              <a:cxnLst/>
              <a:rect l="l" t="t" r="r" b="b"/>
              <a:pathLst>
                <a:path w="1192" h="6584" extrusionOk="0">
                  <a:moveTo>
                    <a:pt x="336" y="1"/>
                  </a:moveTo>
                  <a:lnTo>
                    <a:pt x="1" y="6584"/>
                  </a:lnTo>
                  <a:lnTo>
                    <a:pt x="1191" y="6584"/>
                  </a:lnTo>
                  <a:lnTo>
                    <a:pt x="782" y="3274"/>
                  </a:lnTo>
                  <a:lnTo>
                    <a:pt x="336"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740725" y="851875"/>
              <a:ext cx="26975" cy="152525"/>
            </a:xfrm>
            <a:custGeom>
              <a:avLst/>
              <a:gdLst/>
              <a:ahLst/>
              <a:cxnLst/>
              <a:rect l="l" t="t" r="r" b="b"/>
              <a:pathLst>
                <a:path w="1079" h="6101" extrusionOk="0">
                  <a:moveTo>
                    <a:pt x="0" y="1"/>
                  </a:moveTo>
                  <a:lnTo>
                    <a:pt x="298" y="6100"/>
                  </a:lnTo>
                  <a:lnTo>
                    <a:pt x="707" y="3051"/>
                  </a:lnTo>
                  <a:lnTo>
                    <a:pt x="1079"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650500" y="848175"/>
              <a:ext cx="823825" cy="695500"/>
            </a:xfrm>
            <a:custGeom>
              <a:avLst/>
              <a:gdLst/>
              <a:ahLst/>
              <a:cxnLst/>
              <a:rect l="l" t="t" r="r" b="b"/>
              <a:pathLst>
                <a:path w="32953" h="27820" extrusionOk="0">
                  <a:moveTo>
                    <a:pt x="0" y="0"/>
                  </a:moveTo>
                  <a:lnTo>
                    <a:pt x="32953" y="27820"/>
                  </a:lnTo>
                  <a:lnTo>
                    <a:pt x="32953" y="27820"/>
                  </a:lnTo>
                  <a:lnTo>
                    <a:pt x="781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378550" y="848175"/>
              <a:ext cx="377525" cy="463050"/>
            </a:xfrm>
            <a:custGeom>
              <a:avLst/>
              <a:gdLst/>
              <a:ahLst/>
              <a:cxnLst/>
              <a:rect l="l" t="t" r="r" b="b"/>
              <a:pathLst>
                <a:path w="15101" h="18522" extrusionOk="0">
                  <a:moveTo>
                    <a:pt x="0" y="0"/>
                  </a:moveTo>
                  <a:lnTo>
                    <a:pt x="15100" y="18522"/>
                  </a:lnTo>
                  <a:lnTo>
                    <a:pt x="357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930850" y="851875"/>
              <a:ext cx="93000" cy="161825"/>
            </a:xfrm>
            <a:custGeom>
              <a:avLst/>
              <a:gdLst/>
              <a:ahLst/>
              <a:cxnLst/>
              <a:rect l="l" t="t" r="r" b="b"/>
              <a:pathLst>
                <a:path w="3720" h="6473" extrusionOk="0">
                  <a:moveTo>
                    <a:pt x="0" y="1"/>
                  </a:moveTo>
                  <a:lnTo>
                    <a:pt x="3720" y="6472"/>
                  </a:lnTo>
                  <a:lnTo>
                    <a:pt x="1451"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362275" y="851875"/>
              <a:ext cx="66050" cy="242725"/>
            </a:xfrm>
            <a:custGeom>
              <a:avLst/>
              <a:gdLst/>
              <a:ahLst/>
              <a:cxnLst/>
              <a:rect l="l" t="t" r="r" b="b"/>
              <a:pathLst>
                <a:path w="2642" h="9709" extrusionOk="0">
                  <a:moveTo>
                    <a:pt x="1" y="1"/>
                  </a:moveTo>
                  <a:lnTo>
                    <a:pt x="2641" y="9708"/>
                  </a:lnTo>
                  <a:lnTo>
                    <a:pt x="1786"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170300" y="849100"/>
              <a:ext cx="48375" cy="193425"/>
            </a:xfrm>
            <a:custGeom>
              <a:avLst/>
              <a:gdLst/>
              <a:ahLst/>
              <a:cxnLst/>
              <a:rect l="l" t="t" r="r" b="b"/>
              <a:pathLst>
                <a:path w="1935" h="7737" extrusionOk="0">
                  <a:moveTo>
                    <a:pt x="484" y="0"/>
                  </a:moveTo>
                  <a:lnTo>
                    <a:pt x="0" y="7736"/>
                  </a:lnTo>
                  <a:lnTo>
                    <a:pt x="1897" y="186"/>
                  </a:lnTo>
                  <a:lnTo>
                    <a:pt x="193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459450" y="849100"/>
              <a:ext cx="174850" cy="291050"/>
            </a:xfrm>
            <a:custGeom>
              <a:avLst/>
              <a:gdLst/>
              <a:ahLst/>
              <a:cxnLst/>
              <a:rect l="l" t="t" r="r" b="b"/>
              <a:pathLst>
                <a:path w="6994" h="11642" extrusionOk="0">
                  <a:moveTo>
                    <a:pt x="4836" y="0"/>
                  </a:moveTo>
                  <a:lnTo>
                    <a:pt x="1" y="11641"/>
                  </a:lnTo>
                  <a:lnTo>
                    <a:pt x="6993"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848125" y="849100"/>
              <a:ext cx="330100" cy="376600"/>
            </a:xfrm>
            <a:custGeom>
              <a:avLst/>
              <a:gdLst/>
              <a:ahLst/>
              <a:cxnLst/>
              <a:rect l="l" t="t" r="r" b="b"/>
              <a:pathLst>
                <a:path w="13204" h="15064" extrusionOk="0">
                  <a:moveTo>
                    <a:pt x="10154" y="0"/>
                  </a:moveTo>
                  <a:lnTo>
                    <a:pt x="0" y="15063"/>
                  </a:lnTo>
                  <a:lnTo>
                    <a:pt x="1320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115900" y="849100"/>
              <a:ext cx="821050" cy="691800"/>
            </a:xfrm>
            <a:custGeom>
              <a:avLst/>
              <a:gdLst/>
              <a:ahLst/>
              <a:cxnLst/>
              <a:rect l="l" t="t" r="r" b="b"/>
              <a:pathLst>
                <a:path w="32842" h="27672" extrusionOk="0">
                  <a:moveTo>
                    <a:pt x="25292" y="0"/>
                  </a:moveTo>
                  <a:lnTo>
                    <a:pt x="1" y="27671"/>
                  </a:lnTo>
                  <a:lnTo>
                    <a:pt x="32842"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33750" y="4176900"/>
              <a:ext cx="821050" cy="689925"/>
            </a:xfrm>
            <a:custGeom>
              <a:avLst/>
              <a:gdLst/>
              <a:ahLst/>
              <a:cxnLst/>
              <a:rect l="l" t="t" r="r" b="b"/>
              <a:pathLst>
                <a:path w="32842" h="27597" extrusionOk="0">
                  <a:moveTo>
                    <a:pt x="32842" y="0"/>
                  </a:moveTo>
                  <a:lnTo>
                    <a:pt x="1" y="27597"/>
                  </a:lnTo>
                  <a:lnTo>
                    <a:pt x="7960" y="27597"/>
                  </a:lnTo>
                  <a:lnTo>
                    <a:pt x="32842"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366450" y="4406550"/>
              <a:ext cx="380325" cy="460275"/>
            </a:xfrm>
            <a:custGeom>
              <a:avLst/>
              <a:gdLst/>
              <a:ahLst/>
              <a:cxnLst/>
              <a:rect l="l" t="t" r="r" b="b"/>
              <a:pathLst>
                <a:path w="15213" h="18411" extrusionOk="0">
                  <a:moveTo>
                    <a:pt x="15212" y="1"/>
                  </a:moveTo>
                  <a:lnTo>
                    <a:pt x="1" y="18411"/>
                  </a:lnTo>
                  <a:lnTo>
                    <a:pt x="3720" y="18411"/>
                  </a:lnTo>
                  <a:lnTo>
                    <a:pt x="15212"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922475" y="4684575"/>
              <a:ext cx="101375" cy="182250"/>
            </a:xfrm>
            <a:custGeom>
              <a:avLst/>
              <a:gdLst/>
              <a:ahLst/>
              <a:cxnLst/>
              <a:rect l="l" t="t" r="r" b="b"/>
              <a:pathLst>
                <a:path w="4055" h="7290" extrusionOk="0">
                  <a:moveTo>
                    <a:pt x="4055" y="0"/>
                  </a:moveTo>
                  <a:lnTo>
                    <a:pt x="1" y="7290"/>
                  </a:lnTo>
                  <a:lnTo>
                    <a:pt x="1563" y="7290"/>
                  </a:lnTo>
                  <a:lnTo>
                    <a:pt x="4055"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59500" y="4601825"/>
              <a:ext cx="70675" cy="265000"/>
            </a:xfrm>
            <a:custGeom>
              <a:avLst/>
              <a:gdLst/>
              <a:ahLst/>
              <a:cxnLst/>
              <a:rect l="l" t="t" r="r" b="b"/>
              <a:pathLst>
                <a:path w="2827" h="10600" extrusionOk="0">
                  <a:moveTo>
                    <a:pt x="2827" y="0"/>
                  </a:moveTo>
                  <a:lnTo>
                    <a:pt x="0" y="10600"/>
                  </a:lnTo>
                  <a:lnTo>
                    <a:pt x="1897" y="10600"/>
                  </a:lnTo>
                  <a:lnTo>
                    <a:pt x="2827"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163775" y="4661325"/>
              <a:ext cx="57675" cy="205500"/>
            </a:xfrm>
            <a:custGeom>
              <a:avLst/>
              <a:gdLst/>
              <a:ahLst/>
              <a:cxnLst/>
              <a:rect l="l" t="t" r="r" b="b"/>
              <a:pathLst>
                <a:path w="2307" h="8220" extrusionOk="0">
                  <a:moveTo>
                    <a:pt x="1" y="0"/>
                  </a:moveTo>
                  <a:lnTo>
                    <a:pt x="1302" y="8220"/>
                  </a:lnTo>
                  <a:lnTo>
                    <a:pt x="2307" y="8220"/>
                  </a:lnTo>
                  <a:lnTo>
                    <a:pt x="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449225" y="4519075"/>
              <a:ext cx="193425" cy="347750"/>
            </a:xfrm>
            <a:custGeom>
              <a:avLst/>
              <a:gdLst/>
              <a:ahLst/>
              <a:cxnLst/>
              <a:rect l="l" t="t" r="r" b="b"/>
              <a:pathLst>
                <a:path w="7737" h="13910" extrusionOk="0">
                  <a:moveTo>
                    <a:pt x="1" y="0"/>
                  </a:moveTo>
                  <a:lnTo>
                    <a:pt x="5357" y="13910"/>
                  </a:lnTo>
                  <a:lnTo>
                    <a:pt x="7737" y="13910"/>
                  </a:lnTo>
                  <a:lnTo>
                    <a:pt x="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841625" y="4451175"/>
              <a:ext cx="343125" cy="415650"/>
            </a:xfrm>
            <a:custGeom>
              <a:avLst/>
              <a:gdLst/>
              <a:ahLst/>
              <a:cxnLst/>
              <a:rect l="l" t="t" r="r" b="b"/>
              <a:pathLst>
                <a:path w="13725" h="16626" extrusionOk="0">
                  <a:moveTo>
                    <a:pt x="0" y="1"/>
                  </a:moveTo>
                  <a:lnTo>
                    <a:pt x="10563" y="16626"/>
                  </a:lnTo>
                  <a:lnTo>
                    <a:pt x="13724" y="16626"/>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160550" y="4199200"/>
              <a:ext cx="792225" cy="667625"/>
            </a:xfrm>
            <a:custGeom>
              <a:avLst/>
              <a:gdLst/>
              <a:ahLst/>
              <a:cxnLst/>
              <a:rect l="l" t="t" r="r" b="b"/>
              <a:pathLst>
                <a:path w="31689" h="26705" extrusionOk="0">
                  <a:moveTo>
                    <a:pt x="0" y="1"/>
                  </a:moveTo>
                  <a:lnTo>
                    <a:pt x="23989" y="26705"/>
                  </a:lnTo>
                  <a:lnTo>
                    <a:pt x="31688" y="26705"/>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482250" y="3998375"/>
              <a:ext cx="1593725" cy="868450"/>
            </a:xfrm>
            <a:custGeom>
              <a:avLst/>
              <a:gdLst/>
              <a:ahLst/>
              <a:cxnLst/>
              <a:rect l="l" t="t" r="r" b="b"/>
              <a:pathLst>
                <a:path w="63749" h="34738" extrusionOk="0">
                  <a:moveTo>
                    <a:pt x="1" y="0"/>
                  </a:moveTo>
                  <a:lnTo>
                    <a:pt x="41917" y="34738"/>
                  </a:lnTo>
                  <a:lnTo>
                    <a:pt x="63749" y="34738"/>
                  </a:lnTo>
                  <a:lnTo>
                    <a:pt x="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422750" y="3528800"/>
              <a:ext cx="1959125" cy="1087925"/>
            </a:xfrm>
            <a:custGeom>
              <a:avLst/>
              <a:gdLst/>
              <a:ahLst/>
              <a:cxnLst/>
              <a:rect l="l" t="t" r="r" b="b"/>
              <a:pathLst>
                <a:path w="78365" h="43517" extrusionOk="0">
                  <a:moveTo>
                    <a:pt x="0" y="1"/>
                  </a:moveTo>
                  <a:lnTo>
                    <a:pt x="78365" y="43516"/>
                  </a:lnTo>
                  <a:lnTo>
                    <a:pt x="78365" y="29086"/>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403225" y="3201525"/>
              <a:ext cx="1978650" cy="618350"/>
            </a:xfrm>
            <a:custGeom>
              <a:avLst/>
              <a:gdLst/>
              <a:ahLst/>
              <a:cxnLst/>
              <a:rect l="l" t="t" r="r" b="b"/>
              <a:pathLst>
                <a:path w="79146" h="24734" extrusionOk="0">
                  <a:moveTo>
                    <a:pt x="0" y="0"/>
                  </a:moveTo>
                  <a:lnTo>
                    <a:pt x="79146" y="24733"/>
                  </a:lnTo>
                  <a:lnTo>
                    <a:pt x="79146" y="12125"/>
                  </a:lnTo>
                  <a:lnTo>
                    <a:pt x="0"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217250" y="2636200"/>
              <a:ext cx="2164625" cy="318025"/>
            </a:xfrm>
            <a:custGeom>
              <a:avLst/>
              <a:gdLst/>
              <a:ahLst/>
              <a:cxnLst/>
              <a:rect l="l" t="t" r="r" b="b"/>
              <a:pathLst>
                <a:path w="86585" h="12721" extrusionOk="0">
                  <a:moveTo>
                    <a:pt x="86585" y="0"/>
                  </a:moveTo>
                  <a:lnTo>
                    <a:pt x="1" y="10860"/>
                  </a:lnTo>
                  <a:lnTo>
                    <a:pt x="86585" y="12720"/>
                  </a:lnTo>
                  <a:lnTo>
                    <a:pt x="86585"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194950" y="1971375"/>
              <a:ext cx="2186925" cy="634150"/>
            </a:xfrm>
            <a:custGeom>
              <a:avLst/>
              <a:gdLst/>
              <a:ahLst/>
              <a:cxnLst/>
              <a:rect l="l" t="t" r="r" b="b"/>
              <a:pathLst>
                <a:path w="87477" h="25366" extrusionOk="0">
                  <a:moveTo>
                    <a:pt x="87477" y="1"/>
                  </a:moveTo>
                  <a:lnTo>
                    <a:pt x="0" y="25366"/>
                  </a:lnTo>
                  <a:lnTo>
                    <a:pt x="0" y="25366"/>
                  </a:lnTo>
                  <a:lnTo>
                    <a:pt x="87477" y="12683"/>
                  </a:lnTo>
                  <a:lnTo>
                    <a:pt x="87477"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25525" y="1146625"/>
              <a:ext cx="1956350" cy="1086050"/>
            </a:xfrm>
            <a:custGeom>
              <a:avLst/>
              <a:gdLst/>
              <a:ahLst/>
              <a:cxnLst/>
              <a:rect l="l" t="t" r="r" b="b"/>
              <a:pathLst>
                <a:path w="78254" h="43442" extrusionOk="0">
                  <a:moveTo>
                    <a:pt x="78254" y="1"/>
                  </a:moveTo>
                  <a:lnTo>
                    <a:pt x="1" y="43442"/>
                  </a:lnTo>
                  <a:lnTo>
                    <a:pt x="78254" y="14803"/>
                  </a:lnTo>
                  <a:lnTo>
                    <a:pt x="78254"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449700" y="851875"/>
              <a:ext cx="1765750" cy="957750"/>
            </a:xfrm>
            <a:custGeom>
              <a:avLst/>
              <a:gdLst/>
              <a:ahLst/>
              <a:cxnLst/>
              <a:rect l="l" t="t" r="r" b="b"/>
              <a:pathLst>
                <a:path w="70630" h="38310" extrusionOk="0">
                  <a:moveTo>
                    <a:pt x="46789" y="1"/>
                  </a:moveTo>
                  <a:lnTo>
                    <a:pt x="1" y="38309"/>
                  </a:lnTo>
                  <a:lnTo>
                    <a:pt x="1" y="38309"/>
                  </a:lnTo>
                  <a:lnTo>
                    <a:pt x="7063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31100" y="851875"/>
              <a:ext cx="1681125" cy="900100"/>
            </a:xfrm>
            <a:custGeom>
              <a:avLst/>
              <a:gdLst/>
              <a:ahLst/>
              <a:cxnLst/>
              <a:rect l="l" t="t" r="r" b="b"/>
              <a:pathLst>
                <a:path w="67245" h="36004" extrusionOk="0">
                  <a:moveTo>
                    <a:pt x="0" y="1"/>
                  </a:moveTo>
                  <a:lnTo>
                    <a:pt x="67244" y="36003"/>
                  </a:lnTo>
                  <a:lnTo>
                    <a:pt x="23134"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8125" y="1192200"/>
              <a:ext cx="1775950" cy="985625"/>
            </a:xfrm>
            <a:custGeom>
              <a:avLst/>
              <a:gdLst/>
              <a:ahLst/>
              <a:cxnLst/>
              <a:rect l="l" t="t" r="r" b="b"/>
              <a:pathLst>
                <a:path w="71038" h="39425" extrusionOk="0">
                  <a:moveTo>
                    <a:pt x="0" y="0"/>
                  </a:moveTo>
                  <a:lnTo>
                    <a:pt x="0" y="13687"/>
                  </a:lnTo>
                  <a:lnTo>
                    <a:pt x="71038" y="39424"/>
                  </a:lnTo>
                  <a:lnTo>
                    <a:pt x="0"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38125" y="1958350"/>
              <a:ext cx="2043750" cy="624875"/>
            </a:xfrm>
            <a:custGeom>
              <a:avLst/>
              <a:gdLst/>
              <a:ahLst/>
              <a:cxnLst/>
              <a:rect l="l" t="t" r="r" b="b"/>
              <a:pathLst>
                <a:path w="81750" h="24995" extrusionOk="0">
                  <a:moveTo>
                    <a:pt x="0" y="1"/>
                  </a:moveTo>
                  <a:lnTo>
                    <a:pt x="0" y="12498"/>
                  </a:lnTo>
                  <a:lnTo>
                    <a:pt x="81749" y="24994"/>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38125" y="2638050"/>
              <a:ext cx="2078150" cy="316175"/>
            </a:xfrm>
            <a:custGeom>
              <a:avLst/>
              <a:gdLst/>
              <a:ahLst/>
              <a:cxnLst/>
              <a:rect l="l" t="t" r="r" b="b"/>
              <a:pathLst>
                <a:path w="83126" h="12647" extrusionOk="0">
                  <a:moveTo>
                    <a:pt x="0" y="1"/>
                  </a:moveTo>
                  <a:lnTo>
                    <a:pt x="0" y="12646"/>
                  </a:lnTo>
                  <a:lnTo>
                    <a:pt x="83125" y="10786"/>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38125" y="3216400"/>
              <a:ext cx="1869875" cy="583950"/>
            </a:xfrm>
            <a:custGeom>
              <a:avLst/>
              <a:gdLst/>
              <a:ahLst/>
              <a:cxnLst/>
              <a:rect l="l" t="t" r="r" b="b"/>
              <a:pathLst>
                <a:path w="74795" h="23358" extrusionOk="0">
                  <a:moveTo>
                    <a:pt x="74794" y="0"/>
                  </a:moveTo>
                  <a:lnTo>
                    <a:pt x="72191" y="409"/>
                  </a:lnTo>
                  <a:lnTo>
                    <a:pt x="71744" y="409"/>
                  </a:lnTo>
                  <a:lnTo>
                    <a:pt x="71558" y="447"/>
                  </a:lnTo>
                  <a:lnTo>
                    <a:pt x="71372" y="521"/>
                  </a:lnTo>
                  <a:lnTo>
                    <a:pt x="29159" y="6993"/>
                  </a:lnTo>
                  <a:lnTo>
                    <a:pt x="13315" y="9373"/>
                  </a:lnTo>
                  <a:lnTo>
                    <a:pt x="9968" y="9856"/>
                  </a:lnTo>
                  <a:lnTo>
                    <a:pt x="6657" y="10303"/>
                  </a:lnTo>
                  <a:lnTo>
                    <a:pt x="3310" y="10823"/>
                  </a:lnTo>
                  <a:lnTo>
                    <a:pt x="1674" y="11121"/>
                  </a:lnTo>
                  <a:lnTo>
                    <a:pt x="0" y="11418"/>
                  </a:lnTo>
                  <a:lnTo>
                    <a:pt x="0" y="23357"/>
                  </a:lnTo>
                  <a:lnTo>
                    <a:pt x="71410" y="1079"/>
                  </a:lnTo>
                  <a:lnTo>
                    <a:pt x="73046" y="633"/>
                  </a:lnTo>
                  <a:lnTo>
                    <a:pt x="72935" y="595"/>
                  </a:lnTo>
                  <a:lnTo>
                    <a:pt x="7479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38125" y="3602275"/>
              <a:ext cx="1815925" cy="1001425"/>
            </a:xfrm>
            <a:custGeom>
              <a:avLst/>
              <a:gdLst/>
              <a:ahLst/>
              <a:cxnLst/>
              <a:rect l="l" t="t" r="r" b="b"/>
              <a:pathLst>
                <a:path w="72637" h="40057" extrusionOk="0">
                  <a:moveTo>
                    <a:pt x="72637" y="0"/>
                  </a:moveTo>
                  <a:lnTo>
                    <a:pt x="68211" y="1599"/>
                  </a:lnTo>
                  <a:lnTo>
                    <a:pt x="68025" y="1637"/>
                  </a:lnTo>
                  <a:lnTo>
                    <a:pt x="67839" y="1674"/>
                  </a:lnTo>
                  <a:lnTo>
                    <a:pt x="67728" y="1748"/>
                  </a:lnTo>
                  <a:lnTo>
                    <a:pt x="67579" y="1823"/>
                  </a:lnTo>
                  <a:lnTo>
                    <a:pt x="0" y="26147"/>
                  </a:lnTo>
                  <a:lnTo>
                    <a:pt x="0" y="40057"/>
                  </a:lnTo>
                  <a:lnTo>
                    <a:pt x="37" y="40019"/>
                  </a:lnTo>
                  <a:lnTo>
                    <a:pt x="186" y="39945"/>
                  </a:lnTo>
                  <a:lnTo>
                    <a:pt x="72637"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469625" y="4086700"/>
              <a:ext cx="1458900" cy="780125"/>
            </a:xfrm>
            <a:custGeom>
              <a:avLst/>
              <a:gdLst/>
              <a:ahLst/>
              <a:cxnLst/>
              <a:rect l="l" t="t" r="r" b="b"/>
              <a:pathLst>
                <a:path w="58356" h="31205" extrusionOk="0">
                  <a:moveTo>
                    <a:pt x="57984" y="0"/>
                  </a:moveTo>
                  <a:lnTo>
                    <a:pt x="57835" y="38"/>
                  </a:lnTo>
                  <a:lnTo>
                    <a:pt x="57724" y="112"/>
                  </a:lnTo>
                  <a:lnTo>
                    <a:pt x="57426" y="335"/>
                  </a:lnTo>
                  <a:lnTo>
                    <a:pt x="57166" y="596"/>
                  </a:lnTo>
                  <a:lnTo>
                    <a:pt x="11605" y="25031"/>
                  </a:lnTo>
                  <a:lnTo>
                    <a:pt x="1" y="31205"/>
                  </a:lnTo>
                  <a:lnTo>
                    <a:pt x="21126" y="31205"/>
                  </a:lnTo>
                  <a:lnTo>
                    <a:pt x="57612" y="1005"/>
                  </a:lnTo>
                  <a:lnTo>
                    <a:pt x="57910" y="856"/>
                  </a:lnTo>
                  <a:lnTo>
                    <a:pt x="58170" y="670"/>
                  </a:lnTo>
                  <a:lnTo>
                    <a:pt x="58282" y="558"/>
                  </a:lnTo>
                  <a:lnTo>
                    <a:pt x="58356" y="447"/>
                  </a:lnTo>
                  <a:lnTo>
                    <a:pt x="58319" y="298"/>
                  </a:lnTo>
                  <a:lnTo>
                    <a:pt x="58207" y="149"/>
                  </a:lnTo>
                  <a:lnTo>
                    <a:pt x="58096" y="38"/>
                  </a:lnTo>
                  <a:lnTo>
                    <a:pt x="5798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2"/>
          <p:cNvSpPr/>
          <p:nvPr/>
        </p:nvSpPr>
        <p:spPr>
          <a:xfrm>
            <a:off x="6762750" y="-15300"/>
            <a:ext cx="2578782" cy="5189425"/>
          </a:xfrm>
          <a:custGeom>
            <a:avLst/>
            <a:gdLst/>
            <a:ahLst/>
            <a:cxnLst/>
            <a:rect l="l" t="t" r="r" b="b"/>
            <a:pathLst>
              <a:path w="127363" h="207577" extrusionOk="0">
                <a:moveTo>
                  <a:pt x="0" y="207577"/>
                </a:moveTo>
                <a:lnTo>
                  <a:pt x="25105" y="0"/>
                </a:lnTo>
                <a:lnTo>
                  <a:pt x="127363" y="0"/>
                </a:lnTo>
                <a:lnTo>
                  <a:pt x="127363" y="206964"/>
                </a:lnTo>
                <a:close/>
              </a:path>
            </a:pathLst>
          </a:custGeom>
          <a:solidFill>
            <a:schemeClr val="accent1"/>
          </a:solidFill>
          <a:ln w="9525" cap="flat" cmpd="sng">
            <a:solidFill>
              <a:schemeClr val="dk2"/>
            </a:solidFill>
            <a:prstDash val="solid"/>
            <a:round/>
            <a:headEnd type="none" w="med" len="med"/>
            <a:tailEnd type="none" w="med" len="med"/>
          </a:ln>
        </p:spPr>
      </p:sp>
      <p:pic>
        <p:nvPicPr>
          <p:cNvPr id="44" name="Google Shape;44;p2"/>
          <p:cNvPicPr preferRelativeResize="0"/>
          <p:nvPr/>
        </p:nvPicPr>
        <p:blipFill rotWithShape="1">
          <a:blip r:embed="rId2">
            <a:alphaModFix amt="18000"/>
          </a:blip>
          <a:srcRect l="76456" r="-4464"/>
          <a:stretch/>
        </p:blipFill>
        <p:spPr>
          <a:xfrm flipH="1">
            <a:off x="6916977" y="0"/>
            <a:ext cx="2451574" cy="3670125"/>
          </a:xfrm>
          <a:prstGeom prst="rect">
            <a:avLst/>
          </a:prstGeom>
          <a:noFill/>
          <a:ln>
            <a:noFill/>
          </a:ln>
        </p:spPr>
      </p:pic>
      <p:sp>
        <p:nvSpPr>
          <p:cNvPr id="45" name="Google Shape;45;p2"/>
          <p:cNvSpPr/>
          <p:nvPr/>
        </p:nvSpPr>
        <p:spPr>
          <a:xfrm>
            <a:off x="6743300" y="2792100"/>
            <a:ext cx="2617675" cy="2403358"/>
          </a:xfrm>
          <a:custGeom>
            <a:avLst/>
            <a:gdLst/>
            <a:ahLst/>
            <a:cxnLst/>
            <a:rect l="l" t="t" r="r" b="b"/>
            <a:pathLst>
              <a:path w="104707" h="94910" extrusionOk="0">
                <a:moveTo>
                  <a:pt x="9185" y="18370"/>
                </a:moveTo>
                <a:lnTo>
                  <a:pt x="104707" y="0"/>
                </a:lnTo>
                <a:lnTo>
                  <a:pt x="104707" y="94910"/>
                </a:lnTo>
                <a:lnTo>
                  <a:pt x="0" y="94910"/>
                </a:lnTo>
                <a:close/>
              </a:path>
            </a:pathLst>
          </a:custGeom>
          <a:solidFill>
            <a:schemeClr val="dk2"/>
          </a:solidFill>
          <a:ln>
            <a:noFill/>
          </a:ln>
        </p:spPr>
      </p:sp>
      <p:sp>
        <p:nvSpPr>
          <p:cNvPr id="46" name="Google Shape;46;p2"/>
          <p:cNvSpPr/>
          <p:nvPr/>
        </p:nvSpPr>
        <p:spPr>
          <a:xfrm>
            <a:off x="6563750" y="-15300"/>
            <a:ext cx="826625" cy="5174100"/>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grpSp>
        <p:nvGrpSpPr>
          <p:cNvPr id="47" name="Google Shape;47;p2"/>
          <p:cNvGrpSpPr/>
          <p:nvPr/>
        </p:nvGrpSpPr>
        <p:grpSpPr>
          <a:xfrm>
            <a:off x="1721875" y="314494"/>
            <a:ext cx="5585861" cy="4479342"/>
            <a:chOff x="1721875" y="314494"/>
            <a:chExt cx="5585861" cy="4479342"/>
          </a:xfrm>
        </p:grpSpPr>
        <p:sp>
          <p:nvSpPr>
            <p:cNvPr id="48" name="Google Shape;48;p2"/>
            <p:cNvSpPr/>
            <p:nvPr/>
          </p:nvSpPr>
          <p:spPr>
            <a:xfrm>
              <a:off x="1836264" y="314494"/>
              <a:ext cx="5471471" cy="4479342"/>
            </a:xfrm>
            <a:custGeom>
              <a:avLst/>
              <a:gdLst/>
              <a:ahLst/>
              <a:cxnLst/>
              <a:rect l="l" t="t" r="r" b="b"/>
              <a:pathLst>
                <a:path w="59500" h="48711" extrusionOk="0">
                  <a:moveTo>
                    <a:pt x="31636" y="0"/>
                  </a:moveTo>
                  <a:lnTo>
                    <a:pt x="31467" y="244"/>
                  </a:lnTo>
                  <a:lnTo>
                    <a:pt x="30979" y="901"/>
                  </a:lnTo>
                  <a:lnTo>
                    <a:pt x="30454" y="1539"/>
                  </a:lnTo>
                  <a:lnTo>
                    <a:pt x="29928" y="2158"/>
                  </a:lnTo>
                  <a:lnTo>
                    <a:pt x="29384" y="2759"/>
                  </a:lnTo>
                  <a:lnTo>
                    <a:pt x="28821" y="3340"/>
                  </a:lnTo>
                  <a:lnTo>
                    <a:pt x="28221" y="3903"/>
                  </a:lnTo>
                  <a:lnTo>
                    <a:pt x="27602" y="4429"/>
                  </a:lnTo>
                  <a:lnTo>
                    <a:pt x="26945" y="4935"/>
                  </a:lnTo>
                  <a:lnTo>
                    <a:pt x="26476" y="5273"/>
                  </a:lnTo>
                  <a:lnTo>
                    <a:pt x="26007" y="5592"/>
                  </a:lnTo>
                  <a:lnTo>
                    <a:pt x="25519" y="5873"/>
                  </a:lnTo>
                  <a:lnTo>
                    <a:pt x="25031" y="6155"/>
                  </a:lnTo>
                  <a:lnTo>
                    <a:pt x="24525" y="6399"/>
                  </a:lnTo>
                  <a:lnTo>
                    <a:pt x="24018" y="6624"/>
                  </a:lnTo>
                  <a:lnTo>
                    <a:pt x="23511" y="6812"/>
                  </a:lnTo>
                  <a:lnTo>
                    <a:pt x="22986" y="6980"/>
                  </a:lnTo>
                  <a:lnTo>
                    <a:pt x="22461" y="7131"/>
                  </a:lnTo>
                  <a:lnTo>
                    <a:pt x="21935" y="7243"/>
                  </a:lnTo>
                  <a:lnTo>
                    <a:pt x="21391" y="7337"/>
                  </a:lnTo>
                  <a:lnTo>
                    <a:pt x="20828" y="7393"/>
                  </a:lnTo>
                  <a:lnTo>
                    <a:pt x="20265" y="7431"/>
                  </a:lnTo>
                  <a:lnTo>
                    <a:pt x="19702" y="7431"/>
                  </a:lnTo>
                  <a:lnTo>
                    <a:pt x="19121" y="7412"/>
                  </a:lnTo>
                  <a:lnTo>
                    <a:pt x="18539" y="7337"/>
                  </a:lnTo>
                  <a:lnTo>
                    <a:pt x="17976" y="7262"/>
                  </a:lnTo>
                  <a:lnTo>
                    <a:pt x="17432" y="7149"/>
                  </a:lnTo>
                  <a:lnTo>
                    <a:pt x="16907" y="6999"/>
                  </a:lnTo>
                  <a:lnTo>
                    <a:pt x="16381" y="6830"/>
                  </a:lnTo>
                  <a:lnTo>
                    <a:pt x="15856" y="6643"/>
                  </a:lnTo>
                  <a:lnTo>
                    <a:pt x="15368" y="6399"/>
                  </a:lnTo>
                  <a:lnTo>
                    <a:pt x="14861" y="6155"/>
                  </a:lnTo>
                  <a:lnTo>
                    <a:pt x="14392" y="5855"/>
                  </a:lnTo>
                  <a:lnTo>
                    <a:pt x="13905" y="5517"/>
                  </a:lnTo>
                  <a:lnTo>
                    <a:pt x="13679" y="5329"/>
                  </a:lnTo>
                  <a:lnTo>
                    <a:pt x="13454" y="5142"/>
                  </a:lnTo>
                  <a:lnTo>
                    <a:pt x="13023" y="4710"/>
                  </a:lnTo>
                  <a:lnTo>
                    <a:pt x="12591" y="4260"/>
                  </a:lnTo>
                  <a:lnTo>
                    <a:pt x="12572" y="4504"/>
                  </a:lnTo>
                  <a:lnTo>
                    <a:pt x="12460" y="5892"/>
                  </a:lnTo>
                  <a:lnTo>
                    <a:pt x="12403" y="6586"/>
                  </a:lnTo>
                  <a:lnTo>
                    <a:pt x="12310" y="7281"/>
                  </a:lnTo>
                  <a:lnTo>
                    <a:pt x="12197" y="7862"/>
                  </a:lnTo>
                  <a:lnTo>
                    <a:pt x="12084" y="8425"/>
                  </a:lnTo>
                  <a:lnTo>
                    <a:pt x="11934" y="8969"/>
                  </a:lnTo>
                  <a:lnTo>
                    <a:pt x="11747" y="9513"/>
                  </a:lnTo>
                  <a:lnTo>
                    <a:pt x="11540" y="10058"/>
                  </a:lnTo>
                  <a:lnTo>
                    <a:pt x="11296" y="10583"/>
                  </a:lnTo>
                  <a:lnTo>
                    <a:pt x="11034" y="11108"/>
                  </a:lnTo>
                  <a:lnTo>
                    <a:pt x="10733" y="11596"/>
                  </a:lnTo>
                  <a:lnTo>
                    <a:pt x="10415" y="12103"/>
                  </a:lnTo>
                  <a:lnTo>
                    <a:pt x="10227" y="12328"/>
                  </a:lnTo>
                  <a:lnTo>
                    <a:pt x="10039" y="12553"/>
                  </a:lnTo>
                  <a:lnTo>
                    <a:pt x="9852" y="12778"/>
                  </a:lnTo>
                  <a:lnTo>
                    <a:pt x="9626" y="12966"/>
                  </a:lnTo>
                  <a:lnTo>
                    <a:pt x="9401" y="13135"/>
                  </a:lnTo>
                  <a:lnTo>
                    <a:pt x="9139" y="13304"/>
                  </a:lnTo>
                  <a:lnTo>
                    <a:pt x="8763" y="13491"/>
                  </a:lnTo>
                  <a:lnTo>
                    <a:pt x="8388" y="13679"/>
                  </a:lnTo>
                  <a:lnTo>
                    <a:pt x="8013" y="13848"/>
                  </a:lnTo>
                  <a:lnTo>
                    <a:pt x="7619" y="13979"/>
                  </a:lnTo>
                  <a:lnTo>
                    <a:pt x="7225" y="14092"/>
                  </a:lnTo>
                  <a:lnTo>
                    <a:pt x="6831" y="14186"/>
                  </a:lnTo>
                  <a:lnTo>
                    <a:pt x="6418" y="14279"/>
                  </a:lnTo>
                  <a:lnTo>
                    <a:pt x="6024" y="14336"/>
                  </a:lnTo>
                  <a:lnTo>
                    <a:pt x="5630" y="14392"/>
                  </a:lnTo>
                  <a:lnTo>
                    <a:pt x="5236" y="14429"/>
                  </a:lnTo>
                  <a:lnTo>
                    <a:pt x="4823" y="14467"/>
                  </a:lnTo>
                  <a:lnTo>
                    <a:pt x="4016" y="14467"/>
                  </a:lnTo>
                  <a:lnTo>
                    <a:pt x="3622" y="14448"/>
                  </a:lnTo>
                  <a:lnTo>
                    <a:pt x="3228" y="14429"/>
                  </a:lnTo>
                  <a:lnTo>
                    <a:pt x="2815" y="14392"/>
                  </a:lnTo>
                  <a:lnTo>
                    <a:pt x="2009" y="14279"/>
                  </a:lnTo>
                  <a:lnTo>
                    <a:pt x="1202" y="14129"/>
                  </a:lnTo>
                  <a:lnTo>
                    <a:pt x="620" y="13998"/>
                  </a:lnTo>
                  <a:lnTo>
                    <a:pt x="1" y="13829"/>
                  </a:lnTo>
                  <a:lnTo>
                    <a:pt x="170" y="14017"/>
                  </a:lnTo>
                  <a:lnTo>
                    <a:pt x="414" y="14336"/>
                  </a:lnTo>
                  <a:lnTo>
                    <a:pt x="676" y="14655"/>
                  </a:lnTo>
                  <a:lnTo>
                    <a:pt x="920" y="14992"/>
                  </a:lnTo>
                  <a:lnTo>
                    <a:pt x="1164" y="15330"/>
                  </a:lnTo>
                  <a:lnTo>
                    <a:pt x="1615" y="16043"/>
                  </a:lnTo>
                  <a:lnTo>
                    <a:pt x="2046" y="16794"/>
                  </a:lnTo>
                  <a:lnTo>
                    <a:pt x="2440" y="17582"/>
                  </a:lnTo>
                  <a:lnTo>
                    <a:pt x="2797" y="18370"/>
                  </a:lnTo>
                  <a:lnTo>
                    <a:pt x="3116" y="19214"/>
                  </a:lnTo>
                  <a:lnTo>
                    <a:pt x="3397" y="20059"/>
                  </a:lnTo>
                  <a:lnTo>
                    <a:pt x="3641" y="20903"/>
                  </a:lnTo>
                  <a:lnTo>
                    <a:pt x="3847" y="21785"/>
                  </a:lnTo>
                  <a:lnTo>
                    <a:pt x="4016" y="22648"/>
                  </a:lnTo>
                  <a:lnTo>
                    <a:pt x="4073" y="23098"/>
                  </a:lnTo>
                  <a:lnTo>
                    <a:pt x="4129" y="23530"/>
                  </a:lnTo>
                  <a:lnTo>
                    <a:pt x="4166" y="23980"/>
                  </a:lnTo>
                  <a:lnTo>
                    <a:pt x="4204" y="24412"/>
                  </a:lnTo>
                  <a:lnTo>
                    <a:pt x="4204" y="24843"/>
                  </a:lnTo>
                  <a:lnTo>
                    <a:pt x="4204" y="25275"/>
                  </a:lnTo>
                  <a:lnTo>
                    <a:pt x="4204" y="25706"/>
                  </a:lnTo>
                  <a:lnTo>
                    <a:pt x="4185" y="26138"/>
                  </a:lnTo>
                  <a:lnTo>
                    <a:pt x="4148" y="26569"/>
                  </a:lnTo>
                  <a:lnTo>
                    <a:pt x="4091" y="26982"/>
                  </a:lnTo>
                  <a:lnTo>
                    <a:pt x="3997" y="27545"/>
                  </a:lnTo>
                  <a:lnTo>
                    <a:pt x="3885" y="28108"/>
                  </a:lnTo>
                  <a:lnTo>
                    <a:pt x="3735" y="28652"/>
                  </a:lnTo>
                  <a:lnTo>
                    <a:pt x="3547" y="29196"/>
                  </a:lnTo>
                  <a:lnTo>
                    <a:pt x="3341" y="29703"/>
                  </a:lnTo>
                  <a:lnTo>
                    <a:pt x="3097" y="30210"/>
                  </a:lnTo>
                  <a:lnTo>
                    <a:pt x="2797" y="30716"/>
                  </a:lnTo>
                  <a:lnTo>
                    <a:pt x="2478" y="31185"/>
                  </a:lnTo>
                  <a:lnTo>
                    <a:pt x="2403" y="31298"/>
                  </a:lnTo>
                  <a:lnTo>
                    <a:pt x="3059" y="31223"/>
                  </a:lnTo>
                  <a:lnTo>
                    <a:pt x="3697" y="31166"/>
                  </a:lnTo>
                  <a:lnTo>
                    <a:pt x="4316" y="31148"/>
                  </a:lnTo>
                  <a:lnTo>
                    <a:pt x="4936" y="31166"/>
                  </a:lnTo>
                  <a:lnTo>
                    <a:pt x="5536" y="31204"/>
                  </a:lnTo>
                  <a:lnTo>
                    <a:pt x="6136" y="31279"/>
                  </a:lnTo>
                  <a:lnTo>
                    <a:pt x="6737" y="31373"/>
                  </a:lnTo>
                  <a:lnTo>
                    <a:pt x="7319" y="31523"/>
                  </a:lnTo>
                  <a:lnTo>
                    <a:pt x="7881" y="31692"/>
                  </a:lnTo>
                  <a:lnTo>
                    <a:pt x="8444" y="31898"/>
                  </a:lnTo>
                  <a:lnTo>
                    <a:pt x="8989" y="32142"/>
                  </a:lnTo>
                  <a:lnTo>
                    <a:pt x="9533" y="32424"/>
                  </a:lnTo>
                  <a:lnTo>
                    <a:pt x="10058" y="32724"/>
                  </a:lnTo>
                  <a:lnTo>
                    <a:pt x="10583" y="33080"/>
                  </a:lnTo>
                  <a:lnTo>
                    <a:pt x="11090" y="33456"/>
                  </a:lnTo>
                  <a:lnTo>
                    <a:pt x="11578" y="33868"/>
                  </a:lnTo>
                  <a:lnTo>
                    <a:pt x="12047" y="34319"/>
                  </a:lnTo>
                  <a:lnTo>
                    <a:pt x="12478" y="34788"/>
                  </a:lnTo>
                  <a:lnTo>
                    <a:pt x="12891" y="35276"/>
                  </a:lnTo>
                  <a:lnTo>
                    <a:pt x="13248" y="35764"/>
                  </a:lnTo>
                  <a:lnTo>
                    <a:pt x="13567" y="36270"/>
                  </a:lnTo>
                  <a:lnTo>
                    <a:pt x="13867" y="36795"/>
                  </a:lnTo>
                  <a:lnTo>
                    <a:pt x="14130" y="37321"/>
                  </a:lnTo>
                  <a:lnTo>
                    <a:pt x="14355" y="37884"/>
                  </a:lnTo>
                  <a:lnTo>
                    <a:pt x="14542" y="38447"/>
                  </a:lnTo>
                  <a:lnTo>
                    <a:pt x="14711" y="39028"/>
                  </a:lnTo>
                  <a:lnTo>
                    <a:pt x="14843" y="39610"/>
                  </a:lnTo>
                  <a:lnTo>
                    <a:pt x="14936" y="40210"/>
                  </a:lnTo>
                  <a:lnTo>
                    <a:pt x="14993" y="40830"/>
                  </a:lnTo>
                  <a:lnTo>
                    <a:pt x="15030" y="41468"/>
                  </a:lnTo>
                  <a:lnTo>
                    <a:pt x="15030" y="42106"/>
                  </a:lnTo>
                  <a:lnTo>
                    <a:pt x="15012" y="42744"/>
                  </a:lnTo>
                  <a:lnTo>
                    <a:pt x="15255" y="42537"/>
                  </a:lnTo>
                  <a:lnTo>
                    <a:pt x="15499" y="42331"/>
                  </a:lnTo>
                  <a:lnTo>
                    <a:pt x="15875" y="42068"/>
                  </a:lnTo>
                  <a:lnTo>
                    <a:pt x="16250" y="41824"/>
                  </a:lnTo>
                  <a:lnTo>
                    <a:pt x="16644" y="41599"/>
                  </a:lnTo>
                  <a:lnTo>
                    <a:pt x="17019" y="41411"/>
                  </a:lnTo>
                  <a:lnTo>
                    <a:pt x="17413" y="41242"/>
                  </a:lnTo>
                  <a:lnTo>
                    <a:pt x="17826" y="41111"/>
                  </a:lnTo>
                  <a:lnTo>
                    <a:pt x="18220" y="40980"/>
                  </a:lnTo>
                  <a:lnTo>
                    <a:pt x="18633" y="40886"/>
                  </a:lnTo>
                  <a:lnTo>
                    <a:pt x="19046" y="40811"/>
                  </a:lnTo>
                  <a:lnTo>
                    <a:pt x="19458" y="40755"/>
                  </a:lnTo>
                  <a:lnTo>
                    <a:pt x="19890" y="40717"/>
                  </a:lnTo>
                  <a:lnTo>
                    <a:pt x="20322" y="40698"/>
                  </a:lnTo>
                  <a:lnTo>
                    <a:pt x="20753" y="40698"/>
                  </a:lnTo>
                  <a:lnTo>
                    <a:pt x="21185" y="40717"/>
                  </a:lnTo>
                  <a:lnTo>
                    <a:pt x="21635" y="40773"/>
                  </a:lnTo>
                  <a:lnTo>
                    <a:pt x="22067" y="40830"/>
                  </a:lnTo>
                  <a:lnTo>
                    <a:pt x="22386" y="40886"/>
                  </a:lnTo>
                  <a:lnTo>
                    <a:pt x="22686" y="40942"/>
                  </a:lnTo>
                  <a:lnTo>
                    <a:pt x="22986" y="41017"/>
                  </a:lnTo>
                  <a:lnTo>
                    <a:pt x="23267" y="41111"/>
                  </a:lnTo>
                  <a:lnTo>
                    <a:pt x="23849" y="41317"/>
                  </a:lnTo>
                  <a:lnTo>
                    <a:pt x="24393" y="41561"/>
                  </a:lnTo>
                  <a:lnTo>
                    <a:pt x="24937" y="41843"/>
                  </a:lnTo>
                  <a:lnTo>
                    <a:pt x="25463" y="42143"/>
                  </a:lnTo>
                  <a:lnTo>
                    <a:pt x="25969" y="42500"/>
                  </a:lnTo>
                  <a:lnTo>
                    <a:pt x="26457" y="42856"/>
                  </a:lnTo>
                  <a:lnTo>
                    <a:pt x="26776" y="43138"/>
                  </a:lnTo>
                  <a:lnTo>
                    <a:pt x="27095" y="43400"/>
                  </a:lnTo>
                  <a:lnTo>
                    <a:pt x="27395" y="43682"/>
                  </a:lnTo>
                  <a:lnTo>
                    <a:pt x="27696" y="43982"/>
                  </a:lnTo>
                  <a:lnTo>
                    <a:pt x="27977" y="44282"/>
                  </a:lnTo>
                  <a:lnTo>
                    <a:pt x="28240" y="44582"/>
                  </a:lnTo>
                  <a:lnTo>
                    <a:pt x="28502" y="44901"/>
                  </a:lnTo>
                  <a:lnTo>
                    <a:pt x="28746" y="45220"/>
                  </a:lnTo>
                  <a:lnTo>
                    <a:pt x="28990" y="45558"/>
                  </a:lnTo>
                  <a:lnTo>
                    <a:pt x="29234" y="45877"/>
                  </a:lnTo>
                  <a:lnTo>
                    <a:pt x="29666" y="46571"/>
                  </a:lnTo>
                  <a:lnTo>
                    <a:pt x="30079" y="47284"/>
                  </a:lnTo>
                  <a:lnTo>
                    <a:pt x="30454" y="48035"/>
                  </a:lnTo>
                  <a:lnTo>
                    <a:pt x="30773" y="48710"/>
                  </a:lnTo>
                  <a:lnTo>
                    <a:pt x="30829" y="48579"/>
                  </a:lnTo>
                  <a:lnTo>
                    <a:pt x="31204" y="47847"/>
                  </a:lnTo>
                  <a:lnTo>
                    <a:pt x="31411" y="47491"/>
                  </a:lnTo>
                  <a:lnTo>
                    <a:pt x="31617" y="47153"/>
                  </a:lnTo>
                  <a:lnTo>
                    <a:pt x="31880" y="46740"/>
                  </a:lnTo>
                  <a:lnTo>
                    <a:pt x="32180" y="46346"/>
                  </a:lnTo>
                  <a:lnTo>
                    <a:pt x="32461" y="45971"/>
                  </a:lnTo>
                  <a:lnTo>
                    <a:pt x="32780" y="45596"/>
                  </a:lnTo>
                  <a:lnTo>
                    <a:pt x="33081" y="45239"/>
                  </a:lnTo>
                  <a:lnTo>
                    <a:pt x="33418" y="44883"/>
                  </a:lnTo>
                  <a:lnTo>
                    <a:pt x="33737" y="44526"/>
                  </a:lnTo>
                  <a:lnTo>
                    <a:pt x="34094" y="44207"/>
                  </a:lnTo>
                  <a:lnTo>
                    <a:pt x="34432" y="43869"/>
                  </a:lnTo>
                  <a:lnTo>
                    <a:pt x="34807" y="43550"/>
                  </a:lnTo>
                  <a:lnTo>
                    <a:pt x="35163" y="43250"/>
                  </a:lnTo>
                  <a:lnTo>
                    <a:pt x="35539" y="42950"/>
                  </a:lnTo>
                  <a:lnTo>
                    <a:pt x="35933" y="42668"/>
                  </a:lnTo>
                  <a:lnTo>
                    <a:pt x="36327" y="42387"/>
                  </a:lnTo>
                  <a:lnTo>
                    <a:pt x="37134" y="41843"/>
                  </a:lnTo>
                  <a:lnTo>
                    <a:pt x="37509" y="41618"/>
                  </a:lnTo>
                  <a:lnTo>
                    <a:pt x="37865" y="41411"/>
                  </a:lnTo>
                  <a:lnTo>
                    <a:pt x="38241" y="41205"/>
                  </a:lnTo>
                  <a:lnTo>
                    <a:pt x="38635" y="41017"/>
                  </a:lnTo>
                  <a:lnTo>
                    <a:pt x="39029" y="40848"/>
                  </a:lnTo>
                  <a:lnTo>
                    <a:pt x="39423" y="40717"/>
                  </a:lnTo>
                  <a:lnTo>
                    <a:pt x="39835" y="40586"/>
                  </a:lnTo>
                  <a:lnTo>
                    <a:pt x="40248" y="40473"/>
                  </a:lnTo>
                  <a:lnTo>
                    <a:pt x="40867" y="40379"/>
                  </a:lnTo>
                  <a:lnTo>
                    <a:pt x="41487" y="40304"/>
                  </a:lnTo>
                  <a:lnTo>
                    <a:pt x="42087" y="40248"/>
                  </a:lnTo>
                  <a:lnTo>
                    <a:pt x="42706" y="40229"/>
                  </a:lnTo>
                  <a:lnTo>
                    <a:pt x="43325" y="40229"/>
                  </a:lnTo>
                  <a:lnTo>
                    <a:pt x="43945" y="40267"/>
                  </a:lnTo>
                  <a:lnTo>
                    <a:pt x="44545" y="40323"/>
                  </a:lnTo>
                  <a:lnTo>
                    <a:pt x="45164" y="40379"/>
                  </a:lnTo>
                  <a:lnTo>
                    <a:pt x="45690" y="40454"/>
                  </a:lnTo>
                  <a:lnTo>
                    <a:pt x="46196" y="40529"/>
                  </a:lnTo>
                  <a:lnTo>
                    <a:pt x="47209" y="40717"/>
                  </a:lnTo>
                  <a:lnTo>
                    <a:pt x="48223" y="40942"/>
                  </a:lnTo>
                  <a:lnTo>
                    <a:pt x="49217" y="41205"/>
                  </a:lnTo>
                  <a:lnTo>
                    <a:pt x="50418" y="41543"/>
                  </a:lnTo>
                  <a:lnTo>
                    <a:pt x="51600" y="41899"/>
                  </a:lnTo>
                  <a:lnTo>
                    <a:pt x="52182" y="42106"/>
                  </a:lnTo>
                  <a:lnTo>
                    <a:pt x="52745" y="42312"/>
                  </a:lnTo>
                  <a:lnTo>
                    <a:pt x="53326" y="42537"/>
                  </a:lnTo>
                  <a:lnTo>
                    <a:pt x="53889" y="42800"/>
                  </a:lnTo>
                  <a:lnTo>
                    <a:pt x="53946" y="42800"/>
                  </a:lnTo>
                  <a:lnTo>
                    <a:pt x="53570" y="42087"/>
                  </a:lnTo>
                  <a:lnTo>
                    <a:pt x="53214" y="41393"/>
                  </a:lnTo>
                  <a:lnTo>
                    <a:pt x="52895" y="40661"/>
                  </a:lnTo>
                  <a:lnTo>
                    <a:pt x="52613" y="39948"/>
                  </a:lnTo>
                  <a:lnTo>
                    <a:pt x="52351" y="39216"/>
                  </a:lnTo>
                  <a:lnTo>
                    <a:pt x="52144" y="38484"/>
                  </a:lnTo>
                  <a:lnTo>
                    <a:pt x="51957" y="37752"/>
                  </a:lnTo>
                  <a:lnTo>
                    <a:pt x="51806" y="37002"/>
                  </a:lnTo>
                  <a:lnTo>
                    <a:pt x="51713" y="36251"/>
                  </a:lnTo>
                  <a:lnTo>
                    <a:pt x="51638" y="35501"/>
                  </a:lnTo>
                  <a:lnTo>
                    <a:pt x="51619" y="34732"/>
                  </a:lnTo>
                  <a:lnTo>
                    <a:pt x="51638" y="33962"/>
                  </a:lnTo>
                  <a:lnTo>
                    <a:pt x="51675" y="33193"/>
                  </a:lnTo>
                  <a:lnTo>
                    <a:pt x="51769" y="32424"/>
                  </a:lnTo>
                  <a:lnTo>
                    <a:pt x="51919" y="31636"/>
                  </a:lnTo>
                  <a:lnTo>
                    <a:pt x="52088" y="30847"/>
                  </a:lnTo>
                  <a:lnTo>
                    <a:pt x="52313" y="30078"/>
                  </a:lnTo>
                  <a:lnTo>
                    <a:pt x="52576" y="29309"/>
                  </a:lnTo>
                  <a:lnTo>
                    <a:pt x="52857" y="28596"/>
                  </a:lnTo>
                  <a:lnTo>
                    <a:pt x="53176" y="27883"/>
                  </a:lnTo>
                  <a:lnTo>
                    <a:pt x="53533" y="27207"/>
                  </a:lnTo>
                  <a:lnTo>
                    <a:pt x="53908" y="26551"/>
                  </a:lnTo>
                  <a:lnTo>
                    <a:pt x="54340" y="25913"/>
                  </a:lnTo>
                  <a:lnTo>
                    <a:pt x="54790" y="25312"/>
                  </a:lnTo>
                  <a:lnTo>
                    <a:pt x="55278" y="24731"/>
                  </a:lnTo>
                  <a:lnTo>
                    <a:pt x="55784" y="24168"/>
                  </a:lnTo>
                  <a:lnTo>
                    <a:pt x="56328" y="23642"/>
                  </a:lnTo>
                  <a:lnTo>
                    <a:pt x="56910" y="23117"/>
                  </a:lnTo>
                  <a:lnTo>
                    <a:pt x="57511" y="22629"/>
                  </a:lnTo>
                  <a:lnTo>
                    <a:pt x="58149" y="22160"/>
                  </a:lnTo>
                  <a:lnTo>
                    <a:pt x="58805" y="21728"/>
                  </a:lnTo>
                  <a:lnTo>
                    <a:pt x="59499" y="21297"/>
                  </a:lnTo>
                  <a:lnTo>
                    <a:pt x="58862" y="21072"/>
                  </a:lnTo>
                  <a:lnTo>
                    <a:pt x="58242" y="20809"/>
                  </a:lnTo>
                  <a:lnTo>
                    <a:pt x="57642" y="20528"/>
                  </a:lnTo>
                  <a:lnTo>
                    <a:pt x="57060" y="20209"/>
                  </a:lnTo>
                  <a:lnTo>
                    <a:pt x="56497" y="19871"/>
                  </a:lnTo>
                  <a:lnTo>
                    <a:pt x="55972" y="19514"/>
                  </a:lnTo>
                  <a:lnTo>
                    <a:pt x="55447" y="19139"/>
                  </a:lnTo>
                  <a:lnTo>
                    <a:pt x="54959" y="18726"/>
                  </a:lnTo>
                  <a:lnTo>
                    <a:pt x="54471" y="18295"/>
                  </a:lnTo>
                  <a:lnTo>
                    <a:pt x="54021" y="17844"/>
                  </a:lnTo>
                  <a:lnTo>
                    <a:pt x="53589" y="17375"/>
                  </a:lnTo>
                  <a:lnTo>
                    <a:pt x="53157" y="16887"/>
                  </a:lnTo>
                  <a:lnTo>
                    <a:pt x="52763" y="16362"/>
                  </a:lnTo>
                  <a:lnTo>
                    <a:pt x="52388" y="15837"/>
                  </a:lnTo>
                  <a:lnTo>
                    <a:pt x="52013" y="15274"/>
                  </a:lnTo>
                  <a:lnTo>
                    <a:pt x="51675" y="14692"/>
                  </a:lnTo>
                  <a:lnTo>
                    <a:pt x="51356" y="14092"/>
                  </a:lnTo>
                  <a:lnTo>
                    <a:pt x="51075" y="13491"/>
                  </a:lnTo>
                  <a:lnTo>
                    <a:pt x="50793" y="12891"/>
                  </a:lnTo>
                  <a:lnTo>
                    <a:pt x="50568" y="12290"/>
                  </a:lnTo>
                  <a:lnTo>
                    <a:pt x="50362" y="11671"/>
                  </a:lnTo>
                  <a:lnTo>
                    <a:pt x="50174" y="11052"/>
                  </a:lnTo>
                  <a:lnTo>
                    <a:pt x="50024" y="10433"/>
                  </a:lnTo>
                  <a:lnTo>
                    <a:pt x="49911" y="9795"/>
                  </a:lnTo>
                  <a:lnTo>
                    <a:pt x="49818" y="9176"/>
                  </a:lnTo>
                  <a:lnTo>
                    <a:pt x="49761" y="8519"/>
                  </a:lnTo>
                  <a:lnTo>
                    <a:pt x="49743" y="7881"/>
                  </a:lnTo>
                  <a:lnTo>
                    <a:pt x="49761" y="7224"/>
                  </a:lnTo>
                  <a:lnTo>
                    <a:pt x="49799" y="6586"/>
                  </a:lnTo>
                  <a:lnTo>
                    <a:pt x="49874" y="5911"/>
                  </a:lnTo>
                  <a:lnTo>
                    <a:pt x="49986" y="5254"/>
                  </a:lnTo>
                  <a:lnTo>
                    <a:pt x="50118" y="4579"/>
                  </a:lnTo>
                  <a:lnTo>
                    <a:pt x="49911" y="4729"/>
                  </a:lnTo>
                  <a:lnTo>
                    <a:pt x="49480" y="5029"/>
                  </a:lnTo>
                  <a:lnTo>
                    <a:pt x="49030" y="5310"/>
                  </a:lnTo>
                  <a:lnTo>
                    <a:pt x="48598" y="5592"/>
                  </a:lnTo>
                  <a:lnTo>
                    <a:pt x="48148" y="5855"/>
                  </a:lnTo>
                  <a:lnTo>
                    <a:pt x="47679" y="6099"/>
                  </a:lnTo>
                  <a:lnTo>
                    <a:pt x="47209" y="6324"/>
                  </a:lnTo>
                  <a:lnTo>
                    <a:pt x="46740" y="6530"/>
                  </a:lnTo>
                  <a:lnTo>
                    <a:pt x="46271" y="6736"/>
                  </a:lnTo>
                  <a:lnTo>
                    <a:pt x="45783" y="6905"/>
                  </a:lnTo>
                  <a:lnTo>
                    <a:pt x="45296" y="7074"/>
                  </a:lnTo>
                  <a:lnTo>
                    <a:pt x="44808" y="7206"/>
                  </a:lnTo>
                  <a:lnTo>
                    <a:pt x="44301" y="7337"/>
                  </a:lnTo>
                  <a:lnTo>
                    <a:pt x="43776" y="7449"/>
                  </a:lnTo>
                  <a:lnTo>
                    <a:pt x="43269" y="7525"/>
                  </a:lnTo>
                  <a:lnTo>
                    <a:pt x="42744" y="7600"/>
                  </a:lnTo>
                  <a:lnTo>
                    <a:pt x="42200" y="7637"/>
                  </a:lnTo>
                  <a:lnTo>
                    <a:pt x="41731" y="7656"/>
                  </a:lnTo>
                  <a:lnTo>
                    <a:pt x="41261" y="7656"/>
                  </a:lnTo>
                  <a:lnTo>
                    <a:pt x="40811" y="7637"/>
                  </a:lnTo>
                  <a:lnTo>
                    <a:pt x="40361" y="7600"/>
                  </a:lnTo>
                  <a:lnTo>
                    <a:pt x="39911" y="7543"/>
                  </a:lnTo>
                  <a:lnTo>
                    <a:pt x="39460" y="7468"/>
                  </a:lnTo>
                  <a:lnTo>
                    <a:pt x="39029" y="7374"/>
                  </a:lnTo>
                  <a:lnTo>
                    <a:pt x="38578" y="7262"/>
                  </a:lnTo>
                  <a:lnTo>
                    <a:pt x="38166" y="7131"/>
                  </a:lnTo>
                  <a:lnTo>
                    <a:pt x="37734" y="6980"/>
                  </a:lnTo>
                  <a:lnTo>
                    <a:pt x="37321" y="6812"/>
                  </a:lnTo>
                  <a:lnTo>
                    <a:pt x="36908" y="6605"/>
                  </a:lnTo>
                  <a:lnTo>
                    <a:pt x="36514" y="6399"/>
                  </a:lnTo>
                  <a:lnTo>
                    <a:pt x="36102" y="6174"/>
                  </a:lnTo>
                  <a:lnTo>
                    <a:pt x="35726" y="5911"/>
                  </a:lnTo>
                  <a:lnTo>
                    <a:pt x="35332" y="5648"/>
                  </a:lnTo>
                  <a:lnTo>
                    <a:pt x="34788" y="5217"/>
                  </a:lnTo>
                  <a:lnTo>
                    <a:pt x="34525" y="4991"/>
                  </a:lnTo>
                  <a:lnTo>
                    <a:pt x="34263" y="4748"/>
                  </a:lnTo>
                  <a:lnTo>
                    <a:pt x="34019" y="4522"/>
                  </a:lnTo>
                  <a:lnTo>
                    <a:pt x="33775" y="4260"/>
                  </a:lnTo>
                  <a:lnTo>
                    <a:pt x="33569" y="4016"/>
                  </a:lnTo>
                  <a:lnTo>
                    <a:pt x="33343" y="3753"/>
                  </a:lnTo>
                  <a:lnTo>
                    <a:pt x="33137" y="3472"/>
                  </a:lnTo>
                  <a:lnTo>
                    <a:pt x="32949" y="3190"/>
                  </a:lnTo>
                  <a:lnTo>
                    <a:pt x="32762" y="2909"/>
                  </a:lnTo>
                  <a:lnTo>
                    <a:pt x="32593" y="2609"/>
                  </a:lnTo>
                  <a:lnTo>
                    <a:pt x="32424" y="2308"/>
                  </a:lnTo>
                  <a:lnTo>
                    <a:pt x="32274" y="1989"/>
                  </a:lnTo>
                  <a:lnTo>
                    <a:pt x="32142" y="1670"/>
                  </a:lnTo>
                  <a:lnTo>
                    <a:pt x="32011" y="1333"/>
                  </a:lnTo>
                  <a:lnTo>
                    <a:pt x="31917" y="1014"/>
                  </a:lnTo>
                  <a:lnTo>
                    <a:pt x="31824" y="676"/>
                  </a:lnTo>
                  <a:lnTo>
                    <a:pt x="31636" y="0"/>
                  </a:lnTo>
                  <a:close/>
                </a:path>
              </a:pathLst>
            </a:custGeom>
            <a:solidFill>
              <a:schemeClr val="lt1"/>
            </a:solidFill>
            <a:ln w="38100" cap="flat" cmpd="sng">
              <a:solidFill>
                <a:schemeClr val="dk1"/>
              </a:solidFill>
              <a:prstDash val="solid"/>
              <a:round/>
              <a:headEnd type="none" w="sm" len="sm"/>
              <a:tailEnd type="none" w="sm" len="sm"/>
            </a:ln>
            <a:effectLst>
              <a:outerShdw dist="14287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497850" y="1064825"/>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498225" y="537425"/>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805150" y="392285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667750" y="407275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721875" y="877300"/>
              <a:ext cx="505150" cy="581700"/>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sp>
          <p:nvSpPr>
            <p:cNvPr id="54" name="Google Shape;54;p2"/>
            <p:cNvSpPr/>
            <p:nvPr/>
          </p:nvSpPr>
          <p:spPr>
            <a:xfrm flipH="1">
              <a:off x="6563750" y="746788"/>
              <a:ext cx="505150" cy="581700"/>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grpSp>
      <p:sp>
        <p:nvSpPr>
          <p:cNvPr id="55" name="Google Shape;55;p2"/>
          <p:cNvSpPr txBox="1">
            <a:spLocks noGrp="1"/>
          </p:cNvSpPr>
          <p:nvPr>
            <p:ph type="ctrTitle"/>
          </p:nvPr>
        </p:nvSpPr>
        <p:spPr>
          <a:xfrm>
            <a:off x="2391000" y="1404700"/>
            <a:ext cx="4362000" cy="1595700"/>
          </a:xfrm>
          <a:prstGeom prst="rect">
            <a:avLst/>
          </a:prstGeom>
          <a:effectLst>
            <a:outerShdw dist="47625" dir="5400000" algn="bl" rotWithShape="0">
              <a:schemeClr val="dk1">
                <a:alpha val="80000"/>
              </a:schemeClr>
            </a:outerShdw>
          </a:effectLst>
        </p:spPr>
        <p:txBody>
          <a:bodyPr spcFirstLastPara="1" wrap="square" lIns="91425" tIns="91425" rIns="91425" bIns="91425" anchor="ctr" anchorCtr="0">
            <a:noAutofit/>
          </a:bodyPr>
          <a:lstStyle>
            <a:lvl1pPr lvl="0" rtl="0">
              <a:lnSpc>
                <a:spcPct val="80000"/>
              </a:lnSpc>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2"/>
          <p:cNvSpPr/>
          <p:nvPr/>
        </p:nvSpPr>
        <p:spPr>
          <a:xfrm>
            <a:off x="148897" y="-36875"/>
            <a:ext cx="1137553" cy="3266876"/>
          </a:xfrm>
          <a:custGeom>
            <a:avLst/>
            <a:gdLst/>
            <a:ahLst/>
            <a:cxnLst/>
            <a:rect l="l" t="t" r="r" b="b"/>
            <a:pathLst>
              <a:path w="12009" h="34488" extrusionOk="0">
                <a:moveTo>
                  <a:pt x="9663" y="0"/>
                </a:moveTo>
                <a:lnTo>
                  <a:pt x="9551" y="19"/>
                </a:lnTo>
                <a:lnTo>
                  <a:pt x="8125" y="263"/>
                </a:lnTo>
                <a:lnTo>
                  <a:pt x="6699" y="488"/>
                </a:lnTo>
                <a:lnTo>
                  <a:pt x="5273" y="732"/>
                </a:lnTo>
                <a:lnTo>
                  <a:pt x="3828" y="976"/>
                </a:lnTo>
                <a:lnTo>
                  <a:pt x="3772" y="995"/>
                </a:lnTo>
                <a:lnTo>
                  <a:pt x="3772" y="1032"/>
                </a:lnTo>
                <a:lnTo>
                  <a:pt x="3547" y="2402"/>
                </a:lnTo>
                <a:lnTo>
                  <a:pt x="3321" y="3790"/>
                </a:lnTo>
                <a:lnTo>
                  <a:pt x="3115" y="5085"/>
                </a:lnTo>
                <a:lnTo>
                  <a:pt x="2890" y="6455"/>
                </a:lnTo>
                <a:lnTo>
                  <a:pt x="2683" y="7731"/>
                </a:lnTo>
                <a:lnTo>
                  <a:pt x="2458" y="9100"/>
                </a:lnTo>
                <a:lnTo>
                  <a:pt x="2233" y="10489"/>
                </a:lnTo>
                <a:lnTo>
                  <a:pt x="2008" y="11877"/>
                </a:lnTo>
                <a:lnTo>
                  <a:pt x="1783" y="13247"/>
                </a:lnTo>
                <a:lnTo>
                  <a:pt x="1558" y="14617"/>
                </a:lnTo>
                <a:lnTo>
                  <a:pt x="1333" y="16005"/>
                </a:lnTo>
                <a:lnTo>
                  <a:pt x="1089" y="17469"/>
                </a:lnTo>
                <a:lnTo>
                  <a:pt x="863" y="18857"/>
                </a:lnTo>
                <a:lnTo>
                  <a:pt x="695" y="20002"/>
                </a:lnTo>
                <a:lnTo>
                  <a:pt x="507" y="21240"/>
                </a:lnTo>
                <a:lnTo>
                  <a:pt x="282" y="22591"/>
                </a:lnTo>
                <a:lnTo>
                  <a:pt x="94" y="23849"/>
                </a:lnTo>
                <a:lnTo>
                  <a:pt x="0" y="24430"/>
                </a:lnTo>
                <a:lnTo>
                  <a:pt x="7956" y="17506"/>
                </a:lnTo>
                <a:lnTo>
                  <a:pt x="7956" y="17563"/>
                </a:lnTo>
                <a:lnTo>
                  <a:pt x="7862" y="18238"/>
                </a:lnTo>
                <a:lnTo>
                  <a:pt x="7656" y="19570"/>
                </a:lnTo>
                <a:lnTo>
                  <a:pt x="7449" y="20828"/>
                </a:lnTo>
                <a:lnTo>
                  <a:pt x="7243" y="22141"/>
                </a:lnTo>
                <a:lnTo>
                  <a:pt x="7055" y="23398"/>
                </a:lnTo>
                <a:lnTo>
                  <a:pt x="6849" y="24618"/>
                </a:lnTo>
                <a:lnTo>
                  <a:pt x="6643" y="25950"/>
                </a:lnTo>
                <a:lnTo>
                  <a:pt x="6436" y="27301"/>
                </a:lnTo>
                <a:lnTo>
                  <a:pt x="6230" y="28614"/>
                </a:lnTo>
                <a:lnTo>
                  <a:pt x="6023" y="29947"/>
                </a:lnTo>
                <a:lnTo>
                  <a:pt x="5817" y="31185"/>
                </a:lnTo>
                <a:lnTo>
                  <a:pt x="5611" y="32517"/>
                </a:lnTo>
                <a:lnTo>
                  <a:pt x="5423" y="33756"/>
                </a:lnTo>
                <a:lnTo>
                  <a:pt x="5310" y="34487"/>
                </a:lnTo>
                <a:lnTo>
                  <a:pt x="5329" y="34487"/>
                </a:lnTo>
                <a:lnTo>
                  <a:pt x="5648" y="33380"/>
                </a:lnTo>
                <a:lnTo>
                  <a:pt x="8256" y="24205"/>
                </a:lnTo>
                <a:lnTo>
                  <a:pt x="10358" y="16756"/>
                </a:lnTo>
                <a:lnTo>
                  <a:pt x="10677" y="15630"/>
                </a:lnTo>
                <a:lnTo>
                  <a:pt x="11014" y="14486"/>
                </a:lnTo>
                <a:lnTo>
                  <a:pt x="11371" y="13322"/>
                </a:lnTo>
                <a:lnTo>
                  <a:pt x="11746" y="12159"/>
                </a:lnTo>
                <a:lnTo>
                  <a:pt x="12009" y="11352"/>
                </a:lnTo>
                <a:lnTo>
                  <a:pt x="12009" y="11352"/>
                </a:lnTo>
                <a:lnTo>
                  <a:pt x="6117" y="14898"/>
                </a:lnTo>
                <a:lnTo>
                  <a:pt x="6117" y="14861"/>
                </a:lnTo>
                <a:lnTo>
                  <a:pt x="6117" y="14842"/>
                </a:lnTo>
                <a:lnTo>
                  <a:pt x="6455" y="13454"/>
                </a:lnTo>
                <a:lnTo>
                  <a:pt x="7562" y="8894"/>
                </a:lnTo>
                <a:lnTo>
                  <a:pt x="8444" y="5291"/>
                </a:lnTo>
                <a:lnTo>
                  <a:pt x="9438" y="1220"/>
                </a:lnTo>
                <a:lnTo>
                  <a:pt x="9720" y="38"/>
                </a:lnTo>
                <a:lnTo>
                  <a:pt x="9720" y="19"/>
                </a:lnTo>
                <a:lnTo>
                  <a:pt x="9720" y="0"/>
                </a:lnTo>
                <a:close/>
              </a:path>
            </a:pathLst>
          </a:custGeom>
          <a:solidFill>
            <a:schemeClr val="accent1"/>
          </a:solidFill>
          <a:ln w="38100" cap="flat" cmpd="sng">
            <a:solidFill>
              <a:schemeClr val="dk1"/>
            </a:solidFill>
            <a:prstDash val="solid"/>
            <a:round/>
            <a:headEnd type="none" w="sm" len="sm"/>
            <a:tailEnd type="none" w="sm" len="sm"/>
          </a:ln>
          <a:effectLst>
            <a:outerShdw dist="142875"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2"/>
          <p:cNvGrpSpPr/>
          <p:nvPr/>
        </p:nvGrpSpPr>
        <p:grpSpPr>
          <a:xfrm flipH="1">
            <a:off x="5" y="3630869"/>
            <a:ext cx="2916089" cy="1515249"/>
            <a:chOff x="238125" y="1001475"/>
            <a:chExt cx="7143775" cy="3712025"/>
          </a:xfrm>
        </p:grpSpPr>
        <p:sp>
          <p:nvSpPr>
            <p:cNvPr id="58" name="Google Shape;58;p2"/>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2"/>
          <p:cNvGrpSpPr/>
          <p:nvPr/>
        </p:nvGrpSpPr>
        <p:grpSpPr>
          <a:xfrm>
            <a:off x="6920747" y="1198871"/>
            <a:ext cx="1979495" cy="643001"/>
            <a:chOff x="5898850" y="3907212"/>
            <a:chExt cx="3345437" cy="1086334"/>
          </a:xfrm>
        </p:grpSpPr>
        <p:sp>
          <p:nvSpPr>
            <p:cNvPr id="65" name="Google Shape;65;p2"/>
            <p:cNvSpPr/>
            <p:nvPr/>
          </p:nvSpPr>
          <p:spPr>
            <a:xfrm>
              <a:off x="5898850" y="3907212"/>
              <a:ext cx="3345437" cy="1086334"/>
            </a:xfrm>
            <a:custGeom>
              <a:avLst/>
              <a:gdLst/>
              <a:ahLst/>
              <a:cxnLst/>
              <a:rect l="l" t="t" r="r" b="b"/>
              <a:pathLst>
                <a:path w="82634" h="26833" extrusionOk="0">
                  <a:moveTo>
                    <a:pt x="26119" y="1"/>
                  </a:moveTo>
                  <a:lnTo>
                    <a:pt x="26062" y="38"/>
                  </a:lnTo>
                  <a:lnTo>
                    <a:pt x="27939" y="5405"/>
                  </a:lnTo>
                  <a:lnTo>
                    <a:pt x="11746" y="5405"/>
                  </a:lnTo>
                  <a:lnTo>
                    <a:pt x="6511" y="5386"/>
                  </a:lnTo>
                  <a:lnTo>
                    <a:pt x="6136" y="5405"/>
                  </a:lnTo>
                  <a:lnTo>
                    <a:pt x="5779" y="5461"/>
                  </a:lnTo>
                  <a:lnTo>
                    <a:pt x="5423" y="5536"/>
                  </a:lnTo>
                  <a:lnTo>
                    <a:pt x="5104" y="5667"/>
                  </a:lnTo>
                  <a:lnTo>
                    <a:pt x="4785" y="5818"/>
                  </a:lnTo>
                  <a:lnTo>
                    <a:pt x="4485" y="5986"/>
                  </a:lnTo>
                  <a:lnTo>
                    <a:pt x="4203" y="6193"/>
                  </a:lnTo>
                  <a:lnTo>
                    <a:pt x="3922" y="6399"/>
                  </a:lnTo>
                  <a:lnTo>
                    <a:pt x="3678" y="6643"/>
                  </a:lnTo>
                  <a:lnTo>
                    <a:pt x="3453" y="6906"/>
                  </a:lnTo>
                  <a:lnTo>
                    <a:pt x="3265" y="7169"/>
                  </a:lnTo>
                  <a:lnTo>
                    <a:pt x="3077" y="7450"/>
                  </a:lnTo>
                  <a:lnTo>
                    <a:pt x="2927" y="7750"/>
                  </a:lnTo>
                  <a:lnTo>
                    <a:pt x="2815" y="8050"/>
                  </a:lnTo>
                  <a:lnTo>
                    <a:pt x="2702" y="8351"/>
                  </a:lnTo>
                  <a:lnTo>
                    <a:pt x="2646" y="8651"/>
                  </a:lnTo>
                  <a:lnTo>
                    <a:pt x="56" y="23699"/>
                  </a:lnTo>
                  <a:lnTo>
                    <a:pt x="19" y="23999"/>
                  </a:lnTo>
                  <a:lnTo>
                    <a:pt x="0" y="24318"/>
                  </a:lnTo>
                  <a:lnTo>
                    <a:pt x="19" y="24619"/>
                  </a:lnTo>
                  <a:lnTo>
                    <a:pt x="56" y="24900"/>
                  </a:lnTo>
                  <a:lnTo>
                    <a:pt x="131" y="25181"/>
                  </a:lnTo>
                  <a:lnTo>
                    <a:pt x="225" y="25425"/>
                  </a:lnTo>
                  <a:lnTo>
                    <a:pt x="338" y="25669"/>
                  </a:lnTo>
                  <a:lnTo>
                    <a:pt x="488" y="25894"/>
                  </a:lnTo>
                  <a:lnTo>
                    <a:pt x="676" y="26101"/>
                  </a:lnTo>
                  <a:lnTo>
                    <a:pt x="882" y="26288"/>
                  </a:lnTo>
                  <a:lnTo>
                    <a:pt x="1107" y="26439"/>
                  </a:lnTo>
                  <a:lnTo>
                    <a:pt x="1370" y="26589"/>
                  </a:lnTo>
                  <a:lnTo>
                    <a:pt x="1651" y="26682"/>
                  </a:lnTo>
                  <a:lnTo>
                    <a:pt x="1970" y="26776"/>
                  </a:lnTo>
                  <a:lnTo>
                    <a:pt x="2308" y="26814"/>
                  </a:lnTo>
                  <a:lnTo>
                    <a:pt x="2683" y="26833"/>
                  </a:lnTo>
                  <a:lnTo>
                    <a:pt x="39422" y="26814"/>
                  </a:lnTo>
                  <a:lnTo>
                    <a:pt x="76142" y="26833"/>
                  </a:lnTo>
                  <a:lnTo>
                    <a:pt x="76480" y="26814"/>
                  </a:lnTo>
                  <a:lnTo>
                    <a:pt x="76817" y="26776"/>
                  </a:lnTo>
                  <a:lnTo>
                    <a:pt x="77136" y="26682"/>
                  </a:lnTo>
                  <a:lnTo>
                    <a:pt x="77455" y="26570"/>
                  </a:lnTo>
                  <a:lnTo>
                    <a:pt x="77774" y="26439"/>
                  </a:lnTo>
                  <a:lnTo>
                    <a:pt x="78074" y="26270"/>
                  </a:lnTo>
                  <a:lnTo>
                    <a:pt x="78356" y="26101"/>
                  </a:lnTo>
                  <a:lnTo>
                    <a:pt x="78619" y="25876"/>
                  </a:lnTo>
                  <a:lnTo>
                    <a:pt x="78862" y="25651"/>
                  </a:lnTo>
                  <a:lnTo>
                    <a:pt x="79088" y="25407"/>
                  </a:lnTo>
                  <a:lnTo>
                    <a:pt x="79294" y="25144"/>
                  </a:lnTo>
                  <a:lnTo>
                    <a:pt x="79482" y="24862"/>
                  </a:lnTo>
                  <a:lnTo>
                    <a:pt x="79651" y="24581"/>
                  </a:lnTo>
                  <a:lnTo>
                    <a:pt x="79782" y="24281"/>
                  </a:lnTo>
                  <a:lnTo>
                    <a:pt x="79894" y="23962"/>
                  </a:lnTo>
                  <a:lnTo>
                    <a:pt x="79970" y="23662"/>
                  </a:lnTo>
                  <a:lnTo>
                    <a:pt x="80138" y="22648"/>
                  </a:lnTo>
                  <a:lnTo>
                    <a:pt x="80307" y="21654"/>
                  </a:lnTo>
                  <a:lnTo>
                    <a:pt x="82033" y="11709"/>
                  </a:lnTo>
                  <a:lnTo>
                    <a:pt x="82334" y="9908"/>
                  </a:lnTo>
                  <a:lnTo>
                    <a:pt x="82484" y="9007"/>
                  </a:lnTo>
                  <a:lnTo>
                    <a:pt x="82615" y="8107"/>
                  </a:lnTo>
                  <a:lnTo>
                    <a:pt x="82634" y="7882"/>
                  </a:lnTo>
                  <a:lnTo>
                    <a:pt x="82634" y="7656"/>
                  </a:lnTo>
                  <a:lnTo>
                    <a:pt x="82615" y="7431"/>
                  </a:lnTo>
                  <a:lnTo>
                    <a:pt x="82578" y="7225"/>
                  </a:lnTo>
                  <a:lnTo>
                    <a:pt x="82521" y="7018"/>
                  </a:lnTo>
                  <a:lnTo>
                    <a:pt x="82446" y="6812"/>
                  </a:lnTo>
                  <a:lnTo>
                    <a:pt x="82371" y="6624"/>
                  </a:lnTo>
                  <a:lnTo>
                    <a:pt x="82259" y="6456"/>
                  </a:lnTo>
                  <a:lnTo>
                    <a:pt x="82146" y="6287"/>
                  </a:lnTo>
                  <a:lnTo>
                    <a:pt x="82015" y="6137"/>
                  </a:lnTo>
                  <a:lnTo>
                    <a:pt x="81865" y="5986"/>
                  </a:lnTo>
                  <a:lnTo>
                    <a:pt x="81715" y="5855"/>
                  </a:lnTo>
                  <a:lnTo>
                    <a:pt x="81546" y="5742"/>
                  </a:lnTo>
                  <a:lnTo>
                    <a:pt x="81358" y="5649"/>
                  </a:lnTo>
                  <a:lnTo>
                    <a:pt x="81152" y="5555"/>
                  </a:lnTo>
                  <a:lnTo>
                    <a:pt x="80964" y="5499"/>
                  </a:lnTo>
                  <a:lnTo>
                    <a:pt x="80720" y="5442"/>
                  </a:lnTo>
                  <a:lnTo>
                    <a:pt x="80476" y="5424"/>
                  </a:lnTo>
                  <a:lnTo>
                    <a:pt x="80232" y="5405"/>
                  </a:lnTo>
                  <a:lnTo>
                    <a:pt x="32029" y="5405"/>
                  </a:lnTo>
                  <a:lnTo>
                    <a:pt x="31823" y="5386"/>
                  </a:lnTo>
                  <a:lnTo>
                    <a:pt x="31654" y="5330"/>
                  </a:lnTo>
                  <a:lnTo>
                    <a:pt x="31504" y="5255"/>
                  </a:lnTo>
                  <a:lnTo>
                    <a:pt x="31354" y="5123"/>
                  </a:lnTo>
                  <a:lnTo>
                    <a:pt x="28877" y="2684"/>
                  </a:lnTo>
                  <a:lnTo>
                    <a:pt x="26381" y="245"/>
                  </a:lnTo>
                  <a:lnTo>
                    <a:pt x="26119" y="1"/>
                  </a:lnTo>
                  <a:close/>
                </a:path>
              </a:pathLst>
            </a:custGeom>
            <a:solidFill>
              <a:schemeClr val="lt1"/>
            </a:solidFill>
            <a:ln w="38100" cap="flat" cmpd="sng">
              <a:solidFill>
                <a:schemeClr val="dk1"/>
              </a:solidFill>
              <a:prstDash val="solid"/>
              <a:round/>
              <a:headEnd type="none" w="sm" len="sm"/>
              <a:tailEnd type="none" w="sm" len="sm"/>
            </a:ln>
            <a:effectLst>
              <a:outerShdw dist="95250" dir="552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6582249" y="4373812"/>
              <a:ext cx="1978650" cy="420025"/>
            </a:xfrm>
            <a:prstGeom prst="rect">
              <a:avLst/>
            </a:prstGeom>
          </p:spPr>
          <p:txBody>
            <a:bodyPr>
              <a:prstTxWarp prst="textPlain">
                <a:avLst/>
              </a:prstTxWarp>
            </a:bodyPr>
            <a:lstStyle/>
            <a:p>
              <a:pPr lvl="0" algn="ctr"/>
              <a:r>
                <a:rPr b="0" i="0">
                  <a:ln w="28575" cap="flat" cmpd="sng">
                    <a:solidFill>
                      <a:schemeClr val="dk1"/>
                    </a:solidFill>
                    <a:prstDash val="solid"/>
                    <a:round/>
                    <a:headEnd type="none" w="sm" len="sm"/>
                    <a:tailEnd type="none" w="sm" len="sm"/>
                  </a:ln>
                  <a:solidFill>
                    <a:schemeClr val="accent1"/>
                  </a:solidFill>
                  <a:latin typeface="Luckiest Guy"/>
                </a:rPr>
                <a:t>Splash!</a:t>
              </a:r>
            </a:p>
          </p:txBody>
        </p:sp>
      </p:grpSp>
      <p:pic>
        <p:nvPicPr>
          <p:cNvPr id="67" name="Google Shape;67;p2"/>
          <p:cNvPicPr preferRelativeResize="0"/>
          <p:nvPr/>
        </p:nvPicPr>
        <p:blipFill rotWithShape="1">
          <a:blip r:embed="rId2">
            <a:alphaModFix amt="18000"/>
          </a:blip>
          <a:srcRect l="71230" t="8853" r="761" b="33659"/>
          <a:stretch/>
        </p:blipFill>
        <p:spPr>
          <a:xfrm rot="10800000">
            <a:off x="6916502" y="3094850"/>
            <a:ext cx="2451548" cy="2109875"/>
          </a:xfrm>
          <a:prstGeom prst="rect">
            <a:avLst/>
          </a:prstGeom>
          <a:noFill/>
          <a:ln>
            <a:noFill/>
          </a:ln>
        </p:spPr>
      </p:pic>
      <p:sp>
        <p:nvSpPr>
          <p:cNvPr id="68" name="Google Shape;68;p2"/>
          <p:cNvSpPr/>
          <p:nvPr/>
        </p:nvSpPr>
        <p:spPr>
          <a:xfrm>
            <a:off x="6995775" y="2587050"/>
            <a:ext cx="2357425" cy="642950"/>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grpSp>
        <p:nvGrpSpPr>
          <p:cNvPr id="69" name="Google Shape;69;p2"/>
          <p:cNvGrpSpPr/>
          <p:nvPr/>
        </p:nvGrpSpPr>
        <p:grpSpPr>
          <a:xfrm flipH="1">
            <a:off x="148907" y="3478424"/>
            <a:ext cx="1690367" cy="597041"/>
            <a:chOff x="6823979" y="1061962"/>
            <a:chExt cx="2451583" cy="865778"/>
          </a:xfrm>
        </p:grpSpPr>
        <p:sp>
          <p:nvSpPr>
            <p:cNvPr id="70" name="Google Shape;70;p2"/>
            <p:cNvSpPr/>
            <p:nvPr/>
          </p:nvSpPr>
          <p:spPr>
            <a:xfrm>
              <a:off x="6823979" y="1061962"/>
              <a:ext cx="2451583" cy="865778"/>
            </a:xfrm>
            <a:custGeom>
              <a:avLst/>
              <a:gdLst/>
              <a:ahLst/>
              <a:cxnLst/>
              <a:rect l="l" t="t" r="r" b="b"/>
              <a:pathLst>
                <a:path w="63177" h="22311" extrusionOk="0">
                  <a:moveTo>
                    <a:pt x="61525" y="1"/>
                  </a:moveTo>
                  <a:lnTo>
                    <a:pt x="52425" y="38"/>
                  </a:lnTo>
                  <a:lnTo>
                    <a:pt x="43344" y="76"/>
                  </a:lnTo>
                  <a:lnTo>
                    <a:pt x="27789" y="113"/>
                  </a:lnTo>
                  <a:lnTo>
                    <a:pt x="12234" y="151"/>
                  </a:lnTo>
                  <a:lnTo>
                    <a:pt x="12027" y="151"/>
                  </a:lnTo>
                  <a:lnTo>
                    <a:pt x="11840" y="188"/>
                  </a:lnTo>
                  <a:lnTo>
                    <a:pt x="11652" y="226"/>
                  </a:lnTo>
                  <a:lnTo>
                    <a:pt x="11483" y="301"/>
                  </a:lnTo>
                  <a:lnTo>
                    <a:pt x="11314" y="376"/>
                  </a:lnTo>
                  <a:lnTo>
                    <a:pt x="11164" y="470"/>
                  </a:lnTo>
                  <a:lnTo>
                    <a:pt x="11014" y="582"/>
                  </a:lnTo>
                  <a:lnTo>
                    <a:pt x="10864" y="714"/>
                  </a:lnTo>
                  <a:lnTo>
                    <a:pt x="10583" y="1033"/>
                  </a:lnTo>
                  <a:lnTo>
                    <a:pt x="10339" y="1352"/>
                  </a:lnTo>
                  <a:lnTo>
                    <a:pt x="10132" y="1689"/>
                  </a:lnTo>
                  <a:lnTo>
                    <a:pt x="9945" y="2046"/>
                  </a:lnTo>
                  <a:lnTo>
                    <a:pt x="9813" y="2421"/>
                  </a:lnTo>
                  <a:lnTo>
                    <a:pt x="9682" y="2815"/>
                  </a:lnTo>
                  <a:lnTo>
                    <a:pt x="9588" y="3209"/>
                  </a:lnTo>
                  <a:lnTo>
                    <a:pt x="9532" y="3622"/>
                  </a:lnTo>
                  <a:lnTo>
                    <a:pt x="8800" y="8857"/>
                  </a:lnTo>
                  <a:lnTo>
                    <a:pt x="8781" y="8988"/>
                  </a:lnTo>
                  <a:lnTo>
                    <a:pt x="8725" y="9120"/>
                  </a:lnTo>
                  <a:lnTo>
                    <a:pt x="8669" y="9232"/>
                  </a:lnTo>
                  <a:lnTo>
                    <a:pt x="8594" y="9345"/>
                  </a:lnTo>
                  <a:lnTo>
                    <a:pt x="8500" y="9420"/>
                  </a:lnTo>
                  <a:lnTo>
                    <a:pt x="8406" y="9495"/>
                  </a:lnTo>
                  <a:lnTo>
                    <a:pt x="8275" y="9570"/>
                  </a:lnTo>
                  <a:lnTo>
                    <a:pt x="8143" y="9608"/>
                  </a:lnTo>
                  <a:lnTo>
                    <a:pt x="5873" y="10283"/>
                  </a:lnTo>
                  <a:lnTo>
                    <a:pt x="0" y="12047"/>
                  </a:lnTo>
                  <a:lnTo>
                    <a:pt x="113" y="12122"/>
                  </a:lnTo>
                  <a:lnTo>
                    <a:pt x="244" y="12178"/>
                  </a:lnTo>
                  <a:lnTo>
                    <a:pt x="488" y="12234"/>
                  </a:lnTo>
                  <a:lnTo>
                    <a:pt x="7111" y="14111"/>
                  </a:lnTo>
                  <a:lnTo>
                    <a:pt x="7374" y="14186"/>
                  </a:lnTo>
                  <a:lnTo>
                    <a:pt x="7581" y="14280"/>
                  </a:lnTo>
                  <a:lnTo>
                    <a:pt x="7731" y="14374"/>
                  </a:lnTo>
                  <a:lnTo>
                    <a:pt x="7787" y="14430"/>
                  </a:lnTo>
                  <a:lnTo>
                    <a:pt x="7843" y="14505"/>
                  </a:lnTo>
                  <a:lnTo>
                    <a:pt x="7881" y="14580"/>
                  </a:lnTo>
                  <a:lnTo>
                    <a:pt x="7900" y="14655"/>
                  </a:lnTo>
                  <a:lnTo>
                    <a:pt x="7937" y="14843"/>
                  </a:lnTo>
                  <a:lnTo>
                    <a:pt x="7937" y="15049"/>
                  </a:lnTo>
                  <a:lnTo>
                    <a:pt x="7900" y="15330"/>
                  </a:lnTo>
                  <a:lnTo>
                    <a:pt x="7618" y="17244"/>
                  </a:lnTo>
                  <a:lnTo>
                    <a:pt x="7374" y="19177"/>
                  </a:lnTo>
                  <a:lnTo>
                    <a:pt x="7337" y="19458"/>
                  </a:lnTo>
                  <a:lnTo>
                    <a:pt x="7318" y="19721"/>
                  </a:lnTo>
                  <a:lnTo>
                    <a:pt x="7318" y="20003"/>
                  </a:lnTo>
                  <a:lnTo>
                    <a:pt x="7318" y="20265"/>
                  </a:lnTo>
                  <a:lnTo>
                    <a:pt x="7355" y="20528"/>
                  </a:lnTo>
                  <a:lnTo>
                    <a:pt x="7412" y="20791"/>
                  </a:lnTo>
                  <a:lnTo>
                    <a:pt x="7487" y="21053"/>
                  </a:lnTo>
                  <a:lnTo>
                    <a:pt x="7581" y="21316"/>
                  </a:lnTo>
                  <a:lnTo>
                    <a:pt x="7712" y="21616"/>
                  </a:lnTo>
                  <a:lnTo>
                    <a:pt x="7862" y="21841"/>
                  </a:lnTo>
                  <a:lnTo>
                    <a:pt x="8031" y="22010"/>
                  </a:lnTo>
                  <a:lnTo>
                    <a:pt x="8200" y="22142"/>
                  </a:lnTo>
                  <a:lnTo>
                    <a:pt x="8387" y="22217"/>
                  </a:lnTo>
                  <a:lnTo>
                    <a:pt x="8575" y="22273"/>
                  </a:lnTo>
                  <a:lnTo>
                    <a:pt x="8800" y="22292"/>
                  </a:lnTo>
                  <a:lnTo>
                    <a:pt x="9025" y="22310"/>
                  </a:lnTo>
                  <a:lnTo>
                    <a:pt x="18501" y="22273"/>
                  </a:lnTo>
                  <a:lnTo>
                    <a:pt x="27976" y="22235"/>
                  </a:lnTo>
                  <a:lnTo>
                    <a:pt x="43137" y="22198"/>
                  </a:lnTo>
                  <a:lnTo>
                    <a:pt x="58317" y="22160"/>
                  </a:lnTo>
                  <a:lnTo>
                    <a:pt x="58504" y="22142"/>
                  </a:lnTo>
                  <a:lnTo>
                    <a:pt x="58673" y="22123"/>
                  </a:lnTo>
                  <a:lnTo>
                    <a:pt x="58842" y="22085"/>
                  </a:lnTo>
                  <a:lnTo>
                    <a:pt x="58992" y="22029"/>
                  </a:lnTo>
                  <a:lnTo>
                    <a:pt x="59142" y="21954"/>
                  </a:lnTo>
                  <a:lnTo>
                    <a:pt x="59292" y="21879"/>
                  </a:lnTo>
                  <a:lnTo>
                    <a:pt x="59424" y="21785"/>
                  </a:lnTo>
                  <a:lnTo>
                    <a:pt x="59574" y="21654"/>
                  </a:lnTo>
                  <a:lnTo>
                    <a:pt x="59799" y="21429"/>
                  </a:lnTo>
                  <a:lnTo>
                    <a:pt x="60024" y="21166"/>
                  </a:lnTo>
                  <a:lnTo>
                    <a:pt x="60231" y="20903"/>
                  </a:lnTo>
                  <a:lnTo>
                    <a:pt x="60399" y="20622"/>
                  </a:lnTo>
                  <a:lnTo>
                    <a:pt x="60550" y="20322"/>
                  </a:lnTo>
                  <a:lnTo>
                    <a:pt x="60681" y="20021"/>
                  </a:lnTo>
                  <a:lnTo>
                    <a:pt x="60775" y="19702"/>
                  </a:lnTo>
                  <a:lnTo>
                    <a:pt x="60850" y="19383"/>
                  </a:lnTo>
                  <a:lnTo>
                    <a:pt x="61094" y="17695"/>
                  </a:lnTo>
                  <a:lnTo>
                    <a:pt x="61356" y="16006"/>
                  </a:lnTo>
                  <a:lnTo>
                    <a:pt x="61825" y="12629"/>
                  </a:lnTo>
                  <a:lnTo>
                    <a:pt x="63083" y="3622"/>
                  </a:lnTo>
                  <a:lnTo>
                    <a:pt x="63158" y="2928"/>
                  </a:lnTo>
                  <a:lnTo>
                    <a:pt x="63176" y="2590"/>
                  </a:lnTo>
                  <a:lnTo>
                    <a:pt x="63176" y="2252"/>
                  </a:lnTo>
                  <a:lnTo>
                    <a:pt x="63158" y="1896"/>
                  </a:lnTo>
                  <a:lnTo>
                    <a:pt x="63101" y="1558"/>
                  </a:lnTo>
                  <a:lnTo>
                    <a:pt x="63026" y="1239"/>
                  </a:lnTo>
                  <a:lnTo>
                    <a:pt x="62895" y="901"/>
                  </a:lnTo>
                  <a:lnTo>
                    <a:pt x="62782" y="695"/>
                  </a:lnTo>
                  <a:lnTo>
                    <a:pt x="62670" y="507"/>
                  </a:lnTo>
                  <a:lnTo>
                    <a:pt x="62520" y="357"/>
                  </a:lnTo>
                  <a:lnTo>
                    <a:pt x="62370" y="226"/>
                  </a:lnTo>
                  <a:lnTo>
                    <a:pt x="62201" y="132"/>
                  </a:lnTo>
                  <a:lnTo>
                    <a:pt x="61994" y="57"/>
                  </a:lnTo>
                  <a:lnTo>
                    <a:pt x="61769" y="19"/>
                  </a:lnTo>
                  <a:lnTo>
                    <a:pt x="61525" y="1"/>
                  </a:lnTo>
                  <a:close/>
                </a:path>
              </a:pathLst>
            </a:custGeom>
            <a:solidFill>
              <a:schemeClr val="lt1"/>
            </a:solidFill>
            <a:ln w="38100" cap="flat" cmpd="sng">
              <a:solidFill>
                <a:schemeClr val="dk1"/>
              </a:solidFill>
              <a:prstDash val="solid"/>
              <a:round/>
              <a:headEnd type="none" w="sm" len="sm"/>
              <a:tailEnd type="none" w="sm" len="sm"/>
            </a:ln>
            <a:effectLst>
              <a:outerShdw dist="95250" dir="552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flipH="1">
              <a:off x="7498349" y="1284837"/>
              <a:ext cx="1290258" cy="420025"/>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solidFill>
                    <a:schemeClr val="lt2"/>
                  </a:solidFill>
                  <a:latin typeface="Luckiest Guy"/>
                </a:rPr>
                <a:t>Bam!</a:t>
              </a:r>
            </a:p>
          </p:txBody>
        </p:sp>
      </p:grpSp>
      <p:sp>
        <p:nvSpPr>
          <p:cNvPr id="72" name="Google Shape;72;p2"/>
          <p:cNvSpPr txBox="1">
            <a:spLocks noGrp="1"/>
          </p:cNvSpPr>
          <p:nvPr>
            <p:ph type="subTitle" idx="1"/>
          </p:nvPr>
        </p:nvSpPr>
        <p:spPr>
          <a:xfrm>
            <a:off x="2059200" y="3155288"/>
            <a:ext cx="5025600" cy="597000"/>
          </a:xfrm>
          <a:prstGeom prst="rect">
            <a:avLst/>
          </a:prstGeom>
          <a:solidFill>
            <a:schemeClr val="lt2"/>
          </a:solidFill>
          <a:ln w="38100" cap="flat" cmpd="sng">
            <a:solidFill>
              <a:schemeClr val="dk1"/>
            </a:solidFill>
            <a:prstDash val="solid"/>
            <a:round/>
            <a:headEnd type="none" w="sm" len="sm"/>
            <a:tailEnd type="none" w="sm" len="sm"/>
          </a:ln>
          <a:effectLst>
            <a:outerShdw dist="57150" dir="3660000" algn="bl" rotWithShape="0">
              <a:srgbClr val="000000">
                <a:alpha val="50000"/>
              </a:srgbClr>
            </a:outerShdw>
          </a:effectLst>
        </p:spPr>
        <p:txBody>
          <a:bodyPr spcFirstLastPara="1" wrap="square" lIns="91425" tIns="91425" rIns="91425" bIns="91425" anchor="ctr" anchorCtr="0">
            <a:noAutofit/>
          </a:bodyPr>
          <a:lstStyle>
            <a:lvl1pPr lvl="0" algn="ctr" rtl="0">
              <a:lnSpc>
                <a:spcPct val="100000"/>
              </a:lnSpc>
              <a:spcBef>
                <a:spcPts val="0"/>
              </a:spcBef>
              <a:spcAft>
                <a:spcPts val="0"/>
              </a:spcAft>
              <a:buSzPts val="2800"/>
              <a:buFont typeface="Dosis"/>
              <a:buNone/>
              <a:defRPr sz="1800">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73" name="Google Shape;73;p2"/>
          <p:cNvGrpSpPr/>
          <p:nvPr/>
        </p:nvGrpSpPr>
        <p:grpSpPr>
          <a:xfrm>
            <a:off x="6452455" y="3630869"/>
            <a:ext cx="2916089" cy="1515249"/>
            <a:chOff x="238125" y="1001475"/>
            <a:chExt cx="7143775" cy="3712025"/>
          </a:xfrm>
        </p:grpSpPr>
        <p:sp>
          <p:nvSpPr>
            <p:cNvPr id="74" name="Google Shape;74;p2"/>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1">
  <p:cSld name="CUSTOM_19">
    <p:spTree>
      <p:nvGrpSpPr>
        <p:cNvPr id="1" name="Shape 2906"/>
        <p:cNvGrpSpPr/>
        <p:nvPr/>
      </p:nvGrpSpPr>
      <p:grpSpPr>
        <a:xfrm>
          <a:off x="0" y="0"/>
          <a:ext cx="0" cy="0"/>
          <a:chOff x="0" y="0"/>
          <a:chExt cx="0" cy="0"/>
        </a:xfrm>
      </p:grpSpPr>
      <p:grpSp>
        <p:nvGrpSpPr>
          <p:cNvPr id="2907" name="Google Shape;2907;p24"/>
          <p:cNvGrpSpPr/>
          <p:nvPr/>
        </p:nvGrpSpPr>
        <p:grpSpPr>
          <a:xfrm rot="10800000" flipH="1">
            <a:off x="7346160" y="-119252"/>
            <a:ext cx="2226727" cy="1997501"/>
            <a:chOff x="7342668" y="3326955"/>
            <a:chExt cx="2226727" cy="1997501"/>
          </a:xfrm>
        </p:grpSpPr>
        <p:sp>
          <p:nvSpPr>
            <p:cNvPr id="2908" name="Google Shape;2908;p24"/>
            <p:cNvSpPr/>
            <p:nvPr/>
          </p:nvSpPr>
          <p:spPr>
            <a:xfrm flipH="1">
              <a:off x="7856990" y="3643506"/>
              <a:ext cx="1326125" cy="1566100"/>
            </a:xfrm>
            <a:custGeom>
              <a:avLst/>
              <a:gdLst/>
              <a:ahLst/>
              <a:cxnLst/>
              <a:rect l="l" t="t" r="r" b="b"/>
              <a:pathLst>
                <a:path w="53045" h="62644" extrusionOk="0">
                  <a:moveTo>
                    <a:pt x="1515" y="62644"/>
                  </a:moveTo>
                  <a:lnTo>
                    <a:pt x="53045" y="62644"/>
                  </a:lnTo>
                  <a:lnTo>
                    <a:pt x="0" y="0"/>
                  </a:lnTo>
                  <a:close/>
                </a:path>
              </a:pathLst>
            </a:custGeom>
            <a:solidFill>
              <a:schemeClr val="accent1"/>
            </a:solidFill>
            <a:ln>
              <a:noFill/>
            </a:ln>
          </p:spPr>
        </p:sp>
        <p:sp>
          <p:nvSpPr>
            <p:cNvPr id="2909" name="Google Shape;2909;p24"/>
            <p:cNvSpPr/>
            <p:nvPr/>
          </p:nvSpPr>
          <p:spPr>
            <a:xfrm rot="-2374513">
              <a:off x="7277302" y="4004226"/>
              <a:ext cx="2357459" cy="642959"/>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grpSp>
      <p:sp>
        <p:nvSpPr>
          <p:cNvPr id="2910" name="Google Shape;2910;p24"/>
          <p:cNvSpPr/>
          <p:nvPr/>
        </p:nvSpPr>
        <p:spPr>
          <a:xfrm rot="10800000" flipH="1">
            <a:off x="1150650" y="336775"/>
            <a:ext cx="6842700" cy="719475"/>
          </a:xfrm>
          <a:custGeom>
            <a:avLst/>
            <a:gdLst/>
            <a:ahLst/>
            <a:cxnLst/>
            <a:rect l="l" t="t" r="r" b="b"/>
            <a:pathLst>
              <a:path w="273708" h="28779" extrusionOk="0">
                <a:moveTo>
                  <a:pt x="9185" y="1837"/>
                </a:moveTo>
                <a:lnTo>
                  <a:pt x="0" y="26330"/>
                </a:lnTo>
                <a:lnTo>
                  <a:pt x="273708" y="28779"/>
                </a:lnTo>
                <a:lnTo>
                  <a:pt x="267585" y="0"/>
                </a:lnTo>
                <a:close/>
              </a:path>
            </a:pathLst>
          </a:custGeom>
          <a:solidFill>
            <a:schemeClr val="lt1"/>
          </a:solidFill>
          <a:ln w="38100" cap="flat" cmpd="sng">
            <a:solidFill>
              <a:schemeClr val="dk1"/>
            </a:solidFill>
            <a:prstDash val="solid"/>
            <a:round/>
            <a:headEnd type="none" w="med" len="med"/>
            <a:tailEnd type="none" w="med" len="med"/>
          </a:ln>
          <a:effectLst>
            <a:outerShdw dist="95250" dir="5400000" algn="bl" rotWithShape="0">
              <a:srgbClr val="000000">
                <a:alpha val="20000"/>
              </a:srgbClr>
            </a:outerShdw>
          </a:effectLst>
        </p:spPr>
      </p:sp>
      <p:sp>
        <p:nvSpPr>
          <p:cNvPr id="2911" name="Google Shape;2911;p24"/>
          <p:cNvSpPr txBox="1">
            <a:spLocks noGrp="1"/>
          </p:cNvSpPr>
          <p:nvPr>
            <p:ph type="subTitle" idx="1"/>
          </p:nvPr>
        </p:nvSpPr>
        <p:spPr>
          <a:xfrm>
            <a:off x="3048333" y="1398850"/>
            <a:ext cx="1436400" cy="1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000" b="1"/>
            </a:lvl1pPr>
            <a:lvl2pPr lvl="1" rtl="0">
              <a:lnSpc>
                <a:spcPct val="100000"/>
              </a:lnSpc>
              <a:spcBef>
                <a:spcPts val="0"/>
              </a:spcBef>
              <a:spcAft>
                <a:spcPts val="0"/>
              </a:spcAft>
              <a:buNone/>
              <a:defRPr sz="2000" b="1"/>
            </a:lvl2pPr>
            <a:lvl3pPr lvl="2" rtl="0">
              <a:lnSpc>
                <a:spcPct val="100000"/>
              </a:lnSpc>
              <a:spcBef>
                <a:spcPts val="0"/>
              </a:spcBef>
              <a:spcAft>
                <a:spcPts val="0"/>
              </a:spcAft>
              <a:buNone/>
              <a:defRPr sz="2000" b="1"/>
            </a:lvl3pPr>
            <a:lvl4pPr lvl="3" rtl="0">
              <a:lnSpc>
                <a:spcPct val="100000"/>
              </a:lnSpc>
              <a:spcBef>
                <a:spcPts val="0"/>
              </a:spcBef>
              <a:spcAft>
                <a:spcPts val="0"/>
              </a:spcAft>
              <a:buNone/>
              <a:defRPr sz="2000" b="1"/>
            </a:lvl4pPr>
            <a:lvl5pPr lvl="4" rtl="0">
              <a:lnSpc>
                <a:spcPct val="100000"/>
              </a:lnSpc>
              <a:spcBef>
                <a:spcPts val="0"/>
              </a:spcBef>
              <a:spcAft>
                <a:spcPts val="0"/>
              </a:spcAft>
              <a:buNone/>
              <a:defRPr sz="2000" b="1"/>
            </a:lvl5pPr>
            <a:lvl6pPr lvl="5" rtl="0">
              <a:lnSpc>
                <a:spcPct val="100000"/>
              </a:lnSpc>
              <a:spcBef>
                <a:spcPts val="0"/>
              </a:spcBef>
              <a:spcAft>
                <a:spcPts val="0"/>
              </a:spcAft>
              <a:buNone/>
              <a:defRPr sz="2000" b="1"/>
            </a:lvl6pPr>
            <a:lvl7pPr lvl="6" rtl="0">
              <a:lnSpc>
                <a:spcPct val="100000"/>
              </a:lnSpc>
              <a:spcBef>
                <a:spcPts val="0"/>
              </a:spcBef>
              <a:spcAft>
                <a:spcPts val="0"/>
              </a:spcAft>
              <a:buNone/>
              <a:defRPr sz="2000" b="1"/>
            </a:lvl7pPr>
            <a:lvl8pPr lvl="7" rtl="0">
              <a:lnSpc>
                <a:spcPct val="100000"/>
              </a:lnSpc>
              <a:spcBef>
                <a:spcPts val="0"/>
              </a:spcBef>
              <a:spcAft>
                <a:spcPts val="0"/>
              </a:spcAft>
              <a:buNone/>
              <a:defRPr sz="2000" b="1"/>
            </a:lvl8pPr>
            <a:lvl9pPr lvl="8" rtl="0">
              <a:lnSpc>
                <a:spcPct val="100000"/>
              </a:lnSpc>
              <a:spcBef>
                <a:spcPts val="0"/>
              </a:spcBef>
              <a:spcAft>
                <a:spcPts val="0"/>
              </a:spcAft>
              <a:buNone/>
              <a:defRPr sz="2000" b="1"/>
            </a:lvl9pPr>
          </a:lstStyle>
          <a:p>
            <a:endParaRPr/>
          </a:p>
        </p:txBody>
      </p:sp>
      <p:sp>
        <p:nvSpPr>
          <p:cNvPr id="2912" name="Google Shape;2912;p24"/>
          <p:cNvSpPr txBox="1">
            <a:spLocks noGrp="1"/>
          </p:cNvSpPr>
          <p:nvPr>
            <p:ph type="subTitle" idx="2"/>
          </p:nvPr>
        </p:nvSpPr>
        <p:spPr>
          <a:xfrm>
            <a:off x="3048322" y="1661650"/>
            <a:ext cx="41235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913" name="Google Shape;2913;p24"/>
          <p:cNvSpPr txBox="1">
            <a:spLocks noGrp="1"/>
          </p:cNvSpPr>
          <p:nvPr>
            <p:ph type="subTitle" idx="3"/>
          </p:nvPr>
        </p:nvSpPr>
        <p:spPr>
          <a:xfrm>
            <a:off x="4084028" y="2624119"/>
            <a:ext cx="2011800" cy="183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2000" b="1"/>
            </a:lvl1pPr>
            <a:lvl2pPr lvl="1" algn="r" rtl="0">
              <a:lnSpc>
                <a:spcPct val="100000"/>
              </a:lnSpc>
              <a:spcBef>
                <a:spcPts val="0"/>
              </a:spcBef>
              <a:spcAft>
                <a:spcPts val="0"/>
              </a:spcAft>
              <a:buNone/>
              <a:defRPr sz="2000" b="1"/>
            </a:lvl2pPr>
            <a:lvl3pPr lvl="2" algn="r" rtl="0">
              <a:lnSpc>
                <a:spcPct val="100000"/>
              </a:lnSpc>
              <a:spcBef>
                <a:spcPts val="0"/>
              </a:spcBef>
              <a:spcAft>
                <a:spcPts val="0"/>
              </a:spcAft>
              <a:buNone/>
              <a:defRPr sz="2000" b="1"/>
            </a:lvl3pPr>
            <a:lvl4pPr lvl="3" algn="r" rtl="0">
              <a:lnSpc>
                <a:spcPct val="100000"/>
              </a:lnSpc>
              <a:spcBef>
                <a:spcPts val="0"/>
              </a:spcBef>
              <a:spcAft>
                <a:spcPts val="0"/>
              </a:spcAft>
              <a:buNone/>
              <a:defRPr sz="2000" b="1"/>
            </a:lvl4pPr>
            <a:lvl5pPr lvl="4" algn="r" rtl="0">
              <a:lnSpc>
                <a:spcPct val="100000"/>
              </a:lnSpc>
              <a:spcBef>
                <a:spcPts val="0"/>
              </a:spcBef>
              <a:spcAft>
                <a:spcPts val="0"/>
              </a:spcAft>
              <a:buNone/>
              <a:defRPr sz="2000" b="1"/>
            </a:lvl5pPr>
            <a:lvl6pPr lvl="5" algn="r" rtl="0">
              <a:lnSpc>
                <a:spcPct val="100000"/>
              </a:lnSpc>
              <a:spcBef>
                <a:spcPts val="0"/>
              </a:spcBef>
              <a:spcAft>
                <a:spcPts val="0"/>
              </a:spcAft>
              <a:buNone/>
              <a:defRPr sz="2000" b="1"/>
            </a:lvl6pPr>
            <a:lvl7pPr lvl="6" algn="r" rtl="0">
              <a:lnSpc>
                <a:spcPct val="100000"/>
              </a:lnSpc>
              <a:spcBef>
                <a:spcPts val="0"/>
              </a:spcBef>
              <a:spcAft>
                <a:spcPts val="0"/>
              </a:spcAft>
              <a:buNone/>
              <a:defRPr sz="2000" b="1"/>
            </a:lvl7pPr>
            <a:lvl8pPr lvl="7" algn="r" rtl="0">
              <a:lnSpc>
                <a:spcPct val="100000"/>
              </a:lnSpc>
              <a:spcBef>
                <a:spcPts val="0"/>
              </a:spcBef>
              <a:spcAft>
                <a:spcPts val="0"/>
              </a:spcAft>
              <a:buNone/>
              <a:defRPr sz="2000" b="1"/>
            </a:lvl8pPr>
            <a:lvl9pPr lvl="8" algn="r" rtl="0">
              <a:lnSpc>
                <a:spcPct val="100000"/>
              </a:lnSpc>
              <a:spcBef>
                <a:spcPts val="0"/>
              </a:spcBef>
              <a:spcAft>
                <a:spcPts val="0"/>
              </a:spcAft>
              <a:buNone/>
              <a:defRPr sz="2000" b="1"/>
            </a:lvl9pPr>
          </a:lstStyle>
          <a:p>
            <a:endParaRPr/>
          </a:p>
        </p:txBody>
      </p:sp>
      <p:sp>
        <p:nvSpPr>
          <p:cNvPr id="2914" name="Google Shape;2914;p24"/>
          <p:cNvSpPr txBox="1">
            <a:spLocks noGrp="1"/>
          </p:cNvSpPr>
          <p:nvPr>
            <p:ph type="subTitle" idx="4"/>
          </p:nvPr>
        </p:nvSpPr>
        <p:spPr>
          <a:xfrm>
            <a:off x="1972028" y="2890076"/>
            <a:ext cx="4123800" cy="548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lvl1pPr>
            <a:lvl2pPr lvl="1" algn="r" rtl="0">
              <a:lnSpc>
                <a:spcPct val="100000"/>
              </a:lnSpc>
              <a:spcBef>
                <a:spcPts val="0"/>
              </a:spcBef>
              <a:spcAft>
                <a:spcPts val="0"/>
              </a:spcAft>
              <a:buNone/>
              <a:defRPr sz="1600"/>
            </a:lvl2pPr>
            <a:lvl3pPr lvl="2" algn="r" rtl="0">
              <a:lnSpc>
                <a:spcPct val="100000"/>
              </a:lnSpc>
              <a:spcBef>
                <a:spcPts val="0"/>
              </a:spcBef>
              <a:spcAft>
                <a:spcPts val="0"/>
              </a:spcAft>
              <a:buNone/>
              <a:defRPr sz="1600"/>
            </a:lvl3pPr>
            <a:lvl4pPr lvl="3" algn="r" rtl="0">
              <a:lnSpc>
                <a:spcPct val="100000"/>
              </a:lnSpc>
              <a:spcBef>
                <a:spcPts val="0"/>
              </a:spcBef>
              <a:spcAft>
                <a:spcPts val="0"/>
              </a:spcAft>
              <a:buNone/>
              <a:defRPr sz="1600"/>
            </a:lvl4pPr>
            <a:lvl5pPr lvl="4" algn="r" rtl="0">
              <a:lnSpc>
                <a:spcPct val="100000"/>
              </a:lnSpc>
              <a:spcBef>
                <a:spcPts val="0"/>
              </a:spcBef>
              <a:spcAft>
                <a:spcPts val="0"/>
              </a:spcAft>
              <a:buNone/>
              <a:defRPr sz="1600"/>
            </a:lvl5pPr>
            <a:lvl6pPr lvl="5" algn="r" rtl="0">
              <a:lnSpc>
                <a:spcPct val="100000"/>
              </a:lnSpc>
              <a:spcBef>
                <a:spcPts val="0"/>
              </a:spcBef>
              <a:spcAft>
                <a:spcPts val="0"/>
              </a:spcAft>
              <a:buNone/>
              <a:defRPr sz="1600"/>
            </a:lvl6pPr>
            <a:lvl7pPr lvl="6" algn="r" rtl="0">
              <a:lnSpc>
                <a:spcPct val="100000"/>
              </a:lnSpc>
              <a:spcBef>
                <a:spcPts val="0"/>
              </a:spcBef>
              <a:spcAft>
                <a:spcPts val="0"/>
              </a:spcAft>
              <a:buNone/>
              <a:defRPr sz="1600"/>
            </a:lvl7pPr>
            <a:lvl8pPr lvl="7" algn="r" rtl="0">
              <a:lnSpc>
                <a:spcPct val="100000"/>
              </a:lnSpc>
              <a:spcBef>
                <a:spcPts val="0"/>
              </a:spcBef>
              <a:spcAft>
                <a:spcPts val="0"/>
              </a:spcAft>
              <a:buNone/>
              <a:defRPr sz="1600"/>
            </a:lvl8pPr>
            <a:lvl9pPr lvl="8" algn="r" rtl="0">
              <a:lnSpc>
                <a:spcPct val="100000"/>
              </a:lnSpc>
              <a:spcBef>
                <a:spcPts val="0"/>
              </a:spcBef>
              <a:spcAft>
                <a:spcPts val="0"/>
              </a:spcAft>
              <a:buNone/>
              <a:defRPr sz="1600"/>
            </a:lvl9pPr>
          </a:lstStyle>
          <a:p>
            <a:endParaRPr/>
          </a:p>
        </p:txBody>
      </p:sp>
      <p:sp>
        <p:nvSpPr>
          <p:cNvPr id="2915" name="Google Shape;2915;p24"/>
          <p:cNvSpPr txBox="1">
            <a:spLocks noGrp="1"/>
          </p:cNvSpPr>
          <p:nvPr>
            <p:ph type="subTitle" idx="5"/>
          </p:nvPr>
        </p:nvSpPr>
        <p:spPr>
          <a:xfrm>
            <a:off x="3048172" y="3849388"/>
            <a:ext cx="2011800" cy="1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000" b="1"/>
            </a:lvl1pPr>
            <a:lvl2pPr lvl="1" rtl="0">
              <a:lnSpc>
                <a:spcPct val="100000"/>
              </a:lnSpc>
              <a:spcBef>
                <a:spcPts val="0"/>
              </a:spcBef>
              <a:spcAft>
                <a:spcPts val="0"/>
              </a:spcAft>
              <a:buNone/>
              <a:defRPr sz="2000" b="1"/>
            </a:lvl2pPr>
            <a:lvl3pPr lvl="2" rtl="0">
              <a:lnSpc>
                <a:spcPct val="100000"/>
              </a:lnSpc>
              <a:spcBef>
                <a:spcPts val="0"/>
              </a:spcBef>
              <a:spcAft>
                <a:spcPts val="0"/>
              </a:spcAft>
              <a:buNone/>
              <a:defRPr sz="2000" b="1"/>
            </a:lvl3pPr>
            <a:lvl4pPr lvl="3" rtl="0">
              <a:lnSpc>
                <a:spcPct val="100000"/>
              </a:lnSpc>
              <a:spcBef>
                <a:spcPts val="0"/>
              </a:spcBef>
              <a:spcAft>
                <a:spcPts val="0"/>
              </a:spcAft>
              <a:buNone/>
              <a:defRPr sz="2000" b="1"/>
            </a:lvl4pPr>
            <a:lvl5pPr lvl="4" rtl="0">
              <a:lnSpc>
                <a:spcPct val="100000"/>
              </a:lnSpc>
              <a:spcBef>
                <a:spcPts val="0"/>
              </a:spcBef>
              <a:spcAft>
                <a:spcPts val="0"/>
              </a:spcAft>
              <a:buNone/>
              <a:defRPr sz="2000" b="1"/>
            </a:lvl5pPr>
            <a:lvl6pPr lvl="5" rtl="0">
              <a:lnSpc>
                <a:spcPct val="100000"/>
              </a:lnSpc>
              <a:spcBef>
                <a:spcPts val="0"/>
              </a:spcBef>
              <a:spcAft>
                <a:spcPts val="0"/>
              </a:spcAft>
              <a:buNone/>
              <a:defRPr sz="2000" b="1"/>
            </a:lvl6pPr>
            <a:lvl7pPr lvl="6" rtl="0">
              <a:lnSpc>
                <a:spcPct val="100000"/>
              </a:lnSpc>
              <a:spcBef>
                <a:spcPts val="0"/>
              </a:spcBef>
              <a:spcAft>
                <a:spcPts val="0"/>
              </a:spcAft>
              <a:buNone/>
              <a:defRPr sz="2000" b="1"/>
            </a:lvl7pPr>
            <a:lvl8pPr lvl="7" rtl="0">
              <a:lnSpc>
                <a:spcPct val="100000"/>
              </a:lnSpc>
              <a:spcBef>
                <a:spcPts val="0"/>
              </a:spcBef>
              <a:spcAft>
                <a:spcPts val="0"/>
              </a:spcAft>
              <a:buNone/>
              <a:defRPr sz="2000" b="1"/>
            </a:lvl8pPr>
            <a:lvl9pPr lvl="8" rtl="0">
              <a:lnSpc>
                <a:spcPct val="100000"/>
              </a:lnSpc>
              <a:spcBef>
                <a:spcPts val="0"/>
              </a:spcBef>
              <a:spcAft>
                <a:spcPts val="0"/>
              </a:spcAft>
              <a:buNone/>
              <a:defRPr sz="2000" b="1"/>
            </a:lvl9pPr>
          </a:lstStyle>
          <a:p>
            <a:endParaRPr/>
          </a:p>
        </p:txBody>
      </p:sp>
      <p:sp>
        <p:nvSpPr>
          <p:cNvPr id="2916" name="Google Shape;2916;p24"/>
          <p:cNvSpPr txBox="1">
            <a:spLocks noGrp="1"/>
          </p:cNvSpPr>
          <p:nvPr>
            <p:ph type="subTitle" idx="6"/>
          </p:nvPr>
        </p:nvSpPr>
        <p:spPr>
          <a:xfrm>
            <a:off x="3048172" y="4118502"/>
            <a:ext cx="4123800" cy="36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917" name="Google Shape;2917;p24"/>
          <p:cNvSpPr/>
          <p:nvPr/>
        </p:nvSpPr>
        <p:spPr>
          <a:xfrm rot="1026189">
            <a:off x="732391" y="341529"/>
            <a:ext cx="505162" cy="581714"/>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sp>
        <p:nvSpPr>
          <p:cNvPr id="2918" name="Google Shape;2918;p24"/>
          <p:cNvSpPr/>
          <p:nvPr/>
        </p:nvSpPr>
        <p:spPr>
          <a:xfrm>
            <a:off x="8029925" y="56860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24"/>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920" name="Google Shape;2920;p24"/>
          <p:cNvGrpSpPr/>
          <p:nvPr/>
        </p:nvGrpSpPr>
        <p:grpSpPr>
          <a:xfrm flipH="1">
            <a:off x="-412774" y="3256463"/>
            <a:ext cx="2226727" cy="1997501"/>
            <a:chOff x="7342668" y="3326955"/>
            <a:chExt cx="2226727" cy="1997501"/>
          </a:xfrm>
        </p:grpSpPr>
        <p:sp>
          <p:nvSpPr>
            <p:cNvPr id="2921" name="Google Shape;2921;p24"/>
            <p:cNvSpPr/>
            <p:nvPr/>
          </p:nvSpPr>
          <p:spPr>
            <a:xfrm flipH="1">
              <a:off x="7856990" y="3643506"/>
              <a:ext cx="1326125" cy="1566100"/>
            </a:xfrm>
            <a:custGeom>
              <a:avLst/>
              <a:gdLst/>
              <a:ahLst/>
              <a:cxnLst/>
              <a:rect l="l" t="t" r="r" b="b"/>
              <a:pathLst>
                <a:path w="53045" h="62644" extrusionOk="0">
                  <a:moveTo>
                    <a:pt x="1515" y="62644"/>
                  </a:moveTo>
                  <a:lnTo>
                    <a:pt x="53045" y="62644"/>
                  </a:lnTo>
                  <a:lnTo>
                    <a:pt x="0" y="0"/>
                  </a:lnTo>
                  <a:close/>
                </a:path>
              </a:pathLst>
            </a:custGeom>
            <a:solidFill>
              <a:schemeClr val="dk2"/>
            </a:solidFill>
            <a:ln>
              <a:noFill/>
            </a:ln>
          </p:spPr>
        </p:sp>
        <p:sp>
          <p:nvSpPr>
            <p:cNvPr id="2922" name="Google Shape;2922;p24"/>
            <p:cNvSpPr/>
            <p:nvPr/>
          </p:nvSpPr>
          <p:spPr>
            <a:xfrm rot="-2374513">
              <a:off x="7277302" y="4004226"/>
              <a:ext cx="2357459" cy="642959"/>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grpSp>
      <p:pic>
        <p:nvPicPr>
          <p:cNvPr id="2923" name="Google Shape;2923;p24"/>
          <p:cNvPicPr preferRelativeResize="0"/>
          <p:nvPr/>
        </p:nvPicPr>
        <p:blipFill rotWithShape="1">
          <a:blip r:embed="rId2">
            <a:alphaModFix amt="18000"/>
          </a:blip>
          <a:srcRect l="188" t="58554" r="762" b="62"/>
          <a:stretch/>
        </p:blipFill>
        <p:spPr>
          <a:xfrm rot="5400000">
            <a:off x="6980291" y="2976875"/>
            <a:ext cx="3687250" cy="646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2924"/>
        <p:cNvGrpSpPr/>
        <p:nvPr/>
      </p:nvGrpSpPr>
      <p:grpSpPr>
        <a:xfrm>
          <a:off x="0" y="0"/>
          <a:ext cx="0" cy="0"/>
          <a:chOff x="0" y="0"/>
          <a:chExt cx="0" cy="0"/>
        </a:xfrm>
      </p:grpSpPr>
      <p:sp>
        <p:nvSpPr>
          <p:cNvPr id="2925" name="Google Shape;2925;p25"/>
          <p:cNvSpPr/>
          <p:nvPr/>
        </p:nvSpPr>
        <p:spPr>
          <a:xfrm rot="10800000" flipH="1">
            <a:off x="1150650" y="336775"/>
            <a:ext cx="6842700" cy="719475"/>
          </a:xfrm>
          <a:custGeom>
            <a:avLst/>
            <a:gdLst/>
            <a:ahLst/>
            <a:cxnLst/>
            <a:rect l="l" t="t" r="r" b="b"/>
            <a:pathLst>
              <a:path w="273708" h="28779" extrusionOk="0">
                <a:moveTo>
                  <a:pt x="9185" y="1837"/>
                </a:moveTo>
                <a:lnTo>
                  <a:pt x="0" y="26330"/>
                </a:lnTo>
                <a:lnTo>
                  <a:pt x="273708" y="28779"/>
                </a:lnTo>
                <a:lnTo>
                  <a:pt x="267585" y="0"/>
                </a:lnTo>
                <a:close/>
              </a:path>
            </a:pathLst>
          </a:custGeom>
          <a:solidFill>
            <a:schemeClr val="lt1"/>
          </a:solidFill>
          <a:ln w="38100" cap="flat" cmpd="sng">
            <a:solidFill>
              <a:schemeClr val="dk1"/>
            </a:solidFill>
            <a:prstDash val="solid"/>
            <a:round/>
            <a:headEnd type="none" w="med" len="med"/>
            <a:tailEnd type="none" w="med" len="med"/>
          </a:ln>
          <a:effectLst>
            <a:outerShdw dist="95250" dir="5400000" algn="bl" rotWithShape="0">
              <a:srgbClr val="000000">
                <a:alpha val="20000"/>
              </a:srgbClr>
            </a:outerShdw>
          </a:effectLst>
        </p:spPr>
      </p:sp>
      <p:sp>
        <p:nvSpPr>
          <p:cNvPr id="2926" name="Google Shape;2926;p25"/>
          <p:cNvSpPr txBox="1">
            <a:spLocks noGrp="1"/>
          </p:cNvSpPr>
          <p:nvPr>
            <p:ph type="subTitle" idx="1"/>
          </p:nvPr>
        </p:nvSpPr>
        <p:spPr>
          <a:xfrm>
            <a:off x="4819158" y="2971800"/>
            <a:ext cx="1435500" cy="18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27" name="Google Shape;2927;p25"/>
          <p:cNvSpPr txBox="1">
            <a:spLocks noGrp="1"/>
          </p:cNvSpPr>
          <p:nvPr>
            <p:ph type="subTitle" idx="2"/>
          </p:nvPr>
        </p:nvSpPr>
        <p:spPr>
          <a:xfrm>
            <a:off x="4690632" y="3364992"/>
            <a:ext cx="16917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28" name="Google Shape;2928;p25"/>
          <p:cNvSpPr txBox="1">
            <a:spLocks noGrp="1"/>
          </p:cNvSpPr>
          <p:nvPr>
            <p:ph type="subTitle" idx="3"/>
          </p:nvPr>
        </p:nvSpPr>
        <p:spPr>
          <a:xfrm>
            <a:off x="6748674" y="2971800"/>
            <a:ext cx="1435500" cy="18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29" name="Google Shape;2929;p25"/>
          <p:cNvSpPr txBox="1">
            <a:spLocks noGrp="1"/>
          </p:cNvSpPr>
          <p:nvPr>
            <p:ph type="subTitle" idx="4"/>
          </p:nvPr>
        </p:nvSpPr>
        <p:spPr>
          <a:xfrm>
            <a:off x="6620574" y="3364992"/>
            <a:ext cx="16917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30" name="Google Shape;2930;p25"/>
          <p:cNvSpPr txBox="1">
            <a:spLocks noGrp="1"/>
          </p:cNvSpPr>
          <p:nvPr>
            <p:ph type="subTitle" idx="5"/>
          </p:nvPr>
        </p:nvSpPr>
        <p:spPr>
          <a:xfrm>
            <a:off x="960125" y="2971800"/>
            <a:ext cx="1435500" cy="18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31" name="Google Shape;2931;p25"/>
          <p:cNvSpPr txBox="1">
            <a:spLocks noGrp="1"/>
          </p:cNvSpPr>
          <p:nvPr>
            <p:ph type="subTitle" idx="6"/>
          </p:nvPr>
        </p:nvSpPr>
        <p:spPr>
          <a:xfrm>
            <a:off x="832025" y="3364992"/>
            <a:ext cx="16917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32" name="Google Shape;2932;p25"/>
          <p:cNvSpPr txBox="1">
            <a:spLocks noGrp="1"/>
          </p:cNvSpPr>
          <p:nvPr>
            <p:ph type="subTitle" idx="7"/>
          </p:nvPr>
        </p:nvSpPr>
        <p:spPr>
          <a:xfrm>
            <a:off x="2889641" y="2971800"/>
            <a:ext cx="1435500" cy="18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33" name="Google Shape;2933;p25"/>
          <p:cNvSpPr txBox="1">
            <a:spLocks noGrp="1"/>
          </p:cNvSpPr>
          <p:nvPr>
            <p:ph type="subTitle" idx="8"/>
          </p:nvPr>
        </p:nvSpPr>
        <p:spPr>
          <a:xfrm>
            <a:off x="2761400" y="3364992"/>
            <a:ext cx="16917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34" name="Google Shape;2934;p25"/>
          <p:cNvSpPr/>
          <p:nvPr/>
        </p:nvSpPr>
        <p:spPr>
          <a:xfrm rot="1026189">
            <a:off x="732391" y="341529"/>
            <a:ext cx="505162" cy="581714"/>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sp>
        <p:nvSpPr>
          <p:cNvPr id="2935" name="Google Shape;2935;p25"/>
          <p:cNvSpPr/>
          <p:nvPr/>
        </p:nvSpPr>
        <p:spPr>
          <a:xfrm>
            <a:off x="8029925" y="56860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25"/>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37" name="Google Shape;2937;p25"/>
          <p:cNvSpPr/>
          <p:nvPr/>
        </p:nvSpPr>
        <p:spPr>
          <a:xfrm rot="5400000" flipH="1">
            <a:off x="2146981" y="2396067"/>
            <a:ext cx="629700" cy="49293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25"/>
          <p:cNvSpPr/>
          <p:nvPr/>
        </p:nvSpPr>
        <p:spPr>
          <a:xfrm rot="5400000">
            <a:off x="2170919" y="2269428"/>
            <a:ext cx="826625" cy="5174100"/>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sp>
        <p:nvSpPr>
          <p:cNvPr id="2939" name="Google Shape;2939;p25"/>
          <p:cNvSpPr/>
          <p:nvPr/>
        </p:nvSpPr>
        <p:spPr>
          <a:xfrm flipH="1">
            <a:off x="8516015" y="242130"/>
            <a:ext cx="629700" cy="49293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25"/>
          <p:cNvSpPr/>
          <p:nvPr/>
        </p:nvSpPr>
        <p:spPr>
          <a:xfrm>
            <a:off x="8413314" y="-2670"/>
            <a:ext cx="826625" cy="5174100"/>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grpSp>
        <p:nvGrpSpPr>
          <p:cNvPr id="2941" name="Google Shape;2941;p25"/>
          <p:cNvGrpSpPr/>
          <p:nvPr/>
        </p:nvGrpSpPr>
        <p:grpSpPr>
          <a:xfrm>
            <a:off x="6240535" y="3628244"/>
            <a:ext cx="2916089" cy="1515249"/>
            <a:chOff x="238125" y="1001475"/>
            <a:chExt cx="7143775" cy="3712025"/>
          </a:xfrm>
        </p:grpSpPr>
        <p:sp>
          <p:nvSpPr>
            <p:cNvPr id="2942" name="Google Shape;2942;p25"/>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25"/>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25"/>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25"/>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25"/>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25"/>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948" name="Google Shape;2948;p25"/>
          <p:cNvPicPr preferRelativeResize="0"/>
          <p:nvPr/>
        </p:nvPicPr>
        <p:blipFill rotWithShape="1">
          <a:blip r:embed="rId2">
            <a:alphaModFix amt="18000"/>
          </a:blip>
          <a:srcRect l="188" t="58554" r="762" b="62"/>
          <a:stretch/>
        </p:blipFill>
        <p:spPr>
          <a:xfrm rot="-5400000">
            <a:off x="-1820462" y="1820463"/>
            <a:ext cx="4414300" cy="7733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1">
  <p:cSld name="CUSTOM_14">
    <p:spTree>
      <p:nvGrpSpPr>
        <p:cNvPr id="1" name="Shape 2949"/>
        <p:cNvGrpSpPr/>
        <p:nvPr/>
      </p:nvGrpSpPr>
      <p:grpSpPr>
        <a:xfrm>
          <a:off x="0" y="0"/>
          <a:ext cx="0" cy="0"/>
          <a:chOff x="0" y="0"/>
          <a:chExt cx="0" cy="0"/>
        </a:xfrm>
      </p:grpSpPr>
      <p:sp>
        <p:nvSpPr>
          <p:cNvPr id="2950" name="Google Shape;2950;p26"/>
          <p:cNvSpPr/>
          <p:nvPr/>
        </p:nvSpPr>
        <p:spPr>
          <a:xfrm rot="10800000" flipH="1">
            <a:off x="1150650" y="336775"/>
            <a:ext cx="6842700" cy="719475"/>
          </a:xfrm>
          <a:custGeom>
            <a:avLst/>
            <a:gdLst/>
            <a:ahLst/>
            <a:cxnLst/>
            <a:rect l="l" t="t" r="r" b="b"/>
            <a:pathLst>
              <a:path w="273708" h="28779" extrusionOk="0">
                <a:moveTo>
                  <a:pt x="9185" y="1837"/>
                </a:moveTo>
                <a:lnTo>
                  <a:pt x="0" y="26330"/>
                </a:lnTo>
                <a:lnTo>
                  <a:pt x="273708" y="28779"/>
                </a:lnTo>
                <a:lnTo>
                  <a:pt x="267585" y="0"/>
                </a:lnTo>
                <a:close/>
              </a:path>
            </a:pathLst>
          </a:custGeom>
          <a:solidFill>
            <a:schemeClr val="lt1"/>
          </a:solidFill>
          <a:ln w="38100" cap="flat" cmpd="sng">
            <a:solidFill>
              <a:schemeClr val="dk1"/>
            </a:solidFill>
            <a:prstDash val="solid"/>
            <a:round/>
            <a:headEnd type="none" w="med" len="med"/>
            <a:tailEnd type="none" w="med" len="med"/>
          </a:ln>
          <a:effectLst>
            <a:outerShdw dist="95250" dir="5400000" algn="bl" rotWithShape="0">
              <a:srgbClr val="000000">
                <a:alpha val="20000"/>
              </a:srgbClr>
            </a:outerShdw>
          </a:effectLst>
        </p:spPr>
      </p:sp>
      <p:sp>
        <p:nvSpPr>
          <p:cNvPr id="2951" name="Google Shape;2951;p26"/>
          <p:cNvSpPr/>
          <p:nvPr/>
        </p:nvSpPr>
        <p:spPr>
          <a:xfrm rot="1026189">
            <a:off x="732391" y="341529"/>
            <a:ext cx="505162" cy="581714"/>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sp>
        <p:nvSpPr>
          <p:cNvPr id="2952" name="Google Shape;2952;p26"/>
          <p:cNvSpPr/>
          <p:nvPr/>
        </p:nvSpPr>
        <p:spPr>
          <a:xfrm>
            <a:off x="8029925" y="56860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26"/>
          <p:cNvSpPr txBox="1">
            <a:spLocks noGrp="1"/>
          </p:cNvSpPr>
          <p:nvPr>
            <p:ph type="subTitle" idx="1"/>
          </p:nvPr>
        </p:nvSpPr>
        <p:spPr>
          <a:xfrm>
            <a:off x="1842431" y="2010368"/>
            <a:ext cx="18654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54" name="Google Shape;2954;p26"/>
          <p:cNvSpPr txBox="1">
            <a:spLocks noGrp="1"/>
          </p:cNvSpPr>
          <p:nvPr>
            <p:ph type="subTitle" idx="2"/>
          </p:nvPr>
        </p:nvSpPr>
        <p:spPr>
          <a:xfrm>
            <a:off x="1840631" y="2331224"/>
            <a:ext cx="18690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55" name="Google Shape;2955;p26"/>
          <p:cNvSpPr txBox="1">
            <a:spLocks noGrp="1"/>
          </p:cNvSpPr>
          <p:nvPr>
            <p:ph type="subTitle" idx="3"/>
          </p:nvPr>
        </p:nvSpPr>
        <p:spPr>
          <a:xfrm>
            <a:off x="1842431" y="3817458"/>
            <a:ext cx="18654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56" name="Google Shape;2956;p26"/>
          <p:cNvSpPr txBox="1">
            <a:spLocks noGrp="1"/>
          </p:cNvSpPr>
          <p:nvPr>
            <p:ph type="subTitle" idx="4"/>
          </p:nvPr>
        </p:nvSpPr>
        <p:spPr>
          <a:xfrm>
            <a:off x="5437969" y="2010368"/>
            <a:ext cx="18654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57" name="Google Shape;2957;p26"/>
          <p:cNvSpPr txBox="1">
            <a:spLocks noGrp="1"/>
          </p:cNvSpPr>
          <p:nvPr>
            <p:ph type="subTitle" idx="5"/>
          </p:nvPr>
        </p:nvSpPr>
        <p:spPr>
          <a:xfrm>
            <a:off x="5437969" y="2331224"/>
            <a:ext cx="18654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58" name="Google Shape;2958;p26"/>
          <p:cNvSpPr txBox="1">
            <a:spLocks noGrp="1"/>
          </p:cNvSpPr>
          <p:nvPr>
            <p:ph type="subTitle" idx="6"/>
          </p:nvPr>
        </p:nvSpPr>
        <p:spPr>
          <a:xfrm>
            <a:off x="1842431" y="4138320"/>
            <a:ext cx="18654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59" name="Google Shape;2959;p26"/>
          <p:cNvSpPr txBox="1">
            <a:spLocks noGrp="1"/>
          </p:cNvSpPr>
          <p:nvPr>
            <p:ph type="subTitle" idx="7"/>
          </p:nvPr>
        </p:nvSpPr>
        <p:spPr>
          <a:xfrm>
            <a:off x="5437969" y="3817458"/>
            <a:ext cx="18654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60" name="Google Shape;2960;p26"/>
          <p:cNvSpPr txBox="1">
            <a:spLocks noGrp="1"/>
          </p:cNvSpPr>
          <p:nvPr>
            <p:ph type="subTitle" idx="8"/>
          </p:nvPr>
        </p:nvSpPr>
        <p:spPr>
          <a:xfrm>
            <a:off x="5437969" y="4138320"/>
            <a:ext cx="18654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61" name="Google Shape;2961;p26"/>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62" name="Google Shape;2962;p26"/>
          <p:cNvSpPr/>
          <p:nvPr/>
        </p:nvSpPr>
        <p:spPr>
          <a:xfrm>
            <a:off x="8018800" y="499050"/>
            <a:ext cx="1288250" cy="4673050"/>
          </a:xfrm>
          <a:custGeom>
            <a:avLst/>
            <a:gdLst/>
            <a:ahLst/>
            <a:cxnLst/>
            <a:rect l="l" t="t" r="r" b="b"/>
            <a:pathLst>
              <a:path w="51530" h="186922" extrusionOk="0">
                <a:moveTo>
                  <a:pt x="0" y="186922"/>
                </a:moveTo>
                <a:lnTo>
                  <a:pt x="51530" y="186922"/>
                </a:lnTo>
                <a:lnTo>
                  <a:pt x="45973" y="0"/>
                </a:lnTo>
                <a:close/>
              </a:path>
            </a:pathLst>
          </a:custGeom>
          <a:solidFill>
            <a:schemeClr val="accent1"/>
          </a:solidFill>
          <a:ln w="9525" cap="flat" cmpd="sng">
            <a:solidFill>
              <a:schemeClr val="dk2"/>
            </a:solidFill>
            <a:prstDash val="solid"/>
            <a:round/>
            <a:headEnd type="none" w="med" len="med"/>
            <a:tailEnd type="none" w="med" len="med"/>
          </a:ln>
        </p:spPr>
      </p:sp>
      <p:sp>
        <p:nvSpPr>
          <p:cNvPr id="2963" name="Google Shape;2963;p26"/>
          <p:cNvSpPr/>
          <p:nvPr/>
        </p:nvSpPr>
        <p:spPr>
          <a:xfrm rot="1216344" flipH="1">
            <a:off x="8250544" y="116377"/>
            <a:ext cx="826664" cy="5174343"/>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sp>
        <p:nvSpPr>
          <p:cNvPr id="2964" name="Google Shape;2964;p26"/>
          <p:cNvSpPr/>
          <p:nvPr/>
        </p:nvSpPr>
        <p:spPr>
          <a:xfrm>
            <a:off x="-39025" y="-6150"/>
            <a:ext cx="820925" cy="5216125"/>
          </a:xfrm>
          <a:custGeom>
            <a:avLst/>
            <a:gdLst/>
            <a:ahLst/>
            <a:cxnLst/>
            <a:rect l="l" t="t" r="r" b="b"/>
            <a:pathLst>
              <a:path w="32837" h="208645" extrusionOk="0">
                <a:moveTo>
                  <a:pt x="32837" y="0"/>
                </a:moveTo>
                <a:lnTo>
                  <a:pt x="1515" y="0"/>
                </a:lnTo>
                <a:lnTo>
                  <a:pt x="0" y="208140"/>
                </a:lnTo>
                <a:lnTo>
                  <a:pt x="23239" y="208645"/>
                </a:lnTo>
                <a:close/>
              </a:path>
            </a:pathLst>
          </a:custGeom>
          <a:solidFill>
            <a:schemeClr val="dk2"/>
          </a:solidFill>
          <a:ln>
            <a:noFill/>
          </a:ln>
        </p:spPr>
      </p:sp>
      <p:sp>
        <p:nvSpPr>
          <p:cNvPr id="2965" name="Google Shape;2965;p26"/>
          <p:cNvSpPr/>
          <p:nvPr/>
        </p:nvSpPr>
        <p:spPr>
          <a:xfrm rot="517948" flipH="1">
            <a:off x="243359" y="32720"/>
            <a:ext cx="826649" cy="5174249"/>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pic>
        <p:nvPicPr>
          <p:cNvPr id="2966" name="Google Shape;2966;p26"/>
          <p:cNvPicPr preferRelativeResize="0"/>
          <p:nvPr/>
        </p:nvPicPr>
        <p:blipFill rotWithShape="1">
          <a:blip r:embed="rId2">
            <a:alphaModFix amt="18000"/>
          </a:blip>
          <a:srcRect l="83112" r="-4464"/>
          <a:stretch/>
        </p:blipFill>
        <p:spPr>
          <a:xfrm flipH="1">
            <a:off x="7303376" y="-12725"/>
            <a:ext cx="1869000" cy="3670125"/>
          </a:xfrm>
          <a:prstGeom prst="rect">
            <a:avLst/>
          </a:prstGeom>
          <a:noFill/>
          <a:ln>
            <a:noFill/>
          </a:ln>
        </p:spPr>
      </p:pic>
      <p:pic>
        <p:nvPicPr>
          <p:cNvPr id="2967" name="Google Shape;2967;p26"/>
          <p:cNvPicPr preferRelativeResize="0"/>
          <p:nvPr/>
        </p:nvPicPr>
        <p:blipFill rotWithShape="1">
          <a:blip r:embed="rId2">
            <a:alphaModFix amt="18000"/>
          </a:blip>
          <a:srcRect l="83112" r="-4464"/>
          <a:stretch/>
        </p:blipFill>
        <p:spPr>
          <a:xfrm rot="-5400000">
            <a:off x="887921" y="2386580"/>
            <a:ext cx="1869000" cy="3670125"/>
          </a:xfrm>
          <a:prstGeom prst="rect">
            <a:avLst/>
          </a:prstGeom>
          <a:noFill/>
          <a:ln>
            <a:noFill/>
          </a:ln>
        </p:spPr>
      </p:pic>
      <p:grpSp>
        <p:nvGrpSpPr>
          <p:cNvPr id="2968" name="Google Shape;2968;p26"/>
          <p:cNvGrpSpPr/>
          <p:nvPr/>
        </p:nvGrpSpPr>
        <p:grpSpPr>
          <a:xfrm>
            <a:off x="7679856" y="4214521"/>
            <a:ext cx="1501840" cy="530376"/>
            <a:chOff x="6823979" y="1061962"/>
            <a:chExt cx="2451583" cy="865778"/>
          </a:xfrm>
        </p:grpSpPr>
        <p:sp>
          <p:nvSpPr>
            <p:cNvPr id="2969" name="Google Shape;2969;p26"/>
            <p:cNvSpPr/>
            <p:nvPr/>
          </p:nvSpPr>
          <p:spPr>
            <a:xfrm>
              <a:off x="6823979" y="1061962"/>
              <a:ext cx="2451583" cy="865778"/>
            </a:xfrm>
            <a:custGeom>
              <a:avLst/>
              <a:gdLst/>
              <a:ahLst/>
              <a:cxnLst/>
              <a:rect l="l" t="t" r="r" b="b"/>
              <a:pathLst>
                <a:path w="63177" h="22311" extrusionOk="0">
                  <a:moveTo>
                    <a:pt x="61525" y="1"/>
                  </a:moveTo>
                  <a:lnTo>
                    <a:pt x="52425" y="38"/>
                  </a:lnTo>
                  <a:lnTo>
                    <a:pt x="43344" y="76"/>
                  </a:lnTo>
                  <a:lnTo>
                    <a:pt x="27789" y="113"/>
                  </a:lnTo>
                  <a:lnTo>
                    <a:pt x="12234" y="151"/>
                  </a:lnTo>
                  <a:lnTo>
                    <a:pt x="12027" y="151"/>
                  </a:lnTo>
                  <a:lnTo>
                    <a:pt x="11840" y="188"/>
                  </a:lnTo>
                  <a:lnTo>
                    <a:pt x="11652" y="226"/>
                  </a:lnTo>
                  <a:lnTo>
                    <a:pt x="11483" y="301"/>
                  </a:lnTo>
                  <a:lnTo>
                    <a:pt x="11314" y="376"/>
                  </a:lnTo>
                  <a:lnTo>
                    <a:pt x="11164" y="470"/>
                  </a:lnTo>
                  <a:lnTo>
                    <a:pt x="11014" y="582"/>
                  </a:lnTo>
                  <a:lnTo>
                    <a:pt x="10864" y="714"/>
                  </a:lnTo>
                  <a:lnTo>
                    <a:pt x="10583" y="1033"/>
                  </a:lnTo>
                  <a:lnTo>
                    <a:pt x="10339" y="1352"/>
                  </a:lnTo>
                  <a:lnTo>
                    <a:pt x="10132" y="1689"/>
                  </a:lnTo>
                  <a:lnTo>
                    <a:pt x="9945" y="2046"/>
                  </a:lnTo>
                  <a:lnTo>
                    <a:pt x="9813" y="2421"/>
                  </a:lnTo>
                  <a:lnTo>
                    <a:pt x="9682" y="2815"/>
                  </a:lnTo>
                  <a:lnTo>
                    <a:pt x="9588" y="3209"/>
                  </a:lnTo>
                  <a:lnTo>
                    <a:pt x="9532" y="3622"/>
                  </a:lnTo>
                  <a:lnTo>
                    <a:pt x="8800" y="8857"/>
                  </a:lnTo>
                  <a:lnTo>
                    <a:pt x="8781" y="8988"/>
                  </a:lnTo>
                  <a:lnTo>
                    <a:pt x="8725" y="9120"/>
                  </a:lnTo>
                  <a:lnTo>
                    <a:pt x="8669" y="9232"/>
                  </a:lnTo>
                  <a:lnTo>
                    <a:pt x="8594" y="9345"/>
                  </a:lnTo>
                  <a:lnTo>
                    <a:pt x="8500" y="9420"/>
                  </a:lnTo>
                  <a:lnTo>
                    <a:pt x="8406" y="9495"/>
                  </a:lnTo>
                  <a:lnTo>
                    <a:pt x="8275" y="9570"/>
                  </a:lnTo>
                  <a:lnTo>
                    <a:pt x="8143" y="9608"/>
                  </a:lnTo>
                  <a:lnTo>
                    <a:pt x="5873" y="10283"/>
                  </a:lnTo>
                  <a:lnTo>
                    <a:pt x="0" y="12047"/>
                  </a:lnTo>
                  <a:lnTo>
                    <a:pt x="113" y="12122"/>
                  </a:lnTo>
                  <a:lnTo>
                    <a:pt x="244" y="12178"/>
                  </a:lnTo>
                  <a:lnTo>
                    <a:pt x="488" y="12234"/>
                  </a:lnTo>
                  <a:lnTo>
                    <a:pt x="7111" y="14111"/>
                  </a:lnTo>
                  <a:lnTo>
                    <a:pt x="7374" y="14186"/>
                  </a:lnTo>
                  <a:lnTo>
                    <a:pt x="7581" y="14280"/>
                  </a:lnTo>
                  <a:lnTo>
                    <a:pt x="7731" y="14374"/>
                  </a:lnTo>
                  <a:lnTo>
                    <a:pt x="7787" y="14430"/>
                  </a:lnTo>
                  <a:lnTo>
                    <a:pt x="7843" y="14505"/>
                  </a:lnTo>
                  <a:lnTo>
                    <a:pt x="7881" y="14580"/>
                  </a:lnTo>
                  <a:lnTo>
                    <a:pt x="7900" y="14655"/>
                  </a:lnTo>
                  <a:lnTo>
                    <a:pt x="7937" y="14843"/>
                  </a:lnTo>
                  <a:lnTo>
                    <a:pt x="7937" y="15049"/>
                  </a:lnTo>
                  <a:lnTo>
                    <a:pt x="7900" y="15330"/>
                  </a:lnTo>
                  <a:lnTo>
                    <a:pt x="7618" y="17244"/>
                  </a:lnTo>
                  <a:lnTo>
                    <a:pt x="7374" y="19177"/>
                  </a:lnTo>
                  <a:lnTo>
                    <a:pt x="7337" y="19458"/>
                  </a:lnTo>
                  <a:lnTo>
                    <a:pt x="7318" y="19721"/>
                  </a:lnTo>
                  <a:lnTo>
                    <a:pt x="7318" y="20003"/>
                  </a:lnTo>
                  <a:lnTo>
                    <a:pt x="7318" y="20265"/>
                  </a:lnTo>
                  <a:lnTo>
                    <a:pt x="7355" y="20528"/>
                  </a:lnTo>
                  <a:lnTo>
                    <a:pt x="7412" y="20791"/>
                  </a:lnTo>
                  <a:lnTo>
                    <a:pt x="7487" y="21053"/>
                  </a:lnTo>
                  <a:lnTo>
                    <a:pt x="7581" y="21316"/>
                  </a:lnTo>
                  <a:lnTo>
                    <a:pt x="7712" y="21616"/>
                  </a:lnTo>
                  <a:lnTo>
                    <a:pt x="7862" y="21841"/>
                  </a:lnTo>
                  <a:lnTo>
                    <a:pt x="8031" y="22010"/>
                  </a:lnTo>
                  <a:lnTo>
                    <a:pt x="8200" y="22142"/>
                  </a:lnTo>
                  <a:lnTo>
                    <a:pt x="8387" y="22217"/>
                  </a:lnTo>
                  <a:lnTo>
                    <a:pt x="8575" y="22273"/>
                  </a:lnTo>
                  <a:lnTo>
                    <a:pt x="8800" y="22292"/>
                  </a:lnTo>
                  <a:lnTo>
                    <a:pt x="9025" y="22310"/>
                  </a:lnTo>
                  <a:lnTo>
                    <a:pt x="18501" y="22273"/>
                  </a:lnTo>
                  <a:lnTo>
                    <a:pt x="27976" y="22235"/>
                  </a:lnTo>
                  <a:lnTo>
                    <a:pt x="43137" y="22198"/>
                  </a:lnTo>
                  <a:lnTo>
                    <a:pt x="58317" y="22160"/>
                  </a:lnTo>
                  <a:lnTo>
                    <a:pt x="58504" y="22142"/>
                  </a:lnTo>
                  <a:lnTo>
                    <a:pt x="58673" y="22123"/>
                  </a:lnTo>
                  <a:lnTo>
                    <a:pt x="58842" y="22085"/>
                  </a:lnTo>
                  <a:lnTo>
                    <a:pt x="58992" y="22029"/>
                  </a:lnTo>
                  <a:lnTo>
                    <a:pt x="59142" y="21954"/>
                  </a:lnTo>
                  <a:lnTo>
                    <a:pt x="59292" y="21879"/>
                  </a:lnTo>
                  <a:lnTo>
                    <a:pt x="59424" y="21785"/>
                  </a:lnTo>
                  <a:lnTo>
                    <a:pt x="59574" y="21654"/>
                  </a:lnTo>
                  <a:lnTo>
                    <a:pt x="59799" y="21429"/>
                  </a:lnTo>
                  <a:lnTo>
                    <a:pt x="60024" y="21166"/>
                  </a:lnTo>
                  <a:lnTo>
                    <a:pt x="60231" y="20903"/>
                  </a:lnTo>
                  <a:lnTo>
                    <a:pt x="60399" y="20622"/>
                  </a:lnTo>
                  <a:lnTo>
                    <a:pt x="60550" y="20322"/>
                  </a:lnTo>
                  <a:lnTo>
                    <a:pt x="60681" y="20021"/>
                  </a:lnTo>
                  <a:lnTo>
                    <a:pt x="60775" y="19702"/>
                  </a:lnTo>
                  <a:lnTo>
                    <a:pt x="60850" y="19383"/>
                  </a:lnTo>
                  <a:lnTo>
                    <a:pt x="61094" y="17695"/>
                  </a:lnTo>
                  <a:lnTo>
                    <a:pt x="61356" y="16006"/>
                  </a:lnTo>
                  <a:lnTo>
                    <a:pt x="61825" y="12629"/>
                  </a:lnTo>
                  <a:lnTo>
                    <a:pt x="63083" y="3622"/>
                  </a:lnTo>
                  <a:lnTo>
                    <a:pt x="63158" y="2928"/>
                  </a:lnTo>
                  <a:lnTo>
                    <a:pt x="63176" y="2590"/>
                  </a:lnTo>
                  <a:lnTo>
                    <a:pt x="63176" y="2252"/>
                  </a:lnTo>
                  <a:lnTo>
                    <a:pt x="63158" y="1896"/>
                  </a:lnTo>
                  <a:lnTo>
                    <a:pt x="63101" y="1558"/>
                  </a:lnTo>
                  <a:lnTo>
                    <a:pt x="63026" y="1239"/>
                  </a:lnTo>
                  <a:lnTo>
                    <a:pt x="62895" y="901"/>
                  </a:lnTo>
                  <a:lnTo>
                    <a:pt x="62782" y="695"/>
                  </a:lnTo>
                  <a:lnTo>
                    <a:pt x="62670" y="507"/>
                  </a:lnTo>
                  <a:lnTo>
                    <a:pt x="62520" y="357"/>
                  </a:lnTo>
                  <a:lnTo>
                    <a:pt x="62370" y="226"/>
                  </a:lnTo>
                  <a:lnTo>
                    <a:pt x="62201" y="132"/>
                  </a:lnTo>
                  <a:lnTo>
                    <a:pt x="61994" y="57"/>
                  </a:lnTo>
                  <a:lnTo>
                    <a:pt x="61769" y="19"/>
                  </a:lnTo>
                  <a:lnTo>
                    <a:pt x="61525" y="1"/>
                  </a:lnTo>
                  <a:close/>
                </a:path>
              </a:pathLst>
            </a:custGeom>
            <a:solidFill>
              <a:schemeClr val="lt1"/>
            </a:solidFill>
            <a:ln w="38100" cap="flat" cmpd="sng">
              <a:solidFill>
                <a:schemeClr val="dk1"/>
              </a:solidFill>
              <a:prstDash val="solid"/>
              <a:round/>
              <a:headEnd type="none" w="sm" len="sm"/>
              <a:tailEnd type="none" w="sm" len="sm"/>
            </a:ln>
            <a:effectLst>
              <a:outerShdw dist="95250" dir="552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26"/>
            <p:cNvSpPr/>
            <p:nvPr/>
          </p:nvSpPr>
          <p:spPr>
            <a:xfrm>
              <a:off x="7498349" y="1284837"/>
              <a:ext cx="1290258" cy="420025"/>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solidFill>
                    <a:schemeClr val="lt2"/>
                  </a:solidFill>
                  <a:latin typeface="Luckiest Guy"/>
                </a:rPr>
                <a:t>Bam!</a:t>
              </a: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3">
    <p:spTree>
      <p:nvGrpSpPr>
        <p:cNvPr id="1" name="Shape 2971"/>
        <p:cNvGrpSpPr/>
        <p:nvPr/>
      </p:nvGrpSpPr>
      <p:grpSpPr>
        <a:xfrm>
          <a:off x="0" y="0"/>
          <a:ext cx="0" cy="0"/>
          <a:chOff x="0" y="0"/>
          <a:chExt cx="0" cy="0"/>
        </a:xfrm>
      </p:grpSpPr>
      <p:pic>
        <p:nvPicPr>
          <p:cNvPr id="2972" name="Google Shape;2972;p27"/>
          <p:cNvPicPr preferRelativeResize="0"/>
          <p:nvPr/>
        </p:nvPicPr>
        <p:blipFill rotWithShape="1">
          <a:blip r:embed="rId2">
            <a:alphaModFix amt="18000"/>
          </a:blip>
          <a:srcRect l="83485" r="-4464"/>
          <a:stretch/>
        </p:blipFill>
        <p:spPr>
          <a:xfrm>
            <a:off x="13593" y="0"/>
            <a:ext cx="1836273" cy="3670125"/>
          </a:xfrm>
          <a:prstGeom prst="rect">
            <a:avLst/>
          </a:prstGeom>
          <a:noFill/>
          <a:ln>
            <a:noFill/>
          </a:ln>
        </p:spPr>
      </p:pic>
      <p:pic>
        <p:nvPicPr>
          <p:cNvPr id="2973" name="Google Shape;2973;p27"/>
          <p:cNvPicPr preferRelativeResize="0"/>
          <p:nvPr/>
        </p:nvPicPr>
        <p:blipFill rotWithShape="1">
          <a:blip r:embed="rId2">
            <a:alphaModFix amt="18000"/>
          </a:blip>
          <a:srcRect l="83485" r="-4464"/>
          <a:stretch/>
        </p:blipFill>
        <p:spPr>
          <a:xfrm flipH="1">
            <a:off x="7268878" y="0"/>
            <a:ext cx="1836273" cy="3670125"/>
          </a:xfrm>
          <a:prstGeom prst="rect">
            <a:avLst/>
          </a:prstGeom>
          <a:noFill/>
          <a:ln>
            <a:noFill/>
          </a:ln>
        </p:spPr>
      </p:pic>
      <p:sp>
        <p:nvSpPr>
          <p:cNvPr id="2974" name="Google Shape;2974;p27"/>
          <p:cNvSpPr/>
          <p:nvPr/>
        </p:nvSpPr>
        <p:spPr>
          <a:xfrm rot="10800000" flipH="1">
            <a:off x="1150650" y="336775"/>
            <a:ext cx="6842700" cy="719475"/>
          </a:xfrm>
          <a:custGeom>
            <a:avLst/>
            <a:gdLst/>
            <a:ahLst/>
            <a:cxnLst/>
            <a:rect l="l" t="t" r="r" b="b"/>
            <a:pathLst>
              <a:path w="273708" h="28779" extrusionOk="0">
                <a:moveTo>
                  <a:pt x="9185" y="1837"/>
                </a:moveTo>
                <a:lnTo>
                  <a:pt x="0" y="26330"/>
                </a:lnTo>
                <a:lnTo>
                  <a:pt x="273708" y="28779"/>
                </a:lnTo>
                <a:lnTo>
                  <a:pt x="267585" y="0"/>
                </a:lnTo>
                <a:close/>
              </a:path>
            </a:pathLst>
          </a:custGeom>
          <a:solidFill>
            <a:schemeClr val="lt1"/>
          </a:solidFill>
          <a:ln w="38100" cap="flat" cmpd="sng">
            <a:solidFill>
              <a:schemeClr val="dk1"/>
            </a:solidFill>
            <a:prstDash val="solid"/>
            <a:round/>
            <a:headEnd type="none" w="med" len="med"/>
            <a:tailEnd type="none" w="med" len="med"/>
          </a:ln>
          <a:effectLst>
            <a:outerShdw dist="95250" dir="5400000" algn="bl" rotWithShape="0">
              <a:srgbClr val="000000">
                <a:alpha val="20000"/>
              </a:srgbClr>
            </a:outerShdw>
          </a:effectLst>
        </p:spPr>
      </p:sp>
      <p:sp>
        <p:nvSpPr>
          <p:cNvPr id="2975" name="Google Shape;2975;p27"/>
          <p:cNvSpPr txBox="1">
            <a:spLocks noGrp="1"/>
          </p:cNvSpPr>
          <p:nvPr>
            <p:ph type="subTitle" idx="1"/>
          </p:nvPr>
        </p:nvSpPr>
        <p:spPr>
          <a:xfrm>
            <a:off x="1268322" y="2003346"/>
            <a:ext cx="1463100" cy="2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76" name="Google Shape;2976;p27"/>
          <p:cNvSpPr txBox="1">
            <a:spLocks noGrp="1"/>
          </p:cNvSpPr>
          <p:nvPr>
            <p:ph type="subTitle" idx="2"/>
          </p:nvPr>
        </p:nvSpPr>
        <p:spPr>
          <a:xfrm>
            <a:off x="1104222" y="2326606"/>
            <a:ext cx="17913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77" name="Google Shape;2977;p27"/>
          <p:cNvSpPr txBox="1">
            <a:spLocks noGrp="1"/>
          </p:cNvSpPr>
          <p:nvPr>
            <p:ph type="subTitle" idx="3"/>
          </p:nvPr>
        </p:nvSpPr>
        <p:spPr>
          <a:xfrm>
            <a:off x="3840450" y="2003346"/>
            <a:ext cx="14631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78" name="Google Shape;2978;p27"/>
          <p:cNvSpPr txBox="1">
            <a:spLocks noGrp="1"/>
          </p:cNvSpPr>
          <p:nvPr>
            <p:ph type="subTitle" idx="4"/>
          </p:nvPr>
        </p:nvSpPr>
        <p:spPr>
          <a:xfrm>
            <a:off x="3674700" y="2326606"/>
            <a:ext cx="17946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79" name="Google Shape;2979;p27"/>
          <p:cNvSpPr txBox="1">
            <a:spLocks noGrp="1"/>
          </p:cNvSpPr>
          <p:nvPr>
            <p:ph type="subTitle" idx="5"/>
          </p:nvPr>
        </p:nvSpPr>
        <p:spPr>
          <a:xfrm>
            <a:off x="6412578" y="2003346"/>
            <a:ext cx="14631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80" name="Google Shape;2980;p27"/>
          <p:cNvSpPr txBox="1">
            <a:spLocks noGrp="1"/>
          </p:cNvSpPr>
          <p:nvPr>
            <p:ph type="subTitle" idx="6"/>
          </p:nvPr>
        </p:nvSpPr>
        <p:spPr>
          <a:xfrm>
            <a:off x="6246828" y="2326606"/>
            <a:ext cx="17946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81" name="Google Shape;2981;p27"/>
          <p:cNvSpPr txBox="1">
            <a:spLocks noGrp="1"/>
          </p:cNvSpPr>
          <p:nvPr>
            <p:ph type="subTitle" idx="7"/>
          </p:nvPr>
        </p:nvSpPr>
        <p:spPr>
          <a:xfrm>
            <a:off x="1268322" y="3694034"/>
            <a:ext cx="14631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82" name="Google Shape;2982;p27"/>
          <p:cNvSpPr txBox="1">
            <a:spLocks noGrp="1"/>
          </p:cNvSpPr>
          <p:nvPr>
            <p:ph type="subTitle" idx="8"/>
          </p:nvPr>
        </p:nvSpPr>
        <p:spPr>
          <a:xfrm>
            <a:off x="1102572" y="4012380"/>
            <a:ext cx="17946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83" name="Google Shape;2983;p27"/>
          <p:cNvSpPr txBox="1">
            <a:spLocks noGrp="1"/>
          </p:cNvSpPr>
          <p:nvPr>
            <p:ph type="subTitle" idx="9"/>
          </p:nvPr>
        </p:nvSpPr>
        <p:spPr>
          <a:xfrm>
            <a:off x="3840450" y="3694034"/>
            <a:ext cx="14631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84" name="Google Shape;2984;p27"/>
          <p:cNvSpPr txBox="1">
            <a:spLocks noGrp="1"/>
          </p:cNvSpPr>
          <p:nvPr>
            <p:ph type="subTitle" idx="13"/>
          </p:nvPr>
        </p:nvSpPr>
        <p:spPr>
          <a:xfrm>
            <a:off x="3674700" y="4012380"/>
            <a:ext cx="17946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85" name="Google Shape;2985;p27"/>
          <p:cNvSpPr txBox="1">
            <a:spLocks noGrp="1"/>
          </p:cNvSpPr>
          <p:nvPr>
            <p:ph type="subTitle" idx="14"/>
          </p:nvPr>
        </p:nvSpPr>
        <p:spPr>
          <a:xfrm>
            <a:off x="6412578" y="3694034"/>
            <a:ext cx="14631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86" name="Google Shape;2986;p27"/>
          <p:cNvSpPr txBox="1">
            <a:spLocks noGrp="1"/>
          </p:cNvSpPr>
          <p:nvPr>
            <p:ph type="subTitle" idx="15"/>
          </p:nvPr>
        </p:nvSpPr>
        <p:spPr>
          <a:xfrm>
            <a:off x="6246828" y="4012380"/>
            <a:ext cx="17946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87" name="Google Shape;2987;p27"/>
          <p:cNvSpPr txBox="1">
            <a:spLocks noGrp="1"/>
          </p:cNvSpPr>
          <p:nvPr>
            <p:ph type="title"/>
          </p:nvPr>
        </p:nvSpPr>
        <p:spPr>
          <a:xfrm>
            <a:off x="713225" y="557784"/>
            <a:ext cx="7717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None/>
              <a:defRPr/>
            </a:lvl1pPr>
            <a:lvl2pPr lvl="1" algn="ctr" rtl="0">
              <a:spcBef>
                <a:spcPts val="0"/>
              </a:spcBef>
              <a:spcAft>
                <a:spcPts val="0"/>
              </a:spcAft>
              <a:buClr>
                <a:schemeClr val="dk1"/>
              </a:buClr>
              <a:buSzPts val="2800"/>
              <a:buNone/>
              <a:defRPr sz="2800">
                <a:solidFill>
                  <a:schemeClr val="dk1"/>
                </a:solidFill>
              </a:defRPr>
            </a:lvl2pPr>
            <a:lvl3pPr lvl="2" algn="ctr" rtl="0">
              <a:spcBef>
                <a:spcPts val="0"/>
              </a:spcBef>
              <a:spcAft>
                <a:spcPts val="0"/>
              </a:spcAft>
              <a:buClr>
                <a:schemeClr val="dk1"/>
              </a:buClr>
              <a:buSzPts val="2800"/>
              <a:buNone/>
              <a:defRPr sz="2800">
                <a:solidFill>
                  <a:schemeClr val="dk1"/>
                </a:solidFill>
              </a:defRPr>
            </a:lvl3pPr>
            <a:lvl4pPr lvl="3" algn="ctr" rtl="0">
              <a:spcBef>
                <a:spcPts val="0"/>
              </a:spcBef>
              <a:spcAft>
                <a:spcPts val="0"/>
              </a:spcAft>
              <a:buClr>
                <a:schemeClr val="dk1"/>
              </a:buClr>
              <a:buSzPts val="2800"/>
              <a:buNone/>
              <a:defRPr sz="2800">
                <a:solidFill>
                  <a:schemeClr val="dk1"/>
                </a:solidFill>
              </a:defRPr>
            </a:lvl4pPr>
            <a:lvl5pPr lvl="4" algn="ctr" rtl="0">
              <a:spcBef>
                <a:spcPts val="0"/>
              </a:spcBef>
              <a:spcAft>
                <a:spcPts val="0"/>
              </a:spcAft>
              <a:buClr>
                <a:schemeClr val="dk1"/>
              </a:buClr>
              <a:buSzPts val="2800"/>
              <a:buNone/>
              <a:defRPr sz="2800">
                <a:solidFill>
                  <a:schemeClr val="dk1"/>
                </a:solidFill>
              </a:defRPr>
            </a:lvl5pPr>
            <a:lvl6pPr lvl="5" algn="ctr" rtl="0">
              <a:spcBef>
                <a:spcPts val="0"/>
              </a:spcBef>
              <a:spcAft>
                <a:spcPts val="0"/>
              </a:spcAft>
              <a:buClr>
                <a:schemeClr val="dk1"/>
              </a:buClr>
              <a:buSzPts val="2800"/>
              <a:buNone/>
              <a:defRPr sz="2800">
                <a:solidFill>
                  <a:schemeClr val="dk1"/>
                </a:solidFill>
              </a:defRPr>
            </a:lvl6pPr>
            <a:lvl7pPr lvl="6" algn="ctr" rtl="0">
              <a:spcBef>
                <a:spcPts val="0"/>
              </a:spcBef>
              <a:spcAft>
                <a:spcPts val="0"/>
              </a:spcAft>
              <a:buClr>
                <a:schemeClr val="dk1"/>
              </a:buClr>
              <a:buSzPts val="2800"/>
              <a:buNone/>
              <a:defRPr sz="2800">
                <a:solidFill>
                  <a:schemeClr val="dk1"/>
                </a:solidFill>
              </a:defRPr>
            </a:lvl7pPr>
            <a:lvl8pPr lvl="7" algn="ctr" rtl="0">
              <a:spcBef>
                <a:spcPts val="0"/>
              </a:spcBef>
              <a:spcAft>
                <a:spcPts val="0"/>
              </a:spcAft>
              <a:buClr>
                <a:schemeClr val="dk1"/>
              </a:buClr>
              <a:buSzPts val="2800"/>
              <a:buNone/>
              <a:defRPr sz="2800">
                <a:solidFill>
                  <a:schemeClr val="dk1"/>
                </a:solidFill>
              </a:defRPr>
            </a:lvl8pPr>
            <a:lvl9pPr lvl="8" algn="ctr" rtl="0">
              <a:spcBef>
                <a:spcPts val="0"/>
              </a:spcBef>
              <a:spcAft>
                <a:spcPts val="0"/>
              </a:spcAft>
              <a:buClr>
                <a:schemeClr val="dk1"/>
              </a:buClr>
              <a:buSzPts val="2800"/>
              <a:buNone/>
              <a:defRPr sz="2800">
                <a:solidFill>
                  <a:schemeClr val="dk1"/>
                </a:solidFill>
              </a:defRPr>
            </a:lvl9pPr>
          </a:lstStyle>
          <a:p>
            <a:endParaRPr/>
          </a:p>
        </p:txBody>
      </p:sp>
      <p:sp>
        <p:nvSpPr>
          <p:cNvPr id="2988" name="Google Shape;2988;p27"/>
          <p:cNvSpPr/>
          <p:nvPr/>
        </p:nvSpPr>
        <p:spPr>
          <a:xfrm rot="1026189">
            <a:off x="732391" y="341529"/>
            <a:ext cx="505162" cy="581714"/>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sp>
        <p:nvSpPr>
          <p:cNvPr id="2989" name="Google Shape;2989;p27"/>
          <p:cNvSpPr/>
          <p:nvPr/>
        </p:nvSpPr>
        <p:spPr>
          <a:xfrm>
            <a:off x="8029925" y="56860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27"/>
          <p:cNvSpPr/>
          <p:nvPr/>
        </p:nvSpPr>
        <p:spPr>
          <a:xfrm>
            <a:off x="-64375" y="3643875"/>
            <a:ext cx="1326125" cy="1566100"/>
          </a:xfrm>
          <a:custGeom>
            <a:avLst/>
            <a:gdLst/>
            <a:ahLst/>
            <a:cxnLst/>
            <a:rect l="l" t="t" r="r" b="b"/>
            <a:pathLst>
              <a:path w="53045" h="62644" extrusionOk="0">
                <a:moveTo>
                  <a:pt x="1515" y="62644"/>
                </a:moveTo>
                <a:lnTo>
                  <a:pt x="53045" y="62644"/>
                </a:lnTo>
                <a:lnTo>
                  <a:pt x="0" y="0"/>
                </a:lnTo>
                <a:close/>
              </a:path>
            </a:pathLst>
          </a:custGeom>
          <a:solidFill>
            <a:schemeClr val="accent1"/>
          </a:solidFill>
          <a:ln>
            <a:noFill/>
          </a:ln>
        </p:spPr>
      </p:sp>
      <p:sp>
        <p:nvSpPr>
          <p:cNvPr id="2991" name="Google Shape;2991;p27"/>
          <p:cNvSpPr/>
          <p:nvPr/>
        </p:nvSpPr>
        <p:spPr>
          <a:xfrm rot="2374513" flipH="1">
            <a:off x="-541683" y="4004226"/>
            <a:ext cx="2357459" cy="642959"/>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grpSp>
        <p:nvGrpSpPr>
          <p:cNvPr id="2992" name="Google Shape;2992;p27"/>
          <p:cNvGrpSpPr/>
          <p:nvPr/>
        </p:nvGrpSpPr>
        <p:grpSpPr>
          <a:xfrm>
            <a:off x="7342668" y="3326955"/>
            <a:ext cx="2226727" cy="1997501"/>
            <a:chOff x="7342668" y="3326955"/>
            <a:chExt cx="2226727" cy="1997501"/>
          </a:xfrm>
        </p:grpSpPr>
        <p:sp>
          <p:nvSpPr>
            <p:cNvPr id="2993" name="Google Shape;2993;p27"/>
            <p:cNvSpPr/>
            <p:nvPr/>
          </p:nvSpPr>
          <p:spPr>
            <a:xfrm flipH="1">
              <a:off x="7856990" y="3643506"/>
              <a:ext cx="1326125" cy="1566100"/>
            </a:xfrm>
            <a:custGeom>
              <a:avLst/>
              <a:gdLst/>
              <a:ahLst/>
              <a:cxnLst/>
              <a:rect l="l" t="t" r="r" b="b"/>
              <a:pathLst>
                <a:path w="53045" h="62644" extrusionOk="0">
                  <a:moveTo>
                    <a:pt x="1515" y="62644"/>
                  </a:moveTo>
                  <a:lnTo>
                    <a:pt x="53045" y="62644"/>
                  </a:lnTo>
                  <a:lnTo>
                    <a:pt x="0" y="0"/>
                  </a:lnTo>
                  <a:close/>
                </a:path>
              </a:pathLst>
            </a:custGeom>
            <a:solidFill>
              <a:schemeClr val="dk2"/>
            </a:solidFill>
            <a:ln>
              <a:noFill/>
            </a:ln>
          </p:spPr>
        </p:sp>
        <p:sp>
          <p:nvSpPr>
            <p:cNvPr id="2994" name="Google Shape;2994;p27"/>
            <p:cNvSpPr/>
            <p:nvPr/>
          </p:nvSpPr>
          <p:spPr>
            <a:xfrm rot="-2374513">
              <a:off x="7277302" y="4004226"/>
              <a:ext cx="2357459" cy="642959"/>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grpSp>
      <p:grpSp>
        <p:nvGrpSpPr>
          <p:cNvPr id="2995" name="Google Shape;2995;p27"/>
          <p:cNvGrpSpPr/>
          <p:nvPr/>
        </p:nvGrpSpPr>
        <p:grpSpPr>
          <a:xfrm>
            <a:off x="8416401" y="4307743"/>
            <a:ext cx="723540" cy="901686"/>
            <a:chOff x="8416401" y="4307743"/>
            <a:chExt cx="723540" cy="901686"/>
          </a:xfrm>
        </p:grpSpPr>
        <p:sp>
          <p:nvSpPr>
            <p:cNvPr id="2996" name="Google Shape;2996;p27"/>
            <p:cNvSpPr/>
            <p:nvPr/>
          </p:nvSpPr>
          <p:spPr>
            <a:xfrm>
              <a:off x="9012252" y="4307743"/>
              <a:ext cx="50483" cy="39933"/>
            </a:xfrm>
            <a:custGeom>
              <a:avLst/>
              <a:gdLst/>
              <a:ahLst/>
              <a:cxnLst/>
              <a:rect l="l" t="t" r="r" b="b"/>
              <a:pathLst>
                <a:path w="4005" h="3168" extrusionOk="0">
                  <a:moveTo>
                    <a:pt x="1644" y="1"/>
                  </a:moveTo>
                  <a:lnTo>
                    <a:pt x="1524" y="31"/>
                  </a:lnTo>
                  <a:lnTo>
                    <a:pt x="1315" y="150"/>
                  </a:lnTo>
                  <a:lnTo>
                    <a:pt x="1076" y="329"/>
                  </a:lnTo>
                  <a:lnTo>
                    <a:pt x="867" y="509"/>
                  </a:lnTo>
                  <a:lnTo>
                    <a:pt x="419" y="987"/>
                  </a:lnTo>
                  <a:lnTo>
                    <a:pt x="209" y="1196"/>
                  </a:lnTo>
                  <a:lnTo>
                    <a:pt x="0" y="1405"/>
                  </a:lnTo>
                  <a:lnTo>
                    <a:pt x="419" y="1913"/>
                  </a:lnTo>
                  <a:lnTo>
                    <a:pt x="837" y="2421"/>
                  </a:lnTo>
                  <a:lnTo>
                    <a:pt x="1046" y="2660"/>
                  </a:lnTo>
                  <a:lnTo>
                    <a:pt x="1255" y="2869"/>
                  </a:lnTo>
                  <a:lnTo>
                    <a:pt x="1494" y="3048"/>
                  </a:lnTo>
                  <a:lnTo>
                    <a:pt x="1763" y="3138"/>
                  </a:lnTo>
                  <a:lnTo>
                    <a:pt x="1853" y="3168"/>
                  </a:lnTo>
                  <a:lnTo>
                    <a:pt x="1942" y="3138"/>
                  </a:lnTo>
                  <a:lnTo>
                    <a:pt x="2152" y="3078"/>
                  </a:lnTo>
                  <a:lnTo>
                    <a:pt x="2391" y="2899"/>
                  </a:lnTo>
                  <a:lnTo>
                    <a:pt x="2660" y="2690"/>
                  </a:lnTo>
                  <a:lnTo>
                    <a:pt x="3287" y="2182"/>
                  </a:lnTo>
                  <a:lnTo>
                    <a:pt x="3646" y="1883"/>
                  </a:lnTo>
                  <a:lnTo>
                    <a:pt x="4004" y="1584"/>
                  </a:lnTo>
                  <a:lnTo>
                    <a:pt x="3646" y="1285"/>
                  </a:lnTo>
                  <a:lnTo>
                    <a:pt x="3317" y="1017"/>
                  </a:lnTo>
                  <a:lnTo>
                    <a:pt x="2719" y="479"/>
                  </a:lnTo>
                  <a:lnTo>
                    <a:pt x="2450" y="270"/>
                  </a:lnTo>
                  <a:lnTo>
                    <a:pt x="2211" y="120"/>
                  </a:lnTo>
                  <a:lnTo>
                    <a:pt x="2002" y="31"/>
                  </a:lnTo>
                  <a:lnTo>
                    <a:pt x="1883"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27"/>
            <p:cNvSpPr/>
            <p:nvPr/>
          </p:nvSpPr>
          <p:spPr>
            <a:xfrm>
              <a:off x="9012252" y="4307743"/>
              <a:ext cx="50483" cy="39933"/>
            </a:xfrm>
            <a:custGeom>
              <a:avLst/>
              <a:gdLst/>
              <a:ahLst/>
              <a:cxnLst/>
              <a:rect l="l" t="t" r="r" b="b"/>
              <a:pathLst>
                <a:path w="4005" h="3168" extrusionOk="0">
                  <a:moveTo>
                    <a:pt x="1644" y="1"/>
                  </a:moveTo>
                  <a:lnTo>
                    <a:pt x="1524" y="31"/>
                  </a:lnTo>
                  <a:lnTo>
                    <a:pt x="1315" y="150"/>
                  </a:lnTo>
                  <a:lnTo>
                    <a:pt x="1076" y="329"/>
                  </a:lnTo>
                  <a:lnTo>
                    <a:pt x="867" y="509"/>
                  </a:lnTo>
                  <a:lnTo>
                    <a:pt x="419" y="987"/>
                  </a:lnTo>
                  <a:lnTo>
                    <a:pt x="209" y="1196"/>
                  </a:lnTo>
                  <a:lnTo>
                    <a:pt x="0" y="1405"/>
                  </a:lnTo>
                  <a:lnTo>
                    <a:pt x="419" y="1913"/>
                  </a:lnTo>
                  <a:lnTo>
                    <a:pt x="837" y="2421"/>
                  </a:lnTo>
                  <a:lnTo>
                    <a:pt x="1046" y="2660"/>
                  </a:lnTo>
                  <a:lnTo>
                    <a:pt x="1255" y="2869"/>
                  </a:lnTo>
                  <a:lnTo>
                    <a:pt x="1494" y="3048"/>
                  </a:lnTo>
                  <a:lnTo>
                    <a:pt x="1763" y="3138"/>
                  </a:lnTo>
                  <a:lnTo>
                    <a:pt x="1853" y="3168"/>
                  </a:lnTo>
                  <a:lnTo>
                    <a:pt x="1942" y="3138"/>
                  </a:lnTo>
                  <a:lnTo>
                    <a:pt x="2152" y="3078"/>
                  </a:lnTo>
                  <a:lnTo>
                    <a:pt x="2391" y="2899"/>
                  </a:lnTo>
                  <a:lnTo>
                    <a:pt x="2660" y="2690"/>
                  </a:lnTo>
                  <a:lnTo>
                    <a:pt x="3287" y="2182"/>
                  </a:lnTo>
                  <a:lnTo>
                    <a:pt x="3646" y="1883"/>
                  </a:lnTo>
                  <a:lnTo>
                    <a:pt x="4004" y="1584"/>
                  </a:lnTo>
                  <a:lnTo>
                    <a:pt x="3646" y="1285"/>
                  </a:lnTo>
                  <a:lnTo>
                    <a:pt x="3317" y="1017"/>
                  </a:lnTo>
                  <a:lnTo>
                    <a:pt x="2719" y="479"/>
                  </a:lnTo>
                  <a:lnTo>
                    <a:pt x="2450" y="270"/>
                  </a:lnTo>
                  <a:lnTo>
                    <a:pt x="2211" y="120"/>
                  </a:lnTo>
                  <a:lnTo>
                    <a:pt x="2002" y="31"/>
                  </a:lnTo>
                  <a:lnTo>
                    <a:pt x="1883"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27"/>
            <p:cNvSpPr/>
            <p:nvPr/>
          </p:nvSpPr>
          <p:spPr>
            <a:xfrm>
              <a:off x="8955756" y="4439187"/>
              <a:ext cx="76096" cy="68193"/>
            </a:xfrm>
            <a:custGeom>
              <a:avLst/>
              <a:gdLst/>
              <a:ahLst/>
              <a:cxnLst/>
              <a:rect l="l" t="t" r="r" b="b"/>
              <a:pathLst>
                <a:path w="6037" h="5410" extrusionOk="0">
                  <a:moveTo>
                    <a:pt x="2749" y="1"/>
                  </a:moveTo>
                  <a:lnTo>
                    <a:pt x="2540" y="31"/>
                  </a:lnTo>
                  <a:lnTo>
                    <a:pt x="2331" y="120"/>
                  </a:lnTo>
                  <a:lnTo>
                    <a:pt x="2122" y="210"/>
                  </a:lnTo>
                  <a:lnTo>
                    <a:pt x="1883" y="330"/>
                  </a:lnTo>
                  <a:lnTo>
                    <a:pt x="1435" y="628"/>
                  </a:lnTo>
                  <a:lnTo>
                    <a:pt x="986" y="1017"/>
                  </a:lnTo>
                  <a:lnTo>
                    <a:pt x="598" y="1405"/>
                  </a:lnTo>
                  <a:lnTo>
                    <a:pt x="448" y="1644"/>
                  </a:lnTo>
                  <a:lnTo>
                    <a:pt x="299" y="1853"/>
                  </a:lnTo>
                  <a:lnTo>
                    <a:pt x="180" y="2063"/>
                  </a:lnTo>
                  <a:lnTo>
                    <a:pt x="90" y="2272"/>
                  </a:lnTo>
                  <a:lnTo>
                    <a:pt x="30" y="2451"/>
                  </a:lnTo>
                  <a:lnTo>
                    <a:pt x="0" y="2660"/>
                  </a:lnTo>
                  <a:lnTo>
                    <a:pt x="30" y="2839"/>
                  </a:lnTo>
                  <a:lnTo>
                    <a:pt x="60" y="3049"/>
                  </a:lnTo>
                  <a:lnTo>
                    <a:pt x="150" y="3258"/>
                  </a:lnTo>
                  <a:lnTo>
                    <a:pt x="269" y="3467"/>
                  </a:lnTo>
                  <a:lnTo>
                    <a:pt x="389" y="3676"/>
                  </a:lnTo>
                  <a:lnTo>
                    <a:pt x="538" y="3915"/>
                  </a:lnTo>
                  <a:lnTo>
                    <a:pt x="927" y="4333"/>
                  </a:lnTo>
                  <a:lnTo>
                    <a:pt x="1345" y="4722"/>
                  </a:lnTo>
                  <a:lnTo>
                    <a:pt x="1793" y="5051"/>
                  </a:lnTo>
                  <a:lnTo>
                    <a:pt x="2002" y="5170"/>
                  </a:lnTo>
                  <a:lnTo>
                    <a:pt x="2241" y="5290"/>
                  </a:lnTo>
                  <a:lnTo>
                    <a:pt x="2450" y="5379"/>
                  </a:lnTo>
                  <a:lnTo>
                    <a:pt x="2660" y="5409"/>
                  </a:lnTo>
                  <a:lnTo>
                    <a:pt x="3048" y="5409"/>
                  </a:lnTo>
                  <a:lnTo>
                    <a:pt x="3227" y="5349"/>
                  </a:lnTo>
                  <a:lnTo>
                    <a:pt x="3436" y="5260"/>
                  </a:lnTo>
                  <a:lnTo>
                    <a:pt x="3855" y="5051"/>
                  </a:lnTo>
                  <a:lnTo>
                    <a:pt x="4273" y="4752"/>
                  </a:lnTo>
                  <a:lnTo>
                    <a:pt x="5140" y="4065"/>
                  </a:lnTo>
                  <a:lnTo>
                    <a:pt x="5588" y="3736"/>
                  </a:lnTo>
                  <a:lnTo>
                    <a:pt x="6006" y="3437"/>
                  </a:lnTo>
                  <a:lnTo>
                    <a:pt x="6036" y="2092"/>
                  </a:lnTo>
                  <a:lnTo>
                    <a:pt x="5618" y="1794"/>
                  </a:lnTo>
                  <a:lnTo>
                    <a:pt x="5199" y="1435"/>
                  </a:lnTo>
                  <a:lnTo>
                    <a:pt x="4363" y="718"/>
                  </a:lnTo>
                  <a:lnTo>
                    <a:pt x="3944" y="419"/>
                  </a:lnTo>
                  <a:lnTo>
                    <a:pt x="3556" y="180"/>
                  </a:lnTo>
                  <a:lnTo>
                    <a:pt x="3347" y="90"/>
                  </a:lnTo>
                  <a:lnTo>
                    <a:pt x="3138" y="31"/>
                  </a:lnTo>
                  <a:lnTo>
                    <a:pt x="295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27"/>
            <p:cNvSpPr/>
            <p:nvPr/>
          </p:nvSpPr>
          <p:spPr>
            <a:xfrm>
              <a:off x="8955756" y="4439187"/>
              <a:ext cx="76096" cy="68193"/>
            </a:xfrm>
            <a:custGeom>
              <a:avLst/>
              <a:gdLst/>
              <a:ahLst/>
              <a:cxnLst/>
              <a:rect l="l" t="t" r="r" b="b"/>
              <a:pathLst>
                <a:path w="6037" h="5410" extrusionOk="0">
                  <a:moveTo>
                    <a:pt x="2749" y="1"/>
                  </a:moveTo>
                  <a:lnTo>
                    <a:pt x="2540" y="31"/>
                  </a:lnTo>
                  <a:lnTo>
                    <a:pt x="2331" y="120"/>
                  </a:lnTo>
                  <a:lnTo>
                    <a:pt x="2122" y="210"/>
                  </a:lnTo>
                  <a:lnTo>
                    <a:pt x="1883" y="330"/>
                  </a:lnTo>
                  <a:lnTo>
                    <a:pt x="1435" y="628"/>
                  </a:lnTo>
                  <a:lnTo>
                    <a:pt x="986" y="1017"/>
                  </a:lnTo>
                  <a:lnTo>
                    <a:pt x="598" y="1405"/>
                  </a:lnTo>
                  <a:lnTo>
                    <a:pt x="448" y="1644"/>
                  </a:lnTo>
                  <a:lnTo>
                    <a:pt x="299" y="1853"/>
                  </a:lnTo>
                  <a:lnTo>
                    <a:pt x="180" y="2063"/>
                  </a:lnTo>
                  <a:lnTo>
                    <a:pt x="90" y="2272"/>
                  </a:lnTo>
                  <a:lnTo>
                    <a:pt x="30" y="2451"/>
                  </a:lnTo>
                  <a:lnTo>
                    <a:pt x="0" y="2660"/>
                  </a:lnTo>
                  <a:lnTo>
                    <a:pt x="30" y="2839"/>
                  </a:lnTo>
                  <a:lnTo>
                    <a:pt x="60" y="3049"/>
                  </a:lnTo>
                  <a:lnTo>
                    <a:pt x="150" y="3258"/>
                  </a:lnTo>
                  <a:lnTo>
                    <a:pt x="269" y="3467"/>
                  </a:lnTo>
                  <a:lnTo>
                    <a:pt x="389" y="3676"/>
                  </a:lnTo>
                  <a:lnTo>
                    <a:pt x="538" y="3915"/>
                  </a:lnTo>
                  <a:lnTo>
                    <a:pt x="927" y="4333"/>
                  </a:lnTo>
                  <a:lnTo>
                    <a:pt x="1345" y="4722"/>
                  </a:lnTo>
                  <a:lnTo>
                    <a:pt x="1793" y="5051"/>
                  </a:lnTo>
                  <a:lnTo>
                    <a:pt x="2002" y="5170"/>
                  </a:lnTo>
                  <a:lnTo>
                    <a:pt x="2241" y="5290"/>
                  </a:lnTo>
                  <a:lnTo>
                    <a:pt x="2450" y="5379"/>
                  </a:lnTo>
                  <a:lnTo>
                    <a:pt x="2660" y="5409"/>
                  </a:lnTo>
                  <a:lnTo>
                    <a:pt x="3048" y="5409"/>
                  </a:lnTo>
                  <a:lnTo>
                    <a:pt x="3227" y="5349"/>
                  </a:lnTo>
                  <a:lnTo>
                    <a:pt x="3436" y="5260"/>
                  </a:lnTo>
                  <a:lnTo>
                    <a:pt x="3855" y="5051"/>
                  </a:lnTo>
                  <a:lnTo>
                    <a:pt x="4273" y="4752"/>
                  </a:lnTo>
                  <a:lnTo>
                    <a:pt x="5140" y="4065"/>
                  </a:lnTo>
                  <a:lnTo>
                    <a:pt x="5588" y="3736"/>
                  </a:lnTo>
                  <a:lnTo>
                    <a:pt x="6006" y="3437"/>
                  </a:lnTo>
                  <a:lnTo>
                    <a:pt x="6036" y="2092"/>
                  </a:lnTo>
                  <a:lnTo>
                    <a:pt x="5618" y="1794"/>
                  </a:lnTo>
                  <a:lnTo>
                    <a:pt x="5199" y="1435"/>
                  </a:lnTo>
                  <a:lnTo>
                    <a:pt x="4363" y="718"/>
                  </a:lnTo>
                  <a:lnTo>
                    <a:pt x="3944" y="419"/>
                  </a:lnTo>
                  <a:lnTo>
                    <a:pt x="3556" y="180"/>
                  </a:lnTo>
                  <a:lnTo>
                    <a:pt x="3347" y="90"/>
                  </a:lnTo>
                  <a:lnTo>
                    <a:pt x="3138" y="31"/>
                  </a:lnTo>
                  <a:lnTo>
                    <a:pt x="295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27"/>
            <p:cNvSpPr/>
            <p:nvPr/>
          </p:nvSpPr>
          <p:spPr>
            <a:xfrm>
              <a:off x="8762156" y="4542763"/>
              <a:ext cx="61033" cy="78731"/>
            </a:xfrm>
            <a:custGeom>
              <a:avLst/>
              <a:gdLst/>
              <a:ahLst/>
              <a:cxnLst/>
              <a:rect l="l" t="t" r="r" b="b"/>
              <a:pathLst>
                <a:path w="4842" h="6246" extrusionOk="0">
                  <a:moveTo>
                    <a:pt x="2541" y="1"/>
                  </a:moveTo>
                  <a:lnTo>
                    <a:pt x="2182" y="330"/>
                  </a:lnTo>
                  <a:lnTo>
                    <a:pt x="1794" y="658"/>
                  </a:lnTo>
                  <a:lnTo>
                    <a:pt x="1017" y="1316"/>
                  </a:lnTo>
                  <a:lnTo>
                    <a:pt x="658" y="1644"/>
                  </a:lnTo>
                  <a:lnTo>
                    <a:pt x="359" y="2003"/>
                  </a:lnTo>
                  <a:lnTo>
                    <a:pt x="240" y="2182"/>
                  </a:lnTo>
                  <a:lnTo>
                    <a:pt x="150" y="2361"/>
                  </a:lnTo>
                  <a:lnTo>
                    <a:pt x="61" y="2541"/>
                  </a:lnTo>
                  <a:lnTo>
                    <a:pt x="31" y="2720"/>
                  </a:lnTo>
                  <a:lnTo>
                    <a:pt x="1" y="2869"/>
                  </a:lnTo>
                  <a:lnTo>
                    <a:pt x="31" y="3049"/>
                  </a:lnTo>
                  <a:lnTo>
                    <a:pt x="90" y="3198"/>
                  </a:lnTo>
                  <a:lnTo>
                    <a:pt x="180" y="3377"/>
                  </a:lnTo>
                  <a:lnTo>
                    <a:pt x="419" y="3766"/>
                  </a:lnTo>
                  <a:lnTo>
                    <a:pt x="748" y="4154"/>
                  </a:lnTo>
                  <a:lnTo>
                    <a:pt x="1555" y="5110"/>
                  </a:lnTo>
                  <a:lnTo>
                    <a:pt x="2033" y="5648"/>
                  </a:lnTo>
                  <a:lnTo>
                    <a:pt x="2481" y="6246"/>
                  </a:lnTo>
                  <a:lnTo>
                    <a:pt x="2929" y="5648"/>
                  </a:lnTo>
                  <a:lnTo>
                    <a:pt x="3377" y="5081"/>
                  </a:lnTo>
                  <a:lnTo>
                    <a:pt x="4154" y="4154"/>
                  </a:lnTo>
                  <a:lnTo>
                    <a:pt x="4453" y="3736"/>
                  </a:lnTo>
                  <a:lnTo>
                    <a:pt x="4692" y="3347"/>
                  </a:lnTo>
                  <a:lnTo>
                    <a:pt x="4752" y="3138"/>
                  </a:lnTo>
                  <a:lnTo>
                    <a:pt x="4812" y="2959"/>
                  </a:lnTo>
                  <a:lnTo>
                    <a:pt x="4841" y="2810"/>
                  </a:lnTo>
                  <a:lnTo>
                    <a:pt x="4841" y="2630"/>
                  </a:lnTo>
                  <a:lnTo>
                    <a:pt x="4812" y="2451"/>
                  </a:lnTo>
                  <a:lnTo>
                    <a:pt x="4752" y="2272"/>
                  </a:lnTo>
                  <a:lnTo>
                    <a:pt x="4662" y="2122"/>
                  </a:lnTo>
                  <a:lnTo>
                    <a:pt x="4573" y="1943"/>
                  </a:lnTo>
                  <a:lnTo>
                    <a:pt x="4304" y="1614"/>
                  </a:lnTo>
                  <a:lnTo>
                    <a:pt x="3975" y="1286"/>
                  </a:lnTo>
                  <a:lnTo>
                    <a:pt x="3228" y="658"/>
                  </a:lnTo>
                  <a:lnTo>
                    <a:pt x="2869" y="330"/>
                  </a:lnTo>
                  <a:lnTo>
                    <a:pt x="254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7"/>
            <p:cNvSpPr/>
            <p:nvPr/>
          </p:nvSpPr>
          <p:spPr>
            <a:xfrm>
              <a:off x="8762156" y="4542763"/>
              <a:ext cx="61033" cy="78731"/>
            </a:xfrm>
            <a:custGeom>
              <a:avLst/>
              <a:gdLst/>
              <a:ahLst/>
              <a:cxnLst/>
              <a:rect l="l" t="t" r="r" b="b"/>
              <a:pathLst>
                <a:path w="4842" h="6246" extrusionOk="0">
                  <a:moveTo>
                    <a:pt x="2541" y="1"/>
                  </a:moveTo>
                  <a:lnTo>
                    <a:pt x="2182" y="330"/>
                  </a:lnTo>
                  <a:lnTo>
                    <a:pt x="1794" y="658"/>
                  </a:lnTo>
                  <a:lnTo>
                    <a:pt x="1017" y="1316"/>
                  </a:lnTo>
                  <a:lnTo>
                    <a:pt x="658" y="1644"/>
                  </a:lnTo>
                  <a:lnTo>
                    <a:pt x="359" y="2003"/>
                  </a:lnTo>
                  <a:lnTo>
                    <a:pt x="240" y="2182"/>
                  </a:lnTo>
                  <a:lnTo>
                    <a:pt x="150" y="2361"/>
                  </a:lnTo>
                  <a:lnTo>
                    <a:pt x="61" y="2541"/>
                  </a:lnTo>
                  <a:lnTo>
                    <a:pt x="31" y="2720"/>
                  </a:lnTo>
                  <a:lnTo>
                    <a:pt x="1" y="2869"/>
                  </a:lnTo>
                  <a:lnTo>
                    <a:pt x="31" y="3049"/>
                  </a:lnTo>
                  <a:lnTo>
                    <a:pt x="90" y="3198"/>
                  </a:lnTo>
                  <a:lnTo>
                    <a:pt x="180" y="3377"/>
                  </a:lnTo>
                  <a:lnTo>
                    <a:pt x="419" y="3766"/>
                  </a:lnTo>
                  <a:lnTo>
                    <a:pt x="748" y="4154"/>
                  </a:lnTo>
                  <a:lnTo>
                    <a:pt x="1555" y="5110"/>
                  </a:lnTo>
                  <a:lnTo>
                    <a:pt x="2033" y="5648"/>
                  </a:lnTo>
                  <a:lnTo>
                    <a:pt x="2481" y="6246"/>
                  </a:lnTo>
                  <a:lnTo>
                    <a:pt x="2929" y="5648"/>
                  </a:lnTo>
                  <a:lnTo>
                    <a:pt x="3377" y="5081"/>
                  </a:lnTo>
                  <a:lnTo>
                    <a:pt x="4154" y="4154"/>
                  </a:lnTo>
                  <a:lnTo>
                    <a:pt x="4453" y="3736"/>
                  </a:lnTo>
                  <a:lnTo>
                    <a:pt x="4692" y="3347"/>
                  </a:lnTo>
                  <a:lnTo>
                    <a:pt x="4752" y="3138"/>
                  </a:lnTo>
                  <a:lnTo>
                    <a:pt x="4812" y="2959"/>
                  </a:lnTo>
                  <a:lnTo>
                    <a:pt x="4841" y="2810"/>
                  </a:lnTo>
                  <a:lnTo>
                    <a:pt x="4841" y="2630"/>
                  </a:lnTo>
                  <a:lnTo>
                    <a:pt x="4812" y="2451"/>
                  </a:lnTo>
                  <a:lnTo>
                    <a:pt x="4752" y="2272"/>
                  </a:lnTo>
                  <a:lnTo>
                    <a:pt x="4662" y="2122"/>
                  </a:lnTo>
                  <a:lnTo>
                    <a:pt x="4573" y="1943"/>
                  </a:lnTo>
                  <a:lnTo>
                    <a:pt x="4304" y="1614"/>
                  </a:lnTo>
                  <a:lnTo>
                    <a:pt x="3975" y="1286"/>
                  </a:lnTo>
                  <a:lnTo>
                    <a:pt x="3228" y="658"/>
                  </a:lnTo>
                  <a:lnTo>
                    <a:pt x="2869" y="330"/>
                  </a:lnTo>
                  <a:lnTo>
                    <a:pt x="254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27"/>
            <p:cNvSpPr/>
            <p:nvPr/>
          </p:nvSpPr>
          <p:spPr>
            <a:xfrm>
              <a:off x="8893614" y="4573658"/>
              <a:ext cx="90403" cy="90781"/>
            </a:xfrm>
            <a:custGeom>
              <a:avLst/>
              <a:gdLst/>
              <a:ahLst/>
              <a:cxnLst/>
              <a:rect l="l" t="t" r="r" b="b"/>
              <a:pathLst>
                <a:path w="7172" h="7202" extrusionOk="0">
                  <a:moveTo>
                    <a:pt x="3556" y="0"/>
                  </a:moveTo>
                  <a:lnTo>
                    <a:pt x="3167" y="30"/>
                  </a:lnTo>
                  <a:lnTo>
                    <a:pt x="2779" y="90"/>
                  </a:lnTo>
                  <a:lnTo>
                    <a:pt x="2420" y="179"/>
                  </a:lnTo>
                  <a:lnTo>
                    <a:pt x="2092" y="299"/>
                  </a:lnTo>
                  <a:lnTo>
                    <a:pt x="1763" y="448"/>
                  </a:lnTo>
                  <a:lnTo>
                    <a:pt x="1464" y="628"/>
                  </a:lnTo>
                  <a:lnTo>
                    <a:pt x="1195" y="837"/>
                  </a:lnTo>
                  <a:lnTo>
                    <a:pt x="956" y="1076"/>
                  </a:lnTo>
                  <a:lnTo>
                    <a:pt x="717" y="1315"/>
                  </a:lnTo>
                  <a:lnTo>
                    <a:pt x="508" y="1614"/>
                  </a:lnTo>
                  <a:lnTo>
                    <a:pt x="359" y="1912"/>
                  </a:lnTo>
                  <a:lnTo>
                    <a:pt x="209" y="2241"/>
                  </a:lnTo>
                  <a:lnTo>
                    <a:pt x="90" y="2570"/>
                  </a:lnTo>
                  <a:lnTo>
                    <a:pt x="30" y="2928"/>
                  </a:lnTo>
                  <a:lnTo>
                    <a:pt x="0" y="3317"/>
                  </a:lnTo>
                  <a:lnTo>
                    <a:pt x="0" y="3675"/>
                  </a:lnTo>
                  <a:lnTo>
                    <a:pt x="30" y="4094"/>
                  </a:lnTo>
                  <a:lnTo>
                    <a:pt x="90" y="4452"/>
                  </a:lnTo>
                  <a:lnTo>
                    <a:pt x="149" y="4811"/>
                  </a:lnTo>
                  <a:lnTo>
                    <a:pt x="269" y="5139"/>
                  </a:lnTo>
                  <a:lnTo>
                    <a:pt x="388" y="5438"/>
                  </a:lnTo>
                  <a:lnTo>
                    <a:pt x="568" y="5707"/>
                  </a:lnTo>
                  <a:lnTo>
                    <a:pt x="747" y="5976"/>
                  </a:lnTo>
                  <a:lnTo>
                    <a:pt x="956" y="6185"/>
                  </a:lnTo>
                  <a:lnTo>
                    <a:pt x="1165" y="6394"/>
                  </a:lnTo>
                  <a:lnTo>
                    <a:pt x="1434" y="6574"/>
                  </a:lnTo>
                  <a:lnTo>
                    <a:pt x="1703" y="6753"/>
                  </a:lnTo>
                  <a:lnTo>
                    <a:pt x="2002" y="6873"/>
                  </a:lnTo>
                  <a:lnTo>
                    <a:pt x="2331" y="6992"/>
                  </a:lnTo>
                  <a:lnTo>
                    <a:pt x="2689" y="7082"/>
                  </a:lnTo>
                  <a:lnTo>
                    <a:pt x="3048" y="7141"/>
                  </a:lnTo>
                  <a:lnTo>
                    <a:pt x="3436" y="7171"/>
                  </a:lnTo>
                  <a:lnTo>
                    <a:pt x="3825" y="7201"/>
                  </a:lnTo>
                  <a:lnTo>
                    <a:pt x="4183" y="7141"/>
                  </a:lnTo>
                  <a:lnTo>
                    <a:pt x="4542" y="7082"/>
                  </a:lnTo>
                  <a:lnTo>
                    <a:pt x="4900" y="6992"/>
                  </a:lnTo>
                  <a:lnTo>
                    <a:pt x="5229" y="6843"/>
                  </a:lnTo>
                  <a:lnTo>
                    <a:pt x="5528" y="6663"/>
                  </a:lnTo>
                  <a:lnTo>
                    <a:pt x="5797" y="6484"/>
                  </a:lnTo>
                  <a:lnTo>
                    <a:pt x="6066" y="6245"/>
                  </a:lnTo>
                  <a:lnTo>
                    <a:pt x="6305" y="6006"/>
                  </a:lnTo>
                  <a:lnTo>
                    <a:pt x="6514" y="5737"/>
                  </a:lnTo>
                  <a:lnTo>
                    <a:pt x="6693" y="5438"/>
                  </a:lnTo>
                  <a:lnTo>
                    <a:pt x="6872" y="5110"/>
                  </a:lnTo>
                  <a:lnTo>
                    <a:pt x="6992" y="4781"/>
                  </a:lnTo>
                  <a:lnTo>
                    <a:pt x="7082" y="4422"/>
                  </a:lnTo>
                  <a:lnTo>
                    <a:pt x="7141" y="4034"/>
                  </a:lnTo>
                  <a:lnTo>
                    <a:pt x="7171" y="3645"/>
                  </a:lnTo>
                  <a:lnTo>
                    <a:pt x="7141" y="3287"/>
                  </a:lnTo>
                  <a:lnTo>
                    <a:pt x="7112" y="2898"/>
                  </a:lnTo>
                  <a:lnTo>
                    <a:pt x="7022" y="2540"/>
                  </a:lnTo>
                  <a:lnTo>
                    <a:pt x="6902" y="2211"/>
                  </a:lnTo>
                  <a:lnTo>
                    <a:pt x="6753" y="1883"/>
                  </a:lnTo>
                  <a:lnTo>
                    <a:pt x="6574" y="1584"/>
                  </a:lnTo>
                  <a:lnTo>
                    <a:pt x="6394" y="1315"/>
                  </a:lnTo>
                  <a:lnTo>
                    <a:pt x="6155" y="1046"/>
                  </a:lnTo>
                  <a:lnTo>
                    <a:pt x="5886" y="807"/>
                  </a:lnTo>
                  <a:lnTo>
                    <a:pt x="5617" y="598"/>
                  </a:lnTo>
                  <a:lnTo>
                    <a:pt x="5319" y="418"/>
                  </a:lnTo>
                  <a:lnTo>
                    <a:pt x="4990" y="269"/>
                  </a:lnTo>
                  <a:lnTo>
                    <a:pt x="4661" y="179"/>
                  </a:lnTo>
                  <a:lnTo>
                    <a:pt x="4303" y="90"/>
                  </a:lnTo>
                  <a:lnTo>
                    <a:pt x="3944" y="30"/>
                  </a:lnTo>
                  <a:lnTo>
                    <a:pt x="355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27"/>
            <p:cNvSpPr/>
            <p:nvPr/>
          </p:nvSpPr>
          <p:spPr>
            <a:xfrm>
              <a:off x="8893614" y="4573658"/>
              <a:ext cx="90403" cy="90781"/>
            </a:xfrm>
            <a:custGeom>
              <a:avLst/>
              <a:gdLst/>
              <a:ahLst/>
              <a:cxnLst/>
              <a:rect l="l" t="t" r="r" b="b"/>
              <a:pathLst>
                <a:path w="7172" h="7202" extrusionOk="0">
                  <a:moveTo>
                    <a:pt x="3556" y="0"/>
                  </a:moveTo>
                  <a:lnTo>
                    <a:pt x="3167" y="30"/>
                  </a:lnTo>
                  <a:lnTo>
                    <a:pt x="2779" y="90"/>
                  </a:lnTo>
                  <a:lnTo>
                    <a:pt x="2420" y="179"/>
                  </a:lnTo>
                  <a:lnTo>
                    <a:pt x="2092" y="299"/>
                  </a:lnTo>
                  <a:lnTo>
                    <a:pt x="1763" y="448"/>
                  </a:lnTo>
                  <a:lnTo>
                    <a:pt x="1464" y="628"/>
                  </a:lnTo>
                  <a:lnTo>
                    <a:pt x="1195" y="837"/>
                  </a:lnTo>
                  <a:lnTo>
                    <a:pt x="956" y="1076"/>
                  </a:lnTo>
                  <a:lnTo>
                    <a:pt x="717" y="1315"/>
                  </a:lnTo>
                  <a:lnTo>
                    <a:pt x="508" y="1614"/>
                  </a:lnTo>
                  <a:lnTo>
                    <a:pt x="359" y="1912"/>
                  </a:lnTo>
                  <a:lnTo>
                    <a:pt x="209" y="2241"/>
                  </a:lnTo>
                  <a:lnTo>
                    <a:pt x="90" y="2570"/>
                  </a:lnTo>
                  <a:lnTo>
                    <a:pt x="30" y="2928"/>
                  </a:lnTo>
                  <a:lnTo>
                    <a:pt x="0" y="3317"/>
                  </a:lnTo>
                  <a:lnTo>
                    <a:pt x="0" y="3675"/>
                  </a:lnTo>
                  <a:lnTo>
                    <a:pt x="30" y="4094"/>
                  </a:lnTo>
                  <a:lnTo>
                    <a:pt x="90" y="4452"/>
                  </a:lnTo>
                  <a:lnTo>
                    <a:pt x="149" y="4811"/>
                  </a:lnTo>
                  <a:lnTo>
                    <a:pt x="269" y="5139"/>
                  </a:lnTo>
                  <a:lnTo>
                    <a:pt x="388" y="5438"/>
                  </a:lnTo>
                  <a:lnTo>
                    <a:pt x="568" y="5707"/>
                  </a:lnTo>
                  <a:lnTo>
                    <a:pt x="747" y="5976"/>
                  </a:lnTo>
                  <a:lnTo>
                    <a:pt x="956" y="6185"/>
                  </a:lnTo>
                  <a:lnTo>
                    <a:pt x="1165" y="6394"/>
                  </a:lnTo>
                  <a:lnTo>
                    <a:pt x="1434" y="6574"/>
                  </a:lnTo>
                  <a:lnTo>
                    <a:pt x="1703" y="6753"/>
                  </a:lnTo>
                  <a:lnTo>
                    <a:pt x="2002" y="6873"/>
                  </a:lnTo>
                  <a:lnTo>
                    <a:pt x="2331" y="6992"/>
                  </a:lnTo>
                  <a:lnTo>
                    <a:pt x="2689" y="7082"/>
                  </a:lnTo>
                  <a:lnTo>
                    <a:pt x="3048" y="7141"/>
                  </a:lnTo>
                  <a:lnTo>
                    <a:pt x="3436" y="7171"/>
                  </a:lnTo>
                  <a:lnTo>
                    <a:pt x="3825" y="7201"/>
                  </a:lnTo>
                  <a:lnTo>
                    <a:pt x="4183" y="7141"/>
                  </a:lnTo>
                  <a:lnTo>
                    <a:pt x="4542" y="7082"/>
                  </a:lnTo>
                  <a:lnTo>
                    <a:pt x="4900" y="6992"/>
                  </a:lnTo>
                  <a:lnTo>
                    <a:pt x="5229" y="6843"/>
                  </a:lnTo>
                  <a:lnTo>
                    <a:pt x="5528" y="6663"/>
                  </a:lnTo>
                  <a:lnTo>
                    <a:pt x="5797" y="6484"/>
                  </a:lnTo>
                  <a:lnTo>
                    <a:pt x="6066" y="6245"/>
                  </a:lnTo>
                  <a:lnTo>
                    <a:pt x="6305" y="6006"/>
                  </a:lnTo>
                  <a:lnTo>
                    <a:pt x="6514" y="5737"/>
                  </a:lnTo>
                  <a:lnTo>
                    <a:pt x="6693" y="5438"/>
                  </a:lnTo>
                  <a:lnTo>
                    <a:pt x="6872" y="5110"/>
                  </a:lnTo>
                  <a:lnTo>
                    <a:pt x="6992" y="4781"/>
                  </a:lnTo>
                  <a:lnTo>
                    <a:pt x="7082" y="4422"/>
                  </a:lnTo>
                  <a:lnTo>
                    <a:pt x="7141" y="4034"/>
                  </a:lnTo>
                  <a:lnTo>
                    <a:pt x="7171" y="3645"/>
                  </a:lnTo>
                  <a:lnTo>
                    <a:pt x="7141" y="3287"/>
                  </a:lnTo>
                  <a:lnTo>
                    <a:pt x="7112" y="2898"/>
                  </a:lnTo>
                  <a:lnTo>
                    <a:pt x="7022" y="2540"/>
                  </a:lnTo>
                  <a:lnTo>
                    <a:pt x="6902" y="2211"/>
                  </a:lnTo>
                  <a:lnTo>
                    <a:pt x="6753" y="1883"/>
                  </a:lnTo>
                  <a:lnTo>
                    <a:pt x="6574" y="1584"/>
                  </a:lnTo>
                  <a:lnTo>
                    <a:pt x="6394" y="1315"/>
                  </a:lnTo>
                  <a:lnTo>
                    <a:pt x="6155" y="1046"/>
                  </a:lnTo>
                  <a:lnTo>
                    <a:pt x="5886" y="807"/>
                  </a:lnTo>
                  <a:lnTo>
                    <a:pt x="5617" y="598"/>
                  </a:lnTo>
                  <a:lnTo>
                    <a:pt x="5319" y="418"/>
                  </a:lnTo>
                  <a:lnTo>
                    <a:pt x="4990" y="269"/>
                  </a:lnTo>
                  <a:lnTo>
                    <a:pt x="4661" y="179"/>
                  </a:lnTo>
                  <a:lnTo>
                    <a:pt x="4303" y="90"/>
                  </a:lnTo>
                  <a:lnTo>
                    <a:pt x="3944" y="30"/>
                  </a:lnTo>
                  <a:lnTo>
                    <a:pt x="355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27"/>
            <p:cNvSpPr/>
            <p:nvPr/>
          </p:nvSpPr>
          <p:spPr>
            <a:xfrm>
              <a:off x="9028450" y="4614334"/>
              <a:ext cx="111491" cy="111491"/>
            </a:xfrm>
            <a:custGeom>
              <a:avLst/>
              <a:gdLst/>
              <a:ahLst/>
              <a:cxnLst/>
              <a:rect l="l" t="t" r="r" b="b"/>
              <a:pathLst>
                <a:path w="8845" h="8845" extrusionOk="0">
                  <a:moveTo>
                    <a:pt x="4363" y="0"/>
                  </a:moveTo>
                  <a:lnTo>
                    <a:pt x="3914" y="30"/>
                  </a:lnTo>
                  <a:lnTo>
                    <a:pt x="3496" y="120"/>
                  </a:lnTo>
                  <a:lnTo>
                    <a:pt x="3078" y="239"/>
                  </a:lnTo>
                  <a:lnTo>
                    <a:pt x="2689" y="389"/>
                  </a:lnTo>
                  <a:lnTo>
                    <a:pt x="2301" y="598"/>
                  </a:lnTo>
                  <a:lnTo>
                    <a:pt x="1942" y="837"/>
                  </a:lnTo>
                  <a:lnTo>
                    <a:pt x="1584" y="1076"/>
                  </a:lnTo>
                  <a:lnTo>
                    <a:pt x="1285" y="1375"/>
                  </a:lnTo>
                  <a:lnTo>
                    <a:pt x="986" y="1703"/>
                  </a:lnTo>
                  <a:lnTo>
                    <a:pt x="747" y="2062"/>
                  </a:lnTo>
                  <a:lnTo>
                    <a:pt x="538" y="2420"/>
                  </a:lnTo>
                  <a:lnTo>
                    <a:pt x="329" y="2809"/>
                  </a:lnTo>
                  <a:lnTo>
                    <a:pt x="209" y="3197"/>
                  </a:lnTo>
                  <a:lnTo>
                    <a:pt x="90" y="3616"/>
                  </a:lnTo>
                  <a:lnTo>
                    <a:pt x="30" y="4064"/>
                  </a:lnTo>
                  <a:lnTo>
                    <a:pt x="0" y="4482"/>
                  </a:lnTo>
                  <a:lnTo>
                    <a:pt x="60" y="4930"/>
                  </a:lnTo>
                  <a:lnTo>
                    <a:pt x="120" y="5349"/>
                  </a:lnTo>
                  <a:lnTo>
                    <a:pt x="239" y="5767"/>
                  </a:lnTo>
                  <a:lnTo>
                    <a:pt x="389" y="6185"/>
                  </a:lnTo>
                  <a:lnTo>
                    <a:pt x="598" y="6574"/>
                  </a:lnTo>
                  <a:lnTo>
                    <a:pt x="837" y="6932"/>
                  </a:lnTo>
                  <a:lnTo>
                    <a:pt x="1106" y="7261"/>
                  </a:lnTo>
                  <a:lnTo>
                    <a:pt x="1404" y="7560"/>
                  </a:lnTo>
                  <a:lnTo>
                    <a:pt x="1703" y="7859"/>
                  </a:lnTo>
                  <a:lnTo>
                    <a:pt x="2062" y="8098"/>
                  </a:lnTo>
                  <a:lnTo>
                    <a:pt x="2420" y="8337"/>
                  </a:lnTo>
                  <a:lnTo>
                    <a:pt x="2809" y="8516"/>
                  </a:lnTo>
                  <a:lnTo>
                    <a:pt x="3227" y="8665"/>
                  </a:lnTo>
                  <a:lnTo>
                    <a:pt x="3646" y="8755"/>
                  </a:lnTo>
                  <a:lnTo>
                    <a:pt x="4064" y="8815"/>
                  </a:lnTo>
                  <a:lnTo>
                    <a:pt x="4512" y="8845"/>
                  </a:lnTo>
                  <a:lnTo>
                    <a:pt x="4930" y="8815"/>
                  </a:lnTo>
                  <a:lnTo>
                    <a:pt x="5379" y="8725"/>
                  </a:lnTo>
                  <a:lnTo>
                    <a:pt x="5797" y="8606"/>
                  </a:lnTo>
                  <a:lnTo>
                    <a:pt x="6185" y="8456"/>
                  </a:lnTo>
                  <a:lnTo>
                    <a:pt x="6574" y="8247"/>
                  </a:lnTo>
                  <a:lnTo>
                    <a:pt x="6932" y="8038"/>
                  </a:lnTo>
                  <a:lnTo>
                    <a:pt x="7261" y="7769"/>
                  </a:lnTo>
                  <a:lnTo>
                    <a:pt x="7590" y="7470"/>
                  </a:lnTo>
                  <a:lnTo>
                    <a:pt x="7859" y="7142"/>
                  </a:lnTo>
                  <a:lnTo>
                    <a:pt x="8128" y="6813"/>
                  </a:lnTo>
                  <a:lnTo>
                    <a:pt x="8337" y="6424"/>
                  </a:lnTo>
                  <a:lnTo>
                    <a:pt x="8516" y="6036"/>
                  </a:lnTo>
                  <a:lnTo>
                    <a:pt x="8665" y="5647"/>
                  </a:lnTo>
                  <a:lnTo>
                    <a:pt x="8785" y="5229"/>
                  </a:lnTo>
                  <a:lnTo>
                    <a:pt x="8845" y="4781"/>
                  </a:lnTo>
                  <a:lnTo>
                    <a:pt x="8845" y="4363"/>
                  </a:lnTo>
                  <a:lnTo>
                    <a:pt x="8815" y="3914"/>
                  </a:lnTo>
                  <a:lnTo>
                    <a:pt x="8755" y="3496"/>
                  </a:lnTo>
                  <a:lnTo>
                    <a:pt x="8635" y="3078"/>
                  </a:lnTo>
                  <a:lnTo>
                    <a:pt x="8456" y="2659"/>
                  </a:lnTo>
                  <a:lnTo>
                    <a:pt x="8277" y="2301"/>
                  </a:lnTo>
                  <a:lnTo>
                    <a:pt x="8038" y="1912"/>
                  </a:lnTo>
                  <a:lnTo>
                    <a:pt x="7769" y="1584"/>
                  </a:lnTo>
                  <a:lnTo>
                    <a:pt x="7470" y="1285"/>
                  </a:lnTo>
                  <a:lnTo>
                    <a:pt x="7141" y="986"/>
                  </a:lnTo>
                  <a:lnTo>
                    <a:pt x="6813" y="747"/>
                  </a:lnTo>
                  <a:lnTo>
                    <a:pt x="6454" y="508"/>
                  </a:lnTo>
                  <a:lnTo>
                    <a:pt x="6066" y="329"/>
                  </a:lnTo>
                  <a:lnTo>
                    <a:pt x="5647" y="179"/>
                  </a:lnTo>
                  <a:lnTo>
                    <a:pt x="5229" y="90"/>
                  </a:lnTo>
                  <a:lnTo>
                    <a:pt x="4811" y="30"/>
                  </a:lnTo>
                  <a:lnTo>
                    <a:pt x="436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27"/>
            <p:cNvSpPr/>
            <p:nvPr/>
          </p:nvSpPr>
          <p:spPr>
            <a:xfrm>
              <a:off x="9028450" y="4614334"/>
              <a:ext cx="111491" cy="111491"/>
            </a:xfrm>
            <a:custGeom>
              <a:avLst/>
              <a:gdLst/>
              <a:ahLst/>
              <a:cxnLst/>
              <a:rect l="l" t="t" r="r" b="b"/>
              <a:pathLst>
                <a:path w="8845" h="8845" extrusionOk="0">
                  <a:moveTo>
                    <a:pt x="4363" y="0"/>
                  </a:moveTo>
                  <a:lnTo>
                    <a:pt x="3914" y="30"/>
                  </a:lnTo>
                  <a:lnTo>
                    <a:pt x="3496" y="120"/>
                  </a:lnTo>
                  <a:lnTo>
                    <a:pt x="3078" y="239"/>
                  </a:lnTo>
                  <a:lnTo>
                    <a:pt x="2689" y="389"/>
                  </a:lnTo>
                  <a:lnTo>
                    <a:pt x="2301" y="598"/>
                  </a:lnTo>
                  <a:lnTo>
                    <a:pt x="1942" y="837"/>
                  </a:lnTo>
                  <a:lnTo>
                    <a:pt x="1584" y="1076"/>
                  </a:lnTo>
                  <a:lnTo>
                    <a:pt x="1285" y="1375"/>
                  </a:lnTo>
                  <a:lnTo>
                    <a:pt x="986" y="1703"/>
                  </a:lnTo>
                  <a:lnTo>
                    <a:pt x="747" y="2062"/>
                  </a:lnTo>
                  <a:lnTo>
                    <a:pt x="538" y="2420"/>
                  </a:lnTo>
                  <a:lnTo>
                    <a:pt x="329" y="2809"/>
                  </a:lnTo>
                  <a:lnTo>
                    <a:pt x="209" y="3197"/>
                  </a:lnTo>
                  <a:lnTo>
                    <a:pt x="90" y="3616"/>
                  </a:lnTo>
                  <a:lnTo>
                    <a:pt x="30" y="4064"/>
                  </a:lnTo>
                  <a:lnTo>
                    <a:pt x="0" y="4482"/>
                  </a:lnTo>
                  <a:lnTo>
                    <a:pt x="60" y="4930"/>
                  </a:lnTo>
                  <a:lnTo>
                    <a:pt x="120" y="5349"/>
                  </a:lnTo>
                  <a:lnTo>
                    <a:pt x="239" y="5767"/>
                  </a:lnTo>
                  <a:lnTo>
                    <a:pt x="389" y="6185"/>
                  </a:lnTo>
                  <a:lnTo>
                    <a:pt x="598" y="6574"/>
                  </a:lnTo>
                  <a:lnTo>
                    <a:pt x="837" y="6932"/>
                  </a:lnTo>
                  <a:lnTo>
                    <a:pt x="1106" y="7261"/>
                  </a:lnTo>
                  <a:lnTo>
                    <a:pt x="1404" y="7560"/>
                  </a:lnTo>
                  <a:lnTo>
                    <a:pt x="1703" y="7859"/>
                  </a:lnTo>
                  <a:lnTo>
                    <a:pt x="2062" y="8098"/>
                  </a:lnTo>
                  <a:lnTo>
                    <a:pt x="2420" y="8337"/>
                  </a:lnTo>
                  <a:lnTo>
                    <a:pt x="2809" y="8516"/>
                  </a:lnTo>
                  <a:lnTo>
                    <a:pt x="3227" y="8665"/>
                  </a:lnTo>
                  <a:lnTo>
                    <a:pt x="3646" y="8755"/>
                  </a:lnTo>
                  <a:lnTo>
                    <a:pt x="4064" y="8815"/>
                  </a:lnTo>
                  <a:lnTo>
                    <a:pt x="4512" y="8845"/>
                  </a:lnTo>
                  <a:lnTo>
                    <a:pt x="4930" y="8815"/>
                  </a:lnTo>
                  <a:lnTo>
                    <a:pt x="5379" y="8725"/>
                  </a:lnTo>
                  <a:lnTo>
                    <a:pt x="5797" y="8606"/>
                  </a:lnTo>
                  <a:lnTo>
                    <a:pt x="6185" y="8456"/>
                  </a:lnTo>
                  <a:lnTo>
                    <a:pt x="6574" y="8247"/>
                  </a:lnTo>
                  <a:lnTo>
                    <a:pt x="6932" y="8038"/>
                  </a:lnTo>
                  <a:lnTo>
                    <a:pt x="7261" y="7769"/>
                  </a:lnTo>
                  <a:lnTo>
                    <a:pt x="7590" y="7470"/>
                  </a:lnTo>
                  <a:lnTo>
                    <a:pt x="7859" y="7142"/>
                  </a:lnTo>
                  <a:lnTo>
                    <a:pt x="8128" y="6813"/>
                  </a:lnTo>
                  <a:lnTo>
                    <a:pt x="8337" y="6424"/>
                  </a:lnTo>
                  <a:lnTo>
                    <a:pt x="8516" y="6036"/>
                  </a:lnTo>
                  <a:lnTo>
                    <a:pt x="8665" y="5647"/>
                  </a:lnTo>
                  <a:lnTo>
                    <a:pt x="8785" y="5229"/>
                  </a:lnTo>
                  <a:lnTo>
                    <a:pt x="8845" y="4781"/>
                  </a:lnTo>
                  <a:lnTo>
                    <a:pt x="8845" y="4363"/>
                  </a:lnTo>
                  <a:lnTo>
                    <a:pt x="8815" y="3914"/>
                  </a:lnTo>
                  <a:lnTo>
                    <a:pt x="8755" y="3496"/>
                  </a:lnTo>
                  <a:lnTo>
                    <a:pt x="8635" y="3078"/>
                  </a:lnTo>
                  <a:lnTo>
                    <a:pt x="8456" y="2659"/>
                  </a:lnTo>
                  <a:lnTo>
                    <a:pt x="8277" y="2301"/>
                  </a:lnTo>
                  <a:lnTo>
                    <a:pt x="8038" y="1912"/>
                  </a:lnTo>
                  <a:lnTo>
                    <a:pt x="7769" y="1584"/>
                  </a:lnTo>
                  <a:lnTo>
                    <a:pt x="7470" y="1285"/>
                  </a:lnTo>
                  <a:lnTo>
                    <a:pt x="7141" y="986"/>
                  </a:lnTo>
                  <a:lnTo>
                    <a:pt x="6813" y="747"/>
                  </a:lnTo>
                  <a:lnTo>
                    <a:pt x="6454" y="508"/>
                  </a:lnTo>
                  <a:lnTo>
                    <a:pt x="6066" y="329"/>
                  </a:lnTo>
                  <a:lnTo>
                    <a:pt x="5647" y="179"/>
                  </a:lnTo>
                  <a:lnTo>
                    <a:pt x="5229" y="90"/>
                  </a:lnTo>
                  <a:lnTo>
                    <a:pt x="4811" y="30"/>
                  </a:lnTo>
                  <a:lnTo>
                    <a:pt x="436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27"/>
            <p:cNvSpPr/>
            <p:nvPr/>
          </p:nvSpPr>
          <p:spPr>
            <a:xfrm>
              <a:off x="8575350" y="4649351"/>
              <a:ext cx="53117" cy="41445"/>
            </a:xfrm>
            <a:custGeom>
              <a:avLst/>
              <a:gdLst/>
              <a:ahLst/>
              <a:cxnLst/>
              <a:rect l="l" t="t" r="r" b="b"/>
              <a:pathLst>
                <a:path w="4214" h="3288" extrusionOk="0">
                  <a:moveTo>
                    <a:pt x="1464" y="1"/>
                  </a:moveTo>
                  <a:lnTo>
                    <a:pt x="1345" y="61"/>
                  </a:lnTo>
                  <a:lnTo>
                    <a:pt x="1076" y="180"/>
                  </a:lnTo>
                  <a:lnTo>
                    <a:pt x="807" y="360"/>
                  </a:lnTo>
                  <a:lnTo>
                    <a:pt x="538" y="569"/>
                  </a:lnTo>
                  <a:lnTo>
                    <a:pt x="329" y="838"/>
                  </a:lnTo>
                  <a:lnTo>
                    <a:pt x="150" y="1077"/>
                  </a:lnTo>
                  <a:lnTo>
                    <a:pt x="30" y="1286"/>
                  </a:lnTo>
                  <a:lnTo>
                    <a:pt x="0" y="1375"/>
                  </a:lnTo>
                  <a:lnTo>
                    <a:pt x="0" y="1465"/>
                  </a:lnTo>
                  <a:lnTo>
                    <a:pt x="90" y="1734"/>
                  </a:lnTo>
                  <a:lnTo>
                    <a:pt x="209" y="2033"/>
                  </a:lnTo>
                  <a:lnTo>
                    <a:pt x="389" y="2332"/>
                  </a:lnTo>
                  <a:lnTo>
                    <a:pt x="598" y="2601"/>
                  </a:lnTo>
                  <a:lnTo>
                    <a:pt x="837" y="2840"/>
                  </a:lnTo>
                  <a:lnTo>
                    <a:pt x="1076" y="3049"/>
                  </a:lnTo>
                  <a:lnTo>
                    <a:pt x="1315" y="3198"/>
                  </a:lnTo>
                  <a:lnTo>
                    <a:pt x="1584" y="3288"/>
                  </a:lnTo>
                  <a:lnTo>
                    <a:pt x="1674" y="3288"/>
                  </a:lnTo>
                  <a:lnTo>
                    <a:pt x="1793" y="3258"/>
                  </a:lnTo>
                  <a:lnTo>
                    <a:pt x="2062" y="3198"/>
                  </a:lnTo>
                  <a:lnTo>
                    <a:pt x="2331" y="3019"/>
                  </a:lnTo>
                  <a:lnTo>
                    <a:pt x="2630" y="2810"/>
                  </a:lnTo>
                  <a:lnTo>
                    <a:pt x="3347" y="2272"/>
                  </a:lnTo>
                  <a:lnTo>
                    <a:pt x="3735" y="1973"/>
                  </a:lnTo>
                  <a:lnTo>
                    <a:pt x="4213" y="1674"/>
                  </a:lnTo>
                  <a:lnTo>
                    <a:pt x="3765" y="1346"/>
                  </a:lnTo>
                  <a:lnTo>
                    <a:pt x="3377" y="1047"/>
                  </a:lnTo>
                  <a:lnTo>
                    <a:pt x="2689" y="539"/>
                  </a:lnTo>
                  <a:lnTo>
                    <a:pt x="2391" y="330"/>
                  </a:lnTo>
                  <a:lnTo>
                    <a:pt x="2092" y="150"/>
                  </a:lnTo>
                  <a:lnTo>
                    <a:pt x="1853" y="31"/>
                  </a:lnTo>
                  <a:lnTo>
                    <a:pt x="1584"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27"/>
            <p:cNvSpPr/>
            <p:nvPr/>
          </p:nvSpPr>
          <p:spPr>
            <a:xfrm>
              <a:off x="8575350" y="4649351"/>
              <a:ext cx="53117" cy="41445"/>
            </a:xfrm>
            <a:custGeom>
              <a:avLst/>
              <a:gdLst/>
              <a:ahLst/>
              <a:cxnLst/>
              <a:rect l="l" t="t" r="r" b="b"/>
              <a:pathLst>
                <a:path w="4214" h="3288" extrusionOk="0">
                  <a:moveTo>
                    <a:pt x="1464" y="1"/>
                  </a:moveTo>
                  <a:lnTo>
                    <a:pt x="1345" y="61"/>
                  </a:lnTo>
                  <a:lnTo>
                    <a:pt x="1076" y="180"/>
                  </a:lnTo>
                  <a:lnTo>
                    <a:pt x="807" y="360"/>
                  </a:lnTo>
                  <a:lnTo>
                    <a:pt x="538" y="569"/>
                  </a:lnTo>
                  <a:lnTo>
                    <a:pt x="329" y="838"/>
                  </a:lnTo>
                  <a:lnTo>
                    <a:pt x="150" y="1077"/>
                  </a:lnTo>
                  <a:lnTo>
                    <a:pt x="30" y="1286"/>
                  </a:lnTo>
                  <a:lnTo>
                    <a:pt x="0" y="1375"/>
                  </a:lnTo>
                  <a:lnTo>
                    <a:pt x="0" y="1465"/>
                  </a:lnTo>
                  <a:lnTo>
                    <a:pt x="90" y="1734"/>
                  </a:lnTo>
                  <a:lnTo>
                    <a:pt x="209" y="2033"/>
                  </a:lnTo>
                  <a:lnTo>
                    <a:pt x="389" y="2332"/>
                  </a:lnTo>
                  <a:lnTo>
                    <a:pt x="598" y="2601"/>
                  </a:lnTo>
                  <a:lnTo>
                    <a:pt x="837" y="2840"/>
                  </a:lnTo>
                  <a:lnTo>
                    <a:pt x="1076" y="3049"/>
                  </a:lnTo>
                  <a:lnTo>
                    <a:pt x="1315" y="3198"/>
                  </a:lnTo>
                  <a:lnTo>
                    <a:pt x="1584" y="3288"/>
                  </a:lnTo>
                  <a:lnTo>
                    <a:pt x="1674" y="3288"/>
                  </a:lnTo>
                  <a:lnTo>
                    <a:pt x="1793" y="3258"/>
                  </a:lnTo>
                  <a:lnTo>
                    <a:pt x="2062" y="3198"/>
                  </a:lnTo>
                  <a:lnTo>
                    <a:pt x="2331" y="3019"/>
                  </a:lnTo>
                  <a:lnTo>
                    <a:pt x="2630" y="2810"/>
                  </a:lnTo>
                  <a:lnTo>
                    <a:pt x="3347" y="2272"/>
                  </a:lnTo>
                  <a:lnTo>
                    <a:pt x="3735" y="1973"/>
                  </a:lnTo>
                  <a:lnTo>
                    <a:pt x="4213" y="1674"/>
                  </a:lnTo>
                  <a:lnTo>
                    <a:pt x="3765" y="1346"/>
                  </a:lnTo>
                  <a:lnTo>
                    <a:pt x="3377" y="1047"/>
                  </a:lnTo>
                  <a:lnTo>
                    <a:pt x="2689" y="539"/>
                  </a:lnTo>
                  <a:lnTo>
                    <a:pt x="2391" y="330"/>
                  </a:lnTo>
                  <a:lnTo>
                    <a:pt x="2092" y="150"/>
                  </a:lnTo>
                  <a:lnTo>
                    <a:pt x="1853" y="31"/>
                  </a:lnTo>
                  <a:lnTo>
                    <a:pt x="1584"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27"/>
            <p:cNvSpPr/>
            <p:nvPr/>
          </p:nvSpPr>
          <p:spPr>
            <a:xfrm>
              <a:off x="8700770" y="4680624"/>
              <a:ext cx="88903" cy="80987"/>
            </a:xfrm>
            <a:custGeom>
              <a:avLst/>
              <a:gdLst/>
              <a:ahLst/>
              <a:cxnLst/>
              <a:rect l="l" t="t" r="r" b="b"/>
              <a:pathLst>
                <a:path w="7053" h="6425" extrusionOk="0">
                  <a:moveTo>
                    <a:pt x="2809" y="0"/>
                  </a:moveTo>
                  <a:lnTo>
                    <a:pt x="2480" y="30"/>
                  </a:lnTo>
                  <a:lnTo>
                    <a:pt x="2152" y="90"/>
                  </a:lnTo>
                  <a:lnTo>
                    <a:pt x="1853" y="149"/>
                  </a:lnTo>
                  <a:lnTo>
                    <a:pt x="1584" y="269"/>
                  </a:lnTo>
                  <a:lnTo>
                    <a:pt x="1315" y="448"/>
                  </a:lnTo>
                  <a:lnTo>
                    <a:pt x="1076" y="628"/>
                  </a:lnTo>
                  <a:lnTo>
                    <a:pt x="837" y="837"/>
                  </a:lnTo>
                  <a:lnTo>
                    <a:pt x="658" y="1046"/>
                  </a:lnTo>
                  <a:lnTo>
                    <a:pt x="478" y="1315"/>
                  </a:lnTo>
                  <a:lnTo>
                    <a:pt x="329" y="1614"/>
                  </a:lnTo>
                  <a:lnTo>
                    <a:pt x="210" y="1912"/>
                  </a:lnTo>
                  <a:lnTo>
                    <a:pt x="120" y="2241"/>
                  </a:lnTo>
                  <a:lnTo>
                    <a:pt x="30" y="2570"/>
                  </a:lnTo>
                  <a:lnTo>
                    <a:pt x="0" y="2928"/>
                  </a:lnTo>
                  <a:lnTo>
                    <a:pt x="0" y="3287"/>
                  </a:lnTo>
                  <a:lnTo>
                    <a:pt x="30" y="3645"/>
                  </a:lnTo>
                  <a:lnTo>
                    <a:pt x="90" y="4004"/>
                  </a:lnTo>
                  <a:lnTo>
                    <a:pt x="150" y="4333"/>
                  </a:lnTo>
                  <a:lnTo>
                    <a:pt x="269" y="4661"/>
                  </a:lnTo>
                  <a:lnTo>
                    <a:pt x="389" y="4960"/>
                  </a:lnTo>
                  <a:lnTo>
                    <a:pt x="568" y="5229"/>
                  </a:lnTo>
                  <a:lnTo>
                    <a:pt x="747" y="5468"/>
                  </a:lnTo>
                  <a:lnTo>
                    <a:pt x="957" y="5707"/>
                  </a:lnTo>
                  <a:lnTo>
                    <a:pt x="1196" y="5916"/>
                  </a:lnTo>
                  <a:lnTo>
                    <a:pt x="1435" y="6066"/>
                  </a:lnTo>
                  <a:lnTo>
                    <a:pt x="1704" y="6215"/>
                  </a:lnTo>
                  <a:lnTo>
                    <a:pt x="2002" y="6335"/>
                  </a:lnTo>
                  <a:lnTo>
                    <a:pt x="2301" y="6394"/>
                  </a:lnTo>
                  <a:lnTo>
                    <a:pt x="2630" y="6424"/>
                  </a:lnTo>
                  <a:lnTo>
                    <a:pt x="2959" y="6424"/>
                  </a:lnTo>
                  <a:lnTo>
                    <a:pt x="3287" y="6394"/>
                  </a:lnTo>
                  <a:lnTo>
                    <a:pt x="3556" y="6335"/>
                  </a:lnTo>
                  <a:lnTo>
                    <a:pt x="3795" y="6245"/>
                  </a:lnTo>
                  <a:lnTo>
                    <a:pt x="4034" y="6125"/>
                  </a:lnTo>
                  <a:lnTo>
                    <a:pt x="4273" y="6006"/>
                  </a:lnTo>
                  <a:lnTo>
                    <a:pt x="4751" y="5707"/>
                  </a:lnTo>
                  <a:lnTo>
                    <a:pt x="5200" y="5349"/>
                  </a:lnTo>
                  <a:lnTo>
                    <a:pt x="6126" y="4542"/>
                  </a:lnTo>
                  <a:lnTo>
                    <a:pt x="6574" y="4153"/>
                  </a:lnTo>
                  <a:lnTo>
                    <a:pt x="7052" y="3795"/>
                  </a:lnTo>
                  <a:lnTo>
                    <a:pt x="7022" y="2480"/>
                  </a:lnTo>
                  <a:lnTo>
                    <a:pt x="6544" y="2122"/>
                  </a:lnTo>
                  <a:lnTo>
                    <a:pt x="6066" y="1763"/>
                  </a:lnTo>
                  <a:lnTo>
                    <a:pt x="5110" y="1016"/>
                  </a:lnTo>
                  <a:lnTo>
                    <a:pt x="4632" y="657"/>
                  </a:lnTo>
                  <a:lnTo>
                    <a:pt x="4154" y="388"/>
                  </a:lnTo>
                  <a:lnTo>
                    <a:pt x="3915" y="269"/>
                  </a:lnTo>
                  <a:lnTo>
                    <a:pt x="3676" y="149"/>
                  </a:lnTo>
                  <a:lnTo>
                    <a:pt x="3407" y="90"/>
                  </a:lnTo>
                  <a:lnTo>
                    <a:pt x="3168" y="30"/>
                  </a:lnTo>
                  <a:lnTo>
                    <a:pt x="2809"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27"/>
            <p:cNvSpPr/>
            <p:nvPr/>
          </p:nvSpPr>
          <p:spPr>
            <a:xfrm>
              <a:off x="8700770" y="4680624"/>
              <a:ext cx="88903" cy="80987"/>
            </a:xfrm>
            <a:custGeom>
              <a:avLst/>
              <a:gdLst/>
              <a:ahLst/>
              <a:cxnLst/>
              <a:rect l="l" t="t" r="r" b="b"/>
              <a:pathLst>
                <a:path w="7053" h="6425" extrusionOk="0">
                  <a:moveTo>
                    <a:pt x="2809" y="0"/>
                  </a:moveTo>
                  <a:lnTo>
                    <a:pt x="2480" y="30"/>
                  </a:lnTo>
                  <a:lnTo>
                    <a:pt x="2152" y="90"/>
                  </a:lnTo>
                  <a:lnTo>
                    <a:pt x="1853" y="149"/>
                  </a:lnTo>
                  <a:lnTo>
                    <a:pt x="1584" y="269"/>
                  </a:lnTo>
                  <a:lnTo>
                    <a:pt x="1315" y="448"/>
                  </a:lnTo>
                  <a:lnTo>
                    <a:pt x="1076" y="628"/>
                  </a:lnTo>
                  <a:lnTo>
                    <a:pt x="837" y="837"/>
                  </a:lnTo>
                  <a:lnTo>
                    <a:pt x="658" y="1046"/>
                  </a:lnTo>
                  <a:lnTo>
                    <a:pt x="478" y="1315"/>
                  </a:lnTo>
                  <a:lnTo>
                    <a:pt x="329" y="1614"/>
                  </a:lnTo>
                  <a:lnTo>
                    <a:pt x="210" y="1912"/>
                  </a:lnTo>
                  <a:lnTo>
                    <a:pt x="120" y="2241"/>
                  </a:lnTo>
                  <a:lnTo>
                    <a:pt x="30" y="2570"/>
                  </a:lnTo>
                  <a:lnTo>
                    <a:pt x="0" y="2928"/>
                  </a:lnTo>
                  <a:lnTo>
                    <a:pt x="0" y="3287"/>
                  </a:lnTo>
                  <a:lnTo>
                    <a:pt x="30" y="3645"/>
                  </a:lnTo>
                  <a:lnTo>
                    <a:pt x="90" y="4004"/>
                  </a:lnTo>
                  <a:lnTo>
                    <a:pt x="150" y="4333"/>
                  </a:lnTo>
                  <a:lnTo>
                    <a:pt x="269" y="4661"/>
                  </a:lnTo>
                  <a:lnTo>
                    <a:pt x="389" y="4960"/>
                  </a:lnTo>
                  <a:lnTo>
                    <a:pt x="568" y="5229"/>
                  </a:lnTo>
                  <a:lnTo>
                    <a:pt x="747" y="5468"/>
                  </a:lnTo>
                  <a:lnTo>
                    <a:pt x="957" y="5707"/>
                  </a:lnTo>
                  <a:lnTo>
                    <a:pt x="1196" y="5916"/>
                  </a:lnTo>
                  <a:lnTo>
                    <a:pt x="1435" y="6066"/>
                  </a:lnTo>
                  <a:lnTo>
                    <a:pt x="1704" y="6215"/>
                  </a:lnTo>
                  <a:lnTo>
                    <a:pt x="2002" y="6335"/>
                  </a:lnTo>
                  <a:lnTo>
                    <a:pt x="2301" y="6394"/>
                  </a:lnTo>
                  <a:lnTo>
                    <a:pt x="2630" y="6424"/>
                  </a:lnTo>
                  <a:lnTo>
                    <a:pt x="2959" y="6424"/>
                  </a:lnTo>
                  <a:lnTo>
                    <a:pt x="3287" y="6394"/>
                  </a:lnTo>
                  <a:lnTo>
                    <a:pt x="3556" y="6335"/>
                  </a:lnTo>
                  <a:lnTo>
                    <a:pt x="3795" y="6245"/>
                  </a:lnTo>
                  <a:lnTo>
                    <a:pt x="4034" y="6125"/>
                  </a:lnTo>
                  <a:lnTo>
                    <a:pt x="4273" y="6006"/>
                  </a:lnTo>
                  <a:lnTo>
                    <a:pt x="4751" y="5707"/>
                  </a:lnTo>
                  <a:lnTo>
                    <a:pt x="5200" y="5349"/>
                  </a:lnTo>
                  <a:lnTo>
                    <a:pt x="6126" y="4542"/>
                  </a:lnTo>
                  <a:lnTo>
                    <a:pt x="6574" y="4153"/>
                  </a:lnTo>
                  <a:lnTo>
                    <a:pt x="7052" y="3795"/>
                  </a:lnTo>
                  <a:lnTo>
                    <a:pt x="7022" y="2480"/>
                  </a:lnTo>
                  <a:lnTo>
                    <a:pt x="6544" y="2122"/>
                  </a:lnTo>
                  <a:lnTo>
                    <a:pt x="6066" y="1763"/>
                  </a:lnTo>
                  <a:lnTo>
                    <a:pt x="5110" y="1016"/>
                  </a:lnTo>
                  <a:lnTo>
                    <a:pt x="4632" y="657"/>
                  </a:lnTo>
                  <a:lnTo>
                    <a:pt x="4154" y="388"/>
                  </a:lnTo>
                  <a:lnTo>
                    <a:pt x="3915" y="269"/>
                  </a:lnTo>
                  <a:lnTo>
                    <a:pt x="3676" y="149"/>
                  </a:lnTo>
                  <a:lnTo>
                    <a:pt x="3407" y="90"/>
                  </a:lnTo>
                  <a:lnTo>
                    <a:pt x="3168" y="30"/>
                  </a:lnTo>
                  <a:lnTo>
                    <a:pt x="2809"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27"/>
            <p:cNvSpPr/>
            <p:nvPr/>
          </p:nvSpPr>
          <p:spPr>
            <a:xfrm>
              <a:off x="8835606" y="4713006"/>
              <a:ext cx="103588" cy="103588"/>
            </a:xfrm>
            <a:custGeom>
              <a:avLst/>
              <a:gdLst/>
              <a:ahLst/>
              <a:cxnLst/>
              <a:rect l="l" t="t" r="r" b="b"/>
              <a:pathLst>
                <a:path w="8218" h="8218" extrusionOk="0">
                  <a:moveTo>
                    <a:pt x="4094" y="1"/>
                  </a:moveTo>
                  <a:lnTo>
                    <a:pt x="3676" y="31"/>
                  </a:lnTo>
                  <a:lnTo>
                    <a:pt x="3257" y="90"/>
                  </a:lnTo>
                  <a:lnTo>
                    <a:pt x="2839" y="180"/>
                  </a:lnTo>
                  <a:lnTo>
                    <a:pt x="2451" y="329"/>
                  </a:lnTo>
                  <a:lnTo>
                    <a:pt x="2092" y="509"/>
                  </a:lnTo>
                  <a:lnTo>
                    <a:pt x="1763" y="718"/>
                  </a:lnTo>
                  <a:lnTo>
                    <a:pt x="1435" y="957"/>
                  </a:lnTo>
                  <a:lnTo>
                    <a:pt x="1136" y="1226"/>
                  </a:lnTo>
                  <a:lnTo>
                    <a:pt x="897" y="1495"/>
                  </a:lnTo>
                  <a:lnTo>
                    <a:pt x="658" y="1823"/>
                  </a:lnTo>
                  <a:lnTo>
                    <a:pt x="449" y="2182"/>
                  </a:lnTo>
                  <a:lnTo>
                    <a:pt x="299" y="2541"/>
                  </a:lnTo>
                  <a:lnTo>
                    <a:pt x="180" y="2929"/>
                  </a:lnTo>
                  <a:lnTo>
                    <a:pt x="60" y="3347"/>
                  </a:lnTo>
                  <a:lnTo>
                    <a:pt x="30" y="3766"/>
                  </a:lnTo>
                  <a:lnTo>
                    <a:pt x="0" y="4214"/>
                  </a:lnTo>
                  <a:lnTo>
                    <a:pt x="30" y="4632"/>
                  </a:lnTo>
                  <a:lnTo>
                    <a:pt x="90" y="5021"/>
                  </a:lnTo>
                  <a:lnTo>
                    <a:pt x="210" y="5409"/>
                  </a:lnTo>
                  <a:lnTo>
                    <a:pt x="329" y="5768"/>
                  </a:lnTo>
                  <a:lnTo>
                    <a:pt x="508" y="6126"/>
                  </a:lnTo>
                  <a:lnTo>
                    <a:pt x="688" y="6455"/>
                  </a:lnTo>
                  <a:lnTo>
                    <a:pt x="927" y="6754"/>
                  </a:lnTo>
                  <a:lnTo>
                    <a:pt x="1166" y="7023"/>
                  </a:lnTo>
                  <a:lnTo>
                    <a:pt x="1465" y="7292"/>
                  </a:lnTo>
                  <a:lnTo>
                    <a:pt x="1763" y="7531"/>
                  </a:lnTo>
                  <a:lnTo>
                    <a:pt x="2092" y="7710"/>
                  </a:lnTo>
                  <a:lnTo>
                    <a:pt x="2421" y="7889"/>
                  </a:lnTo>
                  <a:lnTo>
                    <a:pt x="2779" y="8009"/>
                  </a:lnTo>
                  <a:lnTo>
                    <a:pt x="3168" y="8128"/>
                  </a:lnTo>
                  <a:lnTo>
                    <a:pt x="3586" y="8188"/>
                  </a:lnTo>
                  <a:lnTo>
                    <a:pt x="4004" y="8218"/>
                  </a:lnTo>
                  <a:lnTo>
                    <a:pt x="4423" y="8218"/>
                  </a:lnTo>
                  <a:lnTo>
                    <a:pt x="4871" y="8158"/>
                  </a:lnTo>
                  <a:lnTo>
                    <a:pt x="5259" y="8068"/>
                  </a:lnTo>
                  <a:lnTo>
                    <a:pt x="5648" y="7949"/>
                  </a:lnTo>
                  <a:lnTo>
                    <a:pt x="6036" y="7799"/>
                  </a:lnTo>
                  <a:lnTo>
                    <a:pt x="6365" y="7590"/>
                  </a:lnTo>
                  <a:lnTo>
                    <a:pt x="6694" y="7381"/>
                  </a:lnTo>
                  <a:lnTo>
                    <a:pt x="6992" y="7112"/>
                  </a:lnTo>
                  <a:lnTo>
                    <a:pt x="7261" y="6813"/>
                  </a:lnTo>
                  <a:lnTo>
                    <a:pt x="7500" y="6515"/>
                  </a:lnTo>
                  <a:lnTo>
                    <a:pt x="7710" y="6186"/>
                  </a:lnTo>
                  <a:lnTo>
                    <a:pt x="7889" y="5798"/>
                  </a:lnTo>
                  <a:lnTo>
                    <a:pt x="8038" y="5439"/>
                  </a:lnTo>
                  <a:lnTo>
                    <a:pt x="8128" y="5021"/>
                  </a:lnTo>
                  <a:lnTo>
                    <a:pt x="8218" y="4602"/>
                  </a:lnTo>
                  <a:lnTo>
                    <a:pt x="8218" y="4184"/>
                  </a:lnTo>
                  <a:lnTo>
                    <a:pt x="8218" y="3736"/>
                  </a:lnTo>
                  <a:lnTo>
                    <a:pt x="8158" y="3317"/>
                  </a:lnTo>
                  <a:lnTo>
                    <a:pt x="8068" y="2899"/>
                  </a:lnTo>
                  <a:lnTo>
                    <a:pt x="7919" y="2511"/>
                  </a:lnTo>
                  <a:lnTo>
                    <a:pt x="7769" y="2152"/>
                  </a:lnTo>
                  <a:lnTo>
                    <a:pt x="7560" y="1794"/>
                  </a:lnTo>
                  <a:lnTo>
                    <a:pt x="7321" y="1495"/>
                  </a:lnTo>
                  <a:lnTo>
                    <a:pt x="7082" y="1196"/>
                  </a:lnTo>
                  <a:lnTo>
                    <a:pt x="6783" y="927"/>
                  </a:lnTo>
                  <a:lnTo>
                    <a:pt x="6455" y="688"/>
                  </a:lnTo>
                  <a:lnTo>
                    <a:pt x="6126" y="479"/>
                  </a:lnTo>
                  <a:lnTo>
                    <a:pt x="5767" y="329"/>
                  </a:lnTo>
                  <a:lnTo>
                    <a:pt x="5379" y="180"/>
                  </a:lnTo>
                  <a:lnTo>
                    <a:pt x="4961" y="90"/>
                  </a:lnTo>
                  <a:lnTo>
                    <a:pt x="4542" y="31"/>
                  </a:lnTo>
                  <a:lnTo>
                    <a:pt x="4094"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27"/>
            <p:cNvSpPr/>
            <p:nvPr/>
          </p:nvSpPr>
          <p:spPr>
            <a:xfrm>
              <a:off x="8835606" y="4713006"/>
              <a:ext cx="103588" cy="103588"/>
            </a:xfrm>
            <a:custGeom>
              <a:avLst/>
              <a:gdLst/>
              <a:ahLst/>
              <a:cxnLst/>
              <a:rect l="l" t="t" r="r" b="b"/>
              <a:pathLst>
                <a:path w="8218" h="8218" extrusionOk="0">
                  <a:moveTo>
                    <a:pt x="4094" y="1"/>
                  </a:moveTo>
                  <a:lnTo>
                    <a:pt x="3676" y="31"/>
                  </a:lnTo>
                  <a:lnTo>
                    <a:pt x="3257" y="90"/>
                  </a:lnTo>
                  <a:lnTo>
                    <a:pt x="2839" y="180"/>
                  </a:lnTo>
                  <a:lnTo>
                    <a:pt x="2451" y="329"/>
                  </a:lnTo>
                  <a:lnTo>
                    <a:pt x="2092" y="509"/>
                  </a:lnTo>
                  <a:lnTo>
                    <a:pt x="1763" y="718"/>
                  </a:lnTo>
                  <a:lnTo>
                    <a:pt x="1435" y="957"/>
                  </a:lnTo>
                  <a:lnTo>
                    <a:pt x="1136" y="1226"/>
                  </a:lnTo>
                  <a:lnTo>
                    <a:pt x="897" y="1495"/>
                  </a:lnTo>
                  <a:lnTo>
                    <a:pt x="658" y="1823"/>
                  </a:lnTo>
                  <a:lnTo>
                    <a:pt x="449" y="2182"/>
                  </a:lnTo>
                  <a:lnTo>
                    <a:pt x="299" y="2541"/>
                  </a:lnTo>
                  <a:lnTo>
                    <a:pt x="180" y="2929"/>
                  </a:lnTo>
                  <a:lnTo>
                    <a:pt x="60" y="3347"/>
                  </a:lnTo>
                  <a:lnTo>
                    <a:pt x="30" y="3766"/>
                  </a:lnTo>
                  <a:lnTo>
                    <a:pt x="0" y="4214"/>
                  </a:lnTo>
                  <a:lnTo>
                    <a:pt x="30" y="4632"/>
                  </a:lnTo>
                  <a:lnTo>
                    <a:pt x="90" y="5021"/>
                  </a:lnTo>
                  <a:lnTo>
                    <a:pt x="210" y="5409"/>
                  </a:lnTo>
                  <a:lnTo>
                    <a:pt x="329" y="5768"/>
                  </a:lnTo>
                  <a:lnTo>
                    <a:pt x="508" y="6126"/>
                  </a:lnTo>
                  <a:lnTo>
                    <a:pt x="688" y="6455"/>
                  </a:lnTo>
                  <a:lnTo>
                    <a:pt x="927" y="6754"/>
                  </a:lnTo>
                  <a:lnTo>
                    <a:pt x="1166" y="7023"/>
                  </a:lnTo>
                  <a:lnTo>
                    <a:pt x="1465" y="7292"/>
                  </a:lnTo>
                  <a:lnTo>
                    <a:pt x="1763" y="7531"/>
                  </a:lnTo>
                  <a:lnTo>
                    <a:pt x="2092" y="7710"/>
                  </a:lnTo>
                  <a:lnTo>
                    <a:pt x="2421" y="7889"/>
                  </a:lnTo>
                  <a:lnTo>
                    <a:pt x="2779" y="8009"/>
                  </a:lnTo>
                  <a:lnTo>
                    <a:pt x="3168" y="8128"/>
                  </a:lnTo>
                  <a:lnTo>
                    <a:pt x="3586" y="8188"/>
                  </a:lnTo>
                  <a:lnTo>
                    <a:pt x="4004" y="8218"/>
                  </a:lnTo>
                  <a:lnTo>
                    <a:pt x="4423" y="8218"/>
                  </a:lnTo>
                  <a:lnTo>
                    <a:pt x="4871" y="8158"/>
                  </a:lnTo>
                  <a:lnTo>
                    <a:pt x="5259" y="8068"/>
                  </a:lnTo>
                  <a:lnTo>
                    <a:pt x="5648" y="7949"/>
                  </a:lnTo>
                  <a:lnTo>
                    <a:pt x="6036" y="7799"/>
                  </a:lnTo>
                  <a:lnTo>
                    <a:pt x="6365" y="7590"/>
                  </a:lnTo>
                  <a:lnTo>
                    <a:pt x="6694" y="7381"/>
                  </a:lnTo>
                  <a:lnTo>
                    <a:pt x="6992" y="7112"/>
                  </a:lnTo>
                  <a:lnTo>
                    <a:pt x="7261" y="6813"/>
                  </a:lnTo>
                  <a:lnTo>
                    <a:pt x="7500" y="6515"/>
                  </a:lnTo>
                  <a:lnTo>
                    <a:pt x="7710" y="6186"/>
                  </a:lnTo>
                  <a:lnTo>
                    <a:pt x="7889" y="5798"/>
                  </a:lnTo>
                  <a:lnTo>
                    <a:pt x="8038" y="5439"/>
                  </a:lnTo>
                  <a:lnTo>
                    <a:pt x="8128" y="5021"/>
                  </a:lnTo>
                  <a:lnTo>
                    <a:pt x="8218" y="4602"/>
                  </a:lnTo>
                  <a:lnTo>
                    <a:pt x="8218" y="4184"/>
                  </a:lnTo>
                  <a:lnTo>
                    <a:pt x="8218" y="3736"/>
                  </a:lnTo>
                  <a:lnTo>
                    <a:pt x="8158" y="3317"/>
                  </a:lnTo>
                  <a:lnTo>
                    <a:pt x="8068" y="2899"/>
                  </a:lnTo>
                  <a:lnTo>
                    <a:pt x="7919" y="2511"/>
                  </a:lnTo>
                  <a:lnTo>
                    <a:pt x="7769" y="2152"/>
                  </a:lnTo>
                  <a:lnTo>
                    <a:pt x="7560" y="1794"/>
                  </a:lnTo>
                  <a:lnTo>
                    <a:pt x="7321" y="1495"/>
                  </a:lnTo>
                  <a:lnTo>
                    <a:pt x="7082" y="1196"/>
                  </a:lnTo>
                  <a:lnTo>
                    <a:pt x="6783" y="927"/>
                  </a:lnTo>
                  <a:lnTo>
                    <a:pt x="6455" y="688"/>
                  </a:lnTo>
                  <a:lnTo>
                    <a:pt x="6126" y="479"/>
                  </a:lnTo>
                  <a:lnTo>
                    <a:pt x="5767" y="329"/>
                  </a:lnTo>
                  <a:lnTo>
                    <a:pt x="5379" y="180"/>
                  </a:lnTo>
                  <a:lnTo>
                    <a:pt x="4961" y="90"/>
                  </a:lnTo>
                  <a:lnTo>
                    <a:pt x="4542" y="31"/>
                  </a:lnTo>
                  <a:lnTo>
                    <a:pt x="4094"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27"/>
            <p:cNvSpPr/>
            <p:nvPr/>
          </p:nvSpPr>
          <p:spPr>
            <a:xfrm>
              <a:off x="8980235" y="4755573"/>
              <a:ext cx="120907" cy="120529"/>
            </a:xfrm>
            <a:custGeom>
              <a:avLst/>
              <a:gdLst/>
              <a:ahLst/>
              <a:cxnLst/>
              <a:rect l="l" t="t" r="r" b="b"/>
              <a:pathLst>
                <a:path w="9592" h="9562" extrusionOk="0">
                  <a:moveTo>
                    <a:pt x="4482" y="0"/>
                  </a:moveTo>
                  <a:lnTo>
                    <a:pt x="3975" y="60"/>
                  </a:lnTo>
                  <a:lnTo>
                    <a:pt x="3496" y="150"/>
                  </a:lnTo>
                  <a:lnTo>
                    <a:pt x="3048" y="299"/>
                  </a:lnTo>
                  <a:lnTo>
                    <a:pt x="2600" y="478"/>
                  </a:lnTo>
                  <a:lnTo>
                    <a:pt x="2182" y="717"/>
                  </a:lnTo>
                  <a:lnTo>
                    <a:pt x="1793" y="986"/>
                  </a:lnTo>
                  <a:lnTo>
                    <a:pt x="1435" y="1285"/>
                  </a:lnTo>
                  <a:lnTo>
                    <a:pt x="1136" y="1644"/>
                  </a:lnTo>
                  <a:lnTo>
                    <a:pt x="837" y="2002"/>
                  </a:lnTo>
                  <a:lnTo>
                    <a:pt x="598" y="2391"/>
                  </a:lnTo>
                  <a:lnTo>
                    <a:pt x="389" y="2839"/>
                  </a:lnTo>
                  <a:lnTo>
                    <a:pt x="210" y="3287"/>
                  </a:lnTo>
                  <a:lnTo>
                    <a:pt x="90" y="3765"/>
                  </a:lnTo>
                  <a:lnTo>
                    <a:pt x="30" y="4273"/>
                  </a:lnTo>
                  <a:lnTo>
                    <a:pt x="0" y="4781"/>
                  </a:lnTo>
                  <a:lnTo>
                    <a:pt x="30" y="5289"/>
                  </a:lnTo>
                  <a:lnTo>
                    <a:pt x="90" y="5767"/>
                  </a:lnTo>
                  <a:lnTo>
                    <a:pt x="210" y="6215"/>
                  </a:lnTo>
                  <a:lnTo>
                    <a:pt x="359" y="6663"/>
                  </a:lnTo>
                  <a:lnTo>
                    <a:pt x="538" y="7082"/>
                  </a:lnTo>
                  <a:lnTo>
                    <a:pt x="777" y="7470"/>
                  </a:lnTo>
                  <a:lnTo>
                    <a:pt x="1046" y="7829"/>
                  </a:lnTo>
                  <a:lnTo>
                    <a:pt x="1345" y="8187"/>
                  </a:lnTo>
                  <a:lnTo>
                    <a:pt x="1674" y="8486"/>
                  </a:lnTo>
                  <a:lnTo>
                    <a:pt x="2032" y="8755"/>
                  </a:lnTo>
                  <a:lnTo>
                    <a:pt x="2421" y="8994"/>
                  </a:lnTo>
                  <a:lnTo>
                    <a:pt x="2839" y="9203"/>
                  </a:lnTo>
                  <a:lnTo>
                    <a:pt x="3287" y="9353"/>
                  </a:lnTo>
                  <a:lnTo>
                    <a:pt x="3735" y="9472"/>
                  </a:lnTo>
                  <a:lnTo>
                    <a:pt x="4214" y="9532"/>
                  </a:lnTo>
                  <a:lnTo>
                    <a:pt x="4722" y="9562"/>
                  </a:lnTo>
                  <a:lnTo>
                    <a:pt x="5200" y="9562"/>
                  </a:lnTo>
                  <a:lnTo>
                    <a:pt x="5708" y="9502"/>
                  </a:lnTo>
                  <a:lnTo>
                    <a:pt x="6156" y="9383"/>
                  </a:lnTo>
                  <a:lnTo>
                    <a:pt x="6604" y="9233"/>
                  </a:lnTo>
                  <a:lnTo>
                    <a:pt x="7022" y="9054"/>
                  </a:lnTo>
                  <a:lnTo>
                    <a:pt x="7411" y="8845"/>
                  </a:lnTo>
                  <a:lnTo>
                    <a:pt x="7799" y="8576"/>
                  </a:lnTo>
                  <a:lnTo>
                    <a:pt x="8128" y="8277"/>
                  </a:lnTo>
                  <a:lnTo>
                    <a:pt x="8457" y="7948"/>
                  </a:lnTo>
                  <a:lnTo>
                    <a:pt x="8725" y="7590"/>
                  </a:lnTo>
                  <a:lnTo>
                    <a:pt x="8965" y="7201"/>
                  </a:lnTo>
                  <a:lnTo>
                    <a:pt x="9174" y="6783"/>
                  </a:lnTo>
                  <a:lnTo>
                    <a:pt x="9323" y="6365"/>
                  </a:lnTo>
                  <a:lnTo>
                    <a:pt x="9472" y="5916"/>
                  </a:lnTo>
                  <a:lnTo>
                    <a:pt x="9532" y="5438"/>
                  </a:lnTo>
                  <a:lnTo>
                    <a:pt x="9592" y="4930"/>
                  </a:lnTo>
                  <a:lnTo>
                    <a:pt x="9562" y="4422"/>
                  </a:lnTo>
                  <a:lnTo>
                    <a:pt x="9502" y="3944"/>
                  </a:lnTo>
                  <a:lnTo>
                    <a:pt x="9413" y="3496"/>
                  </a:lnTo>
                  <a:lnTo>
                    <a:pt x="9263" y="3048"/>
                  </a:lnTo>
                  <a:lnTo>
                    <a:pt x="9084" y="2600"/>
                  </a:lnTo>
                  <a:lnTo>
                    <a:pt x="8875" y="2211"/>
                  </a:lnTo>
                  <a:lnTo>
                    <a:pt x="8606" y="1823"/>
                  </a:lnTo>
                  <a:lnTo>
                    <a:pt x="8337" y="1494"/>
                  </a:lnTo>
                  <a:lnTo>
                    <a:pt x="8008" y="1166"/>
                  </a:lnTo>
                  <a:lnTo>
                    <a:pt x="7650" y="897"/>
                  </a:lnTo>
                  <a:lnTo>
                    <a:pt x="7261" y="628"/>
                  </a:lnTo>
                  <a:lnTo>
                    <a:pt x="6873" y="419"/>
                  </a:lnTo>
                  <a:lnTo>
                    <a:pt x="6425" y="269"/>
                  </a:lnTo>
                  <a:lnTo>
                    <a:pt x="5976" y="120"/>
                  </a:lnTo>
                  <a:lnTo>
                    <a:pt x="5498" y="30"/>
                  </a:lnTo>
                  <a:lnTo>
                    <a:pt x="502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27"/>
            <p:cNvSpPr/>
            <p:nvPr/>
          </p:nvSpPr>
          <p:spPr>
            <a:xfrm>
              <a:off x="8980235" y="4755573"/>
              <a:ext cx="120907" cy="120529"/>
            </a:xfrm>
            <a:custGeom>
              <a:avLst/>
              <a:gdLst/>
              <a:ahLst/>
              <a:cxnLst/>
              <a:rect l="l" t="t" r="r" b="b"/>
              <a:pathLst>
                <a:path w="9592" h="9562" extrusionOk="0">
                  <a:moveTo>
                    <a:pt x="4482" y="0"/>
                  </a:moveTo>
                  <a:lnTo>
                    <a:pt x="3975" y="60"/>
                  </a:lnTo>
                  <a:lnTo>
                    <a:pt x="3496" y="150"/>
                  </a:lnTo>
                  <a:lnTo>
                    <a:pt x="3048" y="299"/>
                  </a:lnTo>
                  <a:lnTo>
                    <a:pt x="2600" y="478"/>
                  </a:lnTo>
                  <a:lnTo>
                    <a:pt x="2182" y="717"/>
                  </a:lnTo>
                  <a:lnTo>
                    <a:pt x="1793" y="986"/>
                  </a:lnTo>
                  <a:lnTo>
                    <a:pt x="1435" y="1285"/>
                  </a:lnTo>
                  <a:lnTo>
                    <a:pt x="1136" y="1644"/>
                  </a:lnTo>
                  <a:lnTo>
                    <a:pt x="837" y="2002"/>
                  </a:lnTo>
                  <a:lnTo>
                    <a:pt x="598" y="2391"/>
                  </a:lnTo>
                  <a:lnTo>
                    <a:pt x="389" y="2839"/>
                  </a:lnTo>
                  <a:lnTo>
                    <a:pt x="210" y="3287"/>
                  </a:lnTo>
                  <a:lnTo>
                    <a:pt x="90" y="3765"/>
                  </a:lnTo>
                  <a:lnTo>
                    <a:pt x="30" y="4273"/>
                  </a:lnTo>
                  <a:lnTo>
                    <a:pt x="0" y="4781"/>
                  </a:lnTo>
                  <a:lnTo>
                    <a:pt x="30" y="5289"/>
                  </a:lnTo>
                  <a:lnTo>
                    <a:pt x="90" y="5767"/>
                  </a:lnTo>
                  <a:lnTo>
                    <a:pt x="210" y="6215"/>
                  </a:lnTo>
                  <a:lnTo>
                    <a:pt x="359" y="6663"/>
                  </a:lnTo>
                  <a:lnTo>
                    <a:pt x="538" y="7082"/>
                  </a:lnTo>
                  <a:lnTo>
                    <a:pt x="777" y="7470"/>
                  </a:lnTo>
                  <a:lnTo>
                    <a:pt x="1046" y="7829"/>
                  </a:lnTo>
                  <a:lnTo>
                    <a:pt x="1345" y="8187"/>
                  </a:lnTo>
                  <a:lnTo>
                    <a:pt x="1674" y="8486"/>
                  </a:lnTo>
                  <a:lnTo>
                    <a:pt x="2032" y="8755"/>
                  </a:lnTo>
                  <a:lnTo>
                    <a:pt x="2421" y="8994"/>
                  </a:lnTo>
                  <a:lnTo>
                    <a:pt x="2839" y="9203"/>
                  </a:lnTo>
                  <a:lnTo>
                    <a:pt x="3287" y="9353"/>
                  </a:lnTo>
                  <a:lnTo>
                    <a:pt x="3735" y="9472"/>
                  </a:lnTo>
                  <a:lnTo>
                    <a:pt x="4214" y="9532"/>
                  </a:lnTo>
                  <a:lnTo>
                    <a:pt x="4722" y="9562"/>
                  </a:lnTo>
                  <a:lnTo>
                    <a:pt x="5200" y="9562"/>
                  </a:lnTo>
                  <a:lnTo>
                    <a:pt x="5708" y="9502"/>
                  </a:lnTo>
                  <a:lnTo>
                    <a:pt x="6156" y="9383"/>
                  </a:lnTo>
                  <a:lnTo>
                    <a:pt x="6604" y="9233"/>
                  </a:lnTo>
                  <a:lnTo>
                    <a:pt x="7022" y="9054"/>
                  </a:lnTo>
                  <a:lnTo>
                    <a:pt x="7411" y="8845"/>
                  </a:lnTo>
                  <a:lnTo>
                    <a:pt x="7799" y="8576"/>
                  </a:lnTo>
                  <a:lnTo>
                    <a:pt x="8128" y="8277"/>
                  </a:lnTo>
                  <a:lnTo>
                    <a:pt x="8457" y="7948"/>
                  </a:lnTo>
                  <a:lnTo>
                    <a:pt x="8725" y="7590"/>
                  </a:lnTo>
                  <a:lnTo>
                    <a:pt x="8965" y="7201"/>
                  </a:lnTo>
                  <a:lnTo>
                    <a:pt x="9174" y="6783"/>
                  </a:lnTo>
                  <a:lnTo>
                    <a:pt x="9323" y="6365"/>
                  </a:lnTo>
                  <a:lnTo>
                    <a:pt x="9472" y="5916"/>
                  </a:lnTo>
                  <a:lnTo>
                    <a:pt x="9532" y="5438"/>
                  </a:lnTo>
                  <a:lnTo>
                    <a:pt x="9592" y="4930"/>
                  </a:lnTo>
                  <a:lnTo>
                    <a:pt x="9562" y="4422"/>
                  </a:lnTo>
                  <a:lnTo>
                    <a:pt x="9502" y="3944"/>
                  </a:lnTo>
                  <a:lnTo>
                    <a:pt x="9413" y="3496"/>
                  </a:lnTo>
                  <a:lnTo>
                    <a:pt x="9263" y="3048"/>
                  </a:lnTo>
                  <a:lnTo>
                    <a:pt x="9084" y="2600"/>
                  </a:lnTo>
                  <a:lnTo>
                    <a:pt x="8875" y="2211"/>
                  </a:lnTo>
                  <a:lnTo>
                    <a:pt x="8606" y="1823"/>
                  </a:lnTo>
                  <a:lnTo>
                    <a:pt x="8337" y="1494"/>
                  </a:lnTo>
                  <a:lnTo>
                    <a:pt x="8008" y="1166"/>
                  </a:lnTo>
                  <a:lnTo>
                    <a:pt x="7650" y="897"/>
                  </a:lnTo>
                  <a:lnTo>
                    <a:pt x="7261" y="628"/>
                  </a:lnTo>
                  <a:lnTo>
                    <a:pt x="6873" y="419"/>
                  </a:lnTo>
                  <a:lnTo>
                    <a:pt x="6425" y="269"/>
                  </a:lnTo>
                  <a:lnTo>
                    <a:pt x="5976" y="120"/>
                  </a:lnTo>
                  <a:lnTo>
                    <a:pt x="5498" y="30"/>
                  </a:lnTo>
                  <a:lnTo>
                    <a:pt x="502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27"/>
            <p:cNvSpPr/>
            <p:nvPr/>
          </p:nvSpPr>
          <p:spPr>
            <a:xfrm>
              <a:off x="8515464" y="4788333"/>
              <a:ext cx="73084" cy="55008"/>
            </a:xfrm>
            <a:custGeom>
              <a:avLst/>
              <a:gdLst/>
              <a:ahLst/>
              <a:cxnLst/>
              <a:rect l="l" t="t" r="r" b="b"/>
              <a:pathLst>
                <a:path w="5798" h="4364" extrusionOk="0">
                  <a:moveTo>
                    <a:pt x="2361" y="1"/>
                  </a:moveTo>
                  <a:lnTo>
                    <a:pt x="2211" y="31"/>
                  </a:lnTo>
                  <a:lnTo>
                    <a:pt x="2062" y="90"/>
                  </a:lnTo>
                  <a:lnTo>
                    <a:pt x="1913" y="180"/>
                  </a:lnTo>
                  <a:lnTo>
                    <a:pt x="1733" y="270"/>
                  </a:lnTo>
                  <a:lnTo>
                    <a:pt x="1464" y="539"/>
                  </a:lnTo>
                  <a:lnTo>
                    <a:pt x="1166" y="837"/>
                  </a:lnTo>
                  <a:lnTo>
                    <a:pt x="568" y="1525"/>
                  </a:lnTo>
                  <a:lnTo>
                    <a:pt x="299" y="1853"/>
                  </a:lnTo>
                  <a:lnTo>
                    <a:pt x="0" y="2182"/>
                  </a:lnTo>
                  <a:lnTo>
                    <a:pt x="299" y="2481"/>
                  </a:lnTo>
                  <a:lnTo>
                    <a:pt x="568" y="2839"/>
                  </a:lnTo>
                  <a:lnTo>
                    <a:pt x="1136" y="3527"/>
                  </a:lnTo>
                  <a:lnTo>
                    <a:pt x="1435" y="3825"/>
                  </a:lnTo>
                  <a:lnTo>
                    <a:pt x="1733" y="4094"/>
                  </a:lnTo>
                  <a:lnTo>
                    <a:pt x="1883" y="4184"/>
                  </a:lnTo>
                  <a:lnTo>
                    <a:pt x="2032" y="4274"/>
                  </a:lnTo>
                  <a:lnTo>
                    <a:pt x="2182" y="4333"/>
                  </a:lnTo>
                  <a:lnTo>
                    <a:pt x="2331" y="4363"/>
                  </a:lnTo>
                  <a:lnTo>
                    <a:pt x="2660" y="4363"/>
                  </a:lnTo>
                  <a:lnTo>
                    <a:pt x="2809" y="4304"/>
                  </a:lnTo>
                  <a:lnTo>
                    <a:pt x="2988" y="4244"/>
                  </a:lnTo>
                  <a:lnTo>
                    <a:pt x="3347" y="4035"/>
                  </a:lnTo>
                  <a:lnTo>
                    <a:pt x="3735" y="3736"/>
                  </a:lnTo>
                  <a:lnTo>
                    <a:pt x="4662" y="3019"/>
                  </a:lnTo>
                  <a:lnTo>
                    <a:pt x="5199" y="2630"/>
                  </a:lnTo>
                  <a:lnTo>
                    <a:pt x="5797" y="2212"/>
                  </a:lnTo>
                  <a:lnTo>
                    <a:pt x="5199" y="1794"/>
                  </a:lnTo>
                  <a:lnTo>
                    <a:pt x="4662" y="1375"/>
                  </a:lnTo>
                  <a:lnTo>
                    <a:pt x="3765" y="658"/>
                  </a:lnTo>
                  <a:lnTo>
                    <a:pt x="3377" y="359"/>
                  </a:lnTo>
                  <a:lnTo>
                    <a:pt x="3018" y="150"/>
                  </a:lnTo>
                  <a:lnTo>
                    <a:pt x="2839" y="61"/>
                  </a:lnTo>
                  <a:lnTo>
                    <a:pt x="2690" y="31"/>
                  </a:lnTo>
                  <a:lnTo>
                    <a:pt x="251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27"/>
            <p:cNvSpPr/>
            <p:nvPr/>
          </p:nvSpPr>
          <p:spPr>
            <a:xfrm>
              <a:off x="8515464" y="4788333"/>
              <a:ext cx="73084" cy="55008"/>
            </a:xfrm>
            <a:custGeom>
              <a:avLst/>
              <a:gdLst/>
              <a:ahLst/>
              <a:cxnLst/>
              <a:rect l="l" t="t" r="r" b="b"/>
              <a:pathLst>
                <a:path w="5798" h="4364" extrusionOk="0">
                  <a:moveTo>
                    <a:pt x="2361" y="1"/>
                  </a:moveTo>
                  <a:lnTo>
                    <a:pt x="2211" y="31"/>
                  </a:lnTo>
                  <a:lnTo>
                    <a:pt x="2062" y="90"/>
                  </a:lnTo>
                  <a:lnTo>
                    <a:pt x="1913" y="180"/>
                  </a:lnTo>
                  <a:lnTo>
                    <a:pt x="1733" y="270"/>
                  </a:lnTo>
                  <a:lnTo>
                    <a:pt x="1464" y="539"/>
                  </a:lnTo>
                  <a:lnTo>
                    <a:pt x="1166" y="837"/>
                  </a:lnTo>
                  <a:lnTo>
                    <a:pt x="568" y="1525"/>
                  </a:lnTo>
                  <a:lnTo>
                    <a:pt x="299" y="1853"/>
                  </a:lnTo>
                  <a:lnTo>
                    <a:pt x="0" y="2182"/>
                  </a:lnTo>
                  <a:lnTo>
                    <a:pt x="299" y="2481"/>
                  </a:lnTo>
                  <a:lnTo>
                    <a:pt x="568" y="2839"/>
                  </a:lnTo>
                  <a:lnTo>
                    <a:pt x="1136" y="3527"/>
                  </a:lnTo>
                  <a:lnTo>
                    <a:pt x="1435" y="3825"/>
                  </a:lnTo>
                  <a:lnTo>
                    <a:pt x="1733" y="4094"/>
                  </a:lnTo>
                  <a:lnTo>
                    <a:pt x="1883" y="4184"/>
                  </a:lnTo>
                  <a:lnTo>
                    <a:pt x="2032" y="4274"/>
                  </a:lnTo>
                  <a:lnTo>
                    <a:pt x="2182" y="4333"/>
                  </a:lnTo>
                  <a:lnTo>
                    <a:pt x="2331" y="4363"/>
                  </a:lnTo>
                  <a:lnTo>
                    <a:pt x="2660" y="4363"/>
                  </a:lnTo>
                  <a:lnTo>
                    <a:pt x="2809" y="4304"/>
                  </a:lnTo>
                  <a:lnTo>
                    <a:pt x="2988" y="4244"/>
                  </a:lnTo>
                  <a:lnTo>
                    <a:pt x="3347" y="4035"/>
                  </a:lnTo>
                  <a:lnTo>
                    <a:pt x="3735" y="3736"/>
                  </a:lnTo>
                  <a:lnTo>
                    <a:pt x="4662" y="3019"/>
                  </a:lnTo>
                  <a:lnTo>
                    <a:pt x="5199" y="2630"/>
                  </a:lnTo>
                  <a:lnTo>
                    <a:pt x="5797" y="2212"/>
                  </a:lnTo>
                  <a:lnTo>
                    <a:pt x="5199" y="1794"/>
                  </a:lnTo>
                  <a:lnTo>
                    <a:pt x="4662" y="1375"/>
                  </a:lnTo>
                  <a:lnTo>
                    <a:pt x="3765" y="658"/>
                  </a:lnTo>
                  <a:lnTo>
                    <a:pt x="3377" y="359"/>
                  </a:lnTo>
                  <a:lnTo>
                    <a:pt x="3018" y="150"/>
                  </a:lnTo>
                  <a:lnTo>
                    <a:pt x="2839" y="61"/>
                  </a:lnTo>
                  <a:lnTo>
                    <a:pt x="2690" y="31"/>
                  </a:lnTo>
                  <a:lnTo>
                    <a:pt x="251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27"/>
            <p:cNvSpPr/>
            <p:nvPr/>
          </p:nvSpPr>
          <p:spPr>
            <a:xfrm>
              <a:off x="8652556" y="4821106"/>
              <a:ext cx="91916" cy="91538"/>
            </a:xfrm>
            <a:custGeom>
              <a:avLst/>
              <a:gdLst/>
              <a:ahLst/>
              <a:cxnLst/>
              <a:rect l="l" t="t" r="r" b="b"/>
              <a:pathLst>
                <a:path w="7292" h="7262" extrusionOk="0">
                  <a:moveTo>
                    <a:pt x="3646" y="0"/>
                  </a:moveTo>
                  <a:lnTo>
                    <a:pt x="3228" y="30"/>
                  </a:lnTo>
                  <a:lnTo>
                    <a:pt x="2839" y="60"/>
                  </a:lnTo>
                  <a:lnTo>
                    <a:pt x="2451" y="150"/>
                  </a:lnTo>
                  <a:lnTo>
                    <a:pt x="2122" y="239"/>
                  </a:lnTo>
                  <a:lnTo>
                    <a:pt x="1794" y="389"/>
                  </a:lnTo>
                  <a:lnTo>
                    <a:pt x="1495" y="538"/>
                  </a:lnTo>
                  <a:lnTo>
                    <a:pt x="1226" y="717"/>
                  </a:lnTo>
                  <a:lnTo>
                    <a:pt x="957" y="927"/>
                  </a:lnTo>
                  <a:lnTo>
                    <a:pt x="748" y="1196"/>
                  </a:lnTo>
                  <a:lnTo>
                    <a:pt x="568" y="1464"/>
                  </a:lnTo>
                  <a:lnTo>
                    <a:pt x="389" y="1733"/>
                  </a:lnTo>
                  <a:lnTo>
                    <a:pt x="240" y="2062"/>
                  </a:lnTo>
                  <a:lnTo>
                    <a:pt x="150" y="2421"/>
                  </a:lnTo>
                  <a:lnTo>
                    <a:pt x="60" y="2779"/>
                  </a:lnTo>
                  <a:lnTo>
                    <a:pt x="1" y="3168"/>
                  </a:lnTo>
                  <a:lnTo>
                    <a:pt x="1" y="3586"/>
                  </a:lnTo>
                  <a:lnTo>
                    <a:pt x="1" y="4004"/>
                  </a:lnTo>
                  <a:lnTo>
                    <a:pt x="31" y="4393"/>
                  </a:lnTo>
                  <a:lnTo>
                    <a:pt x="120" y="4781"/>
                  </a:lnTo>
                  <a:lnTo>
                    <a:pt x="210" y="5140"/>
                  </a:lnTo>
                  <a:lnTo>
                    <a:pt x="359" y="5439"/>
                  </a:lnTo>
                  <a:lnTo>
                    <a:pt x="509" y="5737"/>
                  </a:lnTo>
                  <a:lnTo>
                    <a:pt x="688" y="6036"/>
                  </a:lnTo>
                  <a:lnTo>
                    <a:pt x="897" y="6275"/>
                  </a:lnTo>
                  <a:lnTo>
                    <a:pt x="1166" y="6484"/>
                  </a:lnTo>
                  <a:lnTo>
                    <a:pt x="1435" y="6694"/>
                  </a:lnTo>
                  <a:lnTo>
                    <a:pt x="1704" y="6843"/>
                  </a:lnTo>
                  <a:lnTo>
                    <a:pt x="2033" y="6992"/>
                  </a:lnTo>
                  <a:lnTo>
                    <a:pt x="2391" y="7112"/>
                  </a:lnTo>
                  <a:lnTo>
                    <a:pt x="2750" y="7172"/>
                  </a:lnTo>
                  <a:lnTo>
                    <a:pt x="3138" y="7231"/>
                  </a:lnTo>
                  <a:lnTo>
                    <a:pt x="3556" y="7261"/>
                  </a:lnTo>
                  <a:lnTo>
                    <a:pt x="3975" y="7231"/>
                  </a:lnTo>
                  <a:lnTo>
                    <a:pt x="4393" y="7202"/>
                  </a:lnTo>
                  <a:lnTo>
                    <a:pt x="4752" y="7142"/>
                  </a:lnTo>
                  <a:lnTo>
                    <a:pt x="5080" y="7022"/>
                  </a:lnTo>
                  <a:lnTo>
                    <a:pt x="5409" y="6903"/>
                  </a:lnTo>
                  <a:lnTo>
                    <a:pt x="5708" y="6723"/>
                  </a:lnTo>
                  <a:lnTo>
                    <a:pt x="5947" y="6544"/>
                  </a:lnTo>
                  <a:lnTo>
                    <a:pt x="6216" y="6335"/>
                  </a:lnTo>
                  <a:lnTo>
                    <a:pt x="6425" y="6066"/>
                  </a:lnTo>
                  <a:lnTo>
                    <a:pt x="6604" y="5797"/>
                  </a:lnTo>
                  <a:lnTo>
                    <a:pt x="6784" y="5498"/>
                  </a:lnTo>
                  <a:lnTo>
                    <a:pt x="6933" y="5200"/>
                  </a:lnTo>
                  <a:lnTo>
                    <a:pt x="7052" y="4841"/>
                  </a:lnTo>
                  <a:lnTo>
                    <a:pt x="7142" y="4482"/>
                  </a:lnTo>
                  <a:lnTo>
                    <a:pt x="7232" y="4094"/>
                  </a:lnTo>
                  <a:lnTo>
                    <a:pt x="7291" y="3676"/>
                  </a:lnTo>
                  <a:lnTo>
                    <a:pt x="7232" y="3257"/>
                  </a:lnTo>
                  <a:lnTo>
                    <a:pt x="7172" y="2869"/>
                  </a:lnTo>
                  <a:lnTo>
                    <a:pt x="7082" y="2510"/>
                  </a:lnTo>
                  <a:lnTo>
                    <a:pt x="6963" y="2152"/>
                  </a:lnTo>
                  <a:lnTo>
                    <a:pt x="6813" y="1823"/>
                  </a:lnTo>
                  <a:lnTo>
                    <a:pt x="6664" y="1524"/>
                  </a:lnTo>
                  <a:lnTo>
                    <a:pt x="6485" y="1255"/>
                  </a:lnTo>
                  <a:lnTo>
                    <a:pt x="6276" y="1016"/>
                  </a:lnTo>
                  <a:lnTo>
                    <a:pt x="6037" y="777"/>
                  </a:lnTo>
                  <a:lnTo>
                    <a:pt x="5768" y="598"/>
                  </a:lnTo>
                  <a:lnTo>
                    <a:pt x="5469" y="419"/>
                  </a:lnTo>
                  <a:lnTo>
                    <a:pt x="5170" y="269"/>
                  </a:lnTo>
                  <a:lnTo>
                    <a:pt x="4811" y="180"/>
                  </a:lnTo>
                  <a:lnTo>
                    <a:pt x="4453" y="90"/>
                  </a:lnTo>
                  <a:lnTo>
                    <a:pt x="4064" y="30"/>
                  </a:lnTo>
                  <a:lnTo>
                    <a:pt x="364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27"/>
            <p:cNvSpPr/>
            <p:nvPr/>
          </p:nvSpPr>
          <p:spPr>
            <a:xfrm>
              <a:off x="8652556" y="4821106"/>
              <a:ext cx="91916" cy="91538"/>
            </a:xfrm>
            <a:custGeom>
              <a:avLst/>
              <a:gdLst/>
              <a:ahLst/>
              <a:cxnLst/>
              <a:rect l="l" t="t" r="r" b="b"/>
              <a:pathLst>
                <a:path w="7292" h="7262" extrusionOk="0">
                  <a:moveTo>
                    <a:pt x="3646" y="0"/>
                  </a:moveTo>
                  <a:lnTo>
                    <a:pt x="3228" y="30"/>
                  </a:lnTo>
                  <a:lnTo>
                    <a:pt x="2839" y="60"/>
                  </a:lnTo>
                  <a:lnTo>
                    <a:pt x="2451" y="150"/>
                  </a:lnTo>
                  <a:lnTo>
                    <a:pt x="2122" y="239"/>
                  </a:lnTo>
                  <a:lnTo>
                    <a:pt x="1794" y="389"/>
                  </a:lnTo>
                  <a:lnTo>
                    <a:pt x="1495" y="538"/>
                  </a:lnTo>
                  <a:lnTo>
                    <a:pt x="1226" y="717"/>
                  </a:lnTo>
                  <a:lnTo>
                    <a:pt x="957" y="927"/>
                  </a:lnTo>
                  <a:lnTo>
                    <a:pt x="748" y="1196"/>
                  </a:lnTo>
                  <a:lnTo>
                    <a:pt x="568" y="1464"/>
                  </a:lnTo>
                  <a:lnTo>
                    <a:pt x="389" y="1733"/>
                  </a:lnTo>
                  <a:lnTo>
                    <a:pt x="240" y="2062"/>
                  </a:lnTo>
                  <a:lnTo>
                    <a:pt x="150" y="2421"/>
                  </a:lnTo>
                  <a:lnTo>
                    <a:pt x="60" y="2779"/>
                  </a:lnTo>
                  <a:lnTo>
                    <a:pt x="1" y="3168"/>
                  </a:lnTo>
                  <a:lnTo>
                    <a:pt x="1" y="3586"/>
                  </a:lnTo>
                  <a:lnTo>
                    <a:pt x="1" y="4004"/>
                  </a:lnTo>
                  <a:lnTo>
                    <a:pt x="31" y="4393"/>
                  </a:lnTo>
                  <a:lnTo>
                    <a:pt x="120" y="4781"/>
                  </a:lnTo>
                  <a:lnTo>
                    <a:pt x="210" y="5140"/>
                  </a:lnTo>
                  <a:lnTo>
                    <a:pt x="359" y="5439"/>
                  </a:lnTo>
                  <a:lnTo>
                    <a:pt x="509" y="5737"/>
                  </a:lnTo>
                  <a:lnTo>
                    <a:pt x="688" y="6036"/>
                  </a:lnTo>
                  <a:lnTo>
                    <a:pt x="897" y="6275"/>
                  </a:lnTo>
                  <a:lnTo>
                    <a:pt x="1166" y="6484"/>
                  </a:lnTo>
                  <a:lnTo>
                    <a:pt x="1435" y="6694"/>
                  </a:lnTo>
                  <a:lnTo>
                    <a:pt x="1704" y="6843"/>
                  </a:lnTo>
                  <a:lnTo>
                    <a:pt x="2033" y="6992"/>
                  </a:lnTo>
                  <a:lnTo>
                    <a:pt x="2391" y="7112"/>
                  </a:lnTo>
                  <a:lnTo>
                    <a:pt x="2750" y="7172"/>
                  </a:lnTo>
                  <a:lnTo>
                    <a:pt x="3138" y="7231"/>
                  </a:lnTo>
                  <a:lnTo>
                    <a:pt x="3556" y="7261"/>
                  </a:lnTo>
                  <a:lnTo>
                    <a:pt x="3975" y="7231"/>
                  </a:lnTo>
                  <a:lnTo>
                    <a:pt x="4393" y="7202"/>
                  </a:lnTo>
                  <a:lnTo>
                    <a:pt x="4752" y="7142"/>
                  </a:lnTo>
                  <a:lnTo>
                    <a:pt x="5080" y="7022"/>
                  </a:lnTo>
                  <a:lnTo>
                    <a:pt x="5409" y="6903"/>
                  </a:lnTo>
                  <a:lnTo>
                    <a:pt x="5708" y="6723"/>
                  </a:lnTo>
                  <a:lnTo>
                    <a:pt x="5947" y="6544"/>
                  </a:lnTo>
                  <a:lnTo>
                    <a:pt x="6216" y="6335"/>
                  </a:lnTo>
                  <a:lnTo>
                    <a:pt x="6425" y="6066"/>
                  </a:lnTo>
                  <a:lnTo>
                    <a:pt x="6604" y="5797"/>
                  </a:lnTo>
                  <a:lnTo>
                    <a:pt x="6784" y="5498"/>
                  </a:lnTo>
                  <a:lnTo>
                    <a:pt x="6933" y="5200"/>
                  </a:lnTo>
                  <a:lnTo>
                    <a:pt x="7052" y="4841"/>
                  </a:lnTo>
                  <a:lnTo>
                    <a:pt x="7142" y="4482"/>
                  </a:lnTo>
                  <a:lnTo>
                    <a:pt x="7232" y="4094"/>
                  </a:lnTo>
                  <a:lnTo>
                    <a:pt x="7291" y="3676"/>
                  </a:lnTo>
                  <a:lnTo>
                    <a:pt x="7232" y="3257"/>
                  </a:lnTo>
                  <a:lnTo>
                    <a:pt x="7172" y="2869"/>
                  </a:lnTo>
                  <a:lnTo>
                    <a:pt x="7082" y="2510"/>
                  </a:lnTo>
                  <a:lnTo>
                    <a:pt x="6963" y="2152"/>
                  </a:lnTo>
                  <a:lnTo>
                    <a:pt x="6813" y="1823"/>
                  </a:lnTo>
                  <a:lnTo>
                    <a:pt x="6664" y="1524"/>
                  </a:lnTo>
                  <a:lnTo>
                    <a:pt x="6485" y="1255"/>
                  </a:lnTo>
                  <a:lnTo>
                    <a:pt x="6276" y="1016"/>
                  </a:lnTo>
                  <a:lnTo>
                    <a:pt x="6037" y="777"/>
                  </a:lnTo>
                  <a:lnTo>
                    <a:pt x="5768" y="598"/>
                  </a:lnTo>
                  <a:lnTo>
                    <a:pt x="5469" y="419"/>
                  </a:lnTo>
                  <a:lnTo>
                    <a:pt x="5170" y="269"/>
                  </a:lnTo>
                  <a:lnTo>
                    <a:pt x="4811" y="180"/>
                  </a:lnTo>
                  <a:lnTo>
                    <a:pt x="4453" y="90"/>
                  </a:lnTo>
                  <a:lnTo>
                    <a:pt x="4064" y="30"/>
                  </a:lnTo>
                  <a:lnTo>
                    <a:pt x="364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27"/>
            <p:cNvSpPr/>
            <p:nvPr/>
          </p:nvSpPr>
          <p:spPr>
            <a:xfrm>
              <a:off x="8786270" y="4860270"/>
              <a:ext cx="115260" cy="115273"/>
            </a:xfrm>
            <a:custGeom>
              <a:avLst/>
              <a:gdLst/>
              <a:ahLst/>
              <a:cxnLst/>
              <a:rect l="l" t="t" r="r" b="b"/>
              <a:pathLst>
                <a:path w="9144" h="9145" extrusionOk="0">
                  <a:moveTo>
                    <a:pt x="4422" y="1"/>
                  </a:moveTo>
                  <a:lnTo>
                    <a:pt x="3974" y="31"/>
                  </a:lnTo>
                  <a:lnTo>
                    <a:pt x="3556" y="120"/>
                  </a:lnTo>
                  <a:lnTo>
                    <a:pt x="3138" y="240"/>
                  </a:lnTo>
                  <a:lnTo>
                    <a:pt x="2719" y="419"/>
                  </a:lnTo>
                  <a:lnTo>
                    <a:pt x="2361" y="599"/>
                  </a:lnTo>
                  <a:lnTo>
                    <a:pt x="2002" y="838"/>
                  </a:lnTo>
                  <a:lnTo>
                    <a:pt x="1644" y="1106"/>
                  </a:lnTo>
                  <a:lnTo>
                    <a:pt x="1345" y="1405"/>
                  </a:lnTo>
                  <a:lnTo>
                    <a:pt x="1046" y="1734"/>
                  </a:lnTo>
                  <a:lnTo>
                    <a:pt x="777" y="2063"/>
                  </a:lnTo>
                  <a:lnTo>
                    <a:pt x="568" y="2421"/>
                  </a:lnTo>
                  <a:lnTo>
                    <a:pt x="359" y="2810"/>
                  </a:lnTo>
                  <a:lnTo>
                    <a:pt x="209" y="3228"/>
                  </a:lnTo>
                  <a:lnTo>
                    <a:pt x="90" y="3646"/>
                  </a:lnTo>
                  <a:lnTo>
                    <a:pt x="30" y="4065"/>
                  </a:lnTo>
                  <a:lnTo>
                    <a:pt x="0" y="4513"/>
                  </a:lnTo>
                  <a:lnTo>
                    <a:pt x="0" y="4961"/>
                  </a:lnTo>
                  <a:lnTo>
                    <a:pt x="90" y="5409"/>
                  </a:lnTo>
                  <a:lnTo>
                    <a:pt x="179" y="5857"/>
                  </a:lnTo>
                  <a:lnTo>
                    <a:pt x="329" y="6276"/>
                  </a:lnTo>
                  <a:lnTo>
                    <a:pt x="538" y="6664"/>
                  </a:lnTo>
                  <a:lnTo>
                    <a:pt x="777" y="7053"/>
                  </a:lnTo>
                  <a:lnTo>
                    <a:pt x="1046" y="7411"/>
                  </a:lnTo>
                  <a:lnTo>
                    <a:pt x="1345" y="7740"/>
                  </a:lnTo>
                  <a:lnTo>
                    <a:pt x="1673" y="8069"/>
                  </a:lnTo>
                  <a:lnTo>
                    <a:pt x="2032" y="8337"/>
                  </a:lnTo>
                  <a:lnTo>
                    <a:pt x="2391" y="8577"/>
                  </a:lnTo>
                  <a:lnTo>
                    <a:pt x="2809" y="8756"/>
                  </a:lnTo>
                  <a:lnTo>
                    <a:pt x="3227" y="8935"/>
                  </a:lnTo>
                  <a:lnTo>
                    <a:pt x="3646" y="9055"/>
                  </a:lnTo>
                  <a:lnTo>
                    <a:pt x="4094" y="9114"/>
                  </a:lnTo>
                  <a:lnTo>
                    <a:pt x="4572" y="9144"/>
                  </a:lnTo>
                  <a:lnTo>
                    <a:pt x="5020" y="9114"/>
                  </a:lnTo>
                  <a:lnTo>
                    <a:pt x="5468" y="9055"/>
                  </a:lnTo>
                  <a:lnTo>
                    <a:pt x="5916" y="8935"/>
                  </a:lnTo>
                  <a:lnTo>
                    <a:pt x="6335" y="8756"/>
                  </a:lnTo>
                  <a:lnTo>
                    <a:pt x="6723" y="8577"/>
                  </a:lnTo>
                  <a:lnTo>
                    <a:pt x="7112" y="8337"/>
                  </a:lnTo>
                  <a:lnTo>
                    <a:pt x="7470" y="8039"/>
                  </a:lnTo>
                  <a:lnTo>
                    <a:pt x="7799" y="7740"/>
                  </a:lnTo>
                  <a:lnTo>
                    <a:pt x="8098" y="7411"/>
                  </a:lnTo>
                  <a:lnTo>
                    <a:pt x="8367" y="7053"/>
                  </a:lnTo>
                  <a:lnTo>
                    <a:pt x="8606" y="6664"/>
                  </a:lnTo>
                  <a:lnTo>
                    <a:pt x="8785" y="6276"/>
                  </a:lnTo>
                  <a:lnTo>
                    <a:pt x="8934" y="5857"/>
                  </a:lnTo>
                  <a:lnTo>
                    <a:pt x="9054" y="5409"/>
                  </a:lnTo>
                  <a:lnTo>
                    <a:pt x="9114" y="4961"/>
                  </a:lnTo>
                  <a:lnTo>
                    <a:pt x="9144" y="4513"/>
                  </a:lnTo>
                  <a:lnTo>
                    <a:pt x="9114" y="4035"/>
                  </a:lnTo>
                  <a:lnTo>
                    <a:pt x="9024" y="3587"/>
                  </a:lnTo>
                  <a:lnTo>
                    <a:pt x="8904" y="3168"/>
                  </a:lnTo>
                  <a:lnTo>
                    <a:pt x="8725" y="2750"/>
                  </a:lnTo>
                  <a:lnTo>
                    <a:pt x="8516" y="2332"/>
                  </a:lnTo>
                  <a:lnTo>
                    <a:pt x="8277" y="1973"/>
                  </a:lnTo>
                  <a:lnTo>
                    <a:pt x="7978" y="1614"/>
                  </a:lnTo>
                  <a:lnTo>
                    <a:pt x="7679" y="1286"/>
                  </a:lnTo>
                  <a:lnTo>
                    <a:pt x="7351" y="987"/>
                  </a:lnTo>
                  <a:lnTo>
                    <a:pt x="6992" y="748"/>
                  </a:lnTo>
                  <a:lnTo>
                    <a:pt x="6604" y="509"/>
                  </a:lnTo>
                  <a:lnTo>
                    <a:pt x="6185" y="330"/>
                  </a:lnTo>
                  <a:lnTo>
                    <a:pt x="5767" y="180"/>
                  </a:lnTo>
                  <a:lnTo>
                    <a:pt x="5319" y="61"/>
                  </a:lnTo>
                  <a:lnTo>
                    <a:pt x="487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27"/>
            <p:cNvSpPr/>
            <p:nvPr/>
          </p:nvSpPr>
          <p:spPr>
            <a:xfrm>
              <a:off x="8786270" y="4860270"/>
              <a:ext cx="115260" cy="115273"/>
            </a:xfrm>
            <a:custGeom>
              <a:avLst/>
              <a:gdLst/>
              <a:ahLst/>
              <a:cxnLst/>
              <a:rect l="l" t="t" r="r" b="b"/>
              <a:pathLst>
                <a:path w="9144" h="9145" extrusionOk="0">
                  <a:moveTo>
                    <a:pt x="4422" y="1"/>
                  </a:moveTo>
                  <a:lnTo>
                    <a:pt x="3974" y="31"/>
                  </a:lnTo>
                  <a:lnTo>
                    <a:pt x="3556" y="120"/>
                  </a:lnTo>
                  <a:lnTo>
                    <a:pt x="3138" y="240"/>
                  </a:lnTo>
                  <a:lnTo>
                    <a:pt x="2719" y="419"/>
                  </a:lnTo>
                  <a:lnTo>
                    <a:pt x="2361" y="599"/>
                  </a:lnTo>
                  <a:lnTo>
                    <a:pt x="2002" y="838"/>
                  </a:lnTo>
                  <a:lnTo>
                    <a:pt x="1644" y="1106"/>
                  </a:lnTo>
                  <a:lnTo>
                    <a:pt x="1345" y="1405"/>
                  </a:lnTo>
                  <a:lnTo>
                    <a:pt x="1046" y="1734"/>
                  </a:lnTo>
                  <a:lnTo>
                    <a:pt x="777" y="2063"/>
                  </a:lnTo>
                  <a:lnTo>
                    <a:pt x="568" y="2421"/>
                  </a:lnTo>
                  <a:lnTo>
                    <a:pt x="359" y="2810"/>
                  </a:lnTo>
                  <a:lnTo>
                    <a:pt x="209" y="3228"/>
                  </a:lnTo>
                  <a:lnTo>
                    <a:pt x="90" y="3646"/>
                  </a:lnTo>
                  <a:lnTo>
                    <a:pt x="30" y="4065"/>
                  </a:lnTo>
                  <a:lnTo>
                    <a:pt x="0" y="4513"/>
                  </a:lnTo>
                  <a:lnTo>
                    <a:pt x="0" y="4961"/>
                  </a:lnTo>
                  <a:lnTo>
                    <a:pt x="90" y="5409"/>
                  </a:lnTo>
                  <a:lnTo>
                    <a:pt x="179" y="5857"/>
                  </a:lnTo>
                  <a:lnTo>
                    <a:pt x="329" y="6276"/>
                  </a:lnTo>
                  <a:lnTo>
                    <a:pt x="538" y="6664"/>
                  </a:lnTo>
                  <a:lnTo>
                    <a:pt x="777" y="7053"/>
                  </a:lnTo>
                  <a:lnTo>
                    <a:pt x="1046" y="7411"/>
                  </a:lnTo>
                  <a:lnTo>
                    <a:pt x="1345" y="7740"/>
                  </a:lnTo>
                  <a:lnTo>
                    <a:pt x="1673" y="8069"/>
                  </a:lnTo>
                  <a:lnTo>
                    <a:pt x="2032" y="8337"/>
                  </a:lnTo>
                  <a:lnTo>
                    <a:pt x="2391" y="8577"/>
                  </a:lnTo>
                  <a:lnTo>
                    <a:pt x="2809" y="8756"/>
                  </a:lnTo>
                  <a:lnTo>
                    <a:pt x="3227" y="8935"/>
                  </a:lnTo>
                  <a:lnTo>
                    <a:pt x="3646" y="9055"/>
                  </a:lnTo>
                  <a:lnTo>
                    <a:pt x="4094" y="9114"/>
                  </a:lnTo>
                  <a:lnTo>
                    <a:pt x="4572" y="9144"/>
                  </a:lnTo>
                  <a:lnTo>
                    <a:pt x="5020" y="9114"/>
                  </a:lnTo>
                  <a:lnTo>
                    <a:pt x="5468" y="9055"/>
                  </a:lnTo>
                  <a:lnTo>
                    <a:pt x="5916" y="8935"/>
                  </a:lnTo>
                  <a:lnTo>
                    <a:pt x="6335" y="8756"/>
                  </a:lnTo>
                  <a:lnTo>
                    <a:pt x="6723" y="8577"/>
                  </a:lnTo>
                  <a:lnTo>
                    <a:pt x="7112" y="8337"/>
                  </a:lnTo>
                  <a:lnTo>
                    <a:pt x="7470" y="8039"/>
                  </a:lnTo>
                  <a:lnTo>
                    <a:pt x="7799" y="7740"/>
                  </a:lnTo>
                  <a:lnTo>
                    <a:pt x="8098" y="7411"/>
                  </a:lnTo>
                  <a:lnTo>
                    <a:pt x="8367" y="7053"/>
                  </a:lnTo>
                  <a:lnTo>
                    <a:pt x="8606" y="6664"/>
                  </a:lnTo>
                  <a:lnTo>
                    <a:pt x="8785" y="6276"/>
                  </a:lnTo>
                  <a:lnTo>
                    <a:pt x="8934" y="5857"/>
                  </a:lnTo>
                  <a:lnTo>
                    <a:pt x="9054" y="5409"/>
                  </a:lnTo>
                  <a:lnTo>
                    <a:pt x="9114" y="4961"/>
                  </a:lnTo>
                  <a:lnTo>
                    <a:pt x="9144" y="4513"/>
                  </a:lnTo>
                  <a:lnTo>
                    <a:pt x="9114" y="4035"/>
                  </a:lnTo>
                  <a:lnTo>
                    <a:pt x="9024" y="3587"/>
                  </a:lnTo>
                  <a:lnTo>
                    <a:pt x="8904" y="3168"/>
                  </a:lnTo>
                  <a:lnTo>
                    <a:pt x="8725" y="2750"/>
                  </a:lnTo>
                  <a:lnTo>
                    <a:pt x="8516" y="2332"/>
                  </a:lnTo>
                  <a:lnTo>
                    <a:pt x="8277" y="1973"/>
                  </a:lnTo>
                  <a:lnTo>
                    <a:pt x="7978" y="1614"/>
                  </a:lnTo>
                  <a:lnTo>
                    <a:pt x="7679" y="1286"/>
                  </a:lnTo>
                  <a:lnTo>
                    <a:pt x="7351" y="987"/>
                  </a:lnTo>
                  <a:lnTo>
                    <a:pt x="6992" y="748"/>
                  </a:lnTo>
                  <a:lnTo>
                    <a:pt x="6604" y="509"/>
                  </a:lnTo>
                  <a:lnTo>
                    <a:pt x="6185" y="330"/>
                  </a:lnTo>
                  <a:lnTo>
                    <a:pt x="5767" y="180"/>
                  </a:lnTo>
                  <a:lnTo>
                    <a:pt x="5319" y="61"/>
                  </a:lnTo>
                  <a:lnTo>
                    <a:pt x="487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27"/>
            <p:cNvSpPr/>
            <p:nvPr/>
          </p:nvSpPr>
          <p:spPr>
            <a:xfrm>
              <a:off x="8924496" y="4896812"/>
              <a:ext cx="129945" cy="129945"/>
            </a:xfrm>
            <a:custGeom>
              <a:avLst/>
              <a:gdLst/>
              <a:ahLst/>
              <a:cxnLst/>
              <a:rect l="l" t="t" r="r" b="b"/>
              <a:pathLst>
                <a:path w="10309" h="10309" extrusionOk="0">
                  <a:moveTo>
                    <a:pt x="5080" y="0"/>
                  </a:moveTo>
                  <a:lnTo>
                    <a:pt x="4572" y="30"/>
                  </a:lnTo>
                  <a:lnTo>
                    <a:pt x="4064" y="120"/>
                  </a:lnTo>
                  <a:lnTo>
                    <a:pt x="3556" y="269"/>
                  </a:lnTo>
                  <a:lnTo>
                    <a:pt x="3108" y="448"/>
                  </a:lnTo>
                  <a:lnTo>
                    <a:pt x="2660" y="688"/>
                  </a:lnTo>
                  <a:lnTo>
                    <a:pt x="2241" y="956"/>
                  </a:lnTo>
                  <a:lnTo>
                    <a:pt x="1853" y="1255"/>
                  </a:lnTo>
                  <a:lnTo>
                    <a:pt x="1464" y="1584"/>
                  </a:lnTo>
                  <a:lnTo>
                    <a:pt x="1136" y="1972"/>
                  </a:lnTo>
                  <a:lnTo>
                    <a:pt x="867" y="2361"/>
                  </a:lnTo>
                  <a:lnTo>
                    <a:pt x="598" y="2809"/>
                  </a:lnTo>
                  <a:lnTo>
                    <a:pt x="389" y="3257"/>
                  </a:lnTo>
                  <a:lnTo>
                    <a:pt x="209" y="3735"/>
                  </a:lnTo>
                  <a:lnTo>
                    <a:pt x="90" y="4213"/>
                  </a:lnTo>
                  <a:lnTo>
                    <a:pt x="30" y="4721"/>
                  </a:lnTo>
                  <a:lnTo>
                    <a:pt x="0" y="5229"/>
                  </a:lnTo>
                  <a:lnTo>
                    <a:pt x="60" y="5737"/>
                  </a:lnTo>
                  <a:lnTo>
                    <a:pt x="150" y="6245"/>
                  </a:lnTo>
                  <a:lnTo>
                    <a:pt x="269" y="6753"/>
                  </a:lnTo>
                  <a:lnTo>
                    <a:pt x="448" y="7201"/>
                  </a:lnTo>
                  <a:lnTo>
                    <a:pt x="687" y="7650"/>
                  </a:lnTo>
                  <a:lnTo>
                    <a:pt x="956" y="8068"/>
                  </a:lnTo>
                  <a:lnTo>
                    <a:pt x="1285" y="8456"/>
                  </a:lnTo>
                  <a:lnTo>
                    <a:pt x="1614" y="8845"/>
                  </a:lnTo>
                  <a:lnTo>
                    <a:pt x="2002" y="9174"/>
                  </a:lnTo>
                  <a:lnTo>
                    <a:pt x="2391" y="9442"/>
                  </a:lnTo>
                  <a:lnTo>
                    <a:pt x="2809" y="9711"/>
                  </a:lnTo>
                  <a:lnTo>
                    <a:pt x="3287" y="9921"/>
                  </a:lnTo>
                  <a:lnTo>
                    <a:pt x="3735" y="10100"/>
                  </a:lnTo>
                  <a:lnTo>
                    <a:pt x="4243" y="10219"/>
                  </a:lnTo>
                  <a:lnTo>
                    <a:pt x="4751" y="10279"/>
                  </a:lnTo>
                  <a:lnTo>
                    <a:pt x="5259" y="10309"/>
                  </a:lnTo>
                  <a:lnTo>
                    <a:pt x="5767" y="10249"/>
                  </a:lnTo>
                  <a:lnTo>
                    <a:pt x="6275" y="10160"/>
                  </a:lnTo>
                  <a:lnTo>
                    <a:pt x="6753" y="10040"/>
                  </a:lnTo>
                  <a:lnTo>
                    <a:pt x="7231" y="9831"/>
                  </a:lnTo>
                  <a:lnTo>
                    <a:pt x="7679" y="9622"/>
                  </a:lnTo>
                  <a:lnTo>
                    <a:pt x="8098" y="9353"/>
                  </a:lnTo>
                  <a:lnTo>
                    <a:pt x="8486" y="9024"/>
                  </a:lnTo>
                  <a:lnTo>
                    <a:pt x="8845" y="8695"/>
                  </a:lnTo>
                  <a:lnTo>
                    <a:pt x="9173" y="8307"/>
                  </a:lnTo>
                  <a:lnTo>
                    <a:pt x="9472" y="7919"/>
                  </a:lnTo>
                  <a:lnTo>
                    <a:pt x="9741" y="7500"/>
                  </a:lnTo>
                  <a:lnTo>
                    <a:pt x="9950" y="7022"/>
                  </a:lnTo>
                  <a:lnTo>
                    <a:pt x="10100" y="6574"/>
                  </a:lnTo>
                  <a:lnTo>
                    <a:pt x="10219" y="6066"/>
                  </a:lnTo>
                  <a:lnTo>
                    <a:pt x="10309" y="5558"/>
                  </a:lnTo>
                  <a:lnTo>
                    <a:pt x="10309" y="5050"/>
                  </a:lnTo>
                  <a:lnTo>
                    <a:pt x="10279" y="4542"/>
                  </a:lnTo>
                  <a:lnTo>
                    <a:pt x="10189" y="4034"/>
                  </a:lnTo>
                  <a:lnTo>
                    <a:pt x="10040" y="3556"/>
                  </a:lnTo>
                  <a:lnTo>
                    <a:pt x="9861" y="3078"/>
                  </a:lnTo>
                  <a:lnTo>
                    <a:pt x="9622" y="2630"/>
                  </a:lnTo>
                  <a:lnTo>
                    <a:pt x="9353" y="2211"/>
                  </a:lnTo>
                  <a:lnTo>
                    <a:pt x="9054" y="1823"/>
                  </a:lnTo>
                  <a:lnTo>
                    <a:pt x="8725" y="1464"/>
                  </a:lnTo>
                  <a:lnTo>
                    <a:pt x="8337" y="1136"/>
                  </a:lnTo>
                  <a:lnTo>
                    <a:pt x="7948" y="837"/>
                  </a:lnTo>
                  <a:lnTo>
                    <a:pt x="7500" y="568"/>
                  </a:lnTo>
                  <a:lnTo>
                    <a:pt x="7052" y="359"/>
                  </a:lnTo>
                  <a:lnTo>
                    <a:pt x="6574" y="209"/>
                  </a:lnTo>
                  <a:lnTo>
                    <a:pt x="6096" y="90"/>
                  </a:lnTo>
                  <a:lnTo>
                    <a:pt x="5588"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27"/>
            <p:cNvSpPr/>
            <p:nvPr/>
          </p:nvSpPr>
          <p:spPr>
            <a:xfrm>
              <a:off x="8924496" y="4896812"/>
              <a:ext cx="129945" cy="129945"/>
            </a:xfrm>
            <a:custGeom>
              <a:avLst/>
              <a:gdLst/>
              <a:ahLst/>
              <a:cxnLst/>
              <a:rect l="l" t="t" r="r" b="b"/>
              <a:pathLst>
                <a:path w="10309" h="10309" extrusionOk="0">
                  <a:moveTo>
                    <a:pt x="5080" y="0"/>
                  </a:moveTo>
                  <a:lnTo>
                    <a:pt x="4572" y="30"/>
                  </a:lnTo>
                  <a:lnTo>
                    <a:pt x="4064" y="120"/>
                  </a:lnTo>
                  <a:lnTo>
                    <a:pt x="3556" y="269"/>
                  </a:lnTo>
                  <a:lnTo>
                    <a:pt x="3108" y="448"/>
                  </a:lnTo>
                  <a:lnTo>
                    <a:pt x="2660" y="688"/>
                  </a:lnTo>
                  <a:lnTo>
                    <a:pt x="2241" y="956"/>
                  </a:lnTo>
                  <a:lnTo>
                    <a:pt x="1853" y="1255"/>
                  </a:lnTo>
                  <a:lnTo>
                    <a:pt x="1464" y="1584"/>
                  </a:lnTo>
                  <a:lnTo>
                    <a:pt x="1136" y="1972"/>
                  </a:lnTo>
                  <a:lnTo>
                    <a:pt x="867" y="2361"/>
                  </a:lnTo>
                  <a:lnTo>
                    <a:pt x="598" y="2809"/>
                  </a:lnTo>
                  <a:lnTo>
                    <a:pt x="389" y="3257"/>
                  </a:lnTo>
                  <a:lnTo>
                    <a:pt x="209" y="3735"/>
                  </a:lnTo>
                  <a:lnTo>
                    <a:pt x="90" y="4213"/>
                  </a:lnTo>
                  <a:lnTo>
                    <a:pt x="30" y="4721"/>
                  </a:lnTo>
                  <a:lnTo>
                    <a:pt x="0" y="5229"/>
                  </a:lnTo>
                  <a:lnTo>
                    <a:pt x="60" y="5737"/>
                  </a:lnTo>
                  <a:lnTo>
                    <a:pt x="150" y="6245"/>
                  </a:lnTo>
                  <a:lnTo>
                    <a:pt x="269" y="6753"/>
                  </a:lnTo>
                  <a:lnTo>
                    <a:pt x="448" y="7201"/>
                  </a:lnTo>
                  <a:lnTo>
                    <a:pt x="687" y="7650"/>
                  </a:lnTo>
                  <a:lnTo>
                    <a:pt x="956" y="8068"/>
                  </a:lnTo>
                  <a:lnTo>
                    <a:pt x="1285" y="8456"/>
                  </a:lnTo>
                  <a:lnTo>
                    <a:pt x="1614" y="8845"/>
                  </a:lnTo>
                  <a:lnTo>
                    <a:pt x="2002" y="9174"/>
                  </a:lnTo>
                  <a:lnTo>
                    <a:pt x="2391" y="9442"/>
                  </a:lnTo>
                  <a:lnTo>
                    <a:pt x="2809" y="9711"/>
                  </a:lnTo>
                  <a:lnTo>
                    <a:pt x="3287" y="9921"/>
                  </a:lnTo>
                  <a:lnTo>
                    <a:pt x="3735" y="10100"/>
                  </a:lnTo>
                  <a:lnTo>
                    <a:pt x="4243" y="10219"/>
                  </a:lnTo>
                  <a:lnTo>
                    <a:pt x="4751" y="10279"/>
                  </a:lnTo>
                  <a:lnTo>
                    <a:pt x="5259" y="10309"/>
                  </a:lnTo>
                  <a:lnTo>
                    <a:pt x="5767" y="10249"/>
                  </a:lnTo>
                  <a:lnTo>
                    <a:pt x="6275" y="10160"/>
                  </a:lnTo>
                  <a:lnTo>
                    <a:pt x="6753" y="10040"/>
                  </a:lnTo>
                  <a:lnTo>
                    <a:pt x="7231" y="9831"/>
                  </a:lnTo>
                  <a:lnTo>
                    <a:pt x="7679" y="9622"/>
                  </a:lnTo>
                  <a:lnTo>
                    <a:pt x="8098" y="9353"/>
                  </a:lnTo>
                  <a:lnTo>
                    <a:pt x="8486" y="9024"/>
                  </a:lnTo>
                  <a:lnTo>
                    <a:pt x="8845" y="8695"/>
                  </a:lnTo>
                  <a:lnTo>
                    <a:pt x="9173" y="8307"/>
                  </a:lnTo>
                  <a:lnTo>
                    <a:pt x="9472" y="7919"/>
                  </a:lnTo>
                  <a:lnTo>
                    <a:pt x="9741" y="7500"/>
                  </a:lnTo>
                  <a:lnTo>
                    <a:pt x="9950" y="7022"/>
                  </a:lnTo>
                  <a:lnTo>
                    <a:pt x="10100" y="6574"/>
                  </a:lnTo>
                  <a:lnTo>
                    <a:pt x="10219" y="6066"/>
                  </a:lnTo>
                  <a:lnTo>
                    <a:pt x="10309" y="5558"/>
                  </a:lnTo>
                  <a:lnTo>
                    <a:pt x="10309" y="5050"/>
                  </a:lnTo>
                  <a:lnTo>
                    <a:pt x="10279" y="4542"/>
                  </a:lnTo>
                  <a:lnTo>
                    <a:pt x="10189" y="4034"/>
                  </a:lnTo>
                  <a:lnTo>
                    <a:pt x="10040" y="3556"/>
                  </a:lnTo>
                  <a:lnTo>
                    <a:pt x="9861" y="3078"/>
                  </a:lnTo>
                  <a:lnTo>
                    <a:pt x="9622" y="2630"/>
                  </a:lnTo>
                  <a:lnTo>
                    <a:pt x="9353" y="2211"/>
                  </a:lnTo>
                  <a:lnTo>
                    <a:pt x="9054" y="1823"/>
                  </a:lnTo>
                  <a:lnTo>
                    <a:pt x="8725" y="1464"/>
                  </a:lnTo>
                  <a:lnTo>
                    <a:pt x="8337" y="1136"/>
                  </a:lnTo>
                  <a:lnTo>
                    <a:pt x="7948" y="837"/>
                  </a:lnTo>
                  <a:lnTo>
                    <a:pt x="7500" y="568"/>
                  </a:lnTo>
                  <a:lnTo>
                    <a:pt x="7052" y="359"/>
                  </a:lnTo>
                  <a:lnTo>
                    <a:pt x="6574" y="209"/>
                  </a:lnTo>
                  <a:lnTo>
                    <a:pt x="6096" y="90"/>
                  </a:lnTo>
                  <a:lnTo>
                    <a:pt x="5588"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27"/>
            <p:cNvSpPr/>
            <p:nvPr/>
          </p:nvSpPr>
          <p:spPr>
            <a:xfrm>
              <a:off x="8465750" y="4935598"/>
              <a:ext cx="85500" cy="66302"/>
            </a:xfrm>
            <a:custGeom>
              <a:avLst/>
              <a:gdLst/>
              <a:ahLst/>
              <a:cxnLst/>
              <a:rect l="l" t="t" r="r" b="b"/>
              <a:pathLst>
                <a:path w="6783" h="5260" extrusionOk="0">
                  <a:moveTo>
                    <a:pt x="2988" y="1"/>
                  </a:moveTo>
                  <a:lnTo>
                    <a:pt x="2809" y="31"/>
                  </a:lnTo>
                  <a:lnTo>
                    <a:pt x="2630" y="61"/>
                  </a:lnTo>
                  <a:lnTo>
                    <a:pt x="2420" y="120"/>
                  </a:lnTo>
                  <a:lnTo>
                    <a:pt x="2241" y="210"/>
                  </a:lnTo>
                  <a:lnTo>
                    <a:pt x="2062" y="330"/>
                  </a:lnTo>
                  <a:lnTo>
                    <a:pt x="1733" y="658"/>
                  </a:lnTo>
                  <a:lnTo>
                    <a:pt x="1375" y="1017"/>
                  </a:lnTo>
                  <a:lnTo>
                    <a:pt x="687" y="1824"/>
                  </a:lnTo>
                  <a:lnTo>
                    <a:pt x="359" y="2242"/>
                  </a:lnTo>
                  <a:lnTo>
                    <a:pt x="0" y="2601"/>
                  </a:lnTo>
                  <a:lnTo>
                    <a:pt x="389" y="2989"/>
                  </a:lnTo>
                  <a:lnTo>
                    <a:pt x="747" y="3377"/>
                  </a:lnTo>
                  <a:lnTo>
                    <a:pt x="1464" y="4214"/>
                  </a:lnTo>
                  <a:lnTo>
                    <a:pt x="1823" y="4603"/>
                  </a:lnTo>
                  <a:lnTo>
                    <a:pt x="2211" y="4901"/>
                  </a:lnTo>
                  <a:lnTo>
                    <a:pt x="2391" y="5021"/>
                  </a:lnTo>
                  <a:lnTo>
                    <a:pt x="2600" y="5140"/>
                  </a:lnTo>
                  <a:lnTo>
                    <a:pt x="2809" y="5200"/>
                  </a:lnTo>
                  <a:lnTo>
                    <a:pt x="3018" y="5260"/>
                  </a:lnTo>
                  <a:lnTo>
                    <a:pt x="3167" y="5260"/>
                  </a:lnTo>
                  <a:lnTo>
                    <a:pt x="3347" y="5230"/>
                  </a:lnTo>
                  <a:lnTo>
                    <a:pt x="3526" y="5170"/>
                  </a:lnTo>
                  <a:lnTo>
                    <a:pt x="3705" y="5081"/>
                  </a:lnTo>
                  <a:lnTo>
                    <a:pt x="4124" y="4812"/>
                  </a:lnTo>
                  <a:lnTo>
                    <a:pt x="4572" y="4453"/>
                  </a:lnTo>
                  <a:lnTo>
                    <a:pt x="5558" y="3527"/>
                  </a:lnTo>
                  <a:lnTo>
                    <a:pt x="6155" y="3019"/>
                  </a:lnTo>
                  <a:lnTo>
                    <a:pt x="6783" y="2511"/>
                  </a:lnTo>
                  <a:lnTo>
                    <a:pt x="6126" y="2033"/>
                  </a:lnTo>
                  <a:lnTo>
                    <a:pt x="5528" y="1585"/>
                  </a:lnTo>
                  <a:lnTo>
                    <a:pt x="4482" y="748"/>
                  </a:lnTo>
                  <a:lnTo>
                    <a:pt x="4004" y="419"/>
                  </a:lnTo>
                  <a:lnTo>
                    <a:pt x="3586" y="180"/>
                  </a:lnTo>
                  <a:lnTo>
                    <a:pt x="3377" y="91"/>
                  </a:lnTo>
                  <a:lnTo>
                    <a:pt x="3197" y="31"/>
                  </a:lnTo>
                  <a:lnTo>
                    <a:pt x="298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27"/>
            <p:cNvSpPr/>
            <p:nvPr/>
          </p:nvSpPr>
          <p:spPr>
            <a:xfrm>
              <a:off x="8465750" y="4935598"/>
              <a:ext cx="85500" cy="66302"/>
            </a:xfrm>
            <a:custGeom>
              <a:avLst/>
              <a:gdLst/>
              <a:ahLst/>
              <a:cxnLst/>
              <a:rect l="l" t="t" r="r" b="b"/>
              <a:pathLst>
                <a:path w="6783" h="5260" extrusionOk="0">
                  <a:moveTo>
                    <a:pt x="2988" y="1"/>
                  </a:moveTo>
                  <a:lnTo>
                    <a:pt x="2809" y="31"/>
                  </a:lnTo>
                  <a:lnTo>
                    <a:pt x="2630" y="61"/>
                  </a:lnTo>
                  <a:lnTo>
                    <a:pt x="2420" y="120"/>
                  </a:lnTo>
                  <a:lnTo>
                    <a:pt x="2241" y="210"/>
                  </a:lnTo>
                  <a:lnTo>
                    <a:pt x="2062" y="330"/>
                  </a:lnTo>
                  <a:lnTo>
                    <a:pt x="1733" y="658"/>
                  </a:lnTo>
                  <a:lnTo>
                    <a:pt x="1375" y="1017"/>
                  </a:lnTo>
                  <a:lnTo>
                    <a:pt x="687" y="1824"/>
                  </a:lnTo>
                  <a:lnTo>
                    <a:pt x="359" y="2242"/>
                  </a:lnTo>
                  <a:lnTo>
                    <a:pt x="0" y="2601"/>
                  </a:lnTo>
                  <a:lnTo>
                    <a:pt x="389" y="2989"/>
                  </a:lnTo>
                  <a:lnTo>
                    <a:pt x="747" y="3377"/>
                  </a:lnTo>
                  <a:lnTo>
                    <a:pt x="1464" y="4214"/>
                  </a:lnTo>
                  <a:lnTo>
                    <a:pt x="1823" y="4603"/>
                  </a:lnTo>
                  <a:lnTo>
                    <a:pt x="2211" y="4901"/>
                  </a:lnTo>
                  <a:lnTo>
                    <a:pt x="2391" y="5021"/>
                  </a:lnTo>
                  <a:lnTo>
                    <a:pt x="2600" y="5140"/>
                  </a:lnTo>
                  <a:lnTo>
                    <a:pt x="2809" y="5200"/>
                  </a:lnTo>
                  <a:lnTo>
                    <a:pt x="3018" y="5260"/>
                  </a:lnTo>
                  <a:lnTo>
                    <a:pt x="3167" y="5260"/>
                  </a:lnTo>
                  <a:lnTo>
                    <a:pt x="3347" y="5230"/>
                  </a:lnTo>
                  <a:lnTo>
                    <a:pt x="3526" y="5170"/>
                  </a:lnTo>
                  <a:lnTo>
                    <a:pt x="3705" y="5081"/>
                  </a:lnTo>
                  <a:lnTo>
                    <a:pt x="4124" y="4812"/>
                  </a:lnTo>
                  <a:lnTo>
                    <a:pt x="4572" y="4453"/>
                  </a:lnTo>
                  <a:lnTo>
                    <a:pt x="5558" y="3527"/>
                  </a:lnTo>
                  <a:lnTo>
                    <a:pt x="6155" y="3019"/>
                  </a:lnTo>
                  <a:lnTo>
                    <a:pt x="6783" y="2511"/>
                  </a:lnTo>
                  <a:lnTo>
                    <a:pt x="6126" y="2033"/>
                  </a:lnTo>
                  <a:lnTo>
                    <a:pt x="5528" y="1585"/>
                  </a:lnTo>
                  <a:lnTo>
                    <a:pt x="4482" y="748"/>
                  </a:lnTo>
                  <a:lnTo>
                    <a:pt x="4004" y="419"/>
                  </a:lnTo>
                  <a:lnTo>
                    <a:pt x="3586" y="180"/>
                  </a:lnTo>
                  <a:lnTo>
                    <a:pt x="3377" y="91"/>
                  </a:lnTo>
                  <a:lnTo>
                    <a:pt x="3197" y="31"/>
                  </a:lnTo>
                  <a:lnTo>
                    <a:pt x="298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27"/>
            <p:cNvSpPr/>
            <p:nvPr/>
          </p:nvSpPr>
          <p:spPr>
            <a:xfrm>
              <a:off x="8596816" y="4962724"/>
              <a:ext cx="100197" cy="100197"/>
            </a:xfrm>
            <a:custGeom>
              <a:avLst/>
              <a:gdLst/>
              <a:ahLst/>
              <a:cxnLst/>
              <a:rect l="l" t="t" r="r" b="b"/>
              <a:pathLst>
                <a:path w="7949" h="7949" extrusionOk="0">
                  <a:moveTo>
                    <a:pt x="3915" y="0"/>
                  </a:moveTo>
                  <a:lnTo>
                    <a:pt x="3526" y="30"/>
                  </a:lnTo>
                  <a:lnTo>
                    <a:pt x="3138" y="90"/>
                  </a:lnTo>
                  <a:lnTo>
                    <a:pt x="2779" y="180"/>
                  </a:lnTo>
                  <a:lnTo>
                    <a:pt x="2421" y="329"/>
                  </a:lnTo>
                  <a:lnTo>
                    <a:pt x="2092" y="508"/>
                  </a:lnTo>
                  <a:lnTo>
                    <a:pt x="1763" y="717"/>
                  </a:lnTo>
                  <a:lnTo>
                    <a:pt x="1465" y="927"/>
                  </a:lnTo>
                  <a:lnTo>
                    <a:pt x="1196" y="1196"/>
                  </a:lnTo>
                  <a:lnTo>
                    <a:pt x="957" y="1464"/>
                  </a:lnTo>
                  <a:lnTo>
                    <a:pt x="718" y="1763"/>
                  </a:lnTo>
                  <a:lnTo>
                    <a:pt x="508" y="2092"/>
                  </a:lnTo>
                  <a:lnTo>
                    <a:pt x="329" y="2421"/>
                  </a:lnTo>
                  <a:lnTo>
                    <a:pt x="210" y="2779"/>
                  </a:lnTo>
                  <a:lnTo>
                    <a:pt x="90" y="3138"/>
                  </a:lnTo>
                  <a:lnTo>
                    <a:pt x="30" y="3526"/>
                  </a:lnTo>
                  <a:lnTo>
                    <a:pt x="0" y="3915"/>
                  </a:lnTo>
                  <a:lnTo>
                    <a:pt x="30" y="4303"/>
                  </a:lnTo>
                  <a:lnTo>
                    <a:pt x="90" y="4692"/>
                  </a:lnTo>
                  <a:lnTo>
                    <a:pt x="180" y="5080"/>
                  </a:lnTo>
                  <a:lnTo>
                    <a:pt x="329" y="5439"/>
                  </a:lnTo>
                  <a:lnTo>
                    <a:pt x="479" y="5797"/>
                  </a:lnTo>
                  <a:lnTo>
                    <a:pt x="688" y="6156"/>
                  </a:lnTo>
                  <a:lnTo>
                    <a:pt x="927" y="6454"/>
                  </a:lnTo>
                  <a:lnTo>
                    <a:pt x="1196" y="6753"/>
                  </a:lnTo>
                  <a:lnTo>
                    <a:pt x="1494" y="7022"/>
                  </a:lnTo>
                  <a:lnTo>
                    <a:pt x="1823" y="7261"/>
                  </a:lnTo>
                  <a:lnTo>
                    <a:pt x="2152" y="7470"/>
                  </a:lnTo>
                  <a:lnTo>
                    <a:pt x="2510" y="7620"/>
                  </a:lnTo>
                  <a:lnTo>
                    <a:pt x="2869" y="7769"/>
                  </a:lnTo>
                  <a:lnTo>
                    <a:pt x="3257" y="7859"/>
                  </a:lnTo>
                  <a:lnTo>
                    <a:pt x="3646" y="7919"/>
                  </a:lnTo>
                  <a:lnTo>
                    <a:pt x="4064" y="7948"/>
                  </a:lnTo>
                  <a:lnTo>
                    <a:pt x="4453" y="7919"/>
                  </a:lnTo>
                  <a:lnTo>
                    <a:pt x="4811" y="7859"/>
                  </a:lnTo>
                  <a:lnTo>
                    <a:pt x="5170" y="7739"/>
                  </a:lnTo>
                  <a:lnTo>
                    <a:pt x="5528" y="7590"/>
                  </a:lnTo>
                  <a:lnTo>
                    <a:pt x="5857" y="7441"/>
                  </a:lnTo>
                  <a:lnTo>
                    <a:pt x="6186" y="7231"/>
                  </a:lnTo>
                  <a:lnTo>
                    <a:pt x="6484" y="6992"/>
                  </a:lnTo>
                  <a:lnTo>
                    <a:pt x="6753" y="6723"/>
                  </a:lnTo>
                  <a:lnTo>
                    <a:pt x="7022" y="6454"/>
                  </a:lnTo>
                  <a:lnTo>
                    <a:pt x="7261" y="6156"/>
                  </a:lnTo>
                  <a:lnTo>
                    <a:pt x="7441" y="5827"/>
                  </a:lnTo>
                  <a:lnTo>
                    <a:pt x="7620" y="5498"/>
                  </a:lnTo>
                  <a:lnTo>
                    <a:pt x="7769" y="5140"/>
                  </a:lnTo>
                  <a:lnTo>
                    <a:pt x="7859" y="4781"/>
                  </a:lnTo>
                  <a:lnTo>
                    <a:pt x="7919" y="4423"/>
                  </a:lnTo>
                  <a:lnTo>
                    <a:pt x="7949" y="4034"/>
                  </a:lnTo>
                  <a:lnTo>
                    <a:pt x="7949" y="3616"/>
                  </a:lnTo>
                  <a:lnTo>
                    <a:pt x="7889" y="3227"/>
                  </a:lnTo>
                  <a:lnTo>
                    <a:pt x="7769" y="2839"/>
                  </a:lnTo>
                  <a:lnTo>
                    <a:pt x="7650" y="2480"/>
                  </a:lnTo>
                  <a:lnTo>
                    <a:pt x="7470" y="2122"/>
                  </a:lnTo>
                  <a:lnTo>
                    <a:pt x="7261" y="1793"/>
                  </a:lnTo>
                  <a:lnTo>
                    <a:pt x="7022" y="1464"/>
                  </a:lnTo>
                  <a:lnTo>
                    <a:pt x="6753" y="1166"/>
                  </a:lnTo>
                  <a:lnTo>
                    <a:pt x="6455" y="927"/>
                  </a:lnTo>
                  <a:lnTo>
                    <a:pt x="6156" y="688"/>
                  </a:lnTo>
                  <a:lnTo>
                    <a:pt x="5797" y="478"/>
                  </a:lnTo>
                  <a:lnTo>
                    <a:pt x="5439" y="299"/>
                  </a:lnTo>
                  <a:lnTo>
                    <a:pt x="5080" y="150"/>
                  </a:lnTo>
                  <a:lnTo>
                    <a:pt x="4692" y="60"/>
                  </a:lnTo>
                  <a:lnTo>
                    <a:pt x="430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27"/>
            <p:cNvSpPr/>
            <p:nvPr/>
          </p:nvSpPr>
          <p:spPr>
            <a:xfrm>
              <a:off x="8596816" y="4962724"/>
              <a:ext cx="100197" cy="100197"/>
            </a:xfrm>
            <a:custGeom>
              <a:avLst/>
              <a:gdLst/>
              <a:ahLst/>
              <a:cxnLst/>
              <a:rect l="l" t="t" r="r" b="b"/>
              <a:pathLst>
                <a:path w="7949" h="7949" extrusionOk="0">
                  <a:moveTo>
                    <a:pt x="3915" y="0"/>
                  </a:moveTo>
                  <a:lnTo>
                    <a:pt x="3526" y="30"/>
                  </a:lnTo>
                  <a:lnTo>
                    <a:pt x="3138" y="90"/>
                  </a:lnTo>
                  <a:lnTo>
                    <a:pt x="2779" y="180"/>
                  </a:lnTo>
                  <a:lnTo>
                    <a:pt x="2421" y="329"/>
                  </a:lnTo>
                  <a:lnTo>
                    <a:pt x="2092" y="508"/>
                  </a:lnTo>
                  <a:lnTo>
                    <a:pt x="1763" y="717"/>
                  </a:lnTo>
                  <a:lnTo>
                    <a:pt x="1465" y="927"/>
                  </a:lnTo>
                  <a:lnTo>
                    <a:pt x="1196" y="1196"/>
                  </a:lnTo>
                  <a:lnTo>
                    <a:pt x="957" y="1464"/>
                  </a:lnTo>
                  <a:lnTo>
                    <a:pt x="718" y="1763"/>
                  </a:lnTo>
                  <a:lnTo>
                    <a:pt x="508" y="2092"/>
                  </a:lnTo>
                  <a:lnTo>
                    <a:pt x="329" y="2421"/>
                  </a:lnTo>
                  <a:lnTo>
                    <a:pt x="210" y="2779"/>
                  </a:lnTo>
                  <a:lnTo>
                    <a:pt x="90" y="3138"/>
                  </a:lnTo>
                  <a:lnTo>
                    <a:pt x="30" y="3526"/>
                  </a:lnTo>
                  <a:lnTo>
                    <a:pt x="0" y="3915"/>
                  </a:lnTo>
                  <a:lnTo>
                    <a:pt x="30" y="4303"/>
                  </a:lnTo>
                  <a:lnTo>
                    <a:pt x="90" y="4692"/>
                  </a:lnTo>
                  <a:lnTo>
                    <a:pt x="180" y="5080"/>
                  </a:lnTo>
                  <a:lnTo>
                    <a:pt x="329" y="5439"/>
                  </a:lnTo>
                  <a:lnTo>
                    <a:pt x="479" y="5797"/>
                  </a:lnTo>
                  <a:lnTo>
                    <a:pt x="688" y="6156"/>
                  </a:lnTo>
                  <a:lnTo>
                    <a:pt x="927" y="6454"/>
                  </a:lnTo>
                  <a:lnTo>
                    <a:pt x="1196" y="6753"/>
                  </a:lnTo>
                  <a:lnTo>
                    <a:pt x="1494" y="7022"/>
                  </a:lnTo>
                  <a:lnTo>
                    <a:pt x="1823" y="7261"/>
                  </a:lnTo>
                  <a:lnTo>
                    <a:pt x="2152" y="7470"/>
                  </a:lnTo>
                  <a:lnTo>
                    <a:pt x="2510" y="7620"/>
                  </a:lnTo>
                  <a:lnTo>
                    <a:pt x="2869" y="7769"/>
                  </a:lnTo>
                  <a:lnTo>
                    <a:pt x="3257" y="7859"/>
                  </a:lnTo>
                  <a:lnTo>
                    <a:pt x="3646" y="7919"/>
                  </a:lnTo>
                  <a:lnTo>
                    <a:pt x="4064" y="7948"/>
                  </a:lnTo>
                  <a:lnTo>
                    <a:pt x="4453" y="7919"/>
                  </a:lnTo>
                  <a:lnTo>
                    <a:pt x="4811" y="7859"/>
                  </a:lnTo>
                  <a:lnTo>
                    <a:pt x="5170" y="7739"/>
                  </a:lnTo>
                  <a:lnTo>
                    <a:pt x="5528" y="7590"/>
                  </a:lnTo>
                  <a:lnTo>
                    <a:pt x="5857" y="7441"/>
                  </a:lnTo>
                  <a:lnTo>
                    <a:pt x="6186" y="7231"/>
                  </a:lnTo>
                  <a:lnTo>
                    <a:pt x="6484" y="6992"/>
                  </a:lnTo>
                  <a:lnTo>
                    <a:pt x="6753" y="6723"/>
                  </a:lnTo>
                  <a:lnTo>
                    <a:pt x="7022" y="6454"/>
                  </a:lnTo>
                  <a:lnTo>
                    <a:pt x="7261" y="6156"/>
                  </a:lnTo>
                  <a:lnTo>
                    <a:pt x="7441" y="5827"/>
                  </a:lnTo>
                  <a:lnTo>
                    <a:pt x="7620" y="5498"/>
                  </a:lnTo>
                  <a:lnTo>
                    <a:pt x="7769" y="5140"/>
                  </a:lnTo>
                  <a:lnTo>
                    <a:pt x="7859" y="4781"/>
                  </a:lnTo>
                  <a:lnTo>
                    <a:pt x="7919" y="4423"/>
                  </a:lnTo>
                  <a:lnTo>
                    <a:pt x="7949" y="4034"/>
                  </a:lnTo>
                  <a:lnTo>
                    <a:pt x="7949" y="3616"/>
                  </a:lnTo>
                  <a:lnTo>
                    <a:pt x="7889" y="3227"/>
                  </a:lnTo>
                  <a:lnTo>
                    <a:pt x="7769" y="2839"/>
                  </a:lnTo>
                  <a:lnTo>
                    <a:pt x="7650" y="2480"/>
                  </a:lnTo>
                  <a:lnTo>
                    <a:pt x="7470" y="2122"/>
                  </a:lnTo>
                  <a:lnTo>
                    <a:pt x="7261" y="1793"/>
                  </a:lnTo>
                  <a:lnTo>
                    <a:pt x="7022" y="1464"/>
                  </a:lnTo>
                  <a:lnTo>
                    <a:pt x="6753" y="1166"/>
                  </a:lnTo>
                  <a:lnTo>
                    <a:pt x="6455" y="927"/>
                  </a:lnTo>
                  <a:lnTo>
                    <a:pt x="6156" y="688"/>
                  </a:lnTo>
                  <a:lnTo>
                    <a:pt x="5797" y="478"/>
                  </a:lnTo>
                  <a:lnTo>
                    <a:pt x="5439" y="299"/>
                  </a:lnTo>
                  <a:lnTo>
                    <a:pt x="5080" y="150"/>
                  </a:lnTo>
                  <a:lnTo>
                    <a:pt x="4692" y="60"/>
                  </a:lnTo>
                  <a:lnTo>
                    <a:pt x="430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27"/>
            <p:cNvSpPr/>
            <p:nvPr/>
          </p:nvSpPr>
          <p:spPr>
            <a:xfrm>
              <a:off x="8733908" y="5004534"/>
              <a:ext cx="117907" cy="118273"/>
            </a:xfrm>
            <a:custGeom>
              <a:avLst/>
              <a:gdLst/>
              <a:ahLst/>
              <a:cxnLst/>
              <a:rect l="l" t="t" r="r" b="b"/>
              <a:pathLst>
                <a:path w="9354" h="9383" extrusionOk="0">
                  <a:moveTo>
                    <a:pt x="4692" y="0"/>
                  </a:moveTo>
                  <a:lnTo>
                    <a:pt x="4214" y="30"/>
                  </a:lnTo>
                  <a:lnTo>
                    <a:pt x="3766" y="90"/>
                  </a:lnTo>
                  <a:lnTo>
                    <a:pt x="3318" y="209"/>
                  </a:lnTo>
                  <a:lnTo>
                    <a:pt x="2869" y="329"/>
                  </a:lnTo>
                  <a:lnTo>
                    <a:pt x="2481" y="538"/>
                  </a:lnTo>
                  <a:lnTo>
                    <a:pt x="2092" y="747"/>
                  </a:lnTo>
                  <a:lnTo>
                    <a:pt x="1734" y="986"/>
                  </a:lnTo>
                  <a:lnTo>
                    <a:pt x="1405" y="1285"/>
                  </a:lnTo>
                  <a:lnTo>
                    <a:pt x="1106" y="1584"/>
                  </a:lnTo>
                  <a:lnTo>
                    <a:pt x="837" y="1912"/>
                  </a:lnTo>
                  <a:lnTo>
                    <a:pt x="598" y="2301"/>
                  </a:lnTo>
                  <a:lnTo>
                    <a:pt x="419" y="2689"/>
                  </a:lnTo>
                  <a:lnTo>
                    <a:pt x="240" y="3108"/>
                  </a:lnTo>
                  <a:lnTo>
                    <a:pt x="120" y="3526"/>
                  </a:lnTo>
                  <a:lnTo>
                    <a:pt x="31" y="3974"/>
                  </a:lnTo>
                  <a:lnTo>
                    <a:pt x="1" y="4452"/>
                  </a:lnTo>
                  <a:lnTo>
                    <a:pt x="1" y="4960"/>
                  </a:lnTo>
                  <a:lnTo>
                    <a:pt x="31" y="5438"/>
                  </a:lnTo>
                  <a:lnTo>
                    <a:pt x="120" y="5916"/>
                  </a:lnTo>
                  <a:lnTo>
                    <a:pt x="270" y="6365"/>
                  </a:lnTo>
                  <a:lnTo>
                    <a:pt x="449" y="6783"/>
                  </a:lnTo>
                  <a:lnTo>
                    <a:pt x="658" y="7171"/>
                  </a:lnTo>
                  <a:lnTo>
                    <a:pt x="927" y="7560"/>
                  </a:lnTo>
                  <a:lnTo>
                    <a:pt x="1196" y="7888"/>
                  </a:lnTo>
                  <a:lnTo>
                    <a:pt x="1525" y="8217"/>
                  </a:lnTo>
                  <a:lnTo>
                    <a:pt x="1883" y="8486"/>
                  </a:lnTo>
                  <a:lnTo>
                    <a:pt x="2242" y="8755"/>
                  </a:lnTo>
                  <a:lnTo>
                    <a:pt x="2660" y="8964"/>
                  </a:lnTo>
                  <a:lnTo>
                    <a:pt x="3078" y="9114"/>
                  </a:lnTo>
                  <a:lnTo>
                    <a:pt x="3527" y="9263"/>
                  </a:lnTo>
                  <a:lnTo>
                    <a:pt x="4005" y="9353"/>
                  </a:lnTo>
                  <a:lnTo>
                    <a:pt x="4513" y="9382"/>
                  </a:lnTo>
                  <a:lnTo>
                    <a:pt x="4991" y="9382"/>
                  </a:lnTo>
                  <a:lnTo>
                    <a:pt x="5499" y="9323"/>
                  </a:lnTo>
                  <a:lnTo>
                    <a:pt x="5947" y="9203"/>
                  </a:lnTo>
                  <a:lnTo>
                    <a:pt x="6395" y="9084"/>
                  </a:lnTo>
                  <a:lnTo>
                    <a:pt x="6814" y="8874"/>
                  </a:lnTo>
                  <a:lnTo>
                    <a:pt x="7202" y="8665"/>
                  </a:lnTo>
                  <a:lnTo>
                    <a:pt x="7590" y="8396"/>
                  </a:lnTo>
                  <a:lnTo>
                    <a:pt x="7919" y="8127"/>
                  </a:lnTo>
                  <a:lnTo>
                    <a:pt x="8218" y="7799"/>
                  </a:lnTo>
                  <a:lnTo>
                    <a:pt x="8517" y="7440"/>
                  </a:lnTo>
                  <a:lnTo>
                    <a:pt x="8756" y="7052"/>
                  </a:lnTo>
                  <a:lnTo>
                    <a:pt x="8965" y="6633"/>
                  </a:lnTo>
                  <a:lnTo>
                    <a:pt x="9114" y="6215"/>
                  </a:lnTo>
                  <a:lnTo>
                    <a:pt x="9234" y="5767"/>
                  </a:lnTo>
                  <a:lnTo>
                    <a:pt x="9323" y="5289"/>
                  </a:lnTo>
                  <a:lnTo>
                    <a:pt x="9353" y="4781"/>
                  </a:lnTo>
                  <a:lnTo>
                    <a:pt x="9323" y="4303"/>
                  </a:lnTo>
                  <a:lnTo>
                    <a:pt x="9264" y="3795"/>
                  </a:lnTo>
                  <a:lnTo>
                    <a:pt x="9174" y="3347"/>
                  </a:lnTo>
                  <a:lnTo>
                    <a:pt x="9025" y="2898"/>
                  </a:lnTo>
                  <a:lnTo>
                    <a:pt x="8845" y="2480"/>
                  </a:lnTo>
                  <a:lnTo>
                    <a:pt x="8606" y="2092"/>
                  </a:lnTo>
                  <a:lnTo>
                    <a:pt x="8337" y="1733"/>
                  </a:lnTo>
                  <a:lnTo>
                    <a:pt x="8039" y="1404"/>
                  </a:lnTo>
                  <a:lnTo>
                    <a:pt x="7710" y="1076"/>
                  </a:lnTo>
                  <a:lnTo>
                    <a:pt x="7351" y="807"/>
                  </a:lnTo>
                  <a:lnTo>
                    <a:pt x="6963" y="568"/>
                  </a:lnTo>
                  <a:lnTo>
                    <a:pt x="6574" y="388"/>
                  </a:lnTo>
                  <a:lnTo>
                    <a:pt x="6126" y="239"/>
                  </a:lnTo>
                  <a:lnTo>
                    <a:pt x="5678" y="120"/>
                  </a:lnTo>
                  <a:lnTo>
                    <a:pt x="5200" y="30"/>
                  </a:lnTo>
                  <a:lnTo>
                    <a:pt x="469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27"/>
            <p:cNvSpPr/>
            <p:nvPr/>
          </p:nvSpPr>
          <p:spPr>
            <a:xfrm>
              <a:off x="8733908" y="5004534"/>
              <a:ext cx="117907" cy="118273"/>
            </a:xfrm>
            <a:custGeom>
              <a:avLst/>
              <a:gdLst/>
              <a:ahLst/>
              <a:cxnLst/>
              <a:rect l="l" t="t" r="r" b="b"/>
              <a:pathLst>
                <a:path w="9354" h="9383" extrusionOk="0">
                  <a:moveTo>
                    <a:pt x="4692" y="0"/>
                  </a:moveTo>
                  <a:lnTo>
                    <a:pt x="4214" y="30"/>
                  </a:lnTo>
                  <a:lnTo>
                    <a:pt x="3766" y="90"/>
                  </a:lnTo>
                  <a:lnTo>
                    <a:pt x="3318" y="209"/>
                  </a:lnTo>
                  <a:lnTo>
                    <a:pt x="2869" y="329"/>
                  </a:lnTo>
                  <a:lnTo>
                    <a:pt x="2481" y="538"/>
                  </a:lnTo>
                  <a:lnTo>
                    <a:pt x="2092" y="747"/>
                  </a:lnTo>
                  <a:lnTo>
                    <a:pt x="1734" y="986"/>
                  </a:lnTo>
                  <a:lnTo>
                    <a:pt x="1405" y="1285"/>
                  </a:lnTo>
                  <a:lnTo>
                    <a:pt x="1106" y="1584"/>
                  </a:lnTo>
                  <a:lnTo>
                    <a:pt x="837" y="1912"/>
                  </a:lnTo>
                  <a:lnTo>
                    <a:pt x="598" y="2301"/>
                  </a:lnTo>
                  <a:lnTo>
                    <a:pt x="419" y="2689"/>
                  </a:lnTo>
                  <a:lnTo>
                    <a:pt x="240" y="3108"/>
                  </a:lnTo>
                  <a:lnTo>
                    <a:pt x="120" y="3526"/>
                  </a:lnTo>
                  <a:lnTo>
                    <a:pt x="31" y="3974"/>
                  </a:lnTo>
                  <a:lnTo>
                    <a:pt x="1" y="4452"/>
                  </a:lnTo>
                  <a:lnTo>
                    <a:pt x="1" y="4960"/>
                  </a:lnTo>
                  <a:lnTo>
                    <a:pt x="31" y="5438"/>
                  </a:lnTo>
                  <a:lnTo>
                    <a:pt x="120" y="5916"/>
                  </a:lnTo>
                  <a:lnTo>
                    <a:pt x="270" y="6365"/>
                  </a:lnTo>
                  <a:lnTo>
                    <a:pt x="449" y="6783"/>
                  </a:lnTo>
                  <a:lnTo>
                    <a:pt x="658" y="7171"/>
                  </a:lnTo>
                  <a:lnTo>
                    <a:pt x="927" y="7560"/>
                  </a:lnTo>
                  <a:lnTo>
                    <a:pt x="1196" y="7888"/>
                  </a:lnTo>
                  <a:lnTo>
                    <a:pt x="1525" y="8217"/>
                  </a:lnTo>
                  <a:lnTo>
                    <a:pt x="1883" y="8486"/>
                  </a:lnTo>
                  <a:lnTo>
                    <a:pt x="2242" y="8755"/>
                  </a:lnTo>
                  <a:lnTo>
                    <a:pt x="2660" y="8964"/>
                  </a:lnTo>
                  <a:lnTo>
                    <a:pt x="3078" y="9114"/>
                  </a:lnTo>
                  <a:lnTo>
                    <a:pt x="3527" y="9263"/>
                  </a:lnTo>
                  <a:lnTo>
                    <a:pt x="4005" y="9353"/>
                  </a:lnTo>
                  <a:lnTo>
                    <a:pt x="4513" y="9382"/>
                  </a:lnTo>
                  <a:lnTo>
                    <a:pt x="4991" y="9382"/>
                  </a:lnTo>
                  <a:lnTo>
                    <a:pt x="5499" y="9323"/>
                  </a:lnTo>
                  <a:lnTo>
                    <a:pt x="5947" y="9203"/>
                  </a:lnTo>
                  <a:lnTo>
                    <a:pt x="6395" y="9084"/>
                  </a:lnTo>
                  <a:lnTo>
                    <a:pt x="6814" y="8874"/>
                  </a:lnTo>
                  <a:lnTo>
                    <a:pt x="7202" y="8665"/>
                  </a:lnTo>
                  <a:lnTo>
                    <a:pt x="7590" y="8396"/>
                  </a:lnTo>
                  <a:lnTo>
                    <a:pt x="7919" y="8127"/>
                  </a:lnTo>
                  <a:lnTo>
                    <a:pt x="8218" y="7799"/>
                  </a:lnTo>
                  <a:lnTo>
                    <a:pt x="8517" y="7440"/>
                  </a:lnTo>
                  <a:lnTo>
                    <a:pt x="8756" y="7052"/>
                  </a:lnTo>
                  <a:lnTo>
                    <a:pt x="8965" y="6633"/>
                  </a:lnTo>
                  <a:lnTo>
                    <a:pt x="9114" y="6215"/>
                  </a:lnTo>
                  <a:lnTo>
                    <a:pt x="9234" y="5767"/>
                  </a:lnTo>
                  <a:lnTo>
                    <a:pt x="9323" y="5289"/>
                  </a:lnTo>
                  <a:lnTo>
                    <a:pt x="9353" y="4781"/>
                  </a:lnTo>
                  <a:lnTo>
                    <a:pt x="9323" y="4303"/>
                  </a:lnTo>
                  <a:lnTo>
                    <a:pt x="9264" y="3795"/>
                  </a:lnTo>
                  <a:lnTo>
                    <a:pt x="9174" y="3347"/>
                  </a:lnTo>
                  <a:lnTo>
                    <a:pt x="9025" y="2898"/>
                  </a:lnTo>
                  <a:lnTo>
                    <a:pt x="8845" y="2480"/>
                  </a:lnTo>
                  <a:lnTo>
                    <a:pt x="8606" y="2092"/>
                  </a:lnTo>
                  <a:lnTo>
                    <a:pt x="8337" y="1733"/>
                  </a:lnTo>
                  <a:lnTo>
                    <a:pt x="8039" y="1404"/>
                  </a:lnTo>
                  <a:lnTo>
                    <a:pt x="7710" y="1076"/>
                  </a:lnTo>
                  <a:lnTo>
                    <a:pt x="7351" y="807"/>
                  </a:lnTo>
                  <a:lnTo>
                    <a:pt x="6963" y="568"/>
                  </a:lnTo>
                  <a:lnTo>
                    <a:pt x="6574" y="388"/>
                  </a:lnTo>
                  <a:lnTo>
                    <a:pt x="6126" y="239"/>
                  </a:lnTo>
                  <a:lnTo>
                    <a:pt x="5678" y="120"/>
                  </a:lnTo>
                  <a:lnTo>
                    <a:pt x="5200" y="30"/>
                  </a:lnTo>
                  <a:lnTo>
                    <a:pt x="469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27"/>
            <p:cNvSpPr/>
            <p:nvPr/>
          </p:nvSpPr>
          <p:spPr>
            <a:xfrm>
              <a:off x="8872135" y="5041064"/>
              <a:ext cx="132592" cy="132592"/>
            </a:xfrm>
            <a:custGeom>
              <a:avLst/>
              <a:gdLst/>
              <a:ahLst/>
              <a:cxnLst/>
              <a:rect l="l" t="t" r="r" b="b"/>
              <a:pathLst>
                <a:path w="10519" h="10519" extrusionOk="0">
                  <a:moveTo>
                    <a:pt x="5290" y="0"/>
                  </a:moveTo>
                  <a:lnTo>
                    <a:pt x="4722" y="30"/>
                  </a:lnTo>
                  <a:lnTo>
                    <a:pt x="4214" y="120"/>
                  </a:lnTo>
                  <a:lnTo>
                    <a:pt x="3676" y="239"/>
                  </a:lnTo>
                  <a:lnTo>
                    <a:pt x="3198" y="389"/>
                  </a:lnTo>
                  <a:lnTo>
                    <a:pt x="2750" y="628"/>
                  </a:lnTo>
                  <a:lnTo>
                    <a:pt x="2302" y="867"/>
                  </a:lnTo>
                  <a:lnTo>
                    <a:pt x="1913" y="1166"/>
                  </a:lnTo>
                  <a:lnTo>
                    <a:pt x="1525" y="1494"/>
                  </a:lnTo>
                  <a:lnTo>
                    <a:pt x="1196" y="1883"/>
                  </a:lnTo>
                  <a:lnTo>
                    <a:pt x="897" y="2271"/>
                  </a:lnTo>
                  <a:lnTo>
                    <a:pt x="628" y="2720"/>
                  </a:lnTo>
                  <a:lnTo>
                    <a:pt x="419" y="3168"/>
                  </a:lnTo>
                  <a:lnTo>
                    <a:pt x="240" y="3646"/>
                  </a:lnTo>
                  <a:lnTo>
                    <a:pt x="120" y="4154"/>
                  </a:lnTo>
                  <a:lnTo>
                    <a:pt x="31" y="4692"/>
                  </a:lnTo>
                  <a:lnTo>
                    <a:pt x="1" y="5259"/>
                  </a:lnTo>
                  <a:lnTo>
                    <a:pt x="31" y="5797"/>
                  </a:lnTo>
                  <a:lnTo>
                    <a:pt x="120" y="6335"/>
                  </a:lnTo>
                  <a:lnTo>
                    <a:pt x="240" y="6843"/>
                  </a:lnTo>
                  <a:lnTo>
                    <a:pt x="419" y="7321"/>
                  </a:lnTo>
                  <a:lnTo>
                    <a:pt x="628" y="7799"/>
                  </a:lnTo>
                  <a:lnTo>
                    <a:pt x="867" y="8217"/>
                  </a:lnTo>
                  <a:lnTo>
                    <a:pt x="1166" y="8636"/>
                  </a:lnTo>
                  <a:lnTo>
                    <a:pt x="1525" y="8994"/>
                  </a:lnTo>
                  <a:lnTo>
                    <a:pt x="1883" y="9353"/>
                  </a:lnTo>
                  <a:lnTo>
                    <a:pt x="2272" y="9652"/>
                  </a:lnTo>
                  <a:lnTo>
                    <a:pt x="2720" y="9891"/>
                  </a:lnTo>
                  <a:lnTo>
                    <a:pt x="3168" y="10130"/>
                  </a:lnTo>
                  <a:lnTo>
                    <a:pt x="3676" y="10279"/>
                  </a:lnTo>
                  <a:lnTo>
                    <a:pt x="4184" y="10429"/>
                  </a:lnTo>
                  <a:lnTo>
                    <a:pt x="4692" y="10488"/>
                  </a:lnTo>
                  <a:lnTo>
                    <a:pt x="5260" y="10518"/>
                  </a:lnTo>
                  <a:lnTo>
                    <a:pt x="5798" y="10488"/>
                  </a:lnTo>
                  <a:lnTo>
                    <a:pt x="6335" y="10429"/>
                  </a:lnTo>
                  <a:lnTo>
                    <a:pt x="6843" y="10309"/>
                  </a:lnTo>
                  <a:lnTo>
                    <a:pt x="7351" y="10130"/>
                  </a:lnTo>
                  <a:lnTo>
                    <a:pt x="7800" y="9921"/>
                  </a:lnTo>
                  <a:lnTo>
                    <a:pt x="8248" y="9652"/>
                  </a:lnTo>
                  <a:lnTo>
                    <a:pt x="8636" y="9353"/>
                  </a:lnTo>
                  <a:lnTo>
                    <a:pt x="8995" y="9024"/>
                  </a:lnTo>
                  <a:lnTo>
                    <a:pt x="9353" y="8666"/>
                  </a:lnTo>
                  <a:lnTo>
                    <a:pt x="9652" y="8247"/>
                  </a:lnTo>
                  <a:lnTo>
                    <a:pt x="9891" y="7829"/>
                  </a:lnTo>
                  <a:lnTo>
                    <a:pt x="10130" y="7351"/>
                  </a:lnTo>
                  <a:lnTo>
                    <a:pt x="10310" y="6873"/>
                  </a:lnTo>
                  <a:lnTo>
                    <a:pt x="10429" y="6365"/>
                  </a:lnTo>
                  <a:lnTo>
                    <a:pt x="10489" y="5827"/>
                  </a:lnTo>
                  <a:lnTo>
                    <a:pt x="10519" y="5289"/>
                  </a:lnTo>
                  <a:lnTo>
                    <a:pt x="10519" y="4721"/>
                  </a:lnTo>
                  <a:lnTo>
                    <a:pt x="10429" y="4184"/>
                  </a:lnTo>
                  <a:lnTo>
                    <a:pt x="10310" y="3676"/>
                  </a:lnTo>
                  <a:lnTo>
                    <a:pt x="10130" y="3198"/>
                  </a:lnTo>
                  <a:lnTo>
                    <a:pt x="9921" y="2749"/>
                  </a:lnTo>
                  <a:lnTo>
                    <a:pt x="9652" y="2301"/>
                  </a:lnTo>
                  <a:lnTo>
                    <a:pt x="9353" y="1883"/>
                  </a:lnTo>
                  <a:lnTo>
                    <a:pt x="9025" y="1524"/>
                  </a:lnTo>
                  <a:lnTo>
                    <a:pt x="8666" y="1196"/>
                  </a:lnTo>
                  <a:lnTo>
                    <a:pt x="8248" y="897"/>
                  </a:lnTo>
                  <a:lnTo>
                    <a:pt x="7829" y="628"/>
                  </a:lnTo>
                  <a:lnTo>
                    <a:pt x="7351" y="419"/>
                  </a:lnTo>
                  <a:lnTo>
                    <a:pt x="6873" y="239"/>
                  </a:lnTo>
                  <a:lnTo>
                    <a:pt x="6365" y="120"/>
                  </a:lnTo>
                  <a:lnTo>
                    <a:pt x="5827" y="30"/>
                  </a:lnTo>
                  <a:lnTo>
                    <a:pt x="529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27"/>
            <p:cNvSpPr/>
            <p:nvPr/>
          </p:nvSpPr>
          <p:spPr>
            <a:xfrm>
              <a:off x="8872135" y="5041064"/>
              <a:ext cx="132592" cy="132592"/>
            </a:xfrm>
            <a:custGeom>
              <a:avLst/>
              <a:gdLst/>
              <a:ahLst/>
              <a:cxnLst/>
              <a:rect l="l" t="t" r="r" b="b"/>
              <a:pathLst>
                <a:path w="10519" h="10519" extrusionOk="0">
                  <a:moveTo>
                    <a:pt x="5290" y="0"/>
                  </a:moveTo>
                  <a:lnTo>
                    <a:pt x="4722" y="30"/>
                  </a:lnTo>
                  <a:lnTo>
                    <a:pt x="4214" y="120"/>
                  </a:lnTo>
                  <a:lnTo>
                    <a:pt x="3676" y="239"/>
                  </a:lnTo>
                  <a:lnTo>
                    <a:pt x="3198" y="389"/>
                  </a:lnTo>
                  <a:lnTo>
                    <a:pt x="2750" y="628"/>
                  </a:lnTo>
                  <a:lnTo>
                    <a:pt x="2302" y="867"/>
                  </a:lnTo>
                  <a:lnTo>
                    <a:pt x="1913" y="1166"/>
                  </a:lnTo>
                  <a:lnTo>
                    <a:pt x="1525" y="1494"/>
                  </a:lnTo>
                  <a:lnTo>
                    <a:pt x="1196" y="1883"/>
                  </a:lnTo>
                  <a:lnTo>
                    <a:pt x="897" y="2271"/>
                  </a:lnTo>
                  <a:lnTo>
                    <a:pt x="628" y="2720"/>
                  </a:lnTo>
                  <a:lnTo>
                    <a:pt x="419" y="3168"/>
                  </a:lnTo>
                  <a:lnTo>
                    <a:pt x="240" y="3646"/>
                  </a:lnTo>
                  <a:lnTo>
                    <a:pt x="120" y="4154"/>
                  </a:lnTo>
                  <a:lnTo>
                    <a:pt x="31" y="4692"/>
                  </a:lnTo>
                  <a:lnTo>
                    <a:pt x="1" y="5259"/>
                  </a:lnTo>
                  <a:lnTo>
                    <a:pt x="31" y="5797"/>
                  </a:lnTo>
                  <a:lnTo>
                    <a:pt x="120" y="6335"/>
                  </a:lnTo>
                  <a:lnTo>
                    <a:pt x="240" y="6843"/>
                  </a:lnTo>
                  <a:lnTo>
                    <a:pt x="419" y="7321"/>
                  </a:lnTo>
                  <a:lnTo>
                    <a:pt x="628" y="7799"/>
                  </a:lnTo>
                  <a:lnTo>
                    <a:pt x="867" y="8217"/>
                  </a:lnTo>
                  <a:lnTo>
                    <a:pt x="1166" y="8636"/>
                  </a:lnTo>
                  <a:lnTo>
                    <a:pt x="1525" y="8994"/>
                  </a:lnTo>
                  <a:lnTo>
                    <a:pt x="1883" y="9353"/>
                  </a:lnTo>
                  <a:lnTo>
                    <a:pt x="2272" y="9652"/>
                  </a:lnTo>
                  <a:lnTo>
                    <a:pt x="2720" y="9891"/>
                  </a:lnTo>
                  <a:lnTo>
                    <a:pt x="3168" y="10130"/>
                  </a:lnTo>
                  <a:lnTo>
                    <a:pt x="3676" y="10279"/>
                  </a:lnTo>
                  <a:lnTo>
                    <a:pt x="4184" y="10429"/>
                  </a:lnTo>
                  <a:lnTo>
                    <a:pt x="4692" y="10488"/>
                  </a:lnTo>
                  <a:lnTo>
                    <a:pt x="5260" y="10518"/>
                  </a:lnTo>
                  <a:lnTo>
                    <a:pt x="5798" y="10488"/>
                  </a:lnTo>
                  <a:lnTo>
                    <a:pt x="6335" y="10429"/>
                  </a:lnTo>
                  <a:lnTo>
                    <a:pt x="6843" y="10309"/>
                  </a:lnTo>
                  <a:lnTo>
                    <a:pt x="7351" y="10130"/>
                  </a:lnTo>
                  <a:lnTo>
                    <a:pt x="7800" y="9921"/>
                  </a:lnTo>
                  <a:lnTo>
                    <a:pt x="8248" y="9652"/>
                  </a:lnTo>
                  <a:lnTo>
                    <a:pt x="8636" y="9353"/>
                  </a:lnTo>
                  <a:lnTo>
                    <a:pt x="8995" y="9024"/>
                  </a:lnTo>
                  <a:lnTo>
                    <a:pt x="9353" y="8666"/>
                  </a:lnTo>
                  <a:lnTo>
                    <a:pt x="9652" y="8247"/>
                  </a:lnTo>
                  <a:lnTo>
                    <a:pt x="9891" y="7829"/>
                  </a:lnTo>
                  <a:lnTo>
                    <a:pt x="10130" y="7351"/>
                  </a:lnTo>
                  <a:lnTo>
                    <a:pt x="10310" y="6873"/>
                  </a:lnTo>
                  <a:lnTo>
                    <a:pt x="10429" y="6365"/>
                  </a:lnTo>
                  <a:lnTo>
                    <a:pt x="10489" y="5827"/>
                  </a:lnTo>
                  <a:lnTo>
                    <a:pt x="10519" y="5289"/>
                  </a:lnTo>
                  <a:lnTo>
                    <a:pt x="10519" y="4721"/>
                  </a:lnTo>
                  <a:lnTo>
                    <a:pt x="10429" y="4184"/>
                  </a:lnTo>
                  <a:lnTo>
                    <a:pt x="10310" y="3676"/>
                  </a:lnTo>
                  <a:lnTo>
                    <a:pt x="10130" y="3198"/>
                  </a:lnTo>
                  <a:lnTo>
                    <a:pt x="9921" y="2749"/>
                  </a:lnTo>
                  <a:lnTo>
                    <a:pt x="9652" y="2301"/>
                  </a:lnTo>
                  <a:lnTo>
                    <a:pt x="9353" y="1883"/>
                  </a:lnTo>
                  <a:lnTo>
                    <a:pt x="9025" y="1524"/>
                  </a:lnTo>
                  <a:lnTo>
                    <a:pt x="8666" y="1196"/>
                  </a:lnTo>
                  <a:lnTo>
                    <a:pt x="8248" y="897"/>
                  </a:lnTo>
                  <a:lnTo>
                    <a:pt x="7829" y="628"/>
                  </a:lnTo>
                  <a:lnTo>
                    <a:pt x="7351" y="419"/>
                  </a:lnTo>
                  <a:lnTo>
                    <a:pt x="6873" y="239"/>
                  </a:lnTo>
                  <a:lnTo>
                    <a:pt x="6365" y="120"/>
                  </a:lnTo>
                  <a:lnTo>
                    <a:pt x="5827" y="30"/>
                  </a:lnTo>
                  <a:lnTo>
                    <a:pt x="529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27"/>
            <p:cNvSpPr/>
            <p:nvPr/>
          </p:nvSpPr>
          <p:spPr>
            <a:xfrm>
              <a:off x="8416401" y="5072702"/>
              <a:ext cx="67815" cy="75718"/>
            </a:xfrm>
            <a:custGeom>
              <a:avLst/>
              <a:gdLst/>
              <a:ahLst/>
              <a:cxnLst/>
              <a:rect l="l" t="t" r="r" b="b"/>
              <a:pathLst>
                <a:path w="5380" h="6007" extrusionOk="0">
                  <a:moveTo>
                    <a:pt x="2063" y="0"/>
                  </a:moveTo>
                  <a:lnTo>
                    <a:pt x="1764" y="419"/>
                  </a:lnTo>
                  <a:lnTo>
                    <a:pt x="1405" y="837"/>
                  </a:lnTo>
                  <a:lnTo>
                    <a:pt x="718" y="1674"/>
                  </a:lnTo>
                  <a:lnTo>
                    <a:pt x="419" y="2092"/>
                  </a:lnTo>
                  <a:lnTo>
                    <a:pt x="180" y="2510"/>
                  </a:lnTo>
                  <a:lnTo>
                    <a:pt x="90" y="2719"/>
                  </a:lnTo>
                  <a:lnTo>
                    <a:pt x="31" y="2929"/>
                  </a:lnTo>
                  <a:lnTo>
                    <a:pt x="1" y="3138"/>
                  </a:lnTo>
                  <a:lnTo>
                    <a:pt x="1" y="3347"/>
                  </a:lnTo>
                  <a:lnTo>
                    <a:pt x="1" y="3556"/>
                  </a:lnTo>
                  <a:lnTo>
                    <a:pt x="61" y="3735"/>
                  </a:lnTo>
                  <a:lnTo>
                    <a:pt x="150" y="3974"/>
                  </a:lnTo>
                  <a:lnTo>
                    <a:pt x="270" y="4184"/>
                  </a:lnTo>
                  <a:lnTo>
                    <a:pt x="598" y="4662"/>
                  </a:lnTo>
                  <a:lnTo>
                    <a:pt x="957" y="5080"/>
                  </a:lnTo>
                  <a:lnTo>
                    <a:pt x="1345" y="5468"/>
                  </a:lnTo>
                  <a:lnTo>
                    <a:pt x="1555" y="5618"/>
                  </a:lnTo>
                  <a:lnTo>
                    <a:pt x="1764" y="5767"/>
                  </a:lnTo>
                  <a:lnTo>
                    <a:pt x="1943" y="5887"/>
                  </a:lnTo>
                  <a:lnTo>
                    <a:pt x="2152" y="5976"/>
                  </a:lnTo>
                  <a:lnTo>
                    <a:pt x="2302" y="6006"/>
                  </a:lnTo>
                  <a:lnTo>
                    <a:pt x="2451" y="6006"/>
                  </a:lnTo>
                  <a:lnTo>
                    <a:pt x="2690" y="5976"/>
                  </a:lnTo>
                  <a:lnTo>
                    <a:pt x="2899" y="5887"/>
                  </a:lnTo>
                  <a:lnTo>
                    <a:pt x="3138" y="5797"/>
                  </a:lnTo>
                  <a:lnTo>
                    <a:pt x="3377" y="5707"/>
                  </a:lnTo>
                  <a:lnTo>
                    <a:pt x="3826" y="5409"/>
                  </a:lnTo>
                  <a:lnTo>
                    <a:pt x="4274" y="5050"/>
                  </a:lnTo>
                  <a:lnTo>
                    <a:pt x="4662" y="4662"/>
                  </a:lnTo>
                  <a:lnTo>
                    <a:pt x="4991" y="4243"/>
                  </a:lnTo>
                  <a:lnTo>
                    <a:pt x="5110" y="4034"/>
                  </a:lnTo>
                  <a:lnTo>
                    <a:pt x="5230" y="3825"/>
                  </a:lnTo>
                  <a:lnTo>
                    <a:pt x="5320" y="3616"/>
                  </a:lnTo>
                  <a:lnTo>
                    <a:pt x="5379" y="3437"/>
                  </a:lnTo>
                  <a:lnTo>
                    <a:pt x="5379" y="3227"/>
                  </a:lnTo>
                  <a:lnTo>
                    <a:pt x="5349" y="3048"/>
                  </a:lnTo>
                  <a:lnTo>
                    <a:pt x="5320" y="2839"/>
                  </a:lnTo>
                  <a:lnTo>
                    <a:pt x="5230" y="2630"/>
                  </a:lnTo>
                  <a:lnTo>
                    <a:pt x="5021" y="2211"/>
                  </a:lnTo>
                  <a:lnTo>
                    <a:pt x="4722" y="1793"/>
                  </a:lnTo>
                  <a:lnTo>
                    <a:pt x="4035" y="897"/>
                  </a:lnTo>
                  <a:lnTo>
                    <a:pt x="3706" y="449"/>
                  </a:lnTo>
                  <a:lnTo>
                    <a:pt x="3407" y="30"/>
                  </a:lnTo>
                  <a:lnTo>
                    <a:pt x="206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27"/>
            <p:cNvSpPr/>
            <p:nvPr/>
          </p:nvSpPr>
          <p:spPr>
            <a:xfrm>
              <a:off x="8416401" y="5072702"/>
              <a:ext cx="67815" cy="75718"/>
            </a:xfrm>
            <a:custGeom>
              <a:avLst/>
              <a:gdLst/>
              <a:ahLst/>
              <a:cxnLst/>
              <a:rect l="l" t="t" r="r" b="b"/>
              <a:pathLst>
                <a:path w="5380" h="6007" extrusionOk="0">
                  <a:moveTo>
                    <a:pt x="2063" y="0"/>
                  </a:moveTo>
                  <a:lnTo>
                    <a:pt x="1764" y="419"/>
                  </a:lnTo>
                  <a:lnTo>
                    <a:pt x="1405" y="837"/>
                  </a:lnTo>
                  <a:lnTo>
                    <a:pt x="718" y="1674"/>
                  </a:lnTo>
                  <a:lnTo>
                    <a:pt x="419" y="2092"/>
                  </a:lnTo>
                  <a:lnTo>
                    <a:pt x="180" y="2510"/>
                  </a:lnTo>
                  <a:lnTo>
                    <a:pt x="90" y="2719"/>
                  </a:lnTo>
                  <a:lnTo>
                    <a:pt x="31" y="2929"/>
                  </a:lnTo>
                  <a:lnTo>
                    <a:pt x="1" y="3138"/>
                  </a:lnTo>
                  <a:lnTo>
                    <a:pt x="1" y="3347"/>
                  </a:lnTo>
                  <a:lnTo>
                    <a:pt x="1" y="3556"/>
                  </a:lnTo>
                  <a:lnTo>
                    <a:pt x="61" y="3735"/>
                  </a:lnTo>
                  <a:lnTo>
                    <a:pt x="150" y="3974"/>
                  </a:lnTo>
                  <a:lnTo>
                    <a:pt x="270" y="4184"/>
                  </a:lnTo>
                  <a:lnTo>
                    <a:pt x="598" y="4662"/>
                  </a:lnTo>
                  <a:lnTo>
                    <a:pt x="957" y="5080"/>
                  </a:lnTo>
                  <a:lnTo>
                    <a:pt x="1345" y="5468"/>
                  </a:lnTo>
                  <a:lnTo>
                    <a:pt x="1555" y="5618"/>
                  </a:lnTo>
                  <a:lnTo>
                    <a:pt x="1764" y="5767"/>
                  </a:lnTo>
                  <a:lnTo>
                    <a:pt x="1943" y="5887"/>
                  </a:lnTo>
                  <a:lnTo>
                    <a:pt x="2152" y="5976"/>
                  </a:lnTo>
                  <a:lnTo>
                    <a:pt x="2302" y="6006"/>
                  </a:lnTo>
                  <a:lnTo>
                    <a:pt x="2451" y="6006"/>
                  </a:lnTo>
                  <a:lnTo>
                    <a:pt x="2690" y="5976"/>
                  </a:lnTo>
                  <a:lnTo>
                    <a:pt x="2899" y="5887"/>
                  </a:lnTo>
                  <a:lnTo>
                    <a:pt x="3138" y="5797"/>
                  </a:lnTo>
                  <a:lnTo>
                    <a:pt x="3377" y="5707"/>
                  </a:lnTo>
                  <a:lnTo>
                    <a:pt x="3826" y="5409"/>
                  </a:lnTo>
                  <a:lnTo>
                    <a:pt x="4274" y="5050"/>
                  </a:lnTo>
                  <a:lnTo>
                    <a:pt x="4662" y="4662"/>
                  </a:lnTo>
                  <a:lnTo>
                    <a:pt x="4991" y="4243"/>
                  </a:lnTo>
                  <a:lnTo>
                    <a:pt x="5110" y="4034"/>
                  </a:lnTo>
                  <a:lnTo>
                    <a:pt x="5230" y="3825"/>
                  </a:lnTo>
                  <a:lnTo>
                    <a:pt x="5320" y="3616"/>
                  </a:lnTo>
                  <a:lnTo>
                    <a:pt x="5379" y="3437"/>
                  </a:lnTo>
                  <a:lnTo>
                    <a:pt x="5379" y="3227"/>
                  </a:lnTo>
                  <a:lnTo>
                    <a:pt x="5349" y="3048"/>
                  </a:lnTo>
                  <a:lnTo>
                    <a:pt x="5320" y="2839"/>
                  </a:lnTo>
                  <a:lnTo>
                    <a:pt x="5230" y="2630"/>
                  </a:lnTo>
                  <a:lnTo>
                    <a:pt x="5021" y="2211"/>
                  </a:lnTo>
                  <a:lnTo>
                    <a:pt x="4722" y="1793"/>
                  </a:lnTo>
                  <a:lnTo>
                    <a:pt x="4035" y="897"/>
                  </a:lnTo>
                  <a:lnTo>
                    <a:pt x="3706" y="449"/>
                  </a:lnTo>
                  <a:lnTo>
                    <a:pt x="3407" y="30"/>
                  </a:lnTo>
                  <a:lnTo>
                    <a:pt x="206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27"/>
            <p:cNvSpPr/>
            <p:nvPr/>
          </p:nvSpPr>
          <p:spPr>
            <a:xfrm>
              <a:off x="8552371" y="5107353"/>
              <a:ext cx="102088" cy="102075"/>
            </a:xfrm>
            <a:custGeom>
              <a:avLst/>
              <a:gdLst/>
              <a:ahLst/>
              <a:cxnLst/>
              <a:rect l="l" t="t" r="r" b="b"/>
              <a:pathLst>
                <a:path w="8099" h="8098" extrusionOk="0">
                  <a:moveTo>
                    <a:pt x="4094" y="0"/>
                  </a:moveTo>
                  <a:lnTo>
                    <a:pt x="3676" y="30"/>
                  </a:lnTo>
                  <a:lnTo>
                    <a:pt x="3287" y="90"/>
                  </a:lnTo>
                  <a:lnTo>
                    <a:pt x="2899" y="180"/>
                  </a:lnTo>
                  <a:lnTo>
                    <a:pt x="2511" y="299"/>
                  </a:lnTo>
                  <a:lnTo>
                    <a:pt x="2152" y="478"/>
                  </a:lnTo>
                  <a:lnTo>
                    <a:pt x="1823" y="658"/>
                  </a:lnTo>
                  <a:lnTo>
                    <a:pt x="1524" y="897"/>
                  </a:lnTo>
                  <a:lnTo>
                    <a:pt x="1226" y="1136"/>
                  </a:lnTo>
                  <a:lnTo>
                    <a:pt x="957" y="1405"/>
                  </a:lnTo>
                  <a:lnTo>
                    <a:pt x="718" y="1733"/>
                  </a:lnTo>
                  <a:lnTo>
                    <a:pt x="509" y="2062"/>
                  </a:lnTo>
                  <a:lnTo>
                    <a:pt x="329" y="2391"/>
                  </a:lnTo>
                  <a:lnTo>
                    <a:pt x="210" y="2749"/>
                  </a:lnTo>
                  <a:lnTo>
                    <a:pt x="90" y="3138"/>
                  </a:lnTo>
                  <a:lnTo>
                    <a:pt x="30" y="3526"/>
                  </a:lnTo>
                  <a:lnTo>
                    <a:pt x="1" y="3945"/>
                  </a:lnTo>
                  <a:lnTo>
                    <a:pt x="1" y="4363"/>
                  </a:lnTo>
                  <a:lnTo>
                    <a:pt x="60" y="4781"/>
                  </a:lnTo>
                  <a:lnTo>
                    <a:pt x="150" y="5199"/>
                  </a:lnTo>
                  <a:lnTo>
                    <a:pt x="270" y="5588"/>
                  </a:lnTo>
                  <a:lnTo>
                    <a:pt x="449" y="5947"/>
                  </a:lnTo>
                  <a:lnTo>
                    <a:pt x="658" y="6305"/>
                  </a:lnTo>
                  <a:lnTo>
                    <a:pt x="897" y="6604"/>
                  </a:lnTo>
                  <a:lnTo>
                    <a:pt x="1166" y="6903"/>
                  </a:lnTo>
                  <a:lnTo>
                    <a:pt x="1465" y="7172"/>
                  </a:lnTo>
                  <a:lnTo>
                    <a:pt x="1793" y="7411"/>
                  </a:lnTo>
                  <a:lnTo>
                    <a:pt x="2122" y="7620"/>
                  </a:lnTo>
                  <a:lnTo>
                    <a:pt x="2511" y="7799"/>
                  </a:lnTo>
                  <a:lnTo>
                    <a:pt x="2899" y="7948"/>
                  </a:lnTo>
                  <a:lnTo>
                    <a:pt x="3287" y="8038"/>
                  </a:lnTo>
                  <a:lnTo>
                    <a:pt x="3706" y="8098"/>
                  </a:lnTo>
                  <a:lnTo>
                    <a:pt x="4124" y="8098"/>
                  </a:lnTo>
                  <a:lnTo>
                    <a:pt x="4542" y="8068"/>
                  </a:lnTo>
                  <a:lnTo>
                    <a:pt x="4931" y="8008"/>
                  </a:lnTo>
                  <a:lnTo>
                    <a:pt x="5319" y="7889"/>
                  </a:lnTo>
                  <a:lnTo>
                    <a:pt x="5678" y="7769"/>
                  </a:lnTo>
                  <a:lnTo>
                    <a:pt x="6036" y="7590"/>
                  </a:lnTo>
                  <a:lnTo>
                    <a:pt x="6365" y="7381"/>
                  </a:lnTo>
                  <a:lnTo>
                    <a:pt x="6664" y="7142"/>
                  </a:lnTo>
                  <a:lnTo>
                    <a:pt x="6933" y="6873"/>
                  </a:lnTo>
                  <a:lnTo>
                    <a:pt x="7202" y="6574"/>
                  </a:lnTo>
                  <a:lnTo>
                    <a:pt x="7441" y="6275"/>
                  </a:lnTo>
                  <a:lnTo>
                    <a:pt x="7620" y="5947"/>
                  </a:lnTo>
                  <a:lnTo>
                    <a:pt x="7799" y="5588"/>
                  </a:lnTo>
                  <a:lnTo>
                    <a:pt x="7919" y="5229"/>
                  </a:lnTo>
                  <a:lnTo>
                    <a:pt x="8008" y="4841"/>
                  </a:lnTo>
                  <a:lnTo>
                    <a:pt x="8068" y="4423"/>
                  </a:lnTo>
                  <a:lnTo>
                    <a:pt x="8098" y="4034"/>
                  </a:lnTo>
                  <a:lnTo>
                    <a:pt x="8068" y="3616"/>
                  </a:lnTo>
                  <a:lnTo>
                    <a:pt x="8008" y="3227"/>
                  </a:lnTo>
                  <a:lnTo>
                    <a:pt x="7889" y="2839"/>
                  </a:lnTo>
                  <a:lnTo>
                    <a:pt x="7769" y="2480"/>
                  </a:lnTo>
                  <a:lnTo>
                    <a:pt x="7590" y="2122"/>
                  </a:lnTo>
                  <a:lnTo>
                    <a:pt x="7381" y="1793"/>
                  </a:lnTo>
                  <a:lnTo>
                    <a:pt x="7172" y="1494"/>
                  </a:lnTo>
                  <a:lnTo>
                    <a:pt x="6903" y="1196"/>
                  </a:lnTo>
                  <a:lnTo>
                    <a:pt x="6634" y="927"/>
                  </a:lnTo>
                  <a:lnTo>
                    <a:pt x="6305" y="717"/>
                  </a:lnTo>
                  <a:lnTo>
                    <a:pt x="5977" y="508"/>
                  </a:lnTo>
                  <a:lnTo>
                    <a:pt x="5648" y="329"/>
                  </a:lnTo>
                  <a:lnTo>
                    <a:pt x="5259" y="180"/>
                  </a:lnTo>
                  <a:lnTo>
                    <a:pt x="4871" y="90"/>
                  </a:lnTo>
                  <a:lnTo>
                    <a:pt x="4483" y="30"/>
                  </a:lnTo>
                  <a:lnTo>
                    <a:pt x="409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27"/>
            <p:cNvSpPr/>
            <p:nvPr/>
          </p:nvSpPr>
          <p:spPr>
            <a:xfrm>
              <a:off x="8552371" y="5107353"/>
              <a:ext cx="102088" cy="102075"/>
            </a:xfrm>
            <a:custGeom>
              <a:avLst/>
              <a:gdLst/>
              <a:ahLst/>
              <a:cxnLst/>
              <a:rect l="l" t="t" r="r" b="b"/>
              <a:pathLst>
                <a:path w="8099" h="8098" extrusionOk="0">
                  <a:moveTo>
                    <a:pt x="4094" y="0"/>
                  </a:moveTo>
                  <a:lnTo>
                    <a:pt x="3676" y="30"/>
                  </a:lnTo>
                  <a:lnTo>
                    <a:pt x="3287" y="90"/>
                  </a:lnTo>
                  <a:lnTo>
                    <a:pt x="2899" y="180"/>
                  </a:lnTo>
                  <a:lnTo>
                    <a:pt x="2511" y="299"/>
                  </a:lnTo>
                  <a:lnTo>
                    <a:pt x="2152" y="478"/>
                  </a:lnTo>
                  <a:lnTo>
                    <a:pt x="1823" y="658"/>
                  </a:lnTo>
                  <a:lnTo>
                    <a:pt x="1524" y="897"/>
                  </a:lnTo>
                  <a:lnTo>
                    <a:pt x="1226" y="1136"/>
                  </a:lnTo>
                  <a:lnTo>
                    <a:pt x="957" y="1405"/>
                  </a:lnTo>
                  <a:lnTo>
                    <a:pt x="718" y="1733"/>
                  </a:lnTo>
                  <a:lnTo>
                    <a:pt x="509" y="2062"/>
                  </a:lnTo>
                  <a:lnTo>
                    <a:pt x="329" y="2391"/>
                  </a:lnTo>
                  <a:lnTo>
                    <a:pt x="210" y="2749"/>
                  </a:lnTo>
                  <a:lnTo>
                    <a:pt x="90" y="3138"/>
                  </a:lnTo>
                  <a:lnTo>
                    <a:pt x="30" y="3526"/>
                  </a:lnTo>
                  <a:lnTo>
                    <a:pt x="1" y="3945"/>
                  </a:lnTo>
                  <a:lnTo>
                    <a:pt x="1" y="4363"/>
                  </a:lnTo>
                  <a:lnTo>
                    <a:pt x="60" y="4781"/>
                  </a:lnTo>
                  <a:lnTo>
                    <a:pt x="150" y="5199"/>
                  </a:lnTo>
                  <a:lnTo>
                    <a:pt x="270" y="5588"/>
                  </a:lnTo>
                  <a:lnTo>
                    <a:pt x="449" y="5947"/>
                  </a:lnTo>
                  <a:lnTo>
                    <a:pt x="658" y="6305"/>
                  </a:lnTo>
                  <a:lnTo>
                    <a:pt x="897" y="6604"/>
                  </a:lnTo>
                  <a:lnTo>
                    <a:pt x="1166" y="6903"/>
                  </a:lnTo>
                  <a:lnTo>
                    <a:pt x="1465" y="7172"/>
                  </a:lnTo>
                  <a:lnTo>
                    <a:pt x="1793" y="7411"/>
                  </a:lnTo>
                  <a:lnTo>
                    <a:pt x="2122" y="7620"/>
                  </a:lnTo>
                  <a:lnTo>
                    <a:pt x="2511" y="7799"/>
                  </a:lnTo>
                  <a:lnTo>
                    <a:pt x="2899" y="7948"/>
                  </a:lnTo>
                  <a:lnTo>
                    <a:pt x="3287" y="8038"/>
                  </a:lnTo>
                  <a:lnTo>
                    <a:pt x="3706" y="8098"/>
                  </a:lnTo>
                  <a:lnTo>
                    <a:pt x="4124" y="8098"/>
                  </a:lnTo>
                  <a:lnTo>
                    <a:pt x="4542" y="8068"/>
                  </a:lnTo>
                  <a:lnTo>
                    <a:pt x="4931" y="8008"/>
                  </a:lnTo>
                  <a:lnTo>
                    <a:pt x="5319" y="7889"/>
                  </a:lnTo>
                  <a:lnTo>
                    <a:pt x="5678" y="7769"/>
                  </a:lnTo>
                  <a:lnTo>
                    <a:pt x="6036" y="7590"/>
                  </a:lnTo>
                  <a:lnTo>
                    <a:pt x="6365" y="7381"/>
                  </a:lnTo>
                  <a:lnTo>
                    <a:pt x="6664" y="7142"/>
                  </a:lnTo>
                  <a:lnTo>
                    <a:pt x="6933" y="6873"/>
                  </a:lnTo>
                  <a:lnTo>
                    <a:pt x="7202" y="6574"/>
                  </a:lnTo>
                  <a:lnTo>
                    <a:pt x="7441" y="6275"/>
                  </a:lnTo>
                  <a:lnTo>
                    <a:pt x="7620" y="5947"/>
                  </a:lnTo>
                  <a:lnTo>
                    <a:pt x="7799" y="5588"/>
                  </a:lnTo>
                  <a:lnTo>
                    <a:pt x="7919" y="5229"/>
                  </a:lnTo>
                  <a:lnTo>
                    <a:pt x="8008" y="4841"/>
                  </a:lnTo>
                  <a:lnTo>
                    <a:pt x="8068" y="4423"/>
                  </a:lnTo>
                  <a:lnTo>
                    <a:pt x="8098" y="4034"/>
                  </a:lnTo>
                  <a:lnTo>
                    <a:pt x="8068" y="3616"/>
                  </a:lnTo>
                  <a:lnTo>
                    <a:pt x="8008" y="3227"/>
                  </a:lnTo>
                  <a:lnTo>
                    <a:pt x="7889" y="2839"/>
                  </a:lnTo>
                  <a:lnTo>
                    <a:pt x="7769" y="2480"/>
                  </a:lnTo>
                  <a:lnTo>
                    <a:pt x="7590" y="2122"/>
                  </a:lnTo>
                  <a:lnTo>
                    <a:pt x="7381" y="1793"/>
                  </a:lnTo>
                  <a:lnTo>
                    <a:pt x="7172" y="1494"/>
                  </a:lnTo>
                  <a:lnTo>
                    <a:pt x="6903" y="1196"/>
                  </a:lnTo>
                  <a:lnTo>
                    <a:pt x="6634" y="927"/>
                  </a:lnTo>
                  <a:lnTo>
                    <a:pt x="6305" y="717"/>
                  </a:lnTo>
                  <a:lnTo>
                    <a:pt x="5977" y="508"/>
                  </a:lnTo>
                  <a:lnTo>
                    <a:pt x="5648" y="329"/>
                  </a:lnTo>
                  <a:lnTo>
                    <a:pt x="5259" y="180"/>
                  </a:lnTo>
                  <a:lnTo>
                    <a:pt x="4871" y="90"/>
                  </a:lnTo>
                  <a:lnTo>
                    <a:pt x="4483" y="30"/>
                  </a:lnTo>
                  <a:lnTo>
                    <a:pt x="409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4" name="Google Shape;3034;p27"/>
          <p:cNvGrpSpPr/>
          <p:nvPr/>
        </p:nvGrpSpPr>
        <p:grpSpPr>
          <a:xfrm flipH="1">
            <a:off x="1" y="4308593"/>
            <a:ext cx="723540" cy="901686"/>
            <a:chOff x="8416401" y="4307743"/>
            <a:chExt cx="723540" cy="901686"/>
          </a:xfrm>
        </p:grpSpPr>
        <p:sp>
          <p:nvSpPr>
            <p:cNvPr id="3035" name="Google Shape;3035;p27"/>
            <p:cNvSpPr/>
            <p:nvPr/>
          </p:nvSpPr>
          <p:spPr>
            <a:xfrm>
              <a:off x="8872135" y="5041064"/>
              <a:ext cx="132592" cy="132592"/>
            </a:xfrm>
            <a:custGeom>
              <a:avLst/>
              <a:gdLst/>
              <a:ahLst/>
              <a:cxnLst/>
              <a:rect l="l" t="t" r="r" b="b"/>
              <a:pathLst>
                <a:path w="10519" h="10519" extrusionOk="0">
                  <a:moveTo>
                    <a:pt x="5290" y="0"/>
                  </a:moveTo>
                  <a:lnTo>
                    <a:pt x="4722" y="30"/>
                  </a:lnTo>
                  <a:lnTo>
                    <a:pt x="4214" y="120"/>
                  </a:lnTo>
                  <a:lnTo>
                    <a:pt x="3676" y="239"/>
                  </a:lnTo>
                  <a:lnTo>
                    <a:pt x="3198" y="389"/>
                  </a:lnTo>
                  <a:lnTo>
                    <a:pt x="2750" y="628"/>
                  </a:lnTo>
                  <a:lnTo>
                    <a:pt x="2302" y="867"/>
                  </a:lnTo>
                  <a:lnTo>
                    <a:pt x="1913" y="1166"/>
                  </a:lnTo>
                  <a:lnTo>
                    <a:pt x="1525" y="1494"/>
                  </a:lnTo>
                  <a:lnTo>
                    <a:pt x="1196" y="1883"/>
                  </a:lnTo>
                  <a:lnTo>
                    <a:pt x="897" y="2271"/>
                  </a:lnTo>
                  <a:lnTo>
                    <a:pt x="628" y="2720"/>
                  </a:lnTo>
                  <a:lnTo>
                    <a:pt x="419" y="3168"/>
                  </a:lnTo>
                  <a:lnTo>
                    <a:pt x="240" y="3646"/>
                  </a:lnTo>
                  <a:lnTo>
                    <a:pt x="120" y="4154"/>
                  </a:lnTo>
                  <a:lnTo>
                    <a:pt x="31" y="4692"/>
                  </a:lnTo>
                  <a:lnTo>
                    <a:pt x="1" y="5259"/>
                  </a:lnTo>
                  <a:lnTo>
                    <a:pt x="31" y="5797"/>
                  </a:lnTo>
                  <a:lnTo>
                    <a:pt x="120" y="6335"/>
                  </a:lnTo>
                  <a:lnTo>
                    <a:pt x="240" y="6843"/>
                  </a:lnTo>
                  <a:lnTo>
                    <a:pt x="419" y="7321"/>
                  </a:lnTo>
                  <a:lnTo>
                    <a:pt x="628" y="7799"/>
                  </a:lnTo>
                  <a:lnTo>
                    <a:pt x="867" y="8217"/>
                  </a:lnTo>
                  <a:lnTo>
                    <a:pt x="1166" y="8636"/>
                  </a:lnTo>
                  <a:lnTo>
                    <a:pt x="1525" y="8994"/>
                  </a:lnTo>
                  <a:lnTo>
                    <a:pt x="1883" y="9353"/>
                  </a:lnTo>
                  <a:lnTo>
                    <a:pt x="2272" y="9652"/>
                  </a:lnTo>
                  <a:lnTo>
                    <a:pt x="2720" y="9891"/>
                  </a:lnTo>
                  <a:lnTo>
                    <a:pt x="3168" y="10130"/>
                  </a:lnTo>
                  <a:lnTo>
                    <a:pt x="3676" y="10279"/>
                  </a:lnTo>
                  <a:lnTo>
                    <a:pt x="4184" y="10429"/>
                  </a:lnTo>
                  <a:lnTo>
                    <a:pt x="4692" y="10488"/>
                  </a:lnTo>
                  <a:lnTo>
                    <a:pt x="5260" y="10518"/>
                  </a:lnTo>
                  <a:lnTo>
                    <a:pt x="5798" y="10488"/>
                  </a:lnTo>
                  <a:lnTo>
                    <a:pt x="6335" y="10429"/>
                  </a:lnTo>
                  <a:lnTo>
                    <a:pt x="6843" y="10309"/>
                  </a:lnTo>
                  <a:lnTo>
                    <a:pt x="7351" y="10130"/>
                  </a:lnTo>
                  <a:lnTo>
                    <a:pt x="7800" y="9921"/>
                  </a:lnTo>
                  <a:lnTo>
                    <a:pt x="8248" y="9652"/>
                  </a:lnTo>
                  <a:lnTo>
                    <a:pt x="8636" y="9353"/>
                  </a:lnTo>
                  <a:lnTo>
                    <a:pt x="8995" y="9024"/>
                  </a:lnTo>
                  <a:lnTo>
                    <a:pt x="9353" y="8666"/>
                  </a:lnTo>
                  <a:lnTo>
                    <a:pt x="9652" y="8247"/>
                  </a:lnTo>
                  <a:lnTo>
                    <a:pt x="9891" y="7829"/>
                  </a:lnTo>
                  <a:lnTo>
                    <a:pt x="10130" y="7351"/>
                  </a:lnTo>
                  <a:lnTo>
                    <a:pt x="10310" y="6873"/>
                  </a:lnTo>
                  <a:lnTo>
                    <a:pt x="10429" y="6365"/>
                  </a:lnTo>
                  <a:lnTo>
                    <a:pt x="10489" y="5827"/>
                  </a:lnTo>
                  <a:lnTo>
                    <a:pt x="10519" y="5289"/>
                  </a:lnTo>
                  <a:lnTo>
                    <a:pt x="10519" y="4721"/>
                  </a:lnTo>
                  <a:lnTo>
                    <a:pt x="10429" y="4184"/>
                  </a:lnTo>
                  <a:lnTo>
                    <a:pt x="10310" y="3676"/>
                  </a:lnTo>
                  <a:lnTo>
                    <a:pt x="10130" y="3198"/>
                  </a:lnTo>
                  <a:lnTo>
                    <a:pt x="9921" y="2749"/>
                  </a:lnTo>
                  <a:lnTo>
                    <a:pt x="9652" y="2301"/>
                  </a:lnTo>
                  <a:lnTo>
                    <a:pt x="9353" y="1883"/>
                  </a:lnTo>
                  <a:lnTo>
                    <a:pt x="9025" y="1524"/>
                  </a:lnTo>
                  <a:lnTo>
                    <a:pt x="8666" y="1196"/>
                  </a:lnTo>
                  <a:lnTo>
                    <a:pt x="8248" y="897"/>
                  </a:lnTo>
                  <a:lnTo>
                    <a:pt x="7829" y="628"/>
                  </a:lnTo>
                  <a:lnTo>
                    <a:pt x="7351" y="419"/>
                  </a:lnTo>
                  <a:lnTo>
                    <a:pt x="6873" y="239"/>
                  </a:lnTo>
                  <a:lnTo>
                    <a:pt x="6365" y="120"/>
                  </a:lnTo>
                  <a:lnTo>
                    <a:pt x="5827" y="30"/>
                  </a:lnTo>
                  <a:lnTo>
                    <a:pt x="529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27"/>
            <p:cNvSpPr/>
            <p:nvPr/>
          </p:nvSpPr>
          <p:spPr>
            <a:xfrm>
              <a:off x="8924496" y="4896812"/>
              <a:ext cx="129945" cy="129945"/>
            </a:xfrm>
            <a:custGeom>
              <a:avLst/>
              <a:gdLst/>
              <a:ahLst/>
              <a:cxnLst/>
              <a:rect l="l" t="t" r="r" b="b"/>
              <a:pathLst>
                <a:path w="10309" h="10309" extrusionOk="0">
                  <a:moveTo>
                    <a:pt x="5080" y="0"/>
                  </a:moveTo>
                  <a:lnTo>
                    <a:pt x="4572" y="30"/>
                  </a:lnTo>
                  <a:lnTo>
                    <a:pt x="4064" y="120"/>
                  </a:lnTo>
                  <a:lnTo>
                    <a:pt x="3556" y="269"/>
                  </a:lnTo>
                  <a:lnTo>
                    <a:pt x="3108" y="448"/>
                  </a:lnTo>
                  <a:lnTo>
                    <a:pt x="2660" y="688"/>
                  </a:lnTo>
                  <a:lnTo>
                    <a:pt x="2241" y="956"/>
                  </a:lnTo>
                  <a:lnTo>
                    <a:pt x="1853" y="1255"/>
                  </a:lnTo>
                  <a:lnTo>
                    <a:pt x="1464" y="1584"/>
                  </a:lnTo>
                  <a:lnTo>
                    <a:pt x="1136" y="1972"/>
                  </a:lnTo>
                  <a:lnTo>
                    <a:pt x="867" y="2361"/>
                  </a:lnTo>
                  <a:lnTo>
                    <a:pt x="598" y="2809"/>
                  </a:lnTo>
                  <a:lnTo>
                    <a:pt x="389" y="3257"/>
                  </a:lnTo>
                  <a:lnTo>
                    <a:pt x="209" y="3735"/>
                  </a:lnTo>
                  <a:lnTo>
                    <a:pt x="90" y="4213"/>
                  </a:lnTo>
                  <a:lnTo>
                    <a:pt x="30" y="4721"/>
                  </a:lnTo>
                  <a:lnTo>
                    <a:pt x="0" y="5229"/>
                  </a:lnTo>
                  <a:lnTo>
                    <a:pt x="60" y="5737"/>
                  </a:lnTo>
                  <a:lnTo>
                    <a:pt x="150" y="6245"/>
                  </a:lnTo>
                  <a:lnTo>
                    <a:pt x="269" y="6753"/>
                  </a:lnTo>
                  <a:lnTo>
                    <a:pt x="448" y="7201"/>
                  </a:lnTo>
                  <a:lnTo>
                    <a:pt x="687" y="7650"/>
                  </a:lnTo>
                  <a:lnTo>
                    <a:pt x="956" y="8068"/>
                  </a:lnTo>
                  <a:lnTo>
                    <a:pt x="1285" y="8456"/>
                  </a:lnTo>
                  <a:lnTo>
                    <a:pt x="1614" y="8845"/>
                  </a:lnTo>
                  <a:lnTo>
                    <a:pt x="2002" y="9174"/>
                  </a:lnTo>
                  <a:lnTo>
                    <a:pt x="2391" y="9442"/>
                  </a:lnTo>
                  <a:lnTo>
                    <a:pt x="2809" y="9711"/>
                  </a:lnTo>
                  <a:lnTo>
                    <a:pt x="3287" y="9921"/>
                  </a:lnTo>
                  <a:lnTo>
                    <a:pt x="3735" y="10100"/>
                  </a:lnTo>
                  <a:lnTo>
                    <a:pt x="4243" y="10219"/>
                  </a:lnTo>
                  <a:lnTo>
                    <a:pt x="4751" y="10279"/>
                  </a:lnTo>
                  <a:lnTo>
                    <a:pt x="5259" y="10309"/>
                  </a:lnTo>
                  <a:lnTo>
                    <a:pt x="5767" y="10249"/>
                  </a:lnTo>
                  <a:lnTo>
                    <a:pt x="6275" y="10160"/>
                  </a:lnTo>
                  <a:lnTo>
                    <a:pt x="6753" y="10040"/>
                  </a:lnTo>
                  <a:lnTo>
                    <a:pt x="7231" y="9831"/>
                  </a:lnTo>
                  <a:lnTo>
                    <a:pt x="7679" y="9622"/>
                  </a:lnTo>
                  <a:lnTo>
                    <a:pt x="8098" y="9353"/>
                  </a:lnTo>
                  <a:lnTo>
                    <a:pt x="8486" y="9024"/>
                  </a:lnTo>
                  <a:lnTo>
                    <a:pt x="8845" y="8695"/>
                  </a:lnTo>
                  <a:lnTo>
                    <a:pt x="9173" y="8307"/>
                  </a:lnTo>
                  <a:lnTo>
                    <a:pt x="9472" y="7919"/>
                  </a:lnTo>
                  <a:lnTo>
                    <a:pt x="9741" y="7500"/>
                  </a:lnTo>
                  <a:lnTo>
                    <a:pt x="9950" y="7022"/>
                  </a:lnTo>
                  <a:lnTo>
                    <a:pt x="10100" y="6574"/>
                  </a:lnTo>
                  <a:lnTo>
                    <a:pt x="10219" y="6066"/>
                  </a:lnTo>
                  <a:lnTo>
                    <a:pt x="10309" y="5558"/>
                  </a:lnTo>
                  <a:lnTo>
                    <a:pt x="10309" y="5050"/>
                  </a:lnTo>
                  <a:lnTo>
                    <a:pt x="10279" y="4542"/>
                  </a:lnTo>
                  <a:lnTo>
                    <a:pt x="10189" y="4034"/>
                  </a:lnTo>
                  <a:lnTo>
                    <a:pt x="10040" y="3556"/>
                  </a:lnTo>
                  <a:lnTo>
                    <a:pt x="9861" y="3078"/>
                  </a:lnTo>
                  <a:lnTo>
                    <a:pt x="9622" y="2630"/>
                  </a:lnTo>
                  <a:lnTo>
                    <a:pt x="9353" y="2211"/>
                  </a:lnTo>
                  <a:lnTo>
                    <a:pt x="9054" y="1823"/>
                  </a:lnTo>
                  <a:lnTo>
                    <a:pt x="8725" y="1464"/>
                  </a:lnTo>
                  <a:lnTo>
                    <a:pt x="8337" y="1136"/>
                  </a:lnTo>
                  <a:lnTo>
                    <a:pt x="7948" y="837"/>
                  </a:lnTo>
                  <a:lnTo>
                    <a:pt x="7500" y="568"/>
                  </a:lnTo>
                  <a:lnTo>
                    <a:pt x="7052" y="359"/>
                  </a:lnTo>
                  <a:lnTo>
                    <a:pt x="6574" y="209"/>
                  </a:lnTo>
                  <a:lnTo>
                    <a:pt x="6096" y="90"/>
                  </a:lnTo>
                  <a:lnTo>
                    <a:pt x="5588"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27"/>
            <p:cNvSpPr/>
            <p:nvPr/>
          </p:nvSpPr>
          <p:spPr>
            <a:xfrm>
              <a:off x="8980235" y="4755573"/>
              <a:ext cx="120907" cy="120529"/>
            </a:xfrm>
            <a:custGeom>
              <a:avLst/>
              <a:gdLst/>
              <a:ahLst/>
              <a:cxnLst/>
              <a:rect l="l" t="t" r="r" b="b"/>
              <a:pathLst>
                <a:path w="9592" h="9562" extrusionOk="0">
                  <a:moveTo>
                    <a:pt x="4482" y="0"/>
                  </a:moveTo>
                  <a:lnTo>
                    <a:pt x="3975" y="60"/>
                  </a:lnTo>
                  <a:lnTo>
                    <a:pt x="3496" y="150"/>
                  </a:lnTo>
                  <a:lnTo>
                    <a:pt x="3048" y="299"/>
                  </a:lnTo>
                  <a:lnTo>
                    <a:pt x="2600" y="478"/>
                  </a:lnTo>
                  <a:lnTo>
                    <a:pt x="2182" y="717"/>
                  </a:lnTo>
                  <a:lnTo>
                    <a:pt x="1793" y="986"/>
                  </a:lnTo>
                  <a:lnTo>
                    <a:pt x="1435" y="1285"/>
                  </a:lnTo>
                  <a:lnTo>
                    <a:pt x="1136" y="1644"/>
                  </a:lnTo>
                  <a:lnTo>
                    <a:pt x="837" y="2002"/>
                  </a:lnTo>
                  <a:lnTo>
                    <a:pt x="598" y="2391"/>
                  </a:lnTo>
                  <a:lnTo>
                    <a:pt x="389" y="2839"/>
                  </a:lnTo>
                  <a:lnTo>
                    <a:pt x="210" y="3287"/>
                  </a:lnTo>
                  <a:lnTo>
                    <a:pt x="90" y="3765"/>
                  </a:lnTo>
                  <a:lnTo>
                    <a:pt x="30" y="4273"/>
                  </a:lnTo>
                  <a:lnTo>
                    <a:pt x="0" y="4781"/>
                  </a:lnTo>
                  <a:lnTo>
                    <a:pt x="30" y="5289"/>
                  </a:lnTo>
                  <a:lnTo>
                    <a:pt x="90" y="5767"/>
                  </a:lnTo>
                  <a:lnTo>
                    <a:pt x="210" y="6215"/>
                  </a:lnTo>
                  <a:lnTo>
                    <a:pt x="359" y="6663"/>
                  </a:lnTo>
                  <a:lnTo>
                    <a:pt x="538" y="7082"/>
                  </a:lnTo>
                  <a:lnTo>
                    <a:pt x="777" y="7470"/>
                  </a:lnTo>
                  <a:lnTo>
                    <a:pt x="1046" y="7829"/>
                  </a:lnTo>
                  <a:lnTo>
                    <a:pt x="1345" y="8187"/>
                  </a:lnTo>
                  <a:lnTo>
                    <a:pt x="1674" y="8486"/>
                  </a:lnTo>
                  <a:lnTo>
                    <a:pt x="2032" y="8755"/>
                  </a:lnTo>
                  <a:lnTo>
                    <a:pt x="2421" y="8994"/>
                  </a:lnTo>
                  <a:lnTo>
                    <a:pt x="2839" y="9203"/>
                  </a:lnTo>
                  <a:lnTo>
                    <a:pt x="3287" y="9353"/>
                  </a:lnTo>
                  <a:lnTo>
                    <a:pt x="3735" y="9472"/>
                  </a:lnTo>
                  <a:lnTo>
                    <a:pt x="4214" y="9532"/>
                  </a:lnTo>
                  <a:lnTo>
                    <a:pt x="4722" y="9562"/>
                  </a:lnTo>
                  <a:lnTo>
                    <a:pt x="5200" y="9562"/>
                  </a:lnTo>
                  <a:lnTo>
                    <a:pt x="5708" y="9502"/>
                  </a:lnTo>
                  <a:lnTo>
                    <a:pt x="6156" y="9383"/>
                  </a:lnTo>
                  <a:lnTo>
                    <a:pt x="6604" y="9233"/>
                  </a:lnTo>
                  <a:lnTo>
                    <a:pt x="7022" y="9054"/>
                  </a:lnTo>
                  <a:lnTo>
                    <a:pt x="7411" y="8845"/>
                  </a:lnTo>
                  <a:lnTo>
                    <a:pt x="7799" y="8576"/>
                  </a:lnTo>
                  <a:lnTo>
                    <a:pt x="8128" y="8277"/>
                  </a:lnTo>
                  <a:lnTo>
                    <a:pt x="8457" y="7948"/>
                  </a:lnTo>
                  <a:lnTo>
                    <a:pt x="8725" y="7590"/>
                  </a:lnTo>
                  <a:lnTo>
                    <a:pt x="8965" y="7201"/>
                  </a:lnTo>
                  <a:lnTo>
                    <a:pt x="9174" y="6783"/>
                  </a:lnTo>
                  <a:lnTo>
                    <a:pt x="9323" y="6365"/>
                  </a:lnTo>
                  <a:lnTo>
                    <a:pt x="9472" y="5916"/>
                  </a:lnTo>
                  <a:lnTo>
                    <a:pt x="9532" y="5438"/>
                  </a:lnTo>
                  <a:lnTo>
                    <a:pt x="9592" y="4930"/>
                  </a:lnTo>
                  <a:lnTo>
                    <a:pt x="9562" y="4422"/>
                  </a:lnTo>
                  <a:lnTo>
                    <a:pt x="9502" y="3944"/>
                  </a:lnTo>
                  <a:lnTo>
                    <a:pt x="9413" y="3496"/>
                  </a:lnTo>
                  <a:lnTo>
                    <a:pt x="9263" y="3048"/>
                  </a:lnTo>
                  <a:lnTo>
                    <a:pt x="9084" y="2600"/>
                  </a:lnTo>
                  <a:lnTo>
                    <a:pt x="8875" y="2211"/>
                  </a:lnTo>
                  <a:lnTo>
                    <a:pt x="8606" y="1823"/>
                  </a:lnTo>
                  <a:lnTo>
                    <a:pt x="8337" y="1494"/>
                  </a:lnTo>
                  <a:lnTo>
                    <a:pt x="8008" y="1166"/>
                  </a:lnTo>
                  <a:lnTo>
                    <a:pt x="7650" y="897"/>
                  </a:lnTo>
                  <a:lnTo>
                    <a:pt x="7261" y="628"/>
                  </a:lnTo>
                  <a:lnTo>
                    <a:pt x="6873" y="419"/>
                  </a:lnTo>
                  <a:lnTo>
                    <a:pt x="6425" y="269"/>
                  </a:lnTo>
                  <a:lnTo>
                    <a:pt x="5976" y="120"/>
                  </a:lnTo>
                  <a:lnTo>
                    <a:pt x="5498" y="30"/>
                  </a:lnTo>
                  <a:lnTo>
                    <a:pt x="502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27"/>
            <p:cNvSpPr/>
            <p:nvPr/>
          </p:nvSpPr>
          <p:spPr>
            <a:xfrm>
              <a:off x="8733908" y="5004534"/>
              <a:ext cx="117907" cy="118273"/>
            </a:xfrm>
            <a:custGeom>
              <a:avLst/>
              <a:gdLst/>
              <a:ahLst/>
              <a:cxnLst/>
              <a:rect l="l" t="t" r="r" b="b"/>
              <a:pathLst>
                <a:path w="9354" h="9383" extrusionOk="0">
                  <a:moveTo>
                    <a:pt x="4692" y="0"/>
                  </a:moveTo>
                  <a:lnTo>
                    <a:pt x="4214" y="30"/>
                  </a:lnTo>
                  <a:lnTo>
                    <a:pt x="3766" y="90"/>
                  </a:lnTo>
                  <a:lnTo>
                    <a:pt x="3318" y="209"/>
                  </a:lnTo>
                  <a:lnTo>
                    <a:pt x="2869" y="329"/>
                  </a:lnTo>
                  <a:lnTo>
                    <a:pt x="2481" y="538"/>
                  </a:lnTo>
                  <a:lnTo>
                    <a:pt x="2092" y="747"/>
                  </a:lnTo>
                  <a:lnTo>
                    <a:pt x="1734" y="986"/>
                  </a:lnTo>
                  <a:lnTo>
                    <a:pt x="1405" y="1285"/>
                  </a:lnTo>
                  <a:lnTo>
                    <a:pt x="1106" y="1584"/>
                  </a:lnTo>
                  <a:lnTo>
                    <a:pt x="837" y="1912"/>
                  </a:lnTo>
                  <a:lnTo>
                    <a:pt x="598" y="2301"/>
                  </a:lnTo>
                  <a:lnTo>
                    <a:pt x="419" y="2689"/>
                  </a:lnTo>
                  <a:lnTo>
                    <a:pt x="240" y="3108"/>
                  </a:lnTo>
                  <a:lnTo>
                    <a:pt x="120" y="3526"/>
                  </a:lnTo>
                  <a:lnTo>
                    <a:pt x="31" y="3974"/>
                  </a:lnTo>
                  <a:lnTo>
                    <a:pt x="1" y="4452"/>
                  </a:lnTo>
                  <a:lnTo>
                    <a:pt x="1" y="4960"/>
                  </a:lnTo>
                  <a:lnTo>
                    <a:pt x="31" y="5438"/>
                  </a:lnTo>
                  <a:lnTo>
                    <a:pt x="120" y="5916"/>
                  </a:lnTo>
                  <a:lnTo>
                    <a:pt x="270" y="6365"/>
                  </a:lnTo>
                  <a:lnTo>
                    <a:pt x="449" y="6783"/>
                  </a:lnTo>
                  <a:lnTo>
                    <a:pt x="658" y="7171"/>
                  </a:lnTo>
                  <a:lnTo>
                    <a:pt x="927" y="7560"/>
                  </a:lnTo>
                  <a:lnTo>
                    <a:pt x="1196" y="7888"/>
                  </a:lnTo>
                  <a:lnTo>
                    <a:pt x="1525" y="8217"/>
                  </a:lnTo>
                  <a:lnTo>
                    <a:pt x="1883" y="8486"/>
                  </a:lnTo>
                  <a:lnTo>
                    <a:pt x="2242" y="8755"/>
                  </a:lnTo>
                  <a:lnTo>
                    <a:pt x="2660" y="8964"/>
                  </a:lnTo>
                  <a:lnTo>
                    <a:pt x="3078" y="9114"/>
                  </a:lnTo>
                  <a:lnTo>
                    <a:pt x="3527" y="9263"/>
                  </a:lnTo>
                  <a:lnTo>
                    <a:pt x="4005" y="9353"/>
                  </a:lnTo>
                  <a:lnTo>
                    <a:pt x="4513" y="9382"/>
                  </a:lnTo>
                  <a:lnTo>
                    <a:pt x="4991" y="9382"/>
                  </a:lnTo>
                  <a:lnTo>
                    <a:pt x="5499" y="9323"/>
                  </a:lnTo>
                  <a:lnTo>
                    <a:pt x="5947" y="9203"/>
                  </a:lnTo>
                  <a:lnTo>
                    <a:pt x="6395" y="9084"/>
                  </a:lnTo>
                  <a:lnTo>
                    <a:pt x="6814" y="8874"/>
                  </a:lnTo>
                  <a:lnTo>
                    <a:pt x="7202" y="8665"/>
                  </a:lnTo>
                  <a:lnTo>
                    <a:pt x="7590" y="8396"/>
                  </a:lnTo>
                  <a:lnTo>
                    <a:pt x="7919" y="8127"/>
                  </a:lnTo>
                  <a:lnTo>
                    <a:pt x="8218" y="7799"/>
                  </a:lnTo>
                  <a:lnTo>
                    <a:pt x="8517" y="7440"/>
                  </a:lnTo>
                  <a:lnTo>
                    <a:pt x="8756" y="7052"/>
                  </a:lnTo>
                  <a:lnTo>
                    <a:pt x="8965" y="6633"/>
                  </a:lnTo>
                  <a:lnTo>
                    <a:pt x="9114" y="6215"/>
                  </a:lnTo>
                  <a:lnTo>
                    <a:pt x="9234" y="5767"/>
                  </a:lnTo>
                  <a:lnTo>
                    <a:pt x="9323" y="5289"/>
                  </a:lnTo>
                  <a:lnTo>
                    <a:pt x="9353" y="4781"/>
                  </a:lnTo>
                  <a:lnTo>
                    <a:pt x="9323" y="4303"/>
                  </a:lnTo>
                  <a:lnTo>
                    <a:pt x="9264" y="3795"/>
                  </a:lnTo>
                  <a:lnTo>
                    <a:pt x="9174" y="3347"/>
                  </a:lnTo>
                  <a:lnTo>
                    <a:pt x="9025" y="2898"/>
                  </a:lnTo>
                  <a:lnTo>
                    <a:pt x="8845" y="2480"/>
                  </a:lnTo>
                  <a:lnTo>
                    <a:pt x="8606" y="2092"/>
                  </a:lnTo>
                  <a:lnTo>
                    <a:pt x="8337" y="1733"/>
                  </a:lnTo>
                  <a:lnTo>
                    <a:pt x="8039" y="1404"/>
                  </a:lnTo>
                  <a:lnTo>
                    <a:pt x="7710" y="1076"/>
                  </a:lnTo>
                  <a:lnTo>
                    <a:pt x="7351" y="807"/>
                  </a:lnTo>
                  <a:lnTo>
                    <a:pt x="6963" y="568"/>
                  </a:lnTo>
                  <a:lnTo>
                    <a:pt x="6574" y="388"/>
                  </a:lnTo>
                  <a:lnTo>
                    <a:pt x="6126" y="239"/>
                  </a:lnTo>
                  <a:lnTo>
                    <a:pt x="5678" y="120"/>
                  </a:lnTo>
                  <a:lnTo>
                    <a:pt x="5200" y="30"/>
                  </a:lnTo>
                  <a:lnTo>
                    <a:pt x="469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27"/>
            <p:cNvSpPr/>
            <p:nvPr/>
          </p:nvSpPr>
          <p:spPr>
            <a:xfrm>
              <a:off x="8786270" y="4860270"/>
              <a:ext cx="115260" cy="115273"/>
            </a:xfrm>
            <a:custGeom>
              <a:avLst/>
              <a:gdLst/>
              <a:ahLst/>
              <a:cxnLst/>
              <a:rect l="l" t="t" r="r" b="b"/>
              <a:pathLst>
                <a:path w="9144" h="9145" extrusionOk="0">
                  <a:moveTo>
                    <a:pt x="4422" y="1"/>
                  </a:moveTo>
                  <a:lnTo>
                    <a:pt x="3974" y="31"/>
                  </a:lnTo>
                  <a:lnTo>
                    <a:pt x="3556" y="120"/>
                  </a:lnTo>
                  <a:lnTo>
                    <a:pt x="3138" y="240"/>
                  </a:lnTo>
                  <a:lnTo>
                    <a:pt x="2719" y="419"/>
                  </a:lnTo>
                  <a:lnTo>
                    <a:pt x="2361" y="599"/>
                  </a:lnTo>
                  <a:lnTo>
                    <a:pt x="2002" y="838"/>
                  </a:lnTo>
                  <a:lnTo>
                    <a:pt x="1644" y="1106"/>
                  </a:lnTo>
                  <a:lnTo>
                    <a:pt x="1345" y="1405"/>
                  </a:lnTo>
                  <a:lnTo>
                    <a:pt x="1046" y="1734"/>
                  </a:lnTo>
                  <a:lnTo>
                    <a:pt x="777" y="2063"/>
                  </a:lnTo>
                  <a:lnTo>
                    <a:pt x="568" y="2421"/>
                  </a:lnTo>
                  <a:lnTo>
                    <a:pt x="359" y="2810"/>
                  </a:lnTo>
                  <a:lnTo>
                    <a:pt x="209" y="3228"/>
                  </a:lnTo>
                  <a:lnTo>
                    <a:pt x="90" y="3646"/>
                  </a:lnTo>
                  <a:lnTo>
                    <a:pt x="30" y="4065"/>
                  </a:lnTo>
                  <a:lnTo>
                    <a:pt x="0" y="4513"/>
                  </a:lnTo>
                  <a:lnTo>
                    <a:pt x="0" y="4961"/>
                  </a:lnTo>
                  <a:lnTo>
                    <a:pt x="90" y="5409"/>
                  </a:lnTo>
                  <a:lnTo>
                    <a:pt x="179" y="5857"/>
                  </a:lnTo>
                  <a:lnTo>
                    <a:pt x="329" y="6276"/>
                  </a:lnTo>
                  <a:lnTo>
                    <a:pt x="538" y="6664"/>
                  </a:lnTo>
                  <a:lnTo>
                    <a:pt x="777" y="7053"/>
                  </a:lnTo>
                  <a:lnTo>
                    <a:pt x="1046" y="7411"/>
                  </a:lnTo>
                  <a:lnTo>
                    <a:pt x="1345" y="7740"/>
                  </a:lnTo>
                  <a:lnTo>
                    <a:pt x="1673" y="8069"/>
                  </a:lnTo>
                  <a:lnTo>
                    <a:pt x="2032" y="8337"/>
                  </a:lnTo>
                  <a:lnTo>
                    <a:pt x="2391" y="8577"/>
                  </a:lnTo>
                  <a:lnTo>
                    <a:pt x="2809" y="8756"/>
                  </a:lnTo>
                  <a:lnTo>
                    <a:pt x="3227" y="8935"/>
                  </a:lnTo>
                  <a:lnTo>
                    <a:pt x="3646" y="9055"/>
                  </a:lnTo>
                  <a:lnTo>
                    <a:pt x="4094" y="9114"/>
                  </a:lnTo>
                  <a:lnTo>
                    <a:pt x="4572" y="9144"/>
                  </a:lnTo>
                  <a:lnTo>
                    <a:pt x="5020" y="9114"/>
                  </a:lnTo>
                  <a:lnTo>
                    <a:pt x="5468" y="9055"/>
                  </a:lnTo>
                  <a:lnTo>
                    <a:pt x="5916" y="8935"/>
                  </a:lnTo>
                  <a:lnTo>
                    <a:pt x="6335" y="8756"/>
                  </a:lnTo>
                  <a:lnTo>
                    <a:pt x="6723" y="8577"/>
                  </a:lnTo>
                  <a:lnTo>
                    <a:pt x="7112" y="8337"/>
                  </a:lnTo>
                  <a:lnTo>
                    <a:pt x="7470" y="8039"/>
                  </a:lnTo>
                  <a:lnTo>
                    <a:pt x="7799" y="7740"/>
                  </a:lnTo>
                  <a:lnTo>
                    <a:pt x="8098" y="7411"/>
                  </a:lnTo>
                  <a:lnTo>
                    <a:pt x="8367" y="7053"/>
                  </a:lnTo>
                  <a:lnTo>
                    <a:pt x="8606" y="6664"/>
                  </a:lnTo>
                  <a:lnTo>
                    <a:pt x="8785" y="6276"/>
                  </a:lnTo>
                  <a:lnTo>
                    <a:pt x="8934" y="5857"/>
                  </a:lnTo>
                  <a:lnTo>
                    <a:pt x="9054" y="5409"/>
                  </a:lnTo>
                  <a:lnTo>
                    <a:pt x="9114" y="4961"/>
                  </a:lnTo>
                  <a:lnTo>
                    <a:pt x="9144" y="4513"/>
                  </a:lnTo>
                  <a:lnTo>
                    <a:pt x="9114" y="4035"/>
                  </a:lnTo>
                  <a:lnTo>
                    <a:pt x="9024" y="3587"/>
                  </a:lnTo>
                  <a:lnTo>
                    <a:pt x="8904" y="3168"/>
                  </a:lnTo>
                  <a:lnTo>
                    <a:pt x="8725" y="2750"/>
                  </a:lnTo>
                  <a:lnTo>
                    <a:pt x="8516" y="2332"/>
                  </a:lnTo>
                  <a:lnTo>
                    <a:pt x="8277" y="1973"/>
                  </a:lnTo>
                  <a:lnTo>
                    <a:pt x="7978" y="1614"/>
                  </a:lnTo>
                  <a:lnTo>
                    <a:pt x="7679" y="1286"/>
                  </a:lnTo>
                  <a:lnTo>
                    <a:pt x="7351" y="987"/>
                  </a:lnTo>
                  <a:lnTo>
                    <a:pt x="6992" y="748"/>
                  </a:lnTo>
                  <a:lnTo>
                    <a:pt x="6604" y="509"/>
                  </a:lnTo>
                  <a:lnTo>
                    <a:pt x="6185" y="330"/>
                  </a:lnTo>
                  <a:lnTo>
                    <a:pt x="5767" y="180"/>
                  </a:lnTo>
                  <a:lnTo>
                    <a:pt x="5319" y="61"/>
                  </a:lnTo>
                  <a:lnTo>
                    <a:pt x="487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27"/>
            <p:cNvSpPr/>
            <p:nvPr/>
          </p:nvSpPr>
          <p:spPr>
            <a:xfrm>
              <a:off x="9028450" y="4614334"/>
              <a:ext cx="111491" cy="111491"/>
            </a:xfrm>
            <a:custGeom>
              <a:avLst/>
              <a:gdLst/>
              <a:ahLst/>
              <a:cxnLst/>
              <a:rect l="l" t="t" r="r" b="b"/>
              <a:pathLst>
                <a:path w="8845" h="8845" extrusionOk="0">
                  <a:moveTo>
                    <a:pt x="4363" y="0"/>
                  </a:moveTo>
                  <a:lnTo>
                    <a:pt x="3914" y="30"/>
                  </a:lnTo>
                  <a:lnTo>
                    <a:pt x="3496" y="120"/>
                  </a:lnTo>
                  <a:lnTo>
                    <a:pt x="3078" y="239"/>
                  </a:lnTo>
                  <a:lnTo>
                    <a:pt x="2689" y="389"/>
                  </a:lnTo>
                  <a:lnTo>
                    <a:pt x="2301" y="598"/>
                  </a:lnTo>
                  <a:lnTo>
                    <a:pt x="1942" y="837"/>
                  </a:lnTo>
                  <a:lnTo>
                    <a:pt x="1584" y="1076"/>
                  </a:lnTo>
                  <a:lnTo>
                    <a:pt x="1285" y="1375"/>
                  </a:lnTo>
                  <a:lnTo>
                    <a:pt x="986" y="1703"/>
                  </a:lnTo>
                  <a:lnTo>
                    <a:pt x="747" y="2062"/>
                  </a:lnTo>
                  <a:lnTo>
                    <a:pt x="538" y="2420"/>
                  </a:lnTo>
                  <a:lnTo>
                    <a:pt x="329" y="2809"/>
                  </a:lnTo>
                  <a:lnTo>
                    <a:pt x="209" y="3197"/>
                  </a:lnTo>
                  <a:lnTo>
                    <a:pt x="90" y="3616"/>
                  </a:lnTo>
                  <a:lnTo>
                    <a:pt x="30" y="4064"/>
                  </a:lnTo>
                  <a:lnTo>
                    <a:pt x="0" y="4482"/>
                  </a:lnTo>
                  <a:lnTo>
                    <a:pt x="60" y="4930"/>
                  </a:lnTo>
                  <a:lnTo>
                    <a:pt x="120" y="5349"/>
                  </a:lnTo>
                  <a:lnTo>
                    <a:pt x="239" y="5767"/>
                  </a:lnTo>
                  <a:lnTo>
                    <a:pt x="389" y="6185"/>
                  </a:lnTo>
                  <a:lnTo>
                    <a:pt x="598" y="6574"/>
                  </a:lnTo>
                  <a:lnTo>
                    <a:pt x="837" y="6932"/>
                  </a:lnTo>
                  <a:lnTo>
                    <a:pt x="1106" y="7261"/>
                  </a:lnTo>
                  <a:lnTo>
                    <a:pt x="1404" y="7560"/>
                  </a:lnTo>
                  <a:lnTo>
                    <a:pt x="1703" y="7859"/>
                  </a:lnTo>
                  <a:lnTo>
                    <a:pt x="2062" y="8098"/>
                  </a:lnTo>
                  <a:lnTo>
                    <a:pt x="2420" y="8337"/>
                  </a:lnTo>
                  <a:lnTo>
                    <a:pt x="2809" y="8516"/>
                  </a:lnTo>
                  <a:lnTo>
                    <a:pt x="3227" y="8665"/>
                  </a:lnTo>
                  <a:lnTo>
                    <a:pt x="3646" y="8755"/>
                  </a:lnTo>
                  <a:lnTo>
                    <a:pt x="4064" y="8815"/>
                  </a:lnTo>
                  <a:lnTo>
                    <a:pt x="4512" y="8845"/>
                  </a:lnTo>
                  <a:lnTo>
                    <a:pt x="4930" y="8815"/>
                  </a:lnTo>
                  <a:lnTo>
                    <a:pt x="5379" y="8725"/>
                  </a:lnTo>
                  <a:lnTo>
                    <a:pt x="5797" y="8606"/>
                  </a:lnTo>
                  <a:lnTo>
                    <a:pt x="6185" y="8456"/>
                  </a:lnTo>
                  <a:lnTo>
                    <a:pt x="6574" y="8247"/>
                  </a:lnTo>
                  <a:lnTo>
                    <a:pt x="6932" y="8038"/>
                  </a:lnTo>
                  <a:lnTo>
                    <a:pt x="7261" y="7769"/>
                  </a:lnTo>
                  <a:lnTo>
                    <a:pt x="7590" y="7470"/>
                  </a:lnTo>
                  <a:lnTo>
                    <a:pt x="7859" y="7142"/>
                  </a:lnTo>
                  <a:lnTo>
                    <a:pt x="8128" y="6813"/>
                  </a:lnTo>
                  <a:lnTo>
                    <a:pt x="8337" y="6424"/>
                  </a:lnTo>
                  <a:lnTo>
                    <a:pt x="8516" y="6036"/>
                  </a:lnTo>
                  <a:lnTo>
                    <a:pt x="8665" y="5647"/>
                  </a:lnTo>
                  <a:lnTo>
                    <a:pt x="8785" y="5229"/>
                  </a:lnTo>
                  <a:lnTo>
                    <a:pt x="8845" y="4781"/>
                  </a:lnTo>
                  <a:lnTo>
                    <a:pt x="8845" y="4363"/>
                  </a:lnTo>
                  <a:lnTo>
                    <a:pt x="8815" y="3914"/>
                  </a:lnTo>
                  <a:lnTo>
                    <a:pt x="8755" y="3496"/>
                  </a:lnTo>
                  <a:lnTo>
                    <a:pt x="8635" y="3078"/>
                  </a:lnTo>
                  <a:lnTo>
                    <a:pt x="8456" y="2659"/>
                  </a:lnTo>
                  <a:lnTo>
                    <a:pt x="8277" y="2301"/>
                  </a:lnTo>
                  <a:lnTo>
                    <a:pt x="8038" y="1912"/>
                  </a:lnTo>
                  <a:lnTo>
                    <a:pt x="7769" y="1584"/>
                  </a:lnTo>
                  <a:lnTo>
                    <a:pt x="7470" y="1285"/>
                  </a:lnTo>
                  <a:lnTo>
                    <a:pt x="7141" y="986"/>
                  </a:lnTo>
                  <a:lnTo>
                    <a:pt x="6813" y="747"/>
                  </a:lnTo>
                  <a:lnTo>
                    <a:pt x="6454" y="508"/>
                  </a:lnTo>
                  <a:lnTo>
                    <a:pt x="6066" y="329"/>
                  </a:lnTo>
                  <a:lnTo>
                    <a:pt x="5647" y="179"/>
                  </a:lnTo>
                  <a:lnTo>
                    <a:pt x="5229" y="90"/>
                  </a:lnTo>
                  <a:lnTo>
                    <a:pt x="4811" y="30"/>
                  </a:lnTo>
                  <a:lnTo>
                    <a:pt x="436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27"/>
            <p:cNvSpPr/>
            <p:nvPr/>
          </p:nvSpPr>
          <p:spPr>
            <a:xfrm>
              <a:off x="8835606" y="4713006"/>
              <a:ext cx="103588" cy="103588"/>
            </a:xfrm>
            <a:custGeom>
              <a:avLst/>
              <a:gdLst/>
              <a:ahLst/>
              <a:cxnLst/>
              <a:rect l="l" t="t" r="r" b="b"/>
              <a:pathLst>
                <a:path w="8218" h="8218" extrusionOk="0">
                  <a:moveTo>
                    <a:pt x="4094" y="1"/>
                  </a:moveTo>
                  <a:lnTo>
                    <a:pt x="3676" y="31"/>
                  </a:lnTo>
                  <a:lnTo>
                    <a:pt x="3257" y="90"/>
                  </a:lnTo>
                  <a:lnTo>
                    <a:pt x="2839" y="180"/>
                  </a:lnTo>
                  <a:lnTo>
                    <a:pt x="2451" y="329"/>
                  </a:lnTo>
                  <a:lnTo>
                    <a:pt x="2092" y="509"/>
                  </a:lnTo>
                  <a:lnTo>
                    <a:pt x="1763" y="718"/>
                  </a:lnTo>
                  <a:lnTo>
                    <a:pt x="1435" y="957"/>
                  </a:lnTo>
                  <a:lnTo>
                    <a:pt x="1136" y="1226"/>
                  </a:lnTo>
                  <a:lnTo>
                    <a:pt x="897" y="1495"/>
                  </a:lnTo>
                  <a:lnTo>
                    <a:pt x="658" y="1823"/>
                  </a:lnTo>
                  <a:lnTo>
                    <a:pt x="449" y="2182"/>
                  </a:lnTo>
                  <a:lnTo>
                    <a:pt x="299" y="2541"/>
                  </a:lnTo>
                  <a:lnTo>
                    <a:pt x="180" y="2929"/>
                  </a:lnTo>
                  <a:lnTo>
                    <a:pt x="60" y="3347"/>
                  </a:lnTo>
                  <a:lnTo>
                    <a:pt x="30" y="3766"/>
                  </a:lnTo>
                  <a:lnTo>
                    <a:pt x="0" y="4214"/>
                  </a:lnTo>
                  <a:lnTo>
                    <a:pt x="30" y="4632"/>
                  </a:lnTo>
                  <a:lnTo>
                    <a:pt x="90" y="5021"/>
                  </a:lnTo>
                  <a:lnTo>
                    <a:pt x="210" y="5409"/>
                  </a:lnTo>
                  <a:lnTo>
                    <a:pt x="329" y="5768"/>
                  </a:lnTo>
                  <a:lnTo>
                    <a:pt x="508" y="6126"/>
                  </a:lnTo>
                  <a:lnTo>
                    <a:pt x="688" y="6455"/>
                  </a:lnTo>
                  <a:lnTo>
                    <a:pt x="927" y="6754"/>
                  </a:lnTo>
                  <a:lnTo>
                    <a:pt x="1166" y="7023"/>
                  </a:lnTo>
                  <a:lnTo>
                    <a:pt x="1465" y="7292"/>
                  </a:lnTo>
                  <a:lnTo>
                    <a:pt x="1763" y="7531"/>
                  </a:lnTo>
                  <a:lnTo>
                    <a:pt x="2092" y="7710"/>
                  </a:lnTo>
                  <a:lnTo>
                    <a:pt x="2421" y="7889"/>
                  </a:lnTo>
                  <a:lnTo>
                    <a:pt x="2779" y="8009"/>
                  </a:lnTo>
                  <a:lnTo>
                    <a:pt x="3168" y="8128"/>
                  </a:lnTo>
                  <a:lnTo>
                    <a:pt x="3586" y="8188"/>
                  </a:lnTo>
                  <a:lnTo>
                    <a:pt x="4004" y="8218"/>
                  </a:lnTo>
                  <a:lnTo>
                    <a:pt x="4423" y="8218"/>
                  </a:lnTo>
                  <a:lnTo>
                    <a:pt x="4871" y="8158"/>
                  </a:lnTo>
                  <a:lnTo>
                    <a:pt x="5259" y="8068"/>
                  </a:lnTo>
                  <a:lnTo>
                    <a:pt x="5648" y="7949"/>
                  </a:lnTo>
                  <a:lnTo>
                    <a:pt x="6036" y="7799"/>
                  </a:lnTo>
                  <a:lnTo>
                    <a:pt x="6365" y="7590"/>
                  </a:lnTo>
                  <a:lnTo>
                    <a:pt x="6694" y="7381"/>
                  </a:lnTo>
                  <a:lnTo>
                    <a:pt x="6992" y="7112"/>
                  </a:lnTo>
                  <a:lnTo>
                    <a:pt x="7261" y="6813"/>
                  </a:lnTo>
                  <a:lnTo>
                    <a:pt x="7500" y="6515"/>
                  </a:lnTo>
                  <a:lnTo>
                    <a:pt x="7710" y="6186"/>
                  </a:lnTo>
                  <a:lnTo>
                    <a:pt x="7889" y="5798"/>
                  </a:lnTo>
                  <a:lnTo>
                    <a:pt x="8038" y="5439"/>
                  </a:lnTo>
                  <a:lnTo>
                    <a:pt x="8128" y="5021"/>
                  </a:lnTo>
                  <a:lnTo>
                    <a:pt x="8218" y="4602"/>
                  </a:lnTo>
                  <a:lnTo>
                    <a:pt x="8218" y="4184"/>
                  </a:lnTo>
                  <a:lnTo>
                    <a:pt x="8218" y="3736"/>
                  </a:lnTo>
                  <a:lnTo>
                    <a:pt x="8158" y="3317"/>
                  </a:lnTo>
                  <a:lnTo>
                    <a:pt x="8068" y="2899"/>
                  </a:lnTo>
                  <a:lnTo>
                    <a:pt x="7919" y="2511"/>
                  </a:lnTo>
                  <a:lnTo>
                    <a:pt x="7769" y="2152"/>
                  </a:lnTo>
                  <a:lnTo>
                    <a:pt x="7560" y="1794"/>
                  </a:lnTo>
                  <a:lnTo>
                    <a:pt x="7321" y="1495"/>
                  </a:lnTo>
                  <a:lnTo>
                    <a:pt x="7082" y="1196"/>
                  </a:lnTo>
                  <a:lnTo>
                    <a:pt x="6783" y="927"/>
                  </a:lnTo>
                  <a:lnTo>
                    <a:pt x="6455" y="688"/>
                  </a:lnTo>
                  <a:lnTo>
                    <a:pt x="6126" y="479"/>
                  </a:lnTo>
                  <a:lnTo>
                    <a:pt x="5767" y="329"/>
                  </a:lnTo>
                  <a:lnTo>
                    <a:pt x="5379" y="180"/>
                  </a:lnTo>
                  <a:lnTo>
                    <a:pt x="4961" y="90"/>
                  </a:lnTo>
                  <a:lnTo>
                    <a:pt x="4542" y="31"/>
                  </a:lnTo>
                  <a:lnTo>
                    <a:pt x="4094"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27"/>
            <p:cNvSpPr/>
            <p:nvPr/>
          </p:nvSpPr>
          <p:spPr>
            <a:xfrm>
              <a:off x="8552371" y="5107353"/>
              <a:ext cx="102088" cy="102075"/>
            </a:xfrm>
            <a:custGeom>
              <a:avLst/>
              <a:gdLst/>
              <a:ahLst/>
              <a:cxnLst/>
              <a:rect l="l" t="t" r="r" b="b"/>
              <a:pathLst>
                <a:path w="8099" h="8098" extrusionOk="0">
                  <a:moveTo>
                    <a:pt x="4094" y="0"/>
                  </a:moveTo>
                  <a:lnTo>
                    <a:pt x="3676" y="30"/>
                  </a:lnTo>
                  <a:lnTo>
                    <a:pt x="3287" y="90"/>
                  </a:lnTo>
                  <a:lnTo>
                    <a:pt x="2899" y="180"/>
                  </a:lnTo>
                  <a:lnTo>
                    <a:pt x="2511" y="299"/>
                  </a:lnTo>
                  <a:lnTo>
                    <a:pt x="2152" y="478"/>
                  </a:lnTo>
                  <a:lnTo>
                    <a:pt x="1823" y="658"/>
                  </a:lnTo>
                  <a:lnTo>
                    <a:pt x="1524" y="897"/>
                  </a:lnTo>
                  <a:lnTo>
                    <a:pt x="1226" y="1136"/>
                  </a:lnTo>
                  <a:lnTo>
                    <a:pt x="957" y="1405"/>
                  </a:lnTo>
                  <a:lnTo>
                    <a:pt x="718" y="1733"/>
                  </a:lnTo>
                  <a:lnTo>
                    <a:pt x="509" y="2062"/>
                  </a:lnTo>
                  <a:lnTo>
                    <a:pt x="329" y="2391"/>
                  </a:lnTo>
                  <a:lnTo>
                    <a:pt x="210" y="2749"/>
                  </a:lnTo>
                  <a:lnTo>
                    <a:pt x="90" y="3138"/>
                  </a:lnTo>
                  <a:lnTo>
                    <a:pt x="30" y="3526"/>
                  </a:lnTo>
                  <a:lnTo>
                    <a:pt x="1" y="3945"/>
                  </a:lnTo>
                  <a:lnTo>
                    <a:pt x="1" y="4363"/>
                  </a:lnTo>
                  <a:lnTo>
                    <a:pt x="60" y="4781"/>
                  </a:lnTo>
                  <a:lnTo>
                    <a:pt x="150" y="5199"/>
                  </a:lnTo>
                  <a:lnTo>
                    <a:pt x="270" y="5588"/>
                  </a:lnTo>
                  <a:lnTo>
                    <a:pt x="449" y="5947"/>
                  </a:lnTo>
                  <a:lnTo>
                    <a:pt x="658" y="6305"/>
                  </a:lnTo>
                  <a:lnTo>
                    <a:pt x="897" y="6604"/>
                  </a:lnTo>
                  <a:lnTo>
                    <a:pt x="1166" y="6903"/>
                  </a:lnTo>
                  <a:lnTo>
                    <a:pt x="1465" y="7172"/>
                  </a:lnTo>
                  <a:lnTo>
                    <a:pt x="1793" y="7411"/>
                  </a:lnTo>
                  <a:lnTo>
                    <a:pt x="2122" y="7620"/>
                  </a:lnTo>
                  <a:lnTo>
                    <a:pt x="2511" y="7799"/>
                  </a:lnTo>
                  <a:lnTo>
                    <a:pt x="2899" y="7948"/>
                  </a:lnTo>
                  <a:lnTo>
                    <a:pt x="3287" y="8038"/>
                  </a:lnTo>
                  <a:lnTo>
                    <a:pt x="3706" y="8098"/>
                  </a:lnTo>
                  <a:lnTo>
                    <a:pt x="4124" y="8098"/>
                  </a:lnTo>
                  <a:lnTo>
                    <a:pt x="4542" y="8068"/>
                  </a:lnTo>
                  <a:lnTo>
                    <a:pt x="4931" y="8008"/>
                  </a:lnTo>
                  <a:lnTo>
                    <a:pt x="5319" y="7889"/>
                  </a:lnTo>
                  <a:lnTo>
                    <a:pt x="5678" y="7769"/>
                  </a:lnTo>
                  <a:lnTo>
                    <a:pt x="6036" y="7590"/>
                  </a:lnTo>
                  <a:lnTo>
                    <a:pt x="6365" y="7381"/>
                  </a:lnTo>
                  <a:lnTo>
                    <a:pt x="6664" y="7142"/>
                  </a:lnTo>
                  <a:lnTo>
                    <a:pt x="6933" y="6873"/>
                  </a:lnTo>
                  <a:lnTo>
                    <a:pt x="7202" y="6574"/>
                  </a:lnTo>
                  <a:lnTo>
                    <a:pt x="7441" y="6275"/>
                  </a:lnTo>
                  <a:lnTo>
                    <a:pt x="7620" y="5947"/>
                  </a:lnTo>
                  <a:lnTo>
                    <a:pt x="7799" y="5588"/>
                  </a:lnTo>
                  <a:lnTo>
                    <a:pt x="7919" y="5229"/>
                  </a:lnTo>
                  <a:lnTo>
                    <a:pt x="8008" y="4841"/>
                  </a:lnTo>
                  <a:lnTo>
                    <a:pt x="8068" y="4423"/>
                  </a:lnTo>
                  <a:lnTo>
                    <a:pt x="8098" y="4034"/>
                  </a:lnTo>
                  <a:lnTo>
                    <a:pt x="8068" y="3616"/>
                  </a:lnTo>
                  <a:lnTo>
                    <a:pt x="8008" y="3227"/>
                  </a:lnTo>
                  <a:lnTo>
                    <a:pt x="7889" y="2839"/>
                  </a:lnTo>
                  <a:lnTo>
                    <a:pt x="7769" y="2480"/>
                  </a:lnTo>
                  <a:lnTo>
                    <a:pt x="7590" y="2122"/>
                  </a:lnTo>
                  <a:lnTo>
                    <a:pt x="7381" y="1793"/>
                  </a:lnTo>
                  <a:lnTo>
                    <a:pt x="7172" y="1494"/>
                  </a:lnTo>
                  <a:lnTo>
                    <a:pt x="6903" y="1196"/>
                  </a:lnTo>
                  <a:lnTo>
                    <a:pt x="6634" y="927"/>
                  </a:lnTo>
                  <a:lnTo>
                    <a:pt x="6305" y="717"/>
                  </a:lnTo>
                  <a:lnTo>
                    <a:pt x="5977" y="508"/>
                  </a:lnTo>
                  <a:lnTo>
                    <a:pt x="5648" y="329"/>
                  </a:lnTo>
                  <a:lnTo>
                    <a:pt x="5259" y="180"/>
                  </a:lnTo>
                  <a:lnTo>
                    <a:pt x="4871" y="90"/>
                  </a:lnTo>
                  <a:lnTo>
                    <a:pt x="4483" y="30"/>
                  </a:lnTo>
                  <a:lnTo>
                    <a:pt x="409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27"/>
            <p:cNvSpPr/>
            <p:nvPr/>
          </p:nvSpPr>
          <p:spPr>
            <a:xfrm>
              <a:off x="8596816" y="4962724"/>
              <a:ext cx="100197" cy="100197"/>
            </a:xfrm>
            <a:custGeom>
              <a:avLst/>
              <a:gdLst/>
              <a:ahLst/>
              <a:cxnLst/>
              <a:rect l="l" t="t" r="r" b="b"/>
              <a:pathLst>
                <a:path w="7949" h="7949" extrusionOk="0">
                  <a:moveTo>
                    <a:pt x="3915" y="0"/>
                  </a:moveTo>
                  <a:lnTo>
                    <a:pt x="3526" y="30"/>
                  </a:lnTo>
                  <a:lnTo>
                    <a:pt x="3138" y="90"/>
                  </a:lnTo>
                  <a:lnTo>
                    <a:pt x="2779" y="180"/>
                  </a:lnTo>
                  <a:lnTo>
                    <a:pt x="2421" y="329"/>
                  </a:lnTo>
                  <a:lnTo>
                    <a:pt x="2092" y="508"/>
                  </a:lnTo>
                  <a:lnTo>
                    <a:pt x="1763" y="717"/>
                  </a:lnTo>
                  <a:lnTo>
                    <a:pt x="1465" y="927"/>
                  </a:lnTo>
                  <a:lnTo>
                    <a:pt x="1196" y="1196"/>
                  </a:lnTo>
                  <a:lnTo>
                    <a:pt x="957" y="1464"/>
                  </a:lnTo>
                  <a:lnTo>
                    <a:pt x="718" y="1763"/>
                  </a:lnTo>
                  <a:lnTo>
                    <a:pt x="508" y="2092"/>
                  </a:lnTo>
                  <a:lnTo>
                    <a:pt x="329" y="2421"/>
                  </a:lnTo>
                  <a:lnTo>
                    <a:pt x="210" y="2779"/>
                  </a:lnTo>
                  <a:lnTo>
                    <a:pt x="90" y="3138"/>
                  </a:lnTo>
                  <a:lnTo>
                    <a:pt x="30" y="3526"/>
                  </a:lnTo>
                  <a:lnTo>
                    <a:pt x="0" y="3915"/>
                  </a:lnTo>
                  <a:lnTo>
                    <a:pt x="30" y="4303"/>
                  </a:lnTo>
                  <a:lnTo>
                    <a:pt x="90" y="4692"/>
                  </a:lnTo>
                  <a:lnTo>
                    <a:pt x="180" y="5080"/>
                  </a:lnTo>
                  <a:lnTo>
                    <a:pt x="329" y="5439"/>
                  </a:lnTo>
                  <a:lnTo>
                    <a:pt x="479" y="5797"/>
                  </a:lnTo>
                  <a:lnTo>
                    <a:pt x="688" y="6156"/>
                  </a:lnTo>
                  <a:lnTo>
                    <a:pt x="927" y="6454"/>
                  </a:lnTo>
                  <a:lnTo>
                    <a:pt x="1196" y="6753"/>
                  </a:lnTo>
                  <a:lnTo>
                    <a:pt x="1494" y="7022"/>
                  </a:lnTo>
                  <a:lnTo>
                    <a:pt x="1823" y="7261"/>
                  </a:lnTo>
                  <a:lnTo>
                    <a:pt x="2152" y="7470"/>
                  </a:lnTo>
                  <a:lnTo>
                    <a:pt x="2510" y="7620"/>
                  </a:lnTo>
                  <a:lnTo>
                    <a:pt x="2869" y="7769"/>
                  </a:lnTo>
                  <a:lnTo>
                    <a:pt x="3257" y="7859"/>
                  </a:lnTo>
                  <a:lnTo>
                    <a:pt x="3646" y="7919"/>
                  </a:lnTo>
                  <a:lnTo>
                    <a:pt x="4064" y="7948"/>
                  </a:lnTo>
                  <a:lnTo>
                    <a:pt x="4453" y="7919"/>
                  </a:lnTo>
                  <a:lnTo>
                    <a:pt x="4811" y="7859"/>
                  </a:lnTo>
                  <a:lnTo>
                    <a:pt x="5170" y="7739"/>
                  </a:lnTo>
                  <a:lnTo>
                    <a:pt x="5528" y="7590"/>
                  </a:lnTo>
                  <a:lnTo>
                    <a:pt x="5857" y="7441"/>
                  </a:lnTo>
                  <a:lnTo>
                    <a:pt x="6186" y="7231"/>
                  </a:lnTo>
                  <a:lnTo>
                    <a:pt x="6484" y="6992"/>
                  </a:lnTo>
                  <a:lnTo>
                    <a:pt x="6753" y="6723"/>
                  </a:lnTo>
                  <a:lnTo>
                    <a:pt x="7022" y="6454"/>
                  </a:lnTo>
                  <a:lnTo>
                    <a:pt x="7261" y="6156"/>
                  </a:lnTo>
                  <a:lnTo>
                    <a:pt x="7441" y="5827"/>
                  </a:lnTo>
                  <a:lnTo>
                    <a:pt x="7620" y="5498"/>
                  </a:lnTo>
                  <a:lnTo>
                    <a:pt x="7769" y="5140"/>
                  </a:lnTo>
                  <a:lnTo>
                    <a:pt x="7859" y="4781"/>
                  </a:lnTo>
                  <a:lnTo>
                    <a:pt x="7919" y="4423"/>
                  </a:lnTo>
                  <a:lnTo>
                    <a:pt x="7949" y="4034"/>
                  </a:lnTo>
                  <a:lnTo>
                    <a:pt x="7949" y="3616"/>
                  </a:lnTo>
                  <a:lnTo>
                    <a:pt x="7889" y="3227"/>
                  </a:lnTo>
                  <a:lnTo>
                    <a:pt x="7769" y="2839"/>
                  </a:lnTo>
                  <a:lnTo>
                    <a:pt x="7650" y="2480"/>
                  </a:lnTo>
                  <a:lnTo>
                    <a:pt x="7470" y="2122"/>
                  </a:lnTo>
                  <a:lnTo>
                    <a:pt x="7261" y="1793"/>
                  </a:lnTo>
                  <a:lnTo>
                    <a:pt x="7022" y="1464"/>
                  </a:lnTo>
                  <a:lnTo>
                    <a:pt x="6753" y="1166"/>
                  </a:lnTo>
                  <a:lnTo>
                    <a:pt x="6455" y="927"/>
                  </a:lnTo>
                  <a:lnTo>
                    <a:pt x="6156" y="688"/>
                  </a:lnTo>
                  <a:lnTo>
                    <a:pt x="5797" y="478"/>
                  </a:lnTo>
                  <a:lnTo>
                    <a:pt x="5439" y="299"/>
                  </a:lnTo>
                  <a:lnTo>
                    <a:pt x="5080" y="150"/>
                  </a:lnTo>
                  <a:lnTo>
                    <a:pt x="4692" y="60"/>
                  </a:lnTo>
                  <a:lnTo>
                    <a:pt x="430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27"/>
            <p:cNvSpPr/>
            <p:nvPr/>
          </p:nvSpPr>
          <p:spPr>
            <a:xfrm>
              <a:off x="8652556" y="4821106"/>
              <a:ext cx="91916" cy="91538"/>
            </a:xfrm>
            <a:custGeom>
              <a:avLst/>
              <a:gdLst/>
              <a:ahLst/>
              <a:cxnLst/>
              <a:rect l="l" t="t" r="r" b="b"/>
              <a:pathLst>
                <a:path w="7292" h="7262" extrusionOk="0">
                  <a:moveTo>
                    <a:pt x="3646" y="0"/>
                  </a:moveTo>
                  <a:lnTo>
                    <a:pt x="3228" y="30"/>
                  </a:lnTo>
                  <a:lnTo>
                    <a:pt x="2839" y="60"/>
                  </a:lnTo>
                  <a:lnTo>
                    <a:pt x="2451" y="150"/>
                  </a:lnTo>
                  <a:lnTo>
                    <a:pt x="2122" y="239"/>
                  </a:lnTo>
                  <a:lnTo>
                    <a:pt x="1794" y="389"/>
                  </a:lnTo>
                  <a:lnTo>
                    <a:pt x="1495" y="538"/>
                  </a:lnTo>
                  <a:lnTo>
                    <a:pt x="1226" y="717"/>
                  </a:lnTo>
                  <a:lnTo>
                    <a:pt x="957" y="927"/>
                  </a:lnTo>
                  <a:lnTo>
                    <a:pt x="748" y="1196"/>
                  </a:lnTo>
                  <a:lnTo>
                    <a:pt x="568" y="1464"/>
                  </a:lnTo>
                  <a:lnTo>
                    <a:pt x="389" y="1733"/>
                  </a:lnTo>
                  <a:lnTo>
                    <a:pt x="240" y="2062"/>
                  </a:lnTo>
                  <a:lnTo>
                    <a:pt x="150" y="2421"/>
                  </a:lnTo>
                  <a:lnTo>
                    <a:pt x="60" y="2779"/>
                  </a:lnTo>
                  <a:lnTo>
                    <a:pt x="1" y="3168"/>
                  </a:lnTo>
                  <a:lnTo>
                    <a:pt x="1" y="3586"/>
                  </a:lnTo>
                  <a:lnTo>
                    <a:pt x="1" y="4004"/>
                  </a:lnTo>
                  <a:lnTo>
                    <a:pt x="31" y="4393"/>
                  </a:lnTo>
                  <a:lnTo>
                    <a:pt x="120" y="4781"/>
                  </a:lnTo>
                  <a:lnTo>
                    <a:pt x="210" y="5140"/>
                  </a:lnTo>
                  <a:lnTo>
                    <a:pt x="359" y="5439"/>
                  </a:lnTo>
                  <a:lnTo>
                    <a:pt x="509" y="5737"/>
                  </a:lnTo>
                  <a:lnTo>
                    <a:pt x="688" y="6036"/>
                  </a:lnTo>
                  <a:lnTo>
                    <a:pt x="897" y="6275"/>
                  </a:lnTo>
                  <a:lnTo>
                    <a:pt x="1166" y="6484"/>
                  </a:lnTo>
                  <a:lnTo>
                    <a:pt x="1435" y="6694"/>
                  </a:lnTo>
                  <a:lnTo>
                    <a:pt x="1704" y="6843"/>
                  </a:lnTo>
                  <a:lnTo>
                    <a:pt x="2033" y="6992"/>
                  </a:lnTo>
                  <a:lnTo>
                    <a:pt x="2391" y="7112"/>
                  </a:lnTo>
                  <a:lnTo>
                    <a:pt x="2750" y="7172"/>
                  </a:lnTo>
                  <a:lnTo>
                    <a:pt x="3138" y="7231"/>
                  </a:lnTo>
                  <a:lnTo>
                    <a:pt x="3556" y="7261"/>
                  </a:lnTo>
                  <a:lnTo>
                    <a:pt x="3975" y="7231"/>
                  </a:lnTo>
                  <a:lnTo>
                    <a:pt x="4393" y="7202"/>
                  </a:lnTo>
                  <a:lnTo>
                    <a:pt x="4752" y="7142"/>
                  </a:lnTo>
                  <a:lnTo>
                    <a:pt x="5080" y="7022"/>
                  </a:lnTo>
                  <a:lnTo>
                    <a:pt x="5409" y="6903"/>
                  </a:lnTo>
                  <a:lnTo>
                    <a:pt x="5708" y="6723"/>
                  </a:lnTo>
                  <a:lnTo>
                    <a:pt x="5947" y="6544"/>
                  </a:lnTo>
                  <a:lnTo>
                    <a:pt x="6216" y="6335"/>
                  </a:lnTo>
                  <a:lnTo>
                    <a:pt x="6425" y="6066"/>
                  </a:lnTo>
                  <a:lnTo>
                    <a:pt x="6604" y="5797"/>
                  </a:lnTo>
                  <a:lnTo>
                    <a:pt x="6784" y="5498"/>
                  </a:lnTo>
                  <a:lnTo>
                    <a:pt x="6933" y="5200"/>
                  </a:lnTo>
                  <a:lnTo>
                    <a:pt x="7052" y="4841"/>
                  </a:lnTo>
                  <a:lnTo>
                    <a:pt x="7142" y="4482"/>
                  </a:lnTo>
                  <a:lnTo>
                    <a:pt x="7232" y="4094"/>
                  </a:lnTo>
                  <a:lnTo>
                    <a:pt x="7291" y="3676"/>
                  </a:lnTo>
                  <a:lnTo>
                    <a:pt x="7232" y="3257"/>
                  </a:lnTo>
                  <a:lnTo>
                    <a:pt x="7172" y="2869"/>
                  </a:lnTo>
                  <a:lnTo>
                    <a:pt x="7082" y="2510"/>
                  </a:lnTo>
                  <a:lnTo>
                    <a:pt x="6963" y="2152"/>
                  </a:lnTo>
                  <a:lnTo>
                    <a:pt x="6813" y="1823"/>
                  </a:lnTo>
                  <a:lnTo>
                    <a:pt x="6664" y="1524"/>
                  </a:lnTo>
                  <a:lnTo>
                    <a:pt x="6485" y="1255"/>
                  </a:lnTo>
                  <a:lnTo>
                    <a:pt x="6276" y="1016"/>
                  </a:lnTo>
                  <a:lnTo>
                    <a:pt x="6037" y="777"/>
                  </a:lnTo>
                  <a:lnTo>
                    <a:pt x="5768" y="598"/>
                  </a:lnTo>
                  <a:lnTo>
                    <a:pt x="5469" y="419"/>
                  </a:lnTo>
                  <a:lnTo>
                    <a:pt x="5170" y="269"/>
                  </a:lnTo>
                  <a:lnTo>
                    <a:pt x="4811" y="180"/>
                  </a:lnTo>
                  <a:lnTo>
                    <a:pt x="4453" y="90"/>
                  </a:lnTo>
                  <a:lnTo>
                    <a:pt x="4064" y="30"/>
                  </a:lnTo>
                  <a:lnTo>
                    <a:pt x="364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27"/>
            <p:cNvSpPr/>
            <p:nvPr/>
          </p:nvSpPr>
          <p:spPr>
            <a:xfrm>
              <a:off x="8893614" y="4573658"/>
              <a:ext cx="90403" cy="90781"/>
            </a:xfrm>
            <a:custGeom>
              <a:avLst/>
              <a:gdLst/>
              <a:ahLst/>
              <a:cxnLst/>
              <a:rect l="l" t="t" r="r" b="b"/>
              <a:pathLst>
                <a:path w="7172" h="7202" extrusionOk="0">
                  <a:moveTo>
                    <a:pt x="3556" y="0"/>
                  </a:moveTo>
                  <a:lnTo>
                    <a:pt x="3167" y="30"/>
                  </a:lnTo>
                  <a:lnTo>
                    <a:pt x="2779" y="90"/>
                  </a:lnTo>
                  <a:lnTo>
                    <a:pt x="2420" y="179"/>
                  </a:lnTo>
                  <a:lnTo>
                    <a:pt x="2092" y="299"/>
                  </a:lnTo>
                  <a:lnTo>
                    <a:pt x="1763" y="448"/>
                  </a:lnTo>
                  <a:lnTo>
                    <a:pt x="1464" y="628"/>
                  </a:lnTo>
                  <a:lnTo>
                    <a:pt x="1195" y="837"/>
                  </a:lnTo>
                  <a:lnTo>
                    <a:pt x="956" y="1076"/>
                  </a:lnTo>
                  <a:lnTo>
                    <a:pt x="717" y="1315"/>
                  </a:lnTo>
                  <a:lnTo>
                    <a:pt x="508" y="1614"/>
                  </a:lnTo>
                  <a:lnTo>
                    <a:pt x="359" y="1912"/>
                  </a:lnTo>
                  <a:lnTo>
                    <a:pt x="209" y="2241"/>
                  </a:lnTo>
                  <a:lnTo>
                    <a:pt x="90" y="2570"/>
                  </a:lnTo>
                  <a:lnTo>
                    <a:pt x="30" y="2928"/>
                  </a:lnTo>
                  <a:lnTo>
                    <a:pt x="0" y="3317"/>
                  </a:lnTo>
                  <a:lnTo>
                    <a:pt x="0" y="3675"/>
                  </a:lnTo>
                  <a:lnTo>
                    <a:pt x="30" y="4094"/>
                  </a:lnTo>
                  <a:lnTo>
                    <a:pt x="90" y="4452"/>
                  </a:lnTo>
                  <a:lnTo>
                    <a:pt x="149" y="4811"/>
                  </a:lnTo>
                  <a:lnTo>
                    <a:pt x="269" y="5139"/>
                  </a:lnTo>
                  <a:lnTo>
                    <a:pt x="388" y="5438"/>
                  </a:lnTo>
                  <a:lnTo>
                    <a:pt x="568" y="5707"/>
                  </a:lnTo>
                  <a:lnTo>
                    <a:pt x="747" y="5976"/>
                  </a:lnTo>
                  <a:lnTo>
                    <a:pt x="956" y="6185"/>
                  </a:lnTo>
                  <a:lnTo>
                    <a:pt x="1165" y="6394"/>
                  </a:lnTo>
                  <a:lnTo>
                    <a:pt x="1434" y="6574"/>
                  </a:lnTo>
                  <a:lnTo>
                    <a:pt x="1703" y="6753"/>
                  </a:lnTo>
                  <a:lnTo>
                    <a:pt x="2002" y="6873"/>
                  </a:lnTo>
                  <a:lnTo>
                    <a:pt x="2331" y="6992"/>
                  </a:lnTo>
                  <a:lnTo>
                    <a:pt x="2689" y="7082"/>
                  </a:lnTo>
                  <a:lnTo>
                    <a:pt x="3048" y="7141"/>
                  </a:lnTo>
                  <a:lnTo>
                    <a:pt x="3436" y="7171"/>
                  </a:lnTo>
                  <a:lnTo>
                    <a:pt x="3825" y="7201"/>
                  </a:lnTo>
                  <a:lnTo>
                    <a:pt x="4183" y="7141"/>
                  </a:lnTo>
                  <a:lnTo>
                    <a:pt x="4542" y="7082"/>
                  </a:lnTo>
                  <a:lnTo>
                    <a:pt x="4900" y="6992"/>
                  </a:lnTo>
                  <a:lnTo>
                    <a:pt x="5229" y="6843"/>
                  </a:lnTo>
                  <a:lnTo>
                    <a:pt x="5528" y="6663"/>
                  </a:lnTo>
                  <a:lnTo>
                    <a:pt x="5797" y="6484"/>
                  </a:lnTo>
                  <a:lnTo>
                    <a:pt x="6066" y="6245"/>
                  </a:lnTo>
                  <a:lnTo>
                    <a:pt x="6305" y="6006"/>
                  </a:lnTo>
                  <a:lnTo>
                    <a:pt x="6514" y="5737"/>
                  </a:lnTo>
                  <a:lnTo>
                    <a:pt x="6693" y="5438"/>
                  </a:lnTo>
                  <a:lnTo>
                    <a:pt x="6872" y="5110"/>
                  </a:lnTo>
                  <a:lnTo>
                    <a:pt x="6992" y="4781"/>
                  </a:lnTo>
                  <a:lnTo>
                    <a:pt x="7082" y="4422"/>
                  </a:lnTo>
                  <a:lnTo>
                    <a:pt x="7141" y="4034"/>
                  </a:lnTo>
                  <a:lnTo>
                    <a:pt x="7171" y="3645"/>
                  </a:lnTo>
                  <a:lnTo>
                    <a:pt x="7141" y="3287"/>
                  </a:lnTo>
                  <a:lnTo>
                    <a:pt x="7112" y="2898"/>
                  </a:lnTo>
                  <a:lnTo>
                    <a:pt x="7022" y="2540"/>
                  </a:lnTo>
                  <a:lnTo>
                    <a:pt x="6902" y="2211"/>
                  </a:lnTo>
                  <a:lnTo>
                    <a:pt x="6753" y="1883"/>
                  </a:lnTo>
                  <a:lnTo>
                    <a:pt x="6574" y="1584"/>
                  </a:lnTo>
                  <a:lnTo>
                    <a:pt x="6394" y="1315"/>
                  </a:lnTo>
                  <a:lnTo>
                    <a:pt x="6155" y="1046"/>
                  </a:lnTo>
                  <a:lnTo>
                    <a:pt x="5886" y="807"/>
                  </a:lnTo>
                  <a:lnTo>
                    <a:pt x="5617" y="598"/>
                  </a:lnTo>
                  <a:lnTo>
                    <a:pt x="5319" y="418"/>
                  </a:lnTo>
                  <a:lnTo>
                    <a:pt x="4990" y="269"/>
                  </a:lnTo>
                  <a:lnTo>
                    <a:pt x="4661" y="179"/>
                  </a:lnTo>
                  <a:lnTo>
                    <a:pt x="4303" y="90"/>
                  </a:lnTo>
                  <a:lnTo>
                    <a:pt x="3944" y="30"/>
                  </a:lnTo>
                  <a:lnTo>
                    <a:pt x="355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27"/>
            <p:cNvSpPr/>
            <p:nvPr/>
          </p:nvSpPr>
          <p:spPr>
            <a:xfrm>
              <a:off x="8700770" y="4680624"/>
              <a:ext cx="88903" cy="80987"/>
            </a:xfrm>
            <a:custGeom>
              <a:avLst/>
              <a:gdLst/>
              <a:ahLst/>
              <a:cxnLst/>
              <a:rect l="l" t="t" r="r" b="b"/>
              <a:pathLst>
                <a:path w="7053" h="6425" extrusionOk="0">
                  <a:moveTo>
                    <a:pt x="2809" y="0"/>
                  </a:moveTo>
                  <a:lnTo>
                    <a:pt x="2480" y="30"/>
                  </a:lnTo>
                  <a:lnTo>
                    <a:pt x="2152" y="90"/>
                  </a:lnTo>
                  <a:lnTo>
                    <a:pt x="1853" y="149"/>
                  </a:lnTo>
                  <a:lnTo>
                    <a:pt x="1584" y="269"/>
                  </a:lnTo>
                  <a:lnTo>
                    <a:pt x="1315" y="448"/>
                  </a:lnTo>
                  <a:lnTo>
                    <a:pt x="1076" y="628"/>
                  </a:lnTo>
                  <a:lnTo>
                    <a:pt x="837" y="837"/>
                  </a:lnTo>
                  <a:lnTo>
                    <a:pt x="658" y="1046"/>
                  </a:lnTo>
                  <a:lnTo>
                    <a:pt x="478" y="1315"/>
                  </a:lnTo>
                  <a:lnTo>
                    <a:pt x="329" y="1614"/>
                  </a:lnTo>
                  <a:lnTo>
                    <a:pt x="210" y="1912"/>
                  </a:lnTo>
                  <a:lnTo>
                    <a:pt x="120" y="2241"/>
                  </a:lnTo>
                  <a:lnTo>
                    <a:pt x="30" y="2570"/>
                  </a:lnTo>
                  <a:lnTo>
                    <a:pt x="0" y="2928"/>
                  </a:lnTo>
                  <a:lnTo>
                    <a:pt x="0" y="3287"/>
                  </a:lnTo>
                  <a:lnTo>
                    <a:pt x="30" y="3645"/>
                  </a:lnTo>
                  <a:lnTo>
                    <a:pt x="90" y="4004"/>
                  </a:lnTo>
                  <a:lnTo>
                    <a:pt x="150" y="4333"/>
                  </a:lnTo>
                  <a:lnTo>
                    <a:pt x="269" y="4661"/>
                  </a:lnTo>
                  <a:lnTo>
                    <a:pt x="389" y="4960"/>
                  </a:lnTo>
                  <a:lnTo>
                    <a:pt x="568" y="5229"/>
                  </a:lnTo>
                  <a:lnTo>
                    <a:pt x="747" y="5468"/>
                  </a:lnTo>
                  <a:lnTo>
                    <a:pt x="957" y="5707"/>
                  </a:lnTo>
                  <a:lnTo>
                    <a:pt x="1196" y="5916"/>
                  </a:lnTo>
                  <a:lnTo>
                    <a:pt x="1435" y="6066"/>
                  </a:lnTo>
                  <a:lnTo>
                    <a:pt x="1704" y="6215"/>
                  </a:lnTo>
                  <a:lnTo>
                    <a:pt x="2002" y="6335"/>
                  </a:lnTo>
                  <a:lnTo>
                    <a:pt x="2301" y="6394"/>
                  </a:lnTo>
                  <a:lnTo>
                    <a:pt x="2630" y="6424"/>
                  </a:lnTo>
                  <a:lnTo>
                    <a:pt x="2959" y="6424"/>
                  </a:lnTo>
                  <a:lnTo>
                    <a:pt x="3287" y="6394"/>
                  </a:lnTo>
                  <a:lnTo>
                    <a:pt x="3556" y="6335"/>
                  </a:lnTo>
                  <a:lnTo>
                    <a:pt x="3795" y="6245"/>
                  </a:lnTo>
                  <a:lnTo>
                    <a:pt x="4034" y="6125"/>
                  </a:lnTo>
                  <a:lnTo>
                    <a:pt x="4273" y="6006"/>
                  </a:lnTo>
                  <a:lnTo>
                    <a:pt x="4751" y="5707"/>
                  </a:lnTo>
                  <a:lnTo>
                    <a:pt x="5200" y="5349"/>
                  </a:lnTo>
                  <a:lnTo>
                    <a:pt x="6126" y="4542"/>
                  </a:lnTo>
                  <a:lnTo>
                    <a:pt x="6574" y="4153"/>
                  </a:lnTo>
                  <a:lnTo>
                    <a:pt x="7052" y="3795"/>
                  </a:lnTo>
                  <a:lnTo>
                    <a:pt x="7022" y="2480"/>
                  </a:lnTo>
                  <a:lnTo>
                    <a:pt x="6544" y="2122"/>
                  </a:lnTo>
                  <a:lnTo>
                    <a:pt x="6066" y="1763"/>
                  </a:lnTo>
                  <a:lnTo>
                    <a:pt x="5110" y="1016"/>
                  </a:lnTo>
                  <a:lnTo>
                    <a:pt x="4632" y="657"/>
                  </a:lnTo>
                  <a:lnTo>
                    <a:pt x="4154" y="388"/>
                  </a:lnTo>
                  <a:lnTo>
                    <a:pt x="3915" y="269"/>
                  </a:lnTo>
                  <a:lnTo>
                    <a:pt x="3676" y="149"/>
                  </a:lnTo>
                  <a:lnTo>
                    <a:pt x="3407" y="90"/>
                  </a:lnTo>
                  <a:lnTo>
                    <a:pt x="3168" y="30"/>
                  </a:lnTo>
                  <a:lnTo>
                    <a:pt x="2809"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27"/>
            <p:cNvSpPr/>
            <p:nvPr/>
          </p:nvSpPr>
          <p:spPr>
            <a:xfrm>
              <a:off x="8955756" y="4439187"/>
              <a:ext cx="76096" cy="68193"/>
            </a:xfrm>
            <a:custGeom>
              <a:avLst/>
              <a:gdLst/>
              <a:ahLst/>
              <a:cxnLst/>
              <a:rect l="l" t="t" r="r" b="b"/>
              <a:pathLst>
                <a:path w="6037" h="5410" extrusionOk="0">
                  <a:moveTo>
                    <a:pt x="2749" y="1"/>
                  </a:moveTo>
                  <a:lnTo>
                    <a:pt x="2540" y="31"/>
                  </a:lnTo>
                  <a:lnTo>
                    <a:pt x="2331" y="120"/>
                  </a:lnTo>
                  <a:lnTo>
                    <a:pt x="2122" y="210"/>
                  </a:lnTo>
                  <a:lnTo>
                    <a:pt x="1883" y="330"/>
                  </a:lnTo>
                  <a:lnTo>
                    <a:pt x="1435" y="628"/>
                  </a:lnTo>
                  <a:lnTo>
                    <a:pt x="986" y="1017"/>
                  </a:lnTo>
                  <a:lnTo>
                    <a:pt x="598" y="1405"/>
                  </a:lnTo>
                  <a:lnTo>
                    <a:pt x="448" y="1644"/>
                  </a:lnTo>
                  <a:lnTo>
                    <a:pt x="299" y="1853"/>
                  </a:lnTo>
                  <a:lnTo>
                    <a:pt x="180" y="2063"/>
                  </a:lnTo>
                  <a:lnTo>
                    <a:pt x="90" y="2272"/>
                  </a:lnTo>
                  <a:lnTo>
                    <a:pt x="30" y="2451"/>
                  </a:lnTo>
                  <a:lnTo>
                    <a:pt x="0" y="2660"/>
                  </a:lnTo>
                  <a:lnTo>
                    <a:pt x="30" y="2839"/>
                  </a:lnTo>
                  <a:lnTo>
                    <a:pt x="60" y="3049"/>
                  </a:lnTo>
                  <a:lnTo>
                    <a:pt x="150" y="3258"/>
                  </a:lnTo>
                  <a:lnTo>
                    <a:pt x="269" y="3467"/>
                  </a:lnTo>
                  <a:lnTo>
                    <a:pt x="389" y="3676"/>
                  </a:lnTo>
                  <a:lnTo>
                    <a:pt x="538" y="3915"/>
                  </a:lnTo>
                  <a:lnTo>
                    <a:pt x="927" y="4333"/>
                  </a:lnTo>
                  <a:lnTo>
                    <a:pt x="1345" y="4722"/>
                  </a:lnTo>
                  <a:lnTo>
                    <a:pt x="1793" y="5051"/>
                  </a:lnTo>
                  <a:lnTo>
                    <a:pt x="2002" y="5170"/>
                  </a:lnTo>
                  <a:lnTo>
                    <a:pt x="2241" y="5290"/>
                  </a:lnTo>
                  <a:lnTo>
                    <a:pt x="2450" y="5379"/>
                  </a:lnTo>
                  <a:lnTo>
                    <a:pt x="2660" y="5409"/>
                  </a:lnTo>
                  <a:lnTo>
                    <a:pt x="3048" y="5409"/>
                  </a:lnTo>
                  <a:lnTo>
                    <a:pt x="3227" y="5349"/>
                  </a:lnTo>
                  <a:lnTo>
                    <a:pt x="3436" y="5260"/>
                  </a:lnTo>
                  <a:lnTo>
                    <a:pt x="3855" y="5051"/>
                  </a:lnTo>
                  <a:lnTo>
                    <a:pt x="4273" y="4752"/>
                  </a:lnTo>
                  <a:lnTo>
                    <a:pt x="5140" y="4065"/>
                  </a:lnTo>
                  <a:lnTo>
                    <a:pt x="5588" y="3736"/>
                  </a:lnTo>
                  <a:lnTo>
                    <a:pt x="6006" y="3437"/>
                  </a:lnTo>
                  <a:lnTo>
                    <a:pt x="6036" y="2092"/>
                  </a:lnTo>
                  <a:lnTo>
                    <a:pt x="5618" y="1794"/>
                  </a:lnTo>
                  <a:lnTo>
                    <a:pt x="5199" y="1435"/>
                  </a:lnTo>
                  <a:lnTo>
                    <a:pt x="4363" y="718"/>
                  </a:lnTo>
                  <a:lnTo>
                    <a:pt x="3944" y="419"/>
                  </a:lnTo>
                  <a:lnTo>
                    <a:pt x="3556" y="180"/>
                  </a:lnTo>
                  <a:lnTo>
                    <a:pt x="3347" y="90"/>
                  </a:lnTo>
                  <a:lnTo>
                    <a:pt x="3138" y="31"/>
                  </a:lnTo>
                  <a:lnTo>
                    <a:pt x="295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27"/>
            <p:cNvSpPr/>
            <p:nvPr/>
          </p:nvSpPr>
          <p:spPr>
            <a:xfrm>
              <a:off x="8416401" y="5072702"/>
              <a:ext cx="67815" cy="75718"/>
            </a:xfrm>
            <a:custGeom>
              <a:avLst/>
              <a:gdLst/>
              <a:ahLst/>
              <a:cxnLst/>
              <a:rect l="l" t="t" r="r" b="b"/>
              <a:pathLst>
                <a:path w="5380" h="6007" extrusionOk="0">
                  <a:moveTo>
                    <a:pt x="2063" y="0"/>
                  </a:moveTo>
                  <a:lnTo>
                    <a:pt x="1764" y="419"/>
                  </a:lnTo>
                  <a:lnTo>
                    <a:pt x="1405" y="837"/>
                  </a:lnTo>
                  <a:lnTo>
                    <a:pt x="718" y="1674"/>
                  </a:lnTo>
                  <a:lnTo>
                    <a:pt x="419" y="2092"/>
                  </a:lnTo>
                  <a:lnTo>
                    <a:pt x="180" y="2510"/>
                  </a:lnTo>
                  <a:lnTo>
                    <a:pt x="90" y="2719"/>
                  </a:lnTo>
                  <a:lnTo>
                    <a:pt x="31" y="2929"/>
                  </a:lnTo>
                  <a:lnTo>
                    <a:pt x="1" y="3138"/>
                  </a:lnTo>
                  <a:lnTo>
                    <a:pt x="1" y="3347"/>
                  </a:lnTo>
                  <a:lnTo>
                    <a:pt x="1" y="3556"/>
                  </a:lnTo>
                  <a:lnTo>
                    <a:pt x="61" y="3735"/>
                  </a:lnTo>
                  <a:lnTo>
                    <a:pt x="150" y="3974"/>
                  </a:lnTo>
                  <a:lnTo>
                    <a:pt x="270" y="4184"/>
                  </a:lnTo>
                  <a:lnTo>
                    <a:pt x="598" y="4662"/>
                  </a:lnTo>
                  <a:lnTo>
                    <a:pt x="957" y="5080"/>
                  </a:lnTo>
                  <a:lnTo>
                    <a:pt x="1345" y="5468"/>
                  </a:lnTo>
                  <a:lnTo>
                    <a:pt x="1555" y="5618"/>
                  </a:lnTo>
                  <a:lnTo>
                    <a:pt x="1764" y="5767"/>
                  </a:lnTo>
                  <a:lnTo>
                    <a:pt x="1943" y="5887"/>
                  </a:lnTo>
                  <a:lnTo>
                    <a:pt x="2152" y="5976"/>
                  </a:lnTo>
                  <a:lnTo>
                    <a:pt x="2302" y="6006"/>
                  </a:lnTo>
                  <a:lnTo>
                    <a:pt x="2451" y="6006"/>
                  </a:lnTo>
                  <a:lnTo>
                    <a:pt x="2690" y="5976"/>
                  </a:lnTo>
                  <a:lnTo>
                    <a:pt x="2899" y="5887"/>
                  </a:lnTo>
                  <a:lnTo>
                    <a:pt x="3138" y="5797"/>
                  </a:lnTo>
                  <a:lnTo>
                    <a:pt x="3377" y="5707"/>
                  </a:lnTo>
                  <a:lnTo>
                    <a:pt x="3826" y="5409"/>
                  </a:lnTo>
                  <a:lnTo>
                    <a:pt x="4274" y="5050"/>
                  </a:lnTo>
                  <a:lnTo>
                    <a:pt x="4662" y="4662"/>
                  </a:lnTo>
                  <a:lnTo>
                    <a:pt x="4991" y="4243"/>
                  </a:lnTo>
                  <a:lnTo>
                    <a:pt x="5110" y="4034"/>
                  </a:lnTo>
                  <a:lnTo>
                    <a:pt x="5230" y="3825"/>
                  </a:lnTo>
                  <a:lnTo>
                    <a:pt x="5320" y="3616"/>
                  </a:lnTo>
                  <a:lnTo>
                    <a:pt x="5379" y="3437"/>
                  </a:lnTo>
                  <a:lnTo>
                    <a:pt x="5379" y="3227"/>
                  </a:lnTo>
                  <a:lnTo>
                    <a:pt x="5349" y="3048"/>
                  </a:lnTo>
                  <a:lnTo>
                    <a:pt x="5320" y="2839"/>
                  </a:lnTo>
                  <a:lnTo>
                    <a:pt x="5230" y="2630"/>
                  </a:lnTo>
                  <a:lnTo>
                    <a:pt x="5021" y="2211"/>
                  </a:lnTo>
                  <a:lnTo>
                    <a:pt x="4722" y="1793"/>
                  </a:lnTo>
                  <a:lnTo>
                    <a:pt x="4035" y="897"/>
                  </a:lnTo>
                  <a:lnTo>
                    <a:pt x="3706" y="449"/>
                  </a:lnTo>
                  <a:lnTo>
                    <a:pt x="3407" y="30"/>
                  </a:lnTo>
                  <a:lnTo>
                    <a:pt x="206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27"/>
            <p:cNvSpPr/>
            <p:nvPr/>
          </p:nvSpPr>
          <p:spPr>
            <a:xfrm>
              <a:off x="8465750" y="4935598"/>
              <a:ext cx="85500" cy="66302"/>
            </a:xfrm>
            <a:custGeom>
              <a:avLst/>
              <a:gdLst/>
              <a:ahLst/>
              <a:cxnLst/>
              <a:rect l="l" t="t" r="r" b="b"/>
              <a:pathLst>
                <a:path w="6783" h="5260" extrusionOk="0">
                  <a:moveTo>
                    <a:pt x="2988" y="1"/>
                  </a:moveTo>
                  <a:lnTo>
                    <a:pt x="2809" y="31"/>
                  </a:lnTo>
                  <a:lnTo>
                    <a:pt x="2630" y="61"/>
                  </a:lnTo>
                  <a:lnTo>
                    <a:pt x="2420" y="120"/>
                  </a:lnTo>
                  <a:lnTo>
                    <a:pt x="2241" y="210"/>
                  </a:lnTo>
                  <a:lnTo>
                    <a:pt x="2062" y="330"/>
                  </a:lnTo>
                  <a:lnTo>
                    <a:pt x="1733" y="658"/>
                  </a:lnTo>
                  <a:lnTo>
                    <a:pt x="1375" y="1017"/>
                  </a:lnTo>
                  <a:lnTo>
                    <a:pt x="687" y="1824"/>
                  </a:lnTo>
                  <a:lnTo>
                    <a:pt x="359" y="2242"/>
                  </a:lnTo>
                  <a:lnTo>
                    <a:pt x="0" y="2601"/>
                  </a:lnTo>
                  <a:lnTo>
                    <a:pt x="389" y="2989"/>
                  </a:lnTo>
                  <a:lnTo>
                    <a:pt x="747" y="3377"/>
                  </a:lnTo>
                  <a:lnTo>
                    <a:pt x="1464" y="4214"/>
                  </a:lnTo>
                  <a:lnTo>
                    <a:pt x="1823" y="4603"/>
                  </a:lnTo>
                  <a:lnTo>
                    <a:pt x="2211" y="4901"/>
                  </a:lnTo>
                  <a:lnTo>
                    <a:pt x="2391" y="5021"/>
                  </a:lnTo>
                  <a:lnTo>
                    <a:pt x="2600" y="5140"/>
                  </a:lnTo>
                  <a:lnTo>
                    <a:pt x="2809" y="5200"/>
                  </a:lnTo>
                  <a:lnTo>
                    <a:pt x="3018" y="5260"/>
                  </a:lnTo>
                  <a:lnTo>
                    <a:pt x="3167" y="5260"/>
                  </a:lnTo>
                  <a:lnTo>
                    <a:pt x="3347" y="5230"/>
                  </a:lnTo>
                  <a:lnTo>
                    <a:pt x="3526" y="5170"/>
                  </a:lnTo>
                  <a:lnTo>
                    <a:pt x="3705" y="5081"/>
                  </a:lnTo>
                  <a:lnTo>
                    <a:pt x="4124" y="4812"/>
                  </a:lnTo>
                  <a:lnTo>
                    <a:pt x="4572" y="4453"/>
                  </a:lnTo>
                  <a:lnTo>
                    <a:pt x="5558" y="3527"/>
                  </a:lnTo>
                  <a:lnTo>
                    <a:pt x="6155" y="3019"/>
                  </a:lnTo>
                  <a:lnTo>
                    <a:pt x="6783" y="2511"/>
                  </a:lnTo>
                  <a:lnTo>
                    <a:pt x="6126" y="2033"/>
                  </a:lnTo>
                  <a:lnTo>
                    <a:pt x="5528" y="1585"/>
                  </a:lnTo>
                  <a:lnTo>
                    <a:pt x="4482" y="748"/>
                  </a:lnTo>
                  <a:lnTo>
                    <a:pt x="4004" y="419"/>
                  </a:lnTo>
                  <a:lnTo>
                    <a:pt x="3586" y="180"/>
                  </a:lnTo>
                  <a:lnTo>
                    <a:pt x="3377" y="91"/>
                  </a:lnTo>
                  <a:lnTo>
                    <a:pt x="3197" y="31"/>
                  </a:lnTo>
                  <a:lnTo>
                    <a:pt x="298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27"/>
            <p:cNvSpPr/>
            <p:nvPr/>
          </p:nvSpPr>
          <p:spPr>
            <a:xfrm>
              <a:off x="8762156" y="4542763"/>
              <a:ext cx="61033" cy="78731"/>
            </a:xfrm>
            <a:custGeom>
              <a:avLst/>
              <a:gdLst/>
              <a:ahLst/>
              <a:cxnLst/>
              <a:rect l="l" t="t" r="r" b="b"/>
              <a:pathLst>
                <a:path w="4842" h="6246" extrusionOk="0">
                  <a:moveTo>
                    <a:pt x="2541" y="1"/>
                  </a:moveTo>
                  <a:lnTo>
                    <a:pt x="2182" y="330"/>
                  </a:lnTo>
                  <a:lnTo>
                    <a:pt x="1794" y="658"/>
                  </a:lnTo>
                  <a:lnTo>
                    <a:pt x="1017" y="1316"/>
                  </a:lnTo>
                  <a:lnTo>
                    <a:pt x="658" y="1644"/>
                  </a:lnTo>
                  <a:lnTo>
                    <a:pt x="359" y="2003"/>
                  </a:lnTo>
                  <a:lnTo>
                    <a:pt x="240" y="2182"/>
                  </a:lnTo>
                  <a:lnTo>
                    <a:pt x="150" y="2361"/>
                  </a:lnTo>
                  <a:lnTo>
                    <a:pt x="61" y="2541"/>
                  </a:lnTo>
                  <a:lnTo>
                    <a:pt x="31" y="2720"/>
                  </a:lnTo>
                  <a:lnTo>
                    <a:pt x="1" y="2869"/>
                  </a:lnTo>
                  <a:lnTo>
                    <a:pt x="31" y="3049"/>
                  </a:lnTo>
                  <a:lnTo>
                    <a:pt x="90" y="3198"/>
                  </a:lnTo>
                  <a:lnTo>
                    <a:pt x="180" y="3377"/>
                  </a:lnTo>
                  <a:lnTo>
                    <a:pt x="419" y="3766"/>
                  </a:lnTo>
                  <a:lnTo>
                    <a:pt x="748" y="4154"/>
                  </a:lnTo>
                  <a:lnTo>
                    <a:pt x="1555" y="5110"/>
                  </a:lnTo>
                  <a:lnTo>
                    <a:pt x="2033" y="5648"/>
                  </a:lnTo>
                  <a:lnTo>
                    <a:pt x="2481" y="6246"/>
                  </a:lnTo>
                  <a:lnTo>
                    <a:pt x="2929" y="5648"/>
                  </a:lnTo>
                  <a:lnTo>
                    <a:pt x="3377" y="5081"/>
                  </a:lnTo>
                  <a:lnTo>
                    <a:pt x="4154" y="4154"/>
                  </a:lnTo>
                  <a:lnTo>
                    <a:pt x="4453" y="3736"/>
                  </a:lnTo>
                  <a:lnTo>
                    <a:pt x="4692" y="3347"/>
                  </a:lnTo>
                  <a:lnTo>
                    <a:pt x="4752" y="3138"/>
                  </a:lnTo>
                  <a:lnTo>
                    <a:pt x="4812" y="2959"/>
                  </a:lnTo>
                  <a:lnTo>
                    <a:pt x="4841" y="2810"/>
                  </a:lnTo>
                  <a:lnTo>
                    <a:pt x="4841" y="2630"/>
                  </a:lnTo>
                  <a:lnTo>
                    <a:pt x="4812" y="2451"/>
                  </a:lnTo>
                  <a:lnTo>
                    <a:pt x="4752" y="2272"/>
                  </a:lnTo>
                  <a:lnTo>
                    <a:pt x="4662" y="2122"/>
                  </a:lnTo>
                  <a:lnTo>
                    <a:pt x="4573" y="1943"/>
                  </a:lnTo>
                  <a:lnTo>
                    <a:pt x="4304" y="1614"/>
                  </a:lnTo>
                  <a:lnTo>
                    <a:pt x="3975" y="1286"/>
                  </a:lnTo>
                  <a:lnTo>
                    <a:pt x="3228" y="658"/>
                  </a:lnTo>
                  <a:lnTo>
                    <a:pt x="2869" y="330"/>
                  </a:lnTo>
                  <a:lnTo>
                    <a:pt x="254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27"/>
            <p:cNvSpPr/>
            <p:nvPr/>
          </p:nvSpPr>
          <p:spPr>
            <a:xfrm>
              <a:off x="8515464" y="4788333"/>
              <a:ext cx="73084" cy="55008"/>
            </a:xfrm>
            <a:custGeom>
              <a:avLst/>
              <a:gdLst/>
              <a:ahLst/>
              <a:cxnLst/>
              <a:rect l="l" t="t" r="r" b="b"/>
              <a:pathLst>
                <a:path w="5798" h="4364" extrusionOk="0">
                  <a:moveTo>
                    <a:pt x="2361" y="1"/>
                  </a:moveTo>
                  <a:lnTo>
                    <a:pt x="2211" y="31"/>
                  </a:lnTo>
                  <a:lnTo>
                    <a:pt x="2062" y="90"/>
                  </a:lnTo>
                  <a:lnTo>
                    <a:pt x="1913" y="180"/>
                  </a:lnTo>
                  <a:lnTo>
                    <a:pt x="1733" y="270"/>
                  </a:lnTo>
                  <a:lnTo>
                    <a:pt x="1464" y="539"/>
                  </a:lnTo>
                  <a:lnTo>
                    <a:pt x="1166" y="837"/>
                  </a:lnTo>
                  <a:lnTo>
                    <a:pt x="568" y="1525"/>
                  </a:lnTo>
                  <a:lnTo>
                    <a:pt x="299" y="1853"/>
                  </a:lnTo>
                  <a:lnTo>
                    <a:pt x="0" y="2182"/>
                  </a:lnTo>
                  <a:lnTo>
                    <a:pt x="299" y="2481"/>
                  </a:lnTo>
                  <a:lnTo>
                    <a:pt x="568" y="2839"/>
                  </a:lnTo>
                  <a:lnTo>
                    <a:pt x="1136" y="3527"/>
                  </a:lnTo>
                  <a:lnTo>
                    <a:pt x="1435" y="3825"/>
                  </a:lnTo>
                  <a:lnTo>
                    <a:pt x="1733" y="4094"/>
                  </a:lnTo>
                  <a:lnTo>
                    <a:pt x="1883" y="4184"/>
                  </a:lnTo>
                  <a:lnTo>
                    <a:pt x="2032" y="4274"/>
                  </a:lnTo>
                  <a:lnTo>
                    <a:pt x="2182" y="4333"/>
                  </a:lnTo>
                  <a:lnTo>
                    <a:pt x="2331" y="4363"/>
                  </a:lnTo>
                  <a:lnTo>
                    <a:pt x="2660" y="4363"/>
                  </a:lnTo>
                  <a:lnTo>
                    <a:pt x="2809" y="4304"/>
                  </a:lnTo>
                  <a:lnTo>
                    <a:pt x="2988" y="4244"/>
                  </a:lnTo>
                  <a:lnTo>
                    <a:pt x="3347" y="4035"/>
                  </a:lnTo>
                  <a:lnTo>
                    <a:pt x="3735" y="3736"/>
                  </a:lnTo>
                  <a:lnTo>
                    <a:pt x="4662" y="3019"/>
                  </a:lnTo>
                  <a:lnTo>
                    <a:pt x="5199" y="2630"/>
                  </a:lnTo>
                  <a:lnTo>
                    <a:pt x="5797" y="2212"/>
                  </a:lnTo>
                  <a:lnTo>
                    <a:pt x="5199" y="1794"/>
                  </a:lnTo>
                  <a:lnTo>
                    <a:pt x="4662" y="1375"/>
                  </a:lnTo>
                  <a:lnTo>
                    <a:pt x="3765" y="658"/>
                  </a:lnTo>
                  <a:lnTo>
                    <a:pt x="3377" y="359"/>
                  </a:lnTo>
                  <a:lnTo>
                    <a:pt x="3018" y="150"/>
                  </a:lnTo>
                  <a:lnTo>
                    <a:pt x="2839" y="61"/>
                  </a:lnTo>
                  <a:lnTo>
                    <a:pt x="2690" y="31"/>
                  </a:lnTo>
                  <a:lnTo>
                    <a:pt x="251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27"/>
            <p:cNvSpPr/>
            <p:nvPr/>
          </p:nvSpPr>
          <p:spPr>
            <a:xfrm>
              <a:off x="9012252" y="4307743"/>
              <a:ext cx="50483" cy="39933"/>
            </a:xfrm>
            <a:custGeom>
              <a:avLst/>
              <a:gdLst/>
              <a:ahLst/>
              <a:cxnLst/>
              <a:rect l="l" t="t" r="r" b="b"/>
              <a:pathLst>
                <a:path w="4005" h="3168" extrusionOk="0">
                  <a:moveTo>
                    <a:pt x="1644" y="1"/>
                  </a:moveTo>
                  <a:lnTo>
                    <a:pt x="1524" y="31"/>
                  </a:lnTo>
                  <a:lnTo>
                    <a:pt x="1315" y="150"/>
                  </a:lnTo>
                  <a:lnTo>
                    <a:pt x="1076" y="329"/>
                  </a:lnTo>
                  <a:lnTo>
                    <a:pt x="867" y="509"/>
                  </a:lnTo>
                  <a:lnTo>
                    <a:pt x="419" y="987"/>
                  </a:lnTo>
                  <a:lnTo>
                    <a:pt x="209" y="1196"/>
                  </a:lnTo>
                  <a:lnTo>
                    <a:pt x="0" y="1405"/>
                  </a:lnTo>
                  <a:lnTo>
                    <a:pt x="419" y="1913"/>
                  </a:lnTo>
                  <a:lnTo>
                    <a:pt x="837" y="2421"/>
                  </a:lnTo>
                  <a:lnTo>
                    <a:pt x="1046" y="2660"/>
                  </a:lnTo>
                  <a:lnTo>
                    <a:pt x="1255" y="2869"/>
                  </a:lnTo>
                  <a:lnTo>
                    <a:pt x="1494" y="3048"/>
                  </a:lnTo>
                  <a:lnTo>
                    <a:pt x="1763" y="3138"/>
                  </a:lnTo>
                  <a:lnTo>
                    <a:pt x="1853" y="3168"/>
                  </a:lnTo>
                  <a:lnTo>
                    <a:pt x="1942" y="3138"/>
                  </a:lnTo>
                  <a:lnTo>
                    <a:pt x="2152" y="3078"/>
                  </a:lnTo>
                  <a:lnTo>
                    <a:pt x="2391" y="2899"/>
                  </a:lnTo>
                  <a:lnTo>
                    <a:pt x="2660" y="2690"/>
                  </a:lnTo>
                  <a:lnTo>
                    <a:pt x="3287" y="2182"/>
                  </a:lnTo>
                  <a:lnTo>
                    <a:pt x="3646" y="1883"/>
                  </a:lnTo>
                  <a:lnTo>
                    <a:pt x="4004" y="1584"/>
                  </a:lnTo>
                  <a:lnTo>
                    <a:pt x="3646" y="1285"/>
                  </a:lnTo>
                  <a:lnTo>
                    <a:pt x="3317" y="1017"/>
                  </a:lnTo>
                  <a:lnTo>
                    <a:pt x="2719" y="479"/>
                  </a:lnTo>
                  <a:lnTo>
                    <a:pt x="2450" y="270"/>
                  </a:lnTo>
                  <a:lnTo>
                    <a:pt x="2211" y="120"/>
                  </a:lnTo>
                  <a:lnTo>
                    <a:pt x="2002" y="31"/>
                  </a:lnTo>
                  <a:lnTo>
                    <a:pt x="1883"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27"/>
            <p:cNvSpPr/>
            <p:nvPr/>
          </p:nvSpPr>
          <p:spPr>
            <a:xfrm>
              <a:off x="8575350" y="4649351"/>
              <a:ext cx="53117" cy="41445"/>
            </a:xfrm>
            <a:custGeom>
              <a:avLst/>
              <a:gdLst/>
              <a:ahLst/>
              <a:cxnLst/>
              <a:rect l="l" t="t" r="r" b="b"/>
              <a:pathLst>
                <a:path w="4214" h="3288" extrusionOk="0">
                  <a:moveTo>
                    <a:pt x="1464" y="1"/>
                  </a:moveTo>
                  <a:lnTo>
                    <a:pt x="1345" y="61"/>
                  </a:lnTo>
                  <a:lnTo>
                    <a:pt x="1076" y="180"/>
                  </a:lnTo>
                  <a:lnTo>
                    <a:pt x="807" y="360"/>
                  </a:lnTo>
                  <a:lnTo>
                    <a:pt x="538" y="569"/>
                  </a:lnTo>
                  <a:lnTo>
                    <a:pt x="329" y="838"/>
                  </a:lnTo>
                  <a:lnTo>
                    <a:pt x="150" y="1077"/>
                  </a:lnTo>
                  <a:lnTo>
                    <a:pt x="30" y="1286"/>
                  </a:lnTo>
                  <a:lnTo>
                    <a:pt x="0" y="1375"/>
                  </a:lnTo>
                  <a:lnTo>
                    <a:pt x="0" y="1465"/>
                  </a:lnTo>
                  <a:lnTo>
                    <a:pt x="90" y="1734"/>
                  </a:lnTo>
                  <a:lnTo>
                    <a:pt x="209" y="2033"/>
                  </a:lnTo>
                  <a:lnTo>
                    <a:pt x="389" y="2332"/>
                  </a:lnTo>
                  <a:lnTo>
                    <a:pt x="598" y="2601"/>
                  </a:lnTo>
                  <a:lnTo>
                    <a:pt x="837" y="2840"/>
                  </a:lnTo>
                  <a:lnTo>
                    <a:pt x="1076" y="3049"/>
                  </a:lnTo>
                  <a:lnTo>
                    <a:pt x="1315" y="3198"/>
                  </a:lnTo>
                  <a:lnTo>
                    <a:pt x="1584" y="3288"/>
                  </a:lnTo>
                  <a:lnTo>
                    <a:pt x="1674" y="3288"/>
                  </a:lnTo>
                  <a:lnTo>
                    <a:pt x="1793" y="3258"/>
                  </a:lnTo>
                  <a:lnTo>
                    <a:pt x="2062" y="3198"/>
                  </a:lnTo>
                  <a:lnTo>
                    <a:pt x="2331" y="3019"/>
                  </a:lnTo>
                  <a:lnTo>
                    <a:pt x="2630" y="2810"/>
                  </a:lnTo>
                  <a:lnTo>
                    <a:pt x="3347" y="2272"/>
                  </a:lnTo>
                  <a:lnTo>
                    <a:pt x="3735" y="1973"/>
                  </a:lnTo>
                  <a:lnTo>
                    <a:pt x="4213" y="1674"/>
                  </a:lnTo>
                  <a:lnTo>
                    <a:pt x="3765" y="1346"/>
                  </a:lnTo>
                  <a:lnTo>
                    <a:pt x="3377" y="1047"/>
                  </a:lnTo>
                  <a:lnTo>
                    <a:pt x="2689" y="539"/>
                  </a:lnTo>
                  <a:lnTo>
                    <a:pt x="2391" y="330"/>
                  </a:lnTo>
                  <a:lnTo>
                    <a:pt x="2092" y="150"/>
                  </a:lnTo>
                  <a:lnTo>
                    <a:pt x="1853" y="31"/>
                  </a:lnTo>
                  <a:lnTo>
                    <a:pt x="1584"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27"/>
            <p:cNvSpPr/>
            <p:nvPr/>
          </p:nvSpPr>
          <p:spPr>
            <a:xfrm>
              <a:off x="8872135" y="5041064"/>
              <a:ext cx="132592" cy="132592"/>
            </a:xfrm>
            <a:custGeom>
              <a:avLst/>
              <a:gdLst/>
              <a:ahLst/>
              <a:cxnLst/>
              <a:rect l="l" t="t" r="r" b="b"/>
              <a:pathLst>
                <a:path w="10519" h="10519" extrusionOk="0">
                  <a:moveTo>
                    <a:pt x="5290" y="0"/>
                  </a:moveTo>
                  <a:lnTo>
                    <a:pt x="4722" y="30"/>
                  </a:lnTo>
                  <a:lnTo>
                    <a:pt x="4214" y="120"/>
                  </a:lnTo>
                  <a:lnTo>
                    <a:pt x="3676" y="239"/>
                  </a:lnTo>
                  <a:lnTo>
                    <a:pt x="3198" y="389"/>
                  </a:lnTo>
                  <a:lnTo>
                    <a:pt x="2750" y="628"/>
                  </a:lnTo>
                  <a:lnTo>
                    <a:pt x="2302" y="867"/>
                  </a:lnTo>
                  <a:lnTo>
                    <a:pt x="1913" y="1166"/>
                  </a:lnTo>
                  <a:lnTo>
                    <a:pt x="1525" y="1494"/>
                  </a:lnTo>
                  <a:lnTo>
                    <a:pt x="1196" y="1883"/>
                  </a:lnTo>
                  <a:lnTo>
                    <a:pt x="897" y="2271"/>
                  </a:lnTo>
                  <a:lnTo>
                    <a:pt x="628" y="2720"/>
                  </a:lnTo>
                  <a:lnTo>
                    <a:pt x="419" y="3168"/>
                  </a:lnTo>
                  <a:lnTo>
                    <a:pt x="240" y="3646"/>
                  </a:lnTo>
                  <a:lnTo>
                    <a:pt x="120" y="4154"/>
                  </a:lnTo>
                  <a:lnTo>
                    <a:pt x="31" y="4692"/>
                  </a:lnTo>
                  <a:lnTo>
                    <a:pt x="1" y="5259"/>
                  </a:lnTo>
                  <a:lnTo>
                    <a:pt x="31" y="5797"/>
                  </a:lnTo>
                  <a:lnTo>
                    <a:pt x="120" y="6335"/>
                  </a:lnTo>
                  <a:lnTo>
                    <a:pt x="240" y="6843"/>
                  </a:lnTo>
                  <a:lnTo>
                    <a:pt x="419" y="7321"/>
                  </a:lnTo>
                  <a:lnTo>
                    <a:pt x="628" y="7799"/>
                  </a:lnTo>
                  <a:lnTo>
                    <a:pt x="867" y="8217"/>
                  </a:lnTo>
                  <a:lnTo>
                    <a:pt x="1166" y="8636"/>
                  </a:lnTo>
                  <a:lnTo>
                    <a:pt x="1525" y="8994"/>
                  </a:lnTo>
                  <a:lnTo>
                    <a:pt x="1883" y="9353"/>
                  </a:lnTo>
                  <a:lnTo>
                    <a:pt x="2272" y="9652"/>
                  </a:lnTo>
                  <a:lnTo>
                    <a:pt x="2720" y="9891"/>
                  </a:lnTo>
                  <a:lnTo>
                    <a:pt x="3168" y="10130"/>
                  </a:lnTo>
                  <a:lnTo>
                    <a:pt x="3676" y="10279"/>
                  </a:lnTo>
                  <a:lnTo>
                    <a:pt x="4184" y="10429"/>
                  </a:lnTo>
                  <a:lnTo>
                    <a:pt x="4692" y="10488"/>
                  </a:lnTo>
                  <a:lnTo>
                    <a:pt x="5260" y="10518"/>
                  </a:lnTo>
                  <a:lnTo>
                    <a:pt x="5798" y="10488"/>
                  </a:lnTo>
                  <a:lnTo>
                    <a:pt x="6335" y="10429"/>
                  </a:lnTo>
                  <a:lnTo>
                    <a:pt x="6843" y="10309"/>
                  </a:lnTo>
                  <a:lnTo>
                    <a:pt x="7351" y="10130"/>
                  </a:lnTo>
                  <a:lnTo>
                    <a:pt x="7800" y="9921"/>
                  </a:lnTo>
                  <a:lnTo>
                    <a:pt x="8248" y="9652"/>
                  </a:lnTo>
                  <a:lnTo>
                    <a:pt x="8636" y="9353"/>
                  </a:lnTo>
                  <a:lnTo>
                    <a:pt x="8995" y="9024"/>
                  </a:lnTo>
                  <a:lnTo>
                    <a:pt x="9353" y="8666"/>
                  </a:lnTo>
                  <a:lnTo>
                    <a:pt x="9652" y="8247"/>
                  </a:lnTo>
                  <a:lnTo>
                    <a:pt x="9891" y="7829"/>
                  </a:lnTo>
                  <a:lnTo>
                    <a:pt x="10130" y="7351"/>
                  </a:lnTo>
                  <a:lnTo>
                    <a:pt x="10310" y="6873"/>
                  </a:lnTo>
                  <a:lnTo>
                    <a:pt x="10429" y="6365"/>
                  </a:lnTo>
                  <a:lnTo>
                    <a:pt x="10489" y="5827"/>
                  </a:lnTo>
                  <a:lnTo>
                    <a:pt x="10519" y="5289"/>
                  </a:lnTo>
                  <a:lnTo>
                    <a:pt x="10519" y="4721"/>
                  </a:lnTo>
                  <a:lnTo>
                    <a:pt x="10429" y="4184"/>
                  </a:lnTo>
                  <a:lnTo>
                    <a:pt x="10310" y="3676"/>
                  </a:lnTo>
                  <a:lnTo>
                    <a:pt x="10130" y="3198"/>
                  </a:lnTo>
                  <a:lnTo>
                    <a:pt x="9921" y="2749"/>
                  </a:lnTo>
                  <a:lnTo>
                    <a:pt x="9652" y="2301"/>
                  </a:lnTo>
                  <a:lnTo>
                    <a:pt x="9353" y="1883"/>
                  </a:lnTo>
                  <a:lnTo>
                    <a:pt x="9025" y="1524"/>
                  </a:lnTo>
                  <a:lnTo>
                    <a:pt x="8666" y="1196"/>
                  </a:lnTo>
                  <a:lnTo>
                    <a:pt x="8248" y="897"/>
                  </a:lnTo>
                  <a:lnTo>
                    <a:pt x="7829" y="628"/>
                  </a:lnTo>
                  <a:lnTo>
                    <a:pt x="7351" y="419"/>
                  </a:lnTo>
                  <a:lnTo>
                    <a:pt x="6873" y="239"/>
                  </a:lnTo>
                  <a:lnTo>
                    <a:pt x="6365" y="120"/>
                  </a:lnTo>
                  <a:lnTo>
                    <a:pt x="5827" y="30"/>
                  </a:lnTo>
                  <a:lnTo>
                    <a:pt x="529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27"/>
            <p:cNvSpPr/>
            <p:nvPr/>
          </p:nvSpPr>
          <p:spPr>
            <a:xfrm>
              <a:off x="8924496" y="4896812"/>
              <a:ext cx="129945" cy="129945"/>
            </a:xfrm>
            <a:custGeom>
              <a:avLst/>
              <a:gdLst/>
              <a:ahLst/>
              <a:cxnLst/>
              <a:rect l="l" t="t" r="r" b="b"/>
              <a:pathLst>
                <a:path w="10309" h="10309" extrusionOk="0">
                  <a:moveTo>
                    <a:pt x="5080" y="0"/>
                  </a:moveTo>
                  <a:lnTo>
                    <a:pt x="4572" y="30"/>
                  </a:lnTo>
                  <a:lnTo>
                    <a:pt x="4064" y="120"/>
                  </a:lnTo>
                  <a:lnTo>
                    <a:pt x="3556" y="269"/>
                  </a:lnTo>
                  <a:lnTo>
                    <a:pt x="3108" y="448"/>
                  </a:lnTo>
                  <a:lnTo>
                    <a:pt x="2660" y="688"/>
                  </a:lnTo>
                  <a:lnTo>
                    <a:pt x="2241" y="956"/>
                  </a:lnTo>
                  <a:lnTo>
                    <a:pt x="1853" y="1255"/>
                  </a:lnTo>
                  <a:lnTo>
                    <a:pt x="1464" y="1584"/>
                  </a:lnTo>
                  <a:lnTo>
                    <a:pt x="1136" y="1972"/>
                  </a:lnTo>
                  <a:lnTo>
                    <a:pt x="867" y="2361"/>
                  </a:lnTo>
                  <a:lnTo>
                    <a:pt x="598" y="2809"/>
                  </a:lnTo>
                  <a:lnTo>
                    <a:pt x="389" y="3257"/>
                  </a:lnTo>
                  <a:lnTo>
                    <a:pt x="209" y="3735"/>
                  </a:lnTo>
                  <a:lnTo>
                    <a:pt x="90" y="4213"/>
                  </a:lnTo>
                  <a:lnTo>
                    <a:pt x="30" y="4721"/>
                  </a:lnTo>
                  <a:lnTo>
                    <a:pt x="0" y="5229"/>
                  </a:lnTo>
                  <a:lnTo>
                    <a:pt x="60" y="5737"/>
                  </a:lnTo>
                  <a:lnTo>
                    <a:pt x="150" y="6245"/>
                  </a:lnTo>
                  <a:lnTo>
                    <a:pt x="269" y="6753"/>
                  </a:lnTo>
                  <a:lnTo>
                    <a:pt x="448" y="7201"/>
                  </a:lnTo>
                  <a:lnTo>
                    <a:pt x="687" y="7650"/>
                  </a:lnTo>
                  <a:lnTo>
                    <a:pt x="956" y="8068"/>
                  </a:lnTo>
                  <a:lnTo>
                    <a:pt x="1285" y="8456"/>
                  </a:lnTo>
                  <a:lnTo>
                    <a:pt x="1614" y="8845"/>
                  </a:lnTo>
                  <a:lnTo>
                    <a:pt x="2002" y="9174"/>
                  </a:lnTo>
                  <a:lnTo>
                    <a:pt x="2391" y="9442"/>
                  </a:lnTo>
                  <a:lnTo>
                    <a:pt x="2809" y="9711"/>
                  </a:lnTo>
                  <a:lnTo>
                    <a:pt x="3287" y="9921"/>
                  </a:lnTo>
                  <a:lnTo>
                    <a:pt x="3735" y="10100"/>
                  </a:lnTo>
                  <a:lnTo>
                    <a:pt x="4243" y="10219"/>
                  </a:lnTo>
                  <a:lnTo>
                    <a:pt x="4751" y="10279"/>
                  </a:lnTo>
                  <a:lnTo>
                    <a:pt x="5259" y="10309"/>
                  </a:lnTo>
                  <a:lnTo>
                    <a:pt x="5767" y="10249"/>
                  </a:lnTo>
                  <a:lnTo>
                    <a:pt x="6275" y="10160"/>
                  </a:lnTo>
                  <a:lnTo>
                    <a:pt x="6753" y="10040"/>
                  </a:lnTo>
                  <a:lnTo>
                    <a:pt x="7231" y="9831"/>
                  </a:lnTo>
                  <a:lnTo>
                    <a:pt x="7679" y="9622"/>
                  </a:lnTo>
                  <a:lnTo>
                    <a:pt x="8098" y="9353"/>
                  </a:lnTo>
                  <a:lnTo>
                    <a:pt x="8486" y="9024"/>
                  </a:lnTo>
                  <a:lnTo>
                    <a:pt x="8845" y="8695"/>
                  </a:lnTo>
                  <a:lnTo>
                    <a:pt x="9173" y="8307"/>
                  </a:lnTo>
                  <a:lnTo>
                    <a:pt x="9472" y="7919"/>
                  </a:lnTo>
                  <a:lnTo>
                    <a:pt x="9741" y="7500"/>
                  </a:lnTo>
                  <a:lnTo>
                    <a:pt x="9950" y="7022"/>
                  </a:lnTo>
                  <a:lnTo>
                    <a:pt x="10100" y="6574"/>
                  </a:lnTo>
                  <a:lnTo>
                    <a:pt x="10219" y="6066"/>
                  </a:lnTo>
                  <a:lnTo>
                    <a:pt x="10309" y="5558"/>
                  </a:lnTo>
                  <a:lnTo>
                    <a:pt x="10309" y="5050"/>
                  </a:lnTo>
                  <a:lnTo>
                    <a:pt x="10279" y="4542"/>
                  </a:lnTo>
                  <a:lnTo>
                    <a:pt x="10189" y="4034"/>
                  </a:lnTo>
                  <a:lnTo>
                    <a:pt x="10040" y="3556"/>
                  </a:lnTo>
                  <a:lnTo>
                    <a:pt x="9861" y="3078"/>
                  </a:lnTo>
                  <a:lnTo>
                    <a:pt x="9622" y="2630"/>
                  </a:lnTo>
                  <a:lnTo>
                    <a:pt x="9353" y="2211"/>
                  </a:lnTo>
                  <a:lnTo>
                    <a:pt x="9054" y="1823"/>
                  </a:lnTo>
                  <a:lnTo>
                    <a:pt x="8725" y="1464"/>
                  </a:lnTo>
                  <a:lnTo>
                    <a:pt x="8337" y="1136"/>
                  </a:lnTo>
                  <a:lnTo>
                    <a:pt x="7948" y="837"/>
                  </a:lnTo>
                  <a:lnTo>
                    <a:pt x="7500" y="568"/>
                  </a:lnTo>
                  <a:lnTo>
                    <a:pt x="7052" y="359"/>
                  </a:lnTo>
                  <a:lnTo>
                    <a:pt x="6574" y="209"/>
                  </a:lnTo>
                  <a:lnTo>
                    <a:pt x="6096" y="90"/>
                  </a:lnTo>
                  <a:lnTo>
                    <a:pt x="5588"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27"/>
            <p:cNvSpPr/>
            <p:nvPr/>
          </p:nvSpPr>
          <p:spPr>
            <a:xfrm>
              <a:off x="8980235" y="4755573"/>
              <a:ext cx="120907" cy="120529"/>
            </a:xfrm>
            <a:custGeom>
              <a:avLst/>
              <a:gdLst/>
              <a:ahLst/>
              <a:cxnLst/>
              <a:rect l="l" t="t" r="r" b="b"/>
              <a:pathLst>
                <a:path w="9592" h="9562" extrusionOk="0">
                  <a:moveTo>
                    <a:pt x="4482" y="0"/>
                  </a:moveTo>
                  <a:lnTo>
                    <a:pt x="3975" y="60"/>
                  </a:lnTo>
                  <a:lnTo>
                    <a:pt x="3496" y="150"/>
                  </a:lnTo>
                  <a:lnTo>
                    <a:pt x="3048" y="299"/>
                  </a:lnTo>
                  <a:lnTo>
                    <a:pt x="2600" y="478"/>
                  </a:lnTo>
                  <a:lnTo>
                    <a:pt x="2182" y="717"/>
                  </a:lnTo>
                  <a:lnTo>
                    <a:pt x="1793" y="986"/>
                  </a:lnTo>
                  <a:lnTo>
                    <a:pt x="1435" y="1285"/>
                  </a:lnTo>
                  <a:lnTo>
                    <a:pt x="1136" y="1644"/>
                  </a:lnTo>
                  <a:lnTo>
                    <a:pt x="837" y="2002"/>
                  </a:lnTo>
                  <a:lnTo>
                    <a:pt x="598" y="2391"/>
                  </a:lnTo>
                  <a:lnTo>
                    <a:pt x="389" y="2839"/>
                  </a:lnTo>
                  <a:lnTo>
                    <a:pt x="210" y="3287"/>
                  </a:lnTo>
                  <a:lnTo>
                    <a:pt x="90" y="3765"/>
                  </a:lnTo>
                  <a:lnTo>
                    <a:pt x="30" y="4273"/>
                  </a:lnTo>
                  <a:lnTo>
                    <a:pt x="0" y="4781"/>
                  </a:lnTo>
                  <a:lnTo>
                    <a:pt x="30" y="5289"/>
                  </a:lnTo>
                  <a:lnTo>
                    <a:pt x="90" y="5767"/>
                  </a:lnTo>
                  <a:lnTo>
                    <a:pt x="210" y="6215"/>
                  </a:lnTo>
                  <a:lnTo>
                    <a:pt x="359" y="6663"/>
                  </a:lnTo>
                  <a:lnTo>
                    <a:pt x="538" y="7082"/>
                  </a:lnTo>
                  <a:lnTo>
                    <a:pt x="777" y="7470"/>
                  </a:lnTo>
                  <a:lnTo>
                    <a:pt x="1046" y="7829"/>
                  </a:lnTo>
                  <a:lnTo>
                    <a:pt x="1345" y="8187"/>
                  </a:lnTo>
                  <a:lnTo>
                    <a:pt x="1674" y="8486"/>
                  </a:lnTo>
                  <a:lnTo>
                    <a:pt x="2032" y="8755"/>
                  </a:lnTo>
                  <a:lnTo>
                    <a:pt x="2421" y="8994"/>
                  </a:lnTo>
                  <a:lnTo>
                    <a:pt x="2839" y="9203"/>
                  </a:lnTo>
                  <a:lnTo>
                    <a:pt x="3287" y="9353"/>
                  </a:lnTo>
                  <a:lnTo>
                    <a:pt x="3735" y="9472"/>
                  </a:lnTo>
                  <a:lnTo>
                    <a:pt x="4214" y="9532"/>
                  </a:lnTo>
                  <a:lnTo>
                    <a:pt x="4722" y="9562"/>
                  </a:lnTo>
                  <a:lnTo>
                    <a:pt x="5200" y="9562"/>
                  </a:lnTo>
                  <a:lnTo>
                    <a:pt x="5708" y="9502"/>
                  </a:lnTo>
                  <a:lnTo>
                    <a:pt x="6156" y="9383"/>
                  </a:lnTo>
                  <a:lnTo>
                    <a:pt x="6604" y="9233"/>
                  </a:lnTo>
                  <a:lnTo>
                    <a:pt x="7022" y="9054"/>
                  </a:lnTo>
                  <a:lnTo>
                    <a:pt x="7411" y="8845"/>
                  </a:lnTo>
                  <a:lnTo>
                    <a:pt x="7799" y="8576"/>
                  </a:lnTo>
                  <a:lnTo>
                    <a:pt x="8128" y="8277"/>
                  </a:lnTo>
                  <a:lnTo>
                    <a:pt x="8457" y="7948"/>
                  </a:lnTo>
                  <a:lnTo>
                    <a:pt x="8725" y="7590"/>
                  </a:lnTo>
                  <a:lnTo>
                    <a:pt x="8965" y="7201"/>
                  </a:lnTo>
                  <a:lnTo>
                    <a:pt x="9174" y="6783"/>
                  </a:lnTo>
                  <a:lnTo>
                    <a:pt x="9323" y="6365"/>
                  </a:lnTo>
                  <a:lnTo>
                    <a:pt x="9472" y="5916"/>
                  </a:lnTo>
                  <a:lnTo>
                    <a:pt x="9532" y="5438"/>
                  </a:lnTo>
                  <a:lnTo>
                    <a:pt x="9592" y="4930"/>
                  </a:lnTo>
                  <a:lnTo>
                    <a:pt x="9562" y="4422"/>
                  </a:lnTo>
                  <a:lnTo>
                    <a:pt x="9502" y="3944"/>
                  </a:lnTo>
                  <a:lnTo>
                    <a:pt x="9413" y="3496"/>
                  </a:lnTo>
                  <a:lnTo>
                    <a:pt x="9263" y="3048"/>
                  </a:lnTo>
                  <a:lnTo>
                    <a:pt x="9084" y="2600"/>
                  </a:lnTo>
                  <a:lnTo>
                    <a:pt x="8875" y="2211"/>
                  </a:lnTo>
                  <a:lnTo>
                    <a:pt x="8606" y="1823"/>
                  </a:lnTo>
                  <a:lnTo>
                    <a:pt x="8337" y="1494"/>
                  </a:lnTo>
                  <a:lnTo>
                    <a:pt x="8008" y="1166"/>
                  </a:lnTo>
                  <a:lnTo>
                    <a:pt x="7650" y="897"/>
                  </a:lnTo>
                  <a:lnTo>
                    <a:pt x="7261" y="628"/>
                  </a:lnTo>
                  <a:lnTo>
                    <a:pt x="6873" y="419"/>
                  </a:lnTo>
                  <a:lnTo>
                    <a:pt x="6425" y="269"/>
                  </a:lnTo>
                  <a:lnTo>
                    <a:pt x="5976" y="120"/>
                  </a:lnTo>
                  <a:lnTo>
                    <a:pt x="5498" y="30"/>
                  </a:lnTo>
                  <a:lnTo>
                    <a:pt x="502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27"/>
            <p:cNvSpPr/>
            <p:nvPr/>
          </p:nvSpPr>
          <p:spPr>
            <a:xfrm>
              <a:off x="8733908" y="5004534"/>
              <a:ext cx="117907" cy="118273"/>
            </a:xfrm>
            <a:custGeom>
              <a:avLst/>
              <a:gdLst/>
              <a:ahLst/>
              <a:cxnLst/>
              <a:rect l="l" t="t" r="r" b="b"/>
              <a:pathLst>
                <a:path w="9354" h="9383" extrusionOk="0">
                  <a:moveTo>
                    <a:pt x="4692" y="0"/>
                  </a:moveTo>
                  <a:lnTo>
                    <a:pt x="4214" y="30"/>
                  </a:lnTo>
                  <a:lnTo>
                    <a:pt x="3766" y="90"/>
                  </a:lnTo>
                  <a:lnTo>
                    <a:pt x="3318" y="209"/>
                  </a:lnTo>
                  <a:lnTo>
                    <a:pt x="2869" y="329"/>
                  </a:lnTo>
                  <a:lnTo>
                    <a:pt x="2481" y="538"/>
                  </a:lnTo>
                  <a:lnTo>
                    <a:pt x="2092" y="747"/>
                  </a:lnTo>
                  <a:lnTo>
                    <a:pt x="1734" y="986"/>
                  </a:lnTo>
                  <a:lnTo>
                    <a:pt x="1405" y="1285"/>
                  </a:lnTo>
                  <a:lnTo>
                    <a:pt x="1106" y="1584"/>
                  </a:lnTo>
                  <a:lnTo>
                    <a:pt x="837" y="1912"/>
                  </a:lnTo>
                  <a:lnTo>
                    <a:pt x="598" y="2301"/>
                  </a:lnTo>
                  <a:lnTo>
                    <a:pt x="419" y="2689"/>
                  </a:lnTo>
                  <a:lnTo>
                    <a:pt x="240" y="3108"/>
                  </a:lnTo>
                  <a:lnTo>
                    <a:pt x="120" y="3526"/>
                  </a:lnTo>
                  <a:lnTo>
                    <a:pt x="31" y="3974"/>
                  </a:lnTo>
                  <a:lnTo>
                    <a:pt x="1" y="4452"/>
                  </a:lnTo>
                  <a:lnTo>
                    <a:pt x="1" y="4960"/>
                  </a:lnTo>
                  <a:lnTo>
                    <a:pt x="31" y="5438"/>
                  </a:lnTo>
                  <a:lnTo>
                    <a:pt x="120" y="5916"/>
                  </a:lnTo>
                  <a:lnTo>
                    <a:pt x="270" y="6365"/>
                  </a:lnTo>
                  <a:lnTo>
                    <a:pt x="449" y="6783"/>
                  </a:lnTo>
                  <a:lnTo>
                    <a:pt x="658" y="7171"/>
                  </a:lnTo>
                  <a:lnTo>
                    <a:pt x="927" y="7560"/>
                  </a:lnTo>
                  <a:lnTo>
                    <a:pt x="1196" y="7888"/>
                  </a:lnTo>
                  <a:lnTo>
                    <a:pt x="1525" y="8217"/>
                  </a:lnTo>
                  <a:lnTo>
                    <a:pt x="1883" y="8486"/>
                  </a:lnTo>
                  <a:lnTo>
                    <a:pt x="2242" y="8755"/>
                  </a:lnTo>
                  <a:lnTo>
                    <a:pt x="2660" y="8964"/>
                  </a:lnTo>
                  <a:lnTo>
                    <a:pt x="3078" y="9114"/>
                  </a:lnTo>
                  <a:lnTo>
                    <a:pt x="3527" y="9263"/>
                  </a:lnTo>
                  <a:lnTo>
                    <a:pt x="4005" y="9353"/>
                  </a:lnTo>
                  <a:lnTo>
                    <a:pt x="4513" y="9382"/>
                  </a:lnTo>
                  <a:lnTo>
                    <a:pt x="4991" y="9382"/>
                  </a:lnTo>
                  <a:lnTo>
                    <a:pt x="5499" y="9323"/>
                  </a:lnTo>
                  <a:lnTo>
                    <a:pt x="5947" y="9203"/>
                  </a:lnTo>
                  <a:lnTo>
                    <a:pt x="6395" y="9084"/>
                  </a:lnTo>
                  <a:lnTo>
                    <a:pt x="6814" y="8874"/>
                  </a:lnTo>
                  <a:lnTo>
                    <a:pt x="7202" y="8665"/>
                  </a:lnTo>
                  <a:lnTo>
                    <a:pt x="7590" y="8396"/>
                  </a:lnTo>
                  <a:lnTo>
                    <a:pt x="7919" y="8127"/>
                  </a:lnTo>
                  <a:lnTo>
                    <a:pt x="8218" y="7799"/>
                  </a:lnTo>
                  <a:lnTo>
                    <a:pt x="8517" y="7440"/>
                  </a:lnTo>
                  <a:lnTo>
                    <a:pt x="8756" y="7052"/>
                  </a:lnTo>
                  <a:lnTo>
                    <a:pt x="8965" y="6633"/>
                  </a:lnTo>
                  <a:lnTo>
                    <a:pt x="9114" y="6215"/>
                  </a:lnTo>
                  <a:lnTo>
                    <a:pt x="9234" y="5767"/>
                  </a:lnTo>
                  <a:lnTo>
                    <a:pt x="9323" y="5289"/>
                  </a:lnTo>
                  <a:lnTo>
                    <a:pt x="9353" y="4781"/>
                  </a:lnTo>
                  <a:lnTo>
                    <a:pt x="9323" y="4303"/>
                  </a:lnTo>
                  <a:lnTo>
                    <a:pt x="9264" y="3795"/>
                  </a:lnTo>
                  <a:lnTo>
                    <a:pt x="9174" y="3347"/>
                  </a:lnTo>
                  <a:lnTo>
                    <a:pt x="9025" y="2898"/>
                  </a:lnTo>
                  <a:lnTo>
                    <a:pt x="8845" y="2480"/>
                  </a:lnTo>
                  <a:lnTo>
                    <a:pt x="8606" y="2092"/>
                  </a:lnTo>
                  <a:lnTo>
                    <a:pt x="8337" y="1733"/>
                  </a:lnTo>
                  <a:lnTo>
                    <a:pt x="8039" y="1404"/>
                  </a:lnTo>
                  <a:lnTo>
                    <a:pt x="7710" y="1076"/>
                  </a:lnTo>
                  <a:lnTo>
                    <a:pt x="7351" y="807"/>
                  </a:lnTo>
                  <a:lnTo>
                    <a:pt x="6963" y="568"/>
                  </a:lnTo>
                  <a:lnTo>
                    <a:pt x="6574" y="388"/>
                  </a:lnTo>
                  <a:lnTo>
                    <a:pt x="6126" y="239"/>
                  </a:lnTo>
                  <a:lnTo>
                    <a:pt x="5678" y="120"/>
                  </a:lnTo>
                  <a:lnTo>
                    <a:pt x="5200" y="30"/>
                  </a:lnTo>
                  <a:lnTo>
                    <a:pt x="469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27"/>
            <p:cNvSpPr/>
            <p:nvPr/>
          </p:nvSpPr>
          <p:spPr>
            <a:xfrm>
              <a:off x="8786270" y="4860270"/>
              <a:ext cx="115260" cy="115273"/>
            </a:xfrm>
            <a:custGeom>
              <a:avLst/>
              <a:gdLst/>
              <a:ahLst/>
              <a:cxnLst/>
              <a:rect l="l" t="t" r="r" b="b"/>
              <a:pathLst>
                <a:path w="9144" h="9145" extrusionOk="0">
                  <a:moveTo>
                    <a:pt x="4422" y="1"/>
                  </a:moveTo>
                  <a:lnTo>
                    <a:pt x="3974" y="31"/>
                  </a:lnTo>
                  <a:lnTo>
                    <a:pt x="3556" y="120"/>
                  </a:lnTo>
                  <a:lnTo>
                    <a:pt x="3138" y="240"/>
                  </a:lnTo>
                  <a:lnTo>
                    <a:pt x="2719" y="419"/>
                  </a:lnTo>
                  <a:lnTo>
                    <a:pt x="2361" y="599"/>
                  </a:lnTo>
                  <a:lnTo>
                    <a:pt x="2002" y="838"/>
                  </a:lnTo>
                  <a:lnTo>
                    <a:pt x="1644" y="1106"/>
                  </a:lnTo>
                  <a:lnTo>
                    <a:pt x="1345" y="1405"/>
                  </a:lnTo>
                  <a:lnTo>
                    <a:pt x="1046" y="1734"/>
                  </a:lnTo>
                  <a:lnTo>
                    <a:pt x="777" y="2063"/>
                  </a:lnTo>
                  <a:lnTo>
                    <a:pt x="568" y="2421"/>
                  </a:lnTo>
                  <a:lnTo>
                    <a:pt x="359" y="2810"/>
                  </a:lnTo>
                  <a:lnTo>
                    <a:pt x="209" y="3228"/>
                  </a:lnTo>
                  <a:lnTo>
                    <a:pt x="90" y="3646"/>
                  </a:lnTo>
                  <a:lnTo>
                    <a:pt x="30" y="4065"/>
                  </a:lnTo>
                  <a:lnTo>
                    <a:pt x="0" y="4513"/>
                  </a:lnTo>
                  <a:lnTo>
                    <a:pt x="0" y="4961"/>
                  </a:lnTo>
                  <a:lnTo>
                    <a:pt x="90" y="5409"/>
                  </a:lnTo>
                  <a:lnTo>
                    <a:pt x="179" y="5857"/>
                  </a:lnTo>
                  <a:lnTo>
                    <a:pt x="329" y="6276"/>
                  </a:lnTo>
                  <a:lnTo>
                    <a:pt x="538" y="6664"/>
                  </a:lnTo>
                  <a:lnTo>
                    <a:pt x="777" y="7053"/>
                  </a:lnTo>
                  <a:lnTo>
                    <a:pt x="1046" y="7411"/>
                  </a:lnTo>
                  <a:lnTo>
                    <a:pt x="1345" y="7740"/>
                  </a:lnTo>
                  <a:lnTo>
                    <a:pt x="1673" y="8069"/>
                  </a:lnTo>
                  <a:lnTo>
                    <a:pt x="2032" y="8337"/>
                  </a:lnTo>
                  <a:lnTo>
                    <a:pt x="2391" y="8577"/>
                  </a:lnTo>
                  <a:lnTo>
                    <a:pt x="2809" y="8756"/>
                  </a:lnTo>
                  <a:lnTo>
                    <a:pt x="3227" y="8935"/>
                  </a:lnTo>
                  <a:lnTo>
                    <a:pt x="3646" y="9055"/>
                  </a:lnTo>
                  <a:lnTo>
                    <a:pt x="4094" y="9114"/>
                  </a:lnTo>
                  <a:lnTo>
                    <a:pt x="4572" y="9144"/>
                  </a:lnTo>
                  <a:lnTo>
                    <a:pt x="5020" y="9114"/>
                  </a:lnTo>
                  <a:lnTo>
                    <a:pt x="5468" y="9055"/>
                  </a:lnTo>
                  <a:lnTo>
                    <a:pt x="5916" y="8935"/>
                  </a:lnTo>
                  <a:lnTo>
                    <a:pt x="6335" y="8756"/>
                  </a:lnTo>
                  <a:lnTo>
                    <a:pt x="6723" y="8577"/>
                  </a:lnTo>
                  <a:lnTo>
                    <a:pt x="7112" y="8337"/>
                  </a:lnTo>
                  <a:lnTo>
                    <a:pt x="7470" y="8039"/>
                  </a:lnTo>
                  <a:lnTo>
                    <a:pt x="7799" y="7740"/>
                  </a:lnTo>
                  <a:lnTo>
                    <a:pt x="8098" y="7411"/>
                  </a:lnTo>
                  <a:lnTo>
                    <a:pt x="8367" y="7053"/>
                  </a:lnTo>
                  <a:lnTo>
                    <a:pt x="8606" y="6664"/>
                  </a:lnTo>
                  <a:lnTo>
                    <a:pt x="8785" y="6276"/>
                  </a:lnTo>
                  <a:lnTo>
                    <a:pt x="8934" y="5857"/>
                  </a:lnTo>
                  <a:lnTo>
                    <a:pt x="9054" y="5409"/>
                  </a:lnTo>
                  <a:lnTo>
                    <a:pt x="9114" y="4961"/>
                  </a:lnTo>
                  <a:lnTo>
                    <a:pt x="9144" y="4513"/>
                  </a:lnTo>
                  <a:lnTo>
                    <a:pt x="9114" y="4035"/>
                  </a:lnTo>
                  <a:lnTo>
                    <a:pt x="9024" y="3587"/>
                  </a:lnTo>
                  <a:lnTo>
                    <a:pt x="8904" y="3168"/>
                  </a:lnTo>
                  <a:lnTo>
                    <a:pt x="8725" y="2750"/>
                  </a:lnTo>
                  <a:lnTo>
                    <a:pt x="8516" y="2332"/>
                  </a:lnTo>
                  <a:lnTo>
                    <a:pt x="8277" y="1973"/>
                  </a:lnTo>
                  <a:lnTo>
                    <a:pt x="7978" y="1614"/>
                  </a:lnTo>
                  <a:lnTo>
                    <a:pt x="7679" y="1286"/>
                  </a:lnTo>
                  <a:lnTo>
                    <a:pt x="7351" y="987"/>
                  </a:lnTo>
                  <a:lnTo>
                    <a:pt x="6992" y="748"/>
                  </a:lnTo>
                  <a:lnTo>
                    <a:pt x="6604" y="509"/>
                  </a:lnTo>
                  <a:lnTo>
                    <a:pt x="6185" y="330"/>
                  </a:lnTo>
                  <a:lnTo>
                    <a:pt x="5767" y="180"/>
                  </a:lnTo>
                  <a:lnTo>
                    <a:pt x="5319" y="61"/>
                  </a:lnTo>
                  <a:lnTo>
                    <a:pt x="487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27"/>
            <p:cNvSpPr/>
            <p:nvPr/>
          </p:nvSpPr>
          <p:spPr>
            <a:xfrm>
              <a:off x="9028450" y="4614334"/>
              <a:ext cx="111491" cy="111491"/>
            </a:xfrm>
            <a:custGeom>
              <a:avLst/>
              <a:gdLst/>
              <a:ahLst/>
              <a:cxnLst/>
              <a:rect l="l" t="t" r="r" b="b"/>
              <a:pathLst>
                <a:path w="8845" h="8845" extrusionOk="0">
                  <a:moveTo>
                    <a:pt x="4363" y="0"/>
                  </a:moveTo>
                  <a:lnTo>
                    <a:pt x="3914" y="30"/>
                  </a:lnTo>
                  <a:lnTo>
                    <a:pt x="3496" y="120"/>
                  </a:lnTo>
                  <a:lnTo>
                    <a:pt x="3078" y="239"/>
                  </a:lnTo>
                  <a:lnTo>
                    <a:pt x="2689" y="389"/>
                  </a:lnTo>
                  <a:lnTo>
                    <a:pt x="2301" y="598"/>
                  </a:lnTo>
                  <a:lnTo>
                    <a:pt x="1942" y="837"/>
                  </a:lnTo>
                  <a:lnTo>
                    <a:pt x="1584" y="1076"/>
                  </a:lnTo>
                  <a:lnTo>
                    <a:pt x="1285" y="1375"/>
                  </a:lnTo>
                  <a:lnTo>
                    <a:pt x="986" y="1703"/>
                  </a:lnTo>
                  <a:lnTo>
                    <a:pt x="747" y="2062"/>
                  </a:lnTo>
                  <a:lnTo>
                    <a:pt x="538" y="2420"/>
                  </a:lnTo>
                  <a:lnTo>
                    <a:pt x="329" y="2809"/>
                  </a:lnTo>
                  <a:lnTo>
                    <a:pt x="209" y="3197"/>
                  </a:lnTo>
                  <a:lnTo>
                    <a:pt x="90" y="3616"/>
                  </a:lnTo>
                  <a:lnTo>
                    <a:pt x="30" y="4064"/>
                  </a:lnTo>
                  <a:lnTo>
                    <a:pt x="0" y="4482"/>
                  </a:lnTo>
                  <a:lnTo>
                    <a:pt x="60" y="4930"/>
                  </a:lnTo>
                  <a:lnTo>
                    <a:pt x="120" y="5349"/>
                  </a:lnTo>
                  <a:lnTo>
                    <a:pt x="239" y="5767"/>
                  </a:lnTo>
                  <a:lnTo>
                    <a:pt x="389" y="6185"/>
                  </a:lnTo>
                  <a:lnTo>
                    <a:pt x="598" y="6574"/>
                  </a:lnTo>
                  <a:lnTo>
                    <a:pt x="837" y="6932"/>
                  </a:lnTo>
                  <a:lnTo>
                    <a:pt x="1106" y="7261"/>
                  </a:lnTo>
                  <a:lnTo>
                    <a:pt x="1404" y="7560"/>
                  </a:lnTo>
                  <a:lnTo>
                    <a:pt x="1703" y="7859"/>
                  </a:lnTo>
                  <a:lnTo>
                    <a:pt x="2062" y="8098"/>
                  </a:lnTo>
                  <a:lnTo>
                    <a:pt x="2420" y="8337"/>
                  </a:lnTo>
                  <a:lnTo>
                    <a:pt x="2809" y="8516"/>
                  </a:lnTo>
                  <a:lnTo>
                    <a:pt x="3227" y="8665"/>
                  </a:lnTo>
                  <a:lnTo>
                    <a:pt x="3646" y="8755"/>
                  </a:lnTo>
                  <a:lnTo>
                    <a:pt x="4064" y="8815"/>
                  </a:lnTo>
                  <a:lnTo>
                    <a:pt x="4512" y="8845"/>
                  </a:lnTo>
                  <a:lnTo>
                    <a:pt x="4930" y="8815"/>
                  </a:lnTo>
                  <a:lnTo>
                    <a:pt x="5379" y="8725"/>
                  </a:lnTo>
                  <a:lnTo>
                    <a:pt x="5797" y="8606"/>
                  </a:lnTo>
                  <a:lnTo>
                    <a:pt x="6185" y="8456"/>
                  </a:lnTo>
                  <a:lnTo>
                    <a:pt x="6574" y="8247"/>
                  </a:lnTo>
                  <a:lnTo>
                    <a:pt x="6932" y="8038"/>
                  </a:lnTo>
                  <a:lnTo>
                    <a:pt x="7261" y="7769"/>
                  </a:lnTo>
                  <a:lnTo>
                    <a:pt x="7590" y="7470"/>
                  </a:lnTo>
                  <a:lnTo>
                    <a:pt x="7859" y="7142"/>
                  </a:lnTo>
                  <a:lnTo>
                    <a:pt x="8128" y="6813"/>
                  </a:lnTo>
                  <a:lnTo>
                    <a:pt x="8337" y="6424"/>
                  </a:lnTo>
                  <a:lnTo>
                    <a:pt x="8516" y="6036"/>
                  </a:lnTo>
                  <a:lnTo>
                    <a:pt x="8665" y="5647"/>
                  </a:lnTo>
                  <a:lnTo>
                    <a:pt x="8785" y="5229"/>
                  </a:lnTo>
                  <a:lnTo>
                    <a:pt x="8845" y="4781"/>
                  </a:lnTo>
                  <a:lnTo>
                    <a:pt x="8845" y="4363"/>
                  </a:lnTo>
                  <a:lnTo>
                    <a:pt x="8815" y="3914"/>
                  </a:lnTo>
                  <a:lnTo>
                    <a:pt x="8755" y="3496"/>
                  </a:lnTo>
                  <a:lnTo>
                    <a:pt x="8635" y="3078"/>
                  </a:lnTo>
                  <a:lnTo>
                    <a:pt x="8456" y="2659"/>
                  </a:lnTo>
                  <a:lnTo>
                    <a:pt x="8277" y="2301"/>
                  </a:lnTo>
                  <a:lnTo>
                    <a:pt x="8038" y="1912"/>
                  </a:lnTo>
                  <a:lnTo>
                    <a:pt x="7769" y="1584"/>
                  </a:lnTo>
                  <a:lnTo>
                    <a:pt x="7470" y="1285"/>
                  </a:lnTo>
                  <a:lnTo>
                    <a:pt x="7141" y="986"/>
                  </a:lnTo>
                  <a:lnTo>
                    <a:pt x="6813" y="747"/>
                  </a:lnTo>
                  <a:lnTo>
                    <a:pt x="6454" y="508"/>
                  </a:lnTo>
                  <a:lnTo>
                    <a:pt x="6066" y="329"/>
                  </a:lnTo>
                  <a:lnTo>
                    <a:pt x="5647" y="179"/>
                  </a:lnTo>
                  <a:lnTo>
                    <a:pt x="5229" y="90"/>
                  </a:lnTo>
                  <a:lnTo>
                    <a:pt x="4811" y="30"/>
                  </a:lnTo>
                  <a:lnTo>
                    <a:pt x="436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27"/>
            <p:cNvSpPr/>
            <p:nvPr/>
          </p:nvSpPr>
          <p:spPr>
            <a:xfrm>
              <a:off x="8835606" y="4713006"/>
              <a:ext cx="103588" cy="103588"/>
            </a:xfrm>
            <a:custGeom>
              <a:avLst/>
              <a:gdLst/>
              <a:ahLst/>
              <a:cxnLst/>
              <a:rect l="l" t="t" r="r" b="b"/>
              <a:pathLst>
                <a:path w="8218" h="8218" extrusionOk="0">
                  <a:moveTo>
                    <a:pt x="4094" y="1"/>
                  </a:moveTo>
                  <a:lnTo>
                    <a:pt x="3676" y="31"/>
                  </a:lnTo>
                  <a:lnTo>
                    <a:pt x="3257" y="90"/>
                  </a:lnTo>
                  <a:lnTo>
                    <a:pt x="2839" y="180"/>
                  </a:lnTo>
                  <a:lnTo>
                    <a:pt x="2451" y="329"/>
                  </a:lnTo>
                  <a:lnTo>
                    <a:pt x="2092" y="509"/>
                  </a:lnTo>
                  <a:lnTo>
                    <a:pt x="1763" y="718"/>
                  </a:lnTo>
                  <a:lnTo>
                    <a:pt x="1435" y="957"/>
                  </a:lnTo>
                  <a:lnTo>
                    <a:pt x="1136" y="1226"/>
                  </a:lnTo>
                  <a:lnTo>
                    <a:pt x="897" y="1495"/>
                  </a:lnTo>
                  <a:lnTo>
                    <a:pt x="658" y="1823"/>
                  </a:lnTo>
                  <a:lnTo>
                    <a:pt x="449" y="2182"/>
                  </a:lnTo>
                  <a:lnTo>
                    <a:pt x="299" y="2541"/>
                  </a:lnTo>
                  <a:lnTo>
                    <a:pt x="180" y="2929"/>
                  </a:lnTo>
                  <a:lnTo>
                    <a:pt x="60" y="3347"/>
                  </a:lnTo>
                  <a:lnTo>
                    <a:pt x="30" y="3766"/>
                  </a:lnTo>
                  <a:lnTo>
                    <a:pt x="0" y="4214"/>
                  </a:lnTo>
                  <a:lnTo>
                    <a:pt x="30" y="4632"/>
                  </a:lnTo>
                  <a:lnTo>
                    <a:pt x="90" y="5021"/>
                  </a:lnTo>
                  <a:lnTo>
                    <a:pt x="210" y="5409"/>
                  </a:lnTo>
                  <a:lnTo>
                    <a:pt x="329" y="5768"/>
                  </a:lnTo>
                  <a:lnTo>
                    <a:pt x="508" y="6126"/>
                  </a:lnTo>
                  <a:lnTo>
                    <a:pt x="688" y="6455"/>
                  </a:lnTo>
                  <a:lnTo>
                    <a:pt x="927" y="6754"/>
                  </a:lnTo>
                  <a:lnTo>
                    <a:pt x="1166" y="7023"/>
                  </a:lnTo>
                  <a:lnTo>
                    <a:pt x="1465" y="7292"/>
                  </a:lnTo>
                  <a:lnTo>
                    <a:pt x="1763" y="7531"/>
                  </a:lnTo>
                  <a:lnTo>
                    <a:pt x="2092" y="7710"/>
                  </a:lnTo>
                  <a:lnTo>
                    <a:pt x="2421" y="7889"/>
                  </a:lnTo>
                  <a:lnTo>
                    <a:pt x="2779" y="8009"/>
                  </a:lnTo>
                  <a:lnTo>
                    <a:pt x="3168" y="8128"/>
                  </a:lnTo>
                  <a:lnTo>
                    <a:pt x="3586" y="8188"/>
                  </a:lnTo>
                  <a:lnTo>
                    <a:pt x="4004" y="8218"/>
                  </a:lnTo>
                  <a:lnTo>
                    <a:pt x="4423" y="8218"/>
                  </a:lnTo>
                  <a:lnTo>
                    <a:pt x="4871" y="8158"/>
                  </a:lnTo>
                  <a:lnTo>
                    <a:pt x="5259" y="8068"/>
                  </a:lnTo>
                  <a:lnTo>
                    <a:pt x="5648" y="7949"/>
                  </a:lnTo>
                  <a:lnTo>
                    <a:pt x="6036" y="7799"/>
                  </a:lnTo>
                  <a:lnTo>
                    <a:pt x="6365" y="7590"/>
                  </a:lnTo>
                  <a:lnTo>
                    <a:pt x="6694" y="7381"/>
                  </a:lnTo>
                  <a:lnTo>
                    <a:pt x="6992" y="7112"/>
                  </a:lnTo>
                  <a:lnTo>
                    <a:pt x="7261" y="6813"/>
                  </a:lnTo>
                  <a:lnTo>
                    <a:pt x="7500" y="6515"/>
                  </a:lnTo>
                  <a:lnTo>
                    <a:pt x="7710" y="6186"/>
                  </a:lnTo>
                  <a:lnTo>
                    <a:pt x="7889" y="5798"/>
                  </a:lnTo>
                  <a:lnTo>
                    <a:pt x="8038" y="5439"/>
                  </a:lnTo>
                  <a:lnTo>
                    <a:pt x="8128" y="5021"/>
                  </a:lnTo>
                  <a:lnTo>
                    <a:pt x="8218" y="4602"/>
                  </a:lnTo>
                  <a:lnTo>
                    <a:pt x="8218" y="4184"/>
                  </a:lnTo>
                  <a:lnTo>
                    <a:pt x="8218" y="3736"/>
                  </a:lnTo>
                  <a:lnTo>
                    <a:pt x="8158" y="3317"/>
                  </a:lnTo>
                  <a:lnTo>
                    <a:pt x="8068" y="2899"/>
                  </a:lnTo>
                  <a:lnTo>
                    <a:pt x="7919" y="2511"/>
                  </a:lnTo>
                  <a:lnTo>
                    <a:pt x="7769" y="2152"/>
                  </a:lnTo>
                  <a:lnTo>
                    <a:pt x="7560" y="1794"/>
                  </a:lnTo>
                  <a:lnTo>
                    <a:pt x="7321" y="1495"/>
                  </a:lnTo>
                  <a:lnTo>
                    <a:pt x="7082" y="1196"/>
                  </a:lnTo>
                  <a:lnTo>
                    <a:pt x="6783" y="927"/>
                  </a:lnTo>
                  <a:lnTo>
                    <a:pt x="6455" y="688"/>
                  </a:lnTo>
                  <a:lnTo>
                    <a:pt x="6126" y="479"/>
                  </a:lnTo>
                  <a:lnTo>
                    <a:pt x="5767" y="329"/>
                  </a:lnTo>
                  <a:lnTo>
                    <a:pt x="5379" y="180"/>
                  </a:lnTo>
                  <a:lnTo>
                    <a:pt x="4961" y="90"/>
                  </a:lnTo>
                  <a:lnTo>
                    <a:pt x="4542" y="31"/>
                  </a:lnTo>
                  <a:lnTo>
                    <a:pt x="4094"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27"/>
            <p:cNvSpPr/>
            <p:nvPr/>
          </p:nvSpPr>
          <p:spPr>
            <a:xfrm>
              <a:off x="8552371" y="5107353"/>
              <a:ext cx="102088" cy="102075"/>
            </a:xfrm>
            <a:custGeom>
              <a:avLst/>
              <a:gdLst/>
              <a:ahLst/>
              <a:cxnLst/>
              <a:rect l="l" t="t" r="r" b="b"/>
              <a:pathLst>
                <a:path w="8099" h="8098" extrusionOk="0">
                  <a:moveTo>
                    <a:pt x="4094" y="0"/>
                  </a:moveTo>
                  <a:lnTo>
                    <a:pt x="3676" y="30"/>
                  </a:lnTo>
                  <a:lnTo>
                    <a:pt x="3287" y="90"/>
                  </a:lnTo>
                  <a:lnTo>
                    <a:pt x="2899" y="180"/>
                  </a:lnTo>
                  <a:lnTo>
                    <a:pt x="2511" y="299"/>
                  </a:lnTo>
                  <a:lnTo>
                    <a:pt x="2152" y="478"/>
                  </a:lnTo>
                  <a:lnTo>
                    <a:pt x="1823" y="658"/>
                  </a:lnTo>
                  <a:lnTo>
                    <a:pt x="1524" y="897"/>
                  </a:lnTo>
                  <a:lnTo>
                    <a:pt x="1226" y="1136"/>
                  </a:lnTo>
                  <a:lnTo>
                    <a:pt x="957" y="1405"/>
                  </a:lnTo>
                  <a:lnTo>
                    <a:pt x="718" y="1733"/>
                  </a:lnTo>
                  <a:lnTo>
                    <a:pt x="509" y="2062"/>
                  </a:lnTo>
                  <a:lnTo>
                    <a:pt x="329" y="2391"/>
                  </a:lnTo>
                  <a:lnTo>
                    <a:pt x="210" y="2749"/>
                  </a:lnTo>
                  <a:lnTo>
                    <a:pt x="90" y="3138"/>
                  </a:lnTo>
                  <a:lnTo>
                    <a:pt x="30" y="3526"/>
                  </a:lnTo>
                  <a:lnTo>
                    <a:pt x="1" y="3945"/>
                  </a:lnTo>
                  <a:lnTo>
                    <a:pt x="1" y="4363"/>
                  </a:lnTo>
                  <a:lnTo>
                    <a:pt x="60" y="4781"/>
                  </a:lnTo>
                  <a:lnTo>
                    <a:pt x="150" y="5199"/>
                  </a:lnTo>
                  <a:lnTo>
                    <a:pt x="270" y="5588"/>
                  </a:lnTo>
                  <a:lnTo>
                    <a:pt x="449" y="5947"/>
                  </a:lnTo>
                  <a:lnTo>
                    <a:pt x="658" y="6305"/>
                  </a:lnTo>
                  <a:lnTo>
                    <a:pt x="897" y="6604"/>
                  </a:lnTo>
                  <a:lnTo>
                    <a:pt x="1166" y="6903"/>
                  </a:lnTo>
                  <a:lnTo>
                    <a:pt x="1465" y="7172"/>
                  </a:lnTo>
                  <a:lnTo>
                    <a:pt x="1793" y="7411"/>
                  </a:lnTo>
                  <a:lnTo>
                    <a:pt x="2122" y="7620"/>
                  </a:lnTo>
                  <a:lnTo>
                    <a:pt x="2511" y="7799"/>
                  </a:lnTo>
                  <a:lnTo>
                    <a:pt x="2899" y="7948"/>
                  </a:lnTo>
                  <a:lnTo>
                    <a:pt x="3287" y="8038"/>
                  </a:lnTo>
                  <a:lnTo>
                    <a:pt x="3706" y="8098"/>
                  </a:lnTo>
                  <a:lnTo>
                    <a:pt x="4124" y="8098"/>
                  </a:lnTo>
                  <a:lnTo>
                    <a:pt x="4542" y="8068"/>
                  </a:lnTo>
                  <a:lnTo>
                    <a:pt x="4931" y="8008"/>
                  </a:lnTo>
                  <a:lnTo>
                    <a:pt x="5319" y="7889"/>
                  </a:lnTo>
                  <a:lnTo>
                    <a:pt x="5678" y="7769"/>
                  </a:lnTo>
                  <a:lnTo>
                    <a:pt x="6036" y="7590"/>
                  </a:lnTo>
                  <a:lnTo>
                    <a:pt x="6365" y="7381"/>
                  </a:lnTo>
                  <a:lnTo>
                    <a:pt x="6664" y="7142"/>
                  </a:lnTo>
                  <a:lnTo>
                    <a:pt x="6933" y="6873"/>
                  </a:lnTo>
                  <a:lnTo>
                    <a:pt x="7202" y="6574"/>
                  </a:lnTo>
                  <a:lnTo>
                    <a:pt x="7441" y="6275"/>
                  </a:lnTo>
                  <a:lnTo>
                    <a:pt x="7620" y="5947"/>
                  </a:lnTo>
                  <a:lnTo>
                    <a:pt x="7799" y="5588"/>
                  </a:lnTo>
                  <a:lnTo>
                    <a:pt x="7919" y="5229"/>
                  </a:lnTo>
                  <a:lnTo>
                    <a:pt x="8008" y="4841"/>
                  </a:lnTo>
                  <a:lnTo>
                    <a:pt x="8068" y="4423"/>
                  </a:lnTo>
                  <a:lnTo>
                    <a:pt x="8098" y="4034"/>
                  </a:lnTo>
                  <a:lnTo>
                    <a:pt x="8068" y="3616"/>
                  </a:lnTo>
                  <a:lnTo>
                    <a:pt x="8008" y="3227"/>
                  </a:lnTo>
                  <a:lnTo>
                    <a:pt x="7889" y="2839"/>
                  </a:lnTo>
                  <a:lnTo>
                    <a:pt x="7769" y="2480"/>
                  </a:lnTo>
                  <a:lnTo>
                    <a:pt x="7590" y="2122"/>
                  </a:lnTo>
                  <a:lnTo>
                    <a:pt x="7381" y="1793"/>
                  </a:lnTo>
                  <a:lnTo>
                    <a:pt x="7172" y="1494"/>
                  </a:lnTo>
                  <a:lnTo>
                    <a:pt x="6903" y="1196"/>
                  </a:lnTo>
                  <a:lnTo>
                    <a:pt x="6634" y="927"/>
                  </a:lnTo>
                  <a:lnTo>
                    <a:pt x="6305" y="717"/>
                  </a:lnTo>
                  <a:lnTo>
                    <a:pt x="5977" y="508"/>
                  </a:lnTo>
                  <a:lnTo>
                    <a:pt x="5648" y="329"/>
                  </a:lnTo>
                  <a:lnTo>
                    <a:pt x="5259" y="180"/>
                  </a:lnTo>
                  <a:lnTo>
                    <a:pt x="4871" y="90"/>
                  </a:lnTo>
                  <a:lnTo>
                    <a:pt x="4483" y="30"/>
                  </a:lnTo>
                  <a:lnTo>
                    <a:pt x="409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27"/>
            <p:cNvSpPr/>
            <p:nvPr/>
          </p:nvSpPr>
          <p:spPr>
            <a:xfrm>
              <a:off x="8596816" y="4962724"/>
              <a:ext cx="100197" cy="100197"/>
            </a:xfrm>
            <a:custGeom>
              <a:avLst/>
              <a:gdLst/>
              <a:ahLst/>
              <a:cxnLst/>
              <a:rect l="l" t="t" r="r" b="b"/>
              <a:pathLst>
                <a:path w="7949" h="7949" extrusionOk="0">
                  <a:moveTo>
                    <a:pt x="3915" y="0"/>
                  </a:moveTo>
                  <a:lnTo>
                    <a:pt x="3526" y="30"/>
                  </a:lnTo>
                  <a:lnTo>
                    <a:pt x="3138" y="90"/>
                  </a:lnTo>
                  <a:lnTo>
                    <a:pt x="2779" y="180"/>
                  </a:lnTo>
                  <a:lnTo>
                    <a:pt x="2421" y="329"/>
                  </a:lnTo>
                  <a:lnTo>
                    <a:pt x="2092" y="508"/>
                  </a:lnTo>
                  <a:lnTo>
                    <a:pt x="1763" y="717"/>
                  </a:lnTo>
                  <a:lnTo>
                    <a:pt x="1465" y="927"/>
                  </a:lnTo>
                  <a:lnTo>
                    <a:pt x="1196" y="1196"/>
                  </a:lnTo>
                  <a:lnTo>
                    <a:pt x="957" y="1464"/>
                  </a:lnTo>
                  <a:lnTo>
                    <a:pt x="718" y="1763"/>
                  </a:lnTo>
                  <a:lnTo>
                    <a:pt x="508" y="2092"/>
                  </a:lnTo>
                  <a:lnTo>
                    <a:pt x="329" y="2421"/>
                  </a:lnTo>
                  <a:lnTo>
                    <a:pt x="210" y="2779"/>
                  </a:lnTo>
                  <a:lnTo>
                    <a:pt x="90" y="3138"/>
                  </a:lnTo>
                  <a:lnTo>
                    <a:pt x="30" y="3526"/>
                  </a:lnTo>
                  <a:lnTo>
                    <a:pt x="0" y="3915"/>
                  </a:lnTo>
                  <a:lnTo>
                    <a:pt x="30" y="4303"/>
                  </a:lnTo>
                  <a:lnTo>
                    <a:pt x="90" y="4692"/>
                  </a:lnTo>
                  <a:lnTo>
                    <a:pt x="180" y="5080"/>
                  </a:lnTo>
                  <a:lnTo>
                    <a:pt x="329" y="5439"/>
                  </a:lnTo>
                  <a:lnTo>
                    <a:pt x="479" y="5797"/>
                  </a:lnTo>
                  <a:lnTo>
                    <a:pt x="688" y="6156"/>
                  </a:lnTo>
                  <a:lnTo>
                    <a:pt x="927" y="6454"/>
                  </a:lnTo>
                  <a:lnTo>
                    <a:pt x="1196" y="6753"/>
                  </a:lnTo>
                  <a:lnTo>
                    <a:pt x="1494" y="7022"/>
                  </a:lnTo>
                  <a:lnTo>
                    <a:pt x="1823" y="7261"/>
                  </a:lnTo>
                  <a:lnTo>
                    <a:pt x="2152" y="7470"/>
                  </a:lnTo>
                  <a:lnTo>
                    <a:pt x="2510" y="7620"/>
                  </a:lnTo>
                  <a:lnTo>
                    <a:pt x="2869" y="7769"/>
                  </a:lnTo>
                  <a:lnTo>
                    <a:pt x="3257" y="7859"/>
                  </a:lnTo>
                  <a:lnTo>
                    <a:pt x="3646" y="7919"/>
                  </a:lnTo>
                  <a:lnTo>
                    <a:pt x="4064" y="7948"/>
                  </a:lnTo>
                  <a:lnTo>
                    <a:pt x="4453" y="7919"/>
                  </a:lnTo>
                  <a:lnTo>
                    <a:pt x="4811" y="7859"/>
                  </a:lnTo>
                  <a:lnTo>
                    <a:pt x="5170" y="7739"/>
                  </a:lnTo>
                  <a:lnTo>
                    <a:pt x="5528" y="7590"/>
                  </a:lnTo>
                  <a:lnTo>
                    <a:pt x="5857" y="7441"/>
                  </a:lnTo>
                  <a:lnTo>
                    <a:pt x="6186" y="7231"/>
                  </a:lnTo>
                  <a:lnTo>
                    <a:pt x="6484" y="6992"/>
                  </a:lnTo>
                  <a:lnTo>
                    <a:pt x="6753" y="6723"/>
                  </a:lnTo>
                  <a:lnTo>
                    <a:pt x="7022" y="6454"/>
                  </a:lnTo>
                  <a:lnTo>
                    <a:pt x="7261" y="6156"/>
                  </a:lnTo>
                  <a:lnTo>
                    <a:pt x="7441" y="5827"/>
                  </a:lnTo>
                  <a:lnTo>
                    <a:pt x="7620" y="5498"/>
                  </a:lnTo>
                  <a:lnTo>
                    <a:pt x="7769" y="5140"/>
                  </a:lnTo>
                  <a:lnTo>
                    <a:pt x="7859" y="4781"/>
                  </a:lnTo>
                  <a:lnTo>
                    <a:pt x="7919" y="4423"/>
                  </a:lnTo>
                  <a:lnTo>
                    <a:pt x="7949" y="4034"/>
                  </a:lnTo>
                  <a:lnTo>
                    <a:pt x="7949" y="3616"/>
                  </a:lnTo>
                  <a:lnTo>
                    <a:pt x="7889" y="3227"/>
                  </a:lnTo>
                  <a:lnTo>
                    <a:pt x="7769" y="2839"/>
                  </a:lnTo>
                  <a:lnTo>
                    <a:pt x="7650" y="2480"/>
                  </a:lnTo>
                  <a:lnTo>
                    <a:pt x="7470" y="2122"/>
                  </a:lnTo>
                  <a:lnTo>
                    <a:pt x="7261" y="1793"/>
                  </a:lnTo>
                  <a:lnTo>
                    <a:pt x="7022" y="1464"/>
                  </a:lnTo>
                  <a:lnTo>
                    <a:pt x="6753" y="1166"/>
                  </a:lnTo>
                  <a:lnTo>
                    <a:pt x="6455" y="927"/>
                  </a:lnTo>
                  <a:lnTo>
                    <a:pt x="6156" y="688"/>
                  </a:lnTo>
                  <a:lnTo>
                    <a:pt x="5797" y="478"/>
                  </a:lnTo>
                  <a:lnTo>
                    <a:pt x="5439" y="299"/>
                  </a:lnTo>
                  <a:lnTo>
                    <a:pt x="5080" y="150"/>
                  </a:lnTo>
                  <a:lnTo>
                    <a:pt x="4692" y="60"/>
                  </a:lnTo>
                  <a:lnTo>
                    <a:pt x="430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27"/>
            <p:cNvSpPr/>
            <p:nvPr/>
          </p:nvSpPr>
          <p:spPr>
            <a:xfrm>
              <a:off x="8652556" y="4821106"/>
              <a:ext cx="91916" cy="91538"/>
            </a:xfrm>
            <a:custGeom>
              <a:avLst/>
              <a:gdLst/>
              <a:ahLst/>
              <a:cxnLst/>
              <a:rect l="l" t="t" r="r" b="b"/>
              <a:pathLst>
                <a:path w="7292" h="7262" extrusionOk="0">
                  <a:moveTo>
                    <a:pt x="3646" y="0"/>
                  </a:moveTo>
                  <a:lnTo>
                    <a:pt x="3228" y="30"/>
                  </a:lnTo>
                  <a:lnTo>
                    <a:pt x="2839" y="60"/>
                  </a:lnTo>
                  <a:lnTo>
                    <a:pt x="2451" y="150"/>
                  </a:lnTo>
                  <a:lnTo>
                    <a:pt x="2122" y="239"/>
                  </a:lnTo>
                  <a:lnTo>
                    <a:pt x="1794" y="389"/>
                  </a:lnTo>
                  <a:lnTo>
                    <a:pt x="1495" y="538"/>
                  </a:lnTo>
                  <a:lnTo>
                    <a:pt x="1226" y="717"/>
                  </a:lnTo>
                  <a:lnTo>
                    <a:pt x="957" y="927"/>
                  </a:lnTo>
                  <a:lnTo>
                    <a:pt x="748" y="1196"/>
                  </a:lnTo>
                  <a:lnTo>
                    <a:pt x="568" y="1464"/>
                  </a:lnTo>
                  <a:lnTo>
                    <a:pt x="389" y="1733"/>
                  </a:lnTo>
                  <a:lnTo>
                    <a:pt x="240" y="2062"/>
                  </a:lnTo>
                  <a:lnTo>
                    <a:pt x="150" y="2421"/>
                  </a:lnTo>
                  <a:lnTo>
                    <a:pt x="60" y="2779"/>
                  </a:lnTo>
                  <a:lnTo>
                    <a:pt x="1" y="3168"/>
                  </a:lnTo>
                  <a:lnTo>
                    <a:pt x="1" y="3586"/>
                  </a:lnTo>
                  <a:lnTo>
                    <a:pt x="1" y="4004"/>
                  </a:lnTo>
                  <a:lnTo>
                    <a:pt x="31" y="4393"/>
                  </a:lnTo>
                  <a:lnTo>
                    <a:pt x="120" y="4781"/>
                  </a:lnTo>
                  <a:lnTo>
                    <a:pt x="210" y="5140"/>
                  </a:lnTo>
                  <a:lnTo>
                    <a:pt x="359" y="5439"/>
                  </a:lnTo>
                  <a:lnTo>
                    <a:pt x="509" y="5737"/>
                  </a:lnTo>
                  <a:lnTo>
                    <a:pt x="688" y="6036"/>
                  </a:lnTo>
                  <a:lnTo>
                    <a:pt x="897" y="6275"/>
                  </a:lnTo>
                  <a:lnTo>
                    <a:pt x="1166" y="6484"/>
                  </a:lnTo>
                  <a:lnTo>
                    <a:pt x="1435" y="6694"/>
                  </a:lnTo>
                  <a:lnTo>
                    <a:pt x="1704" y="6843"/>
                  </a:lnTo>
                  <a:lnTo>
                    <a:pt x="2033" y="6992"/>
                  </a:lnTo>
                  <a:lnTo>
                    <a:pt x="2391" y="7112"/>
                  </a:lnTo>
                  <a:lnTo>
                    <a:pt x="2750" y="7172"/>
                  </a:lnTo>
                  <a:lnTo>
                    <a:pt x="3138" y="7231"/>
                  </a:lnTo>
                  <a:lnTo>
                    <a:pt x="3556" y="7261"/>
                  </a:lnTo>
                  <a:lnTo>
                    <a:pt x="3975" y="7231"/>
                  </a:lnTo>
                  <a:lnTo>
                    <a:pt x="4393" y="7202"/>
                  </a:lnTo>
                  <a:lnTo>
                    <a:pt x="4752" y="7142"/>
                  </a:lnTo>
                  <a:lnTo>
                    <a:pt x="5080" y="7022"/>
                  </a:lnTo>
                  <a:lnTo>
                    <a:pt x="5409" y="6903"/>
                  </a:lnTo>
                  <a:lnTo>
                    <a:pt x="5708" y="6723"/>
                  </a:lnTo>
                  <a:lnTo>
                    <a:pt x="5947" y="6544"/>
                  </a:lnTo>
                  <a:lnTo>
                    <a:pt x="6216" y="6335"/>
                  </a:lnTo>
                  <a:lnTo>
                    <a:pt x="6425" y="6066"/>
                  </a:lnTo>
                  <a:lnTo>
                    <a:pt x="6604" y="5797"/>
                  </a:lnTo>
                  <a:lnTo>
                    <a:pt x="6784" y="5498"/>
                  </a:lnTo>
                  <a:lnTo>
                    <a:pt x="6933" y="5200"/>
                  </a:lnTo>
                  <a:lnTo>
                    <a:pt x="7052" y="4841"/>
                  </a:lnTo>
                  <a:lnTo>
                    <a:pt x="7142" y="4482"/>
                  </a:lnTo>
                  <a:lnTo>
                    <a:pt x="7232" y="4094"/>
                  </a:lnTo>
                  <a:lnTo>
                    <a:pt x="7291" y="3676"/>
                  </a:lnTo>
                  <a:lnTo>
                    <a:pt x="7232" y="3257"/>
                  </a:lnTo>
                  <a:lnTo>
                    <a:pt x="7172" y="2869"/>
                  </a:lnTo>
                  <a:lnTo>
                    <a:pt x="7082" y="2510"/>
                  </a:lnTo>
                  <a:lnTo>
                    <a:pt x="6963" y="2152"/>
                  </a:lnTo>
                  <a:lnTo>
                    <a:pt x="6813" y="1823"/>
                  </a:lnTo>
                  <a:lnTo>
                    <a:pt x="6664" y="1524"/>
                  </a:lnTo>
                  <a:lnTo>
                    <a:pt x="6485" y="1255"/>
                  </a:lnTo>
                  <a:lnTo>
                    <a:pt x="6276" y="1016"/>
                  </a:lnTo>
                  <a:lnTo>
                    <a:pt x="6037" y="777"/>
                  </a:lnTo>
                  <a:lnTo>
                    <a:pt x="5768" y="598"/>
                  </a:lnTo>
                  <a:lnTo>
                    <a:pt x="5469" y="419"/>
                  </a:lnTo>
                  <a:lnTo>
                    <a:pt x="5170" y="269"/>
                  </a:lnTo>
                  <a:lnTo>
                    <a:pt x="4811" y="180"/>
                  </a:lnTo>
                  <a:lnTo>
                    <a:pt x="4453" y="90"/>
                  </a:lnTo>
                  <a:lnTo>
                    <a:pt x="4064" y="30"/>
                  </a:lnTo>
                  <a:lnTo>
                    <a:pt x="364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27"/>
            <p:cNvSpPr/>
            <p:nvPr/>
          </p:nvSpPr>
          <p:spPr>
            <a:xfrm>
              <a:off x="8893614" y="4573658"/>
              <a:ext cx="90403" cy="90781"/>
            </a:xfrm>
            <a:custGeom>
              <a:avLst/>
              <a:gdLst/>
              <a:ahLst/>
              <a:cxnLst/>
              <a:rect l="l" t="t" r="r" b="b"/>
              <a:pathLst>
                <a:path w="7172" h="7202" extrusionOk="0">
                  <a:moveTo>
                    <a:pt x="3556" y="0"/>
                  </a:moveTo>
                  <a:lnTo>
                    <a:pt x="3167" y="30"/>
                  </a:lnTo>
                  <a:lnTo>
                    <a:pt x="2779" y="90"/>
                  </a:lnTo>
                  <a:lnTo>
                    <a:pt x="2420" y="179"/>
                  </a:lnTo>
                  <a:lnTo>
                    <a:pt x="2092" y="299"/>
                  </a:lnTo>
                  <a:lnTo>
                    <a:pt x="1763" y="448"/>
                  </a:lnTo>
                  <a:lnTo>
                    <a:pt x="1464" y="628"/>
                  </a:lnTo>
                  <a:lnTo>
                    <a:pt x="1195" y="837"/>
                  </a:lnTo>
                  <a:lnTo>
                    <a:pt x="956" y="1076"/>
                  </a:lnTo>
                  <a:lnTo>
                    <a:pt x="717" y="1315"/>
                  </a:lnTo>
                  <a:lnTo>
                    <a:pt x="508" y="1614"/>
                  </a:lnTo>
                  <a:lnTo>
                    <a:pt x="359" y="1912"/>
                  </a:lnTo>
                  <a:lnTo>
                    <a:pt x="209" y="2241"/>
                  </a:lnTo>
                  <a:lnTo>
                    <a:pt x="90" y="2570"/>
                  </a:lnTo>
                  <a:lnTo>
                    <a:pt x="30" y="2928"/>
                  </a:lnTo>
                  <a:lnTo>
                    <a:pt x="0" y="3317"/>
                  </a:lnTo>
                  <a:lnTo>
                    <a:pt x="0" y="3675"/>
                  </a:lnTo>
                  <a:lnTo>
                    <a:pt x="30" y="4094"/>
                  </a:lnTo>
                  <a:lnTo>
                    <a:pt x="90" y="4452"/>
                  </a:lnTo>
                  <a:lnTo>
                    <a:pt x="149" y="4811"/>
                  </a:lnTo>
                  <a:lnTo>
                    <a:pt x="269" y="5139"/>
                  </a:lnTo>
                  <a:lnTo>
                    <a:pt x="388" y="5438"/>
                  </a:lnTo>
                  <a:lnTo>
                    <a:pt x="568" y="5707"/>
                  </a:lnTo>
                  <a:lnTo>
                    <a:pt x="747" y="5976"/>
                  </a:lnTo>
                  <a:lnTo>
                    <a:pt x="956" y="6185"/>
                  </a:lnTo>
                  <a:lnTo>
                    <a:pt x="1165" y="6394"/>
                  </a:lnTo>
                  <a:lnTo>
                    <a:pt x="1434" y="6574"/>
                  </a:lnTo>
                  <a:lnTo>
                    <a:pt x="1703" y="6753"/>
                  </a:lnTo>
                  <a:lnTo>
                    <a:pt x="2002" y="6873"/>
                  </a:lnTo>
                  <a:lnTo>
                    <a:pt x="2331" y="6992"/>
                  </a:lnTo>
                  <a:lnTo>
                    <a:pt x="2689" y="7082"/>
                  </a:lnTo>
                  <a:lnTo>
                    <a:pt x="3048" y="7141"/>
                  </a:lnTo>
                  <a:lnTo>
                    <a:pt x="3436" y="7171"/>
                  </a:lnTo>
                  <a:lnTo>
                    <a:pt x="3825" y="7201"/>
                  </a:lnTo>
                  <a:lnTo>
                    <a:pt x="4183" y="7141"/>
                  </a:lnTo>
                  <a:lnTo>
                    <a:pt x="4542" y="7082"/>
                  </a:lnTo>
                  <a:lnTo>
                    <a:pt x="4900" y="6992"/>
                  </a:lnTo>
                  <a:lnTo>
                    <a:pt x="5229" y="6843"/>
                  </a:lnTo>
                  <a:lnTo>
                    <a:pt x="5528" y="6663"/>
                  </a:lnTo>
                  <a:lnTo>
                    <a:pt x="5797" y="6484"/>
                  </a:lnTo>
                  <a:lnTo>
                    <a:pt x="6066" y="6245"/>
                  </a:lnTo>
                  <a:lnTo>
                    <a:pt x="6305" y="6006"/>
                  </a:lnTo>
                  <a:lnTo>
                    <a:pt x="6514" y="5737"/>
                  </a:lnTo>
                  <a:lnTo>
                    <a:pt x="6693" y="5438"/>
                  </a:lnTo>
                  <a:lnTo>
                    <a:pt x="6872" y="5110"/>
                  </a:lnTo>
                  <a:lnTo>
                    <a:pt x="6992" y="4781"/>
                  </a:lnTo>
                  <a:lnTo>
                    <a:pt x="7082" y="4422"/>
                  </a:lnTo>
                  <a:lnTo>
                    <a:pt x="7141" y="4034"/>
                  </a:lnTo>
                  <a:lnTo>
                    <a:pt x="7171" y="3645"/>
                  </a:lnTo>
                  <a:lnTo>
                    <a:pt x="7141" y="3287"/>
                  </a:lnTo>
                  <a:lnTo>
                    <a:pt x="7112" y="2898"/>
                  </a:lnTo>
                  <a:lnTo>
                    <a:pt x="7022" y="2540"/>
                  </a:lnTo>
                  <a:lnTo>
                    <a:pt x="6902" y="2211"/>
                  </a:lnTo>
                  <a:lnTo>
                    <a:pt x="6753" y="1883"/>
                  </a:lnTo>
                  <a:lnTo>
                    <a:pt x="6574" y="1584"/>
                  </a:lnTo>
                  <a:lnTo>
                    <a:pt x="6394" y="1315"/>
                  </a:lnTo>
                  <a:lnTo>
                    <a:pt x="6155" y="1046"/>
                  </a:lnTo>
                  <a:lnTo>
                    <a:pt x="5886" y="807"/>
                  </a:lnTo>
                  <a:lnTo>
                    <a:pt x="5617" y="598"/>
                  </a:lnTo>
                  <a:lnTo>
                    <a:pt x="5319" y="418"/>
                  </a:lnTo>
                  <a:lnTo>
                    <a:pt x="4990" y="269"/>
                  </a:lnTo>
                  <a:lnTo>
                    <a:pt x="4661" y="179"/>
                  </a:lnTo>
                  <a:lnTo>
                    <a:pt x="4303" y="90"/>
                  </a:lnTo>
                  <a:lnTo>
                    <a:pt x="3944" y="30"/>
                  </a:lnTo>
                  <a:lnTo>
                    <a:pt x="355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27"/>
            <p:cNvSpPr/>
            <p:nvPr/>
          </p:nvSpPr>
          <p:spPr>
            <a:xfrm>
              <a:off x="8700770" y="4680624"/>
              <a:ext cx="88903" cy="80987"/>
            </a:xfrm>
            <a:custGeom>
              <a:avLst/>
              <a:gdLst/>
              <a:ahLst/>
              <a:cxnLst/>
              <a:rect l="l" t="t" r="r" b="b"/>
              <a:pathLst>
                <a:path w="7053" h="6425" extrusionOk="0">
                  <a:moveTo>
                    <a:pt x="2809" y="0"/>
                  </a:moveTo>
                  <a:lnTo>
                    <a:pt x="2480" y="30"/>
                  </a:lnTo>
                  <a:lnTo>
                    <a:pt x="2152" y="90"/>
                  </a:lnTo>
                  <a:lnTo>
                    <a:pt x="1853" y="149"/>
                  </a:lnTo>
                  <a:lnTo>
                    <a:pt x="1584" y="269"/>
                  </a:lnTo>
                  <a:lnTo>
                    <a:pt x="1315" y="448"/>
                  </a:lnTo>
                  <a:lnTo>
                    <a:pt x="1076" y="628"/>
                  </a:lnTo>
                  <a:lnTo>
                    <a:pt x="837" y="837"/>
                  </a:lnTo>
                  <a:lnTo>
                    <a:pt x="658" y="1046"/>
                  </a:lnTo>
                  <a:lnTo>
                    <a:pt x="478" y="1315"/>
                  </a:lnTo>
                  <a:lnTo>
                    <a:pt x="329" y="1614"/>
                  </a:lnTo>
                  <a:lnTo>
                    <a:pt x="210" y="1912"/>
                  </a:lnTo>
                  <a:lnTo>
                    <a:pt x="120" y="2241"/>
                  </a:lnTo>
                  <a:lnTo>
                    <a:pt x="30" y="2570"/>
                  </a:lnTo>
                  <a:lnTo>
                    <a:pt x="0" y="2928"/>
                  </a:lnTo>
                  <a:lnTo>
                    <a:pt x="0" y="3287"/>
                  </a:lnTo>
                  <a:lnTo>
                    <a:pt x="30" y="3645"/>
                  </a:lnTo>
                  <a:lnTo>
                    <a:pt x="90" y="4004"/>
                  </a:lnTo>
                  <a:lnTo>
                    <a:pt x="150" y="4333"/>
                  </a:lnTo>
                  <a:lnTo>
                    <a:pt x="269" y="4661"/>
                  </a:lnTo>
                  <a:lnTo>
                    <a:pt x="389" y="4960"/>
                  </a:lnTo>
                  <a:lnTo>
                    <a:pt x="568" y="5229"/>
                  </a:lnTo>
                  <a:lnTo>
                    <a:pt x="747" y="5468"/>
                  </a:lnTo>
                  <a:lnTo>
                    <a:pt x="957" y="5707"/>
                  </a:lnTo>
                  <a:lnTo>
                    <a:pt x="1196" y="5916"/>
                  </a:lnTo>
                  <a:lnTo>
                    <a:pt x="1435" y="6066"/>
                  </a:lnTo>
                  <a:lnTo>
                    <a:pt x="1704" y="6215"/>
                  </a:lnTo>
                  <a:lnTo>
                    <a:pt x="2002" y="6335"/>
                  </a:lnTo>
                  <a:lnTo>
                    <a:pt x="2301" y="6394"/>
                  </a:lnTo>
                  <a:lnTo>
                    <a:pt x="2630" y="6424"/>
                  </a:lnTo>
                  <a:lnTo>
                    <a:pt x="2959" y="6424"/>
                  </a:lnTo>
                  <a:lnTo>
                    <a:pt x="3287" y="6394"/>
                  </a:lnTo>
                  <a:lnTo>
                    <a:pt x="3556" y="6335"/>
                  </a:lnTo>
                  <a:lnTo>
                    <a:pt x="3795" y="6245"/>
                  </a:lnTo>
                  <a:lnTo>
                    <a:pt x="4034" y="6125"/>
                  </a:lnTo>
                  <a:lnTo>
                    <a:pt x="4273" y="6006"/>
                  </a:lnTo>
                  <a:lnTo>
                    <a:pt x="4751" y="5707"/>
                  </a:lnTo>
                  <a:lnTo>
                    <a:pt x="5200" y="5349"/>
                  </a:lnTo>
                  <a:lnTo>
                    <a:pt x="6126" y="4542"/>
                  </a:lnTo>
                  <a:lnTo>
                    <a:pt x="6574" y="4153"/>
                  </a:lnTo>
                  <a:lnTo>
                    <a:pt x="7052" y="3795"/>
                  </a:lnTo>
                  <a:lnTo>
                    <a:pt x="7022" y="2480"/>
                  </a:lnTo>
                  <a:lnTo>
                    <a:pt x="6544" y="2122"/>
                  </a:lnTo>
                  <a:lnTo>
                    <a:pt x="6066" y="1763"/>
                  </a:lnTo>
                  <a:lnTo>
                    <a:pt x="5110" y="1016"/>
                  </a:lnTo>
                  <a:lnTo>
                    <a:pt x="4632" y="657"/>
                  </a:lnTo>
                  <a:lnTo>
                    <a:pt x="4154" y="388"/>
                  </a:lnTo>
                  <a:lnTo>
                    <a:pt x="3915" y="269"/>
                  </a:lnTo>
                  <a:lnTo>
                    <a:pt x="3676" y="149"/>
                  </a:lnTo>
                  <a:lnTo>
                    <a:pt x="3407" y="90"/>
                  </a:lnTo>
                  <a:lnTo>
                    <a:pt x="3168" y="30"/>
                  </a:lnTo>
                  <a:lnTo>
                    <a:pt x="2809"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27"/>
            <p:cNvSpPr/>
            <p:nvPr/>
          </p:nvSpPr>
          <p:spPr>
            <a:xfrm>
              <a:off x="8955756" y="4439187"/>
              <a:ext cx="76096" cy="68193"/>
            </a:xfrm>
            <a:custGeom>
              <a:avLst/>
              <a:gdLst/>
              <a:ahLst/>
              <a:cxnLst/>
              <a:rect l="l" t="t" r="r" b="b"/>
              <a:pathLst>
                <a:path w="6037" h="5410" extrusionOk="0">
                  <a:moveTo>
                    <a:pt x="2749" y="1"/>
                  </a:moveTo>
                  <a:lnTo>
                    <a:pt x="2540" y="31"/>
                  </a:lnTo>
                  <a:lnTo>
                    <a:pt x="2331" y="120"/>
                  </a:lnTo>
                  <a:lnTo>
                    <a:pt x="2122" y="210"/>
                  </a:lnTo>
                  <a:lnTo>
                    <a:pt x="1883" y="330"/>
                  </a:lnTo>
                  <a:lnTo>
                    <a:pt x="1435" y="628"/>
                  </a:lnTo>
                  <a:lnTo>
                    <a:pt x="986" y="1017"/>
                  </a:lnTo>
                  <a:lnTo>
                    <a:pt x="598" y="1405"/>
                  </a:lnTo>
                  <a:lnTo>
                    <a:pt x="448" y="1644"/>
                  </a:lnTo>
                  <a:lnTo>
                    <a:pt x="299" y="1853"/>
                  </a:lnTo>
                  <a:lnTo>
                    <a:pt x="180" y="2063"/>
                  </a:lnTo>
                  <a:lnTo>
                    <a:pt x="90" y="2272"/>
                  </a:lnTo>
                  <a:lnTo>
                    <a:pt x="30" y="2451"/>
                  </a:lnTo>
                  <a:lnTo>
                    <a:pt x="0" y="2660"/>
                  </a:lnTo>
                  <a:lnTo>
                    <a:pt x="30" y="2839"/>
                  </a:lnTo>
                  <a:lnTo>
                    <a:pt x="60" y="3049"/>
                  </a:lnTo>
                  <a:lnTo>
                    <a:pt x="150" y="3258"/>
                  </a:lnTo>
                  <a:lnTo>
                    <a:pt x="269" y="3467"/>
                  </a:lnTo>
                  <a:lnTo>
                    <a:pt x="389" y="3676"/>
                  </a:lnTo>
                  <a:lnTo>
                    <a:pt x="538" y="3915"/>
                  </a:lnTo>
                  <a:lnTo>
                    <a:pt x="927" y="4333"/>
                  </a:lnTo>
                  <a:lnTo>
                    <a:pt x="1345" y="4722"/>
                  </a:lnTo>
                  <a:lnTo>
                    <a:pt x="1793" y="5051"/>
                  </a:lnTo>
                  <a:lnTo>
                    <a:pt x="2002" y="5170"/>
                  </a:lnTo>
                  <a:lnTo>
                    <a:pt x="2241" y="5290"/>
                  </a:lnTo>
                  <a:lnTo>
                    <a:pt x="2450" y="5379"/>
                  </a:lnTo>
                  <a:lnTo>
                    <a:pt x="2660" y="5409"/>
                  </a:lnTo>
                  <a:lnTo>
                    <a:pt x="3048" y="5409"/>
                  </a:lnTo>
                  <a:lnTo>
                    <a:pt x="3227" y="5349"/>
                  </a:lnTo>
                  <a:lnTo>
                    <a:pt x="3436" y="5260"/>
                  </a:lnTo>
                  <a:lnTo>
                    <a:pt x="3855" y="5051"/>
                  </a:lnTo>
                  <a:lnTo>
                    <a:pt x="4273" y="4752"/>
                  </a:lnTo>
                  <a:lnTo>
                    <a:pt x="5140" y="4065"/>
                  </a:lnTo>
                  <a:lnTo>
                    <a:pt x="5588" y="3736"/>
                  </a:lnTo>
                  <a:lnTo>
                    <a:pt x="6006" y="3437"/>
                  </a:lnTo>
                  <a:lnTo>
                    <a:pt x="6036" y="2092"/>
                  </a:lnTo>
                  <a:lnTo>
                    <a:pt x="5618" y="1794"/>
                  </a:lnTo>
                  <a:lnTo>
                    <a:pt x="5199" y="1435"/>
                  </a:lnTo>
                  <a:lnTo>
                    <a:pt x="4363" y="718"/>
                  </a:lnTo>
                  <a:lnTo>
                    <a:pt x="3944" y="419"/>
                  </a:lnTo>
                  <a:lnTo>
                    <a:pt x="3556" y="180"/>
                  </a:lnTo>
                  <a:lnTo>
                    <a:pt x="3347" y="90"/>
                  </a:lnTo>
                  <a:lnTo>
                    <a:pt x="3138" y="31"/>
                  </a:lnTo>
                  <a:lnTo>
                    <a:pt x="295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27"/>
            <p:cNvSpPr/>
            <p:nvPr/>
          </p:nvSpPr>
          <p:spPr>
            <a:xfrm>
              <a:off x="8416401" y="5072702"/>
              <a:ext cx="67815" cy="75718"/>
            </a:xfrm>
            <a:custGeom>
              <a:avLst/>
              <a:gdLst/>
              <a:ahLst/>
              <a:cxnLst/>
              <a:rect l="l" t="t" r="r" b="b"/>
              <a:pathLst>
                <a:path w="5380" h="6007" extrusionOk="0">
                  <a:moveTo>
                    <a:pt x="2063" y="0"/>
                  </a:moveTo>
                  <a:lnTo>
                    <a:pt x="1764" y="419"/>
                  </a:lnTo>
                  <a:lnTo>
                    <a:pt x="1405" y="837"/>
                  </a:lnTo>
                  <a:lnTo>
                    <a:pt x="718" y="1674"/>
                  </a:lnTo>
                  <a:lnTo>
                    <a:pt x="419" y="2092"/>
                  </a:lnTo>
                  <a:lnTo>
                    <a:pt x="180" y="2510"/>
                  </a:lnTo>
                  <a:lnTo>
                    <a:pt x="90" y="2719"/>
                  </a:lnTo>
                  <a:lnTo>
                    <a:pt x="31" y="2929"/>
                  </a:lnTo>
                  <a:lnTo>
                    <a:pt x="1" y="3138"/>
                  </a:lnTo>
                  <a:lnTo>
                    <a:pt x="1" y="3347"/>
                  </a:lnTo>
                  <a:lnTo>
                    <a:pt x="1" y="3556"/>
                  </a:lnTo>
                  <a:lnTo>
                    <a:pt x="61" y="3735"/>
                  </a:lnTo>
                  <a:lnTo>
                    <a:pt x="150" y="3974"/>
                  </a:lnTo>
                  <a:lnTo>
                    <a:pt x="270" y="4184"/>
                  </a:lnTo>
                  <a:lnTo>
                    <a:pt x="598" y="4662"/>
                  </a:lnTo>
                  <a:lnTo>
                    <a:pt x="957" y="5080"/>
                  </a:lnTo>
                  <a:lnTo>
                    <a:pt x="1345" y="5468"/>
                  </a:lnTo>
                  <a:lnTo>
                    <a:pt x="1555" y="5618"/>
                  </a:lnTo>
                  <a:lnTo>
                    <a:pt x="1764" y="5767"/>
                  </a:lnTo>
                  <a:lnTo>
                    <a:pt x="1943" y="5887"/>
                  </a:lnTo>
                  <a:lnTo>
                    <a:pt x="2152" y="5976"/>
                  </a:lnTo>
                  <a:lnTo>
                    <a:pt x="2302" y="6006"/>
                  </a:lnTo>
                  <a:lnTo>
                    <a:pt x="2451" y="6006"/>
                  </a:lnTo>
                  <a:lnTo>
                    <a:pt x="2690" y="5976"/>
                  </a:lnTo>
                  <a:lnTo>
                    <a:pt x="2899" y="5887"/>
                  </a:lnTo>
                  <a:lnTo>
                    <a:pt x="3138" y="5797"/>
                  </a:lnTo>
                  <a:lnTo>
                    <a:pt x="3377" y="5707"/>
                  </a:lnTo>
                  <a:lnTo>
                    <a:pt x="3826" y="5409"/>
                  </a:lnTo>
                  <a:lnTo>
                    <a:pt x="4274" y="5050"/>
                  </a:lnTo>
                  <a:lnTo>
                    <a:pt x="4662" y="4662"/>
                  </a:lnTo>
                  <a:lnTo>
                    <a:pt x="4991" y="4243"/>
                  </a:lnTo>
                  <a:lnTo>
                    <a:pt x="5110" y="4034"/>
                  </a:lnTo>
                  <a:lnTo>
                    <a:pt x="5230" y="3825"/>
                  </a:lnTo>
                  <a:lnTo>
                    <a:pt x="5320" y="3616"/>
                  </a:lnTo>
                  <a:lnTo>
                    <a:pt x="5379" y="3437"/>
                  </a:lnTo>
                  <a:lnTo>
                    <a:pt x="5379" y="3227"/>
                  </a:lnTo>
                  <a:lnTo>
                    <a:pt x="5349" y="3048"/>
                  </a:lnTo>
                  <a:lnTo>
                    <a:pt x="5320" y="2839"/>
                  </a:lnTo>
                  <a:lnTo>
                    <a:pt x="5230" y="2630"/>
                  </a:lnTo>
                  <a:lnTo>
                    <a:pt x="5021" y="2211"/>
                  </a:lnTo>
                  <a:lnTo>
                    <a:pt x="4722" y="1793"/>
                  </a:lnTo>
                  <a:lnTo>
                    <a:pt x="4035" y="897"/>
                  </a:lnTo>
                  <a:lnTo>
                    <a:pt x="3706" y="449"/>
                  </a:lnTo>
                  <a:lnTo>
                    <a:pt x="3407" y="30"/>
                  </a:lnTo>
                  <a:lnTo>
                    <a:pt x="206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27"/>
            <p:cNvSpPr/>
            <p:nvPr/>
          </p:nvSpPr>
          <p:spPr>
            <a:xfrm>
              <a:off x="8465750" y="4935598"/>
              <a:ext cx="85500" cy="66302"/>
            </a:xfrm>
            <a:custGeom>
              <a:avLst/>
              <a:gdLst/>
              <a:ahLst/>
              <a:cxnLst/>
              <a:rect l="l" t="t" r="r" b="b"/>
              <a:pathLst>
                <a:path w="6783" h="5260" extrusionOk="0">
                  <a:moveTo>
                    <a:pt x="2988" y="1"/>
                  </a:moveTo>
                  <a:lnTo>
                    <a:pt x="2809" y="31"/>
                  </a:lnTo>
                  <a:lnTo>
                    <a:pt x="2630" y="61"/>
                  </a:lnTo>
                  <a:lnTo>
                    <a:pt x="2420" y="120"/>
                  </a:lnTo>
                  <a:lnTo>
                    <a:pt x="2241" y="210"/>
                  </a:lnTo>
                  <a:lnTo>
                    <a:pt x="2062" y="330"/>
                  </a:lnTo>
                  <a:lnTo>
                    <a:pt x="1733" y="658"/>
                  </a:lnTo>
                  <a:lnTo>
                    <a:pt x="1375" y="1017"/>
                  </a:lnTo>
                  <a:lnTo>
                    <a:pt x="687" y="1824"/>
                  </a:lnTo>
                  <a:lnTo>
                    <a:pt x="359" y="2242"/>
                  </a:lnTo>
                  <a:lnTo>
                    <a:pt x="0" y="2601"/>
                  </a:lnTo>
                  <a:lnTo>
                    <a:pt x="389" y="2989"/>
                  </a:lnTo>
                  <a:lnTo>
                    <a:pt x="747" y="3377"/>
                  </a:lnTo>
                  <a:lnTo>
                    <a:pt x="1464" y="4214"/>
                  </a:lnTo>
                  <a:lnTo>
                    <a:pt x="1823" y="4603"/>
                  </a:lnTo>
                  <a:lnTo>
                    <a:pt x="2211" y="4901"/>
                  </a:lnTo>
                  <a:lnTo>
                    <a:pt x="2391" y="5021"/>
                  </a:lnTo>
                  <a:lnTo>
                    <a:pt x="2600" y="5140"/>
                  </a:lnTo>
                  <a:lnTo>
                    <a:pt x="2809" y="5200"/>
                  </a:lnTo>
                  <a:lnTo>
                    <a:pt x="3018" y="5260"/>
                  </a:lnTo>
                  <a:lnTo>
                    <a:pt x="3167" y="5260"/>
                  </a:lnTo>
                  <a:lnTo>
                    <a:pt x="3347" y="5230"/>
                  </a:lnTo>
                  <a:lnTo>
                    <a:pt x="3526" y="5170"/>
                  </a:lnTo>
                  <a:lnTo>
                    <a:pt x="3705" y="5081"/>
                  </a:lnTo>
                  <a:lnTo>
                    <a:pt x="4124" y="4812"/>
                  </a:lnTo>
                  <a:lnTo>
                    <a:pt x="4572" y="4453"/>
                  </a:lnTo>
                  <a:lnTo>
                    <a:pt x="5558" y="3527"/>
                  </a:lnTo>
                  <a:lnTo>
                    <a:pt x="6155" y="3019"/>
                  </a:lnTo>
                  <a:lnTo>
                    <a:pt x="6783" y="2511"/>
                  </a:lnTo>
                  <a:lnTo>
                    <a:pt x="6126" y="2033"/>
                  </a:lnTo>
                  <a:lnTo>
                    <a:pt x="5528" y="1585"/>
                  </a:lnTo>
                  <a:lnTo>
                    <a:pt x="4482" y="748"/>
                  </a:lnTo>
                  <a:lnTo>
                    <a:pt x="4004" y="419"/>
                  </a:lnTo>
                  <a:lnTo>
                    <a:pt x="3586" y="180"/>
                  </a:lnTo>
                  <a:lnTo>
                    <a:pt x="3377" y="91"/>
                  </a:lnTo>
                  <a:lnTo>
                    <a:pt x="3197" y="31"/>
                  </a:lnTo>
                  <a:lnTo>
                    <a:pt x="298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27"/>
            <p:cNvSpPr/>
            <p:nvPr/>
          </p:nvSpPr>
          <p:spPr>
            <a:xfrm>
              <a:off x="8762156" y="4542763"/>
              <a:ext cx="61033" cy="78731"/>
            </a:xfrm>
            <a:custGeom>
              <a:avLst/>
              <a:gdLst/>
              <a:ahLst/>
              <a:cxnLst/>
              <a:rect l="l" t="t" r="r" b="b"/>
              <a:pathLst>
                <a:path w="4842" h="6246" extrusionOk="0">
                  <a:moveTo>
                    <a:pt x="2541" y="1"/>
                  </a:moveTo>
                  <a:lnTo>
                    <a:pt x="2182" y="330"/>
                  </a:lnTo>
                  <a:lnTo>
                    <a:pt x="1794" y="658"/>
                  </a:lnTo>
                  <a:lnTo>
                    <a:pt x="1017" y="1316"/>
                  </a:lnTo>
                  <a:lnTo>
                    <a:pt x="658" y="1644"/>
                  </a:lnTo>
                  <a:lnTo>
                    <a:pt x="359" y="2003"/>
                  </a:lnTo>
                  <a:lnTo>
                    <a:pt x="240" y="2182"/>
                  </a:lnTo>
                  <a:lnTo>
                    <a:pt x="150" y="2361"/>
                  </a:lnTo>
                  <a:lnTo>
                    <a:pt x="61" y="2541"/>
                  </a:lnTo>
                  <a:lnTo>
                    <a:pt x="31" y="2720"/>
                  </a:lnTo>
                  <a:lnTo>
                    <a:pt x="1" y="2869"/>
                  </a:lnTo>
                  <a:lnTo>
                    <a:pt x="31" y="3049"/>
                  </a:lnTo>
                  <a:lnTo>
                    <a:pt x="90" y="3198"/>
                  </a:lnTo>
                  <a:lnTo>
                    <a:pt x="180" y="3377"/>
                  </a:lnTo>
                  <a:lnTo>
                    <a:pt x="419" y="3766"/>
                  </a:lnTo>
                  <a:lnTo>
                    <a:pt x="748" y="4154"/>
                  </a:lnTo>
                  <a:lnTo>
                    <a:pt x="1555" y="5110"/>
                  </a:lnTo>
                  <a:lnTo>
                    <a:pt x="2033" y="5648"/>
                  </a:lnTo>
                  <a:lnTo>
                    <a:pt x="2481" y="6246"/>
                  </a:lnTo>
                  <a:lnTo>
                    <a:pt x="2929" y="5648"/>
                  </a:lnTo>
                  <a:lnTo>
                    <a:pt x="3377" y="5081"/>
                  </a:lnTo>
                  <a:lnTo>
                    <a:pt x="4154" y="4154"/>
                  </a:lnTo>
                  <a:lnTo>
                    <a:pt x="4453" y="3736"/>
                  </a:lnTo>
                  <a:lnTo>
                    <a:pt x="4692" y="3347"/>
                  </a:lnTo>
                  <a:lnTo>
                    <a:pt x="4752" y="3138"/>
                  </a:lnTo>
                  <a:lnTo>
                    <a:pt x="4812" y="2959"/>
                  </a:lnTo>
                  <a:lnTo>
                    <a:pt x="4841" y="2810"/>
                  </a:lnTo>
                  <a:lnTo>
                    <a:pt x="4841" y="2630"/>
                  </a:lnTo>
                  <a:lnTo>
                    <a:pt x="4812" y="2451"/>
                  </a:lnTo>
                  <a:lnTo>
                    <a:pt x="4752" y="2272"/>
                  </a:lnTo>
                  <a:lnTo>
                    <a:pt x="4662" y="2122"/>
                  </a:lnTo>
                  <a:lnTo>
                    <a:pt x="4573" y="1943"/>
                  </a:lnTo>
                  <a:lnTo>
                    <a:pt x="4304" y="1614"/>
                  </a:lnTo>
                  <a:lnTo>
                    <a:pt x="3975" y="1286"/>
                  </a:lnTo>
                  <a:lnTo>
                    <a:pt x="3228" y="658"/>
                  </a:lnTo>
                  <a:lnTo>
                    <a:pt x="2869" y="330"/>
                  </a:lnTo>
                  <a:lnTo>
                    <a:pt x="254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27"/>
            <p:cNvSpPr/>
            <p:nvPr/>
          </p:nvSpPr>
          <p:spPr>
            <a:xfrm>
              <a:off x="8515464" y="4788333"/>
              <a:ext cx="73084" cy="55008"/>
            </a:xfrm>
            <a:custGeom>
              <a:avLst/>
              <a:gdLst/>
              <a:ahLst/>
              <a:cxnLst/>
              <a:rect l="l" t="t" r="r" b="b"/>
              <a:pathLst>
                <a:path w="5798" h="4364" extrusionOk="0">
                  <a:moveTo>
                    <a:pt x="2361" y="1"/>
                  </a:moveTo>
                  <a:lnTo>
                    <a:pt x="2211" y="31"/>
                  </a:lnTo>
                  <a:lnTo>
                    <a:pt x="2062" y="90"/>
                  </a:lnTo>
                  <a:lnTo>
                    <a:pt x="1913" y="180"/>
                  </a:lnTo>
                  <a:lnTo>
                    <a:pt x="1733" y="270"/>
                  </a:lnTo>
                  <a:lnTo>
                    <a:pt x="1464" y="539"/>
                  </a:lnTo>
                  <a:lnTo>
                    <a:pt x="1166" y="837"/>
                  </a:lnTo>
                  <a:lnTo>
                    <a:pt x="568" y="1525"/>
                  </a:lnTo>
                  <a:lnTo>
                    <a:pt x="299" y="1853"/>
                  </a:lnTo>
                  <a:lnTo>
                    <a:pt x="0" y="2182"/>
                  </a:lnTo>
                  <a:lnTo>
                    <a:pt x="299" y="2481"/>
                  </a:lnTo>
                  <a:lnTo>
                    <a:pt x="568" y="2839"/>
                  </a:lnTo>
                  <a:lnTo>
                    <a:pt x="1136" y="3527"/>
                  </a:lnTo>
                  <a:lnTo>
                    <a:pt x="1435" y="3825"/>
                  </a:lnTo>
                  <a:lnTo>
                    <a:pt x="1733" y="4094"/>
                  </a:lnTo>
                  <a:lnTo>
                    <a:pt x="1883" y="4184"/>
                  </a:lnTo>
                  <a:lnTo>
                    <a:pt x="2032" y="4274"/>
                  </a:lnTo>
                  <a:lnTo>
                    <a:pt x="2182" y="4333"/>
                  </a:lnTo>
                  <a:lnTo>
                    <a:pt x="2331" y="4363"/>
                  </a:lnTo>
                  <a:lnTo>
                    <a:pt x="2660" y="4363"/>
                  </a:lnTo>
                  <a:lnTo>
                    <a:pt x="2809" y="4304"/>
                  </a:lnTo>
                  <a:lnTo>
                    <a:pt x="2988" y="4244"/>
                  </a:lnTo>
                  <a:lnTo>
                    <a:pt x="3347" y="4035"/>
                  </a:lnTo>
                  <a:lnTo>
                    <a:pt x="3735" y="3736"/>
                  </a:lnTo>
                  <a:lnTo>
                    <a:pt x="4662" y="3019"/>
                  </a:lnTo>
                  <a:lnTo>
                    <a:pt x="5199" y="2630"/>
                  </a:lnTo>
                  <a:lnTo>
                    <a:pt x="5797" y="2212"/>
                  </a:lnTo>
                  <a:lnTo>
                    <a:pt x="5199" y="1794"/>
                  </a:lnTo>
                  <a:lnTo>
                    <a:pt x="4662" y="1375"/>
                  </a:lnTo>
                  <a:lnTo>
                    <a:pt x="3765" y="658"/>
                  </a:lnTo>
                  <a:lnTo>
                    <a:pt x="3377" y="359"/>
                  </a:lnTo>
                  <a:lnTo>
                    <a:pt x="3018" y="150"/>
                  </a:lnTo>
                  <a:lnTo>
                    <a:pt x="2839" y="61"/>
                  </a:lnTo>
                  <a:lnTo>
                    <a:pt x="2690" y="31"/>
                  </a:lnTo>
                  <a:lnTo>
                    <a:pt x="251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27"/>
            <p:cNvSpPr/>
            <p:nvPr/>
          </p:nvSpPr>
          <p:spPr>
            <a:xfrm>
              <a:off x="9012252" y="4307743"/>
              <a:ext cx="50483" cy="39933"/>
            </a:xfrm>
            <a:custGeom>
              <a:avLst/>
              <a:gdLst/>
              <a:ahLst/>
              <a:cxnLst/>
              <a:rect l="l" t="t" r="r" b="b"/>
              <a:pathLst>
                <a:path w="4005" h="3168" extrusionOk="0">
                  <a:moveTo>
                    <a:pt x="1644" y="1"/>
                  </a:moveTo>
                  <a:lnTo>
                    <a:pt x="1524" y="31"/>
                  </a:lnTo>
                  <a:lnTo>
                    <a:pt x="1315" y="150"/>
                  </a:lnTo>
                  <a:lnTo>
                    <a:pt x="1076" y="329"/>
                  </a:lnTo>
                  <a:lnTo>
                    <a:pt x="867" y="509"/>
                  </a:lnTo>
                  <a:lnTo>
                    <a:pt x="419" y="987"/>
                  </a:lnTo>
                  <a:lnTo>
                    <a:pt x="209" y="1196"/>
                  </a:lnTo>
                  <a:lnTo>
                    <a:pt x="0" y="1405"/>
                  </a:lnTo>
                  <a:lnTo>
                    <a:pt x="419" y="1913"/>
                  </a:lnTo>
                  <a:lnTo>
                    <a:pt x="837" y="2421"/>
                  </a:lnTo>
                  <a:lnTo>
                    <a:pt x="1046" y="2660"/>
                  </a:lnTo>
                  <a:lnTo>
                    <a:pt x="1255" y="2869"/>
                  </a:lnTo>
                  <a:lnTo>
                    <a:pt x="1494" y="3048"/>
                  </a:lnTo>
                  <a:lnTo>
                    <a:pt x="1763" y="3138"/>
                  </a:lnTo>
                  <a:lnTo>
                    <a:pt x="1853" y="3168"/>
                  </a:lnTo>
                  <a:lnTo>
                    <a:pt x="1942" y="3138"/>
                  </a:lnTo>
                  <a:lnTo>
                    <a:pt x="2152" y="3078"/>
                  </a:lnTo>
                  <a:lnTo>
                    <a:pt x="2391" y="2899"/>
                  </a:lnTo>
                  <a:lnTo>
                    <a:pt x="2660" y="2690"/>
                  </a:lnTo>
                  <a:lnTo>
                    <a:pt x="3287" y="2182"/>
                  </a:lnTo>
                  <a:lnTo>
                    <a:pt x="3646" y="1883"/>
                  </a:lnTo>
                  <a:lnTo>
                    <a:pt x="4004" y="1584"/>
                  </a:lnTo>
                  <a:lnTo>
                    <a:pt x="3646" y="1285"/>
                  </a:lnTo>
                  <a:lnTo>
                    <a:pt x="3317" y="1017"/>
                  </a:lnTo>
                  <a:lnTo>
                    <a:pt x="2719" y="479"/>
                  </a:lnTo>
                  <a:lnTo>
                    <a:pt x="2450" y="270"/>
                  </a:lnTo>
                  <a:lnTo>
                    <a:pt x="2211" y="120"/>
                  </a:lnTo>
                  <a:lnTo>
                    <a:pt x="2002" y="31"/>
                  </a:lnTo>
                  <a:lnTo>
                    <a:pt x="1883"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27"/>
            <p:cNvSpPr/>
            <p:nvPr/>
          </p:nvSpPr>
          <p:spPr>
            <a:xfrm>
              <a:off x="8575350" y="4649351"/>
              <a:ext cx="53117" cy="41445"/>
            </a:xfrm>
            <a:custGeom>
              <a:avLst/>
              <a:gdLst/>
              <a:ahLst/>
              <a:cxnLst/>
              <a:rect l="l" t="t" r="r" b="b"/>
              <a:pathLst>
                <a:path w="4214" h="3288" extrusionOk="0">
                  <a:moveTo>
                    <a:pt x="1464" y="1"/>
                  </a:moveTo>
                  <a:lnTo>
                    <a:pt x="1345" y="61"/>
                  </a:lnTo>
                  <a:lnTo>
                    <a:pt x="1076" y="180"/>
                  </a:lnTo>
                  <a:lnTo>
                    <a:pt x="807" y="360"/>
                  </a:lnTo>
                  <a:lnTo>
                    <a:pt x="538" y="569"/>
                  </a:lnTo>
                  <a:lnTo>
                    <a:pt x="329" y="838"/>
                  </a:lnTo>
                  <a:lnTo>
                    <a:pt x="150" y="1077"/>
                  </a:lnTo>
                  <a:lnTo>
                    <a:pt x="30" y="1286"/>
                  </a:lnTo>
                  <a:lnTo>
                    <a:pt x="0" y="1375"/>
                  </a:lnTo>
                  <a:lnTo>
                    <a:pt x="0" y="1465"/>
                  </a:lnTo>
                  <a:lnTo>
                    <a:pt x="90" y="1734"/>
                  </a:lnTo>
                  <a:lnTo>
                    <a:pt x="209" y="2033"/>
                  </a:lnTo>
                  <a:lnTo>
                    <a:pt x="389" y="2332"/>
                  </a:lnTo>
                  <a:lnTo>
                    <a:pt x="598" y="2601"/>
                  </a:lnTo>
                  <a:lnTo>
                    <a:pt x="837" y="2840"/>
                  </a:lnTo>
                  <a:lnTo>
                    <a:pt x="1076" y="3049"/>
                  </a:lnTo>
                  <a:lnTo>
                    <a:pt x="1315" y="3198"/>
                  </a:lnTo>
                  <a:lnTo>
                    <a:pt x="1584" y="3288"/>
                  </a:lnTo>
                  <a:lnTo>
                    <a:pt x="1674" y="3288"/>
                  </a:lnTo>
                  <a:lnTo>
                    <a:pt x="1793" y="3258"/>
                  </a:lnTo>
                  <a:lnTo>
                    <a:pt x="2062" y="3198"/>
                  </a:lnTo>
                  <a:lnTo>
                    <a:pt x="2331" y="3019"/>
                  </a:lnTo>
                  <a:lnTo>
                    <a:pt x="2630" y="2810"/>
                  </a:lnTo>
                  <a:lnTo>
                    <a:pt x="3347" y="2272"/>
                  </a:lnTo>
                  <a:lnTo>
                    <a:pt x="3735" y="1973"/>
                  </a:lnTo>
                  <a:lnTo>
                    <a:pt x="4213" y="1674"/>
                  </a:lnTo>
                  <a:lnTo>
                    <a:pt x="3765" y="1346"/>
                  </a:lnTo>
                  <a:lnTo>
                    <a:pt x="3377" y="1047"/>
                  </a:lnTo>
                  <a:lnTo>
                    <a:pt x="2689" y="539"/>
                  </a:lnTo>
                  <a:lnTo>
                    <a:pt x="2391" y="330"/>
                  </a:lnTo>
                  <a:lnTo>
                    <a:pt x="2092" y="150"/>
                  </a:lnTo>
                  <a:lnTo>
                    <a:pt x="1853" y="31"/>
                  </a:lnTo>
                  <a:lnTo>
                    <a:pt x="1584"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CUSTOM_3_1">
    <p:spTree>
      <p:nvGrpSpPr>
        <p:cNvPr id="1" name="Shape 3073"/>
        <p:cNvGrpSpPr/>
        <p:nvPr/>
      </p:nvGrpSpPr>
      <p:grpSpPr>
        <a:xfrm>
          <a:off x="0" y="0"/>
          <a:ext cx="0" cy="0"/>
          <a:chOff x="0" y="0"/>
          <a:chExt cx="0" cy="0"/>
        </a:xfrm>
      </p:grpSpPr>
      <p:sp>
        <p:nvSpPr>
          <p:cNvPr id="3074" name="Google Shape;3074;p28"/>
          <p:cNvSpPr txBox="1">
            <a:spLocks noGrp="1"/>
          </p:cNvSpPr>
          <p:nvPr>
            <p:ph type="title"/>
          </p:nvPr>
        </p:nvSpPr>
        <p:spPr>
          <a:xfrm>
            <a:off x="3040350" y="1190254"/>
            <a:ext cx="3063300" cy="18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Font typeface="Arial"/>
              <a:buNone/>
              <a:defRPr sz="1600" b="0">
                <a:solidFill>
                  <a:schemeClr val="lt1"/>
                </a:solidFill>
                <a:latin typeface="Open Sans"/>
                <a:ea typeface="Open Sans"/>
                <a:cs typeface="Open Sans"/>
                <a:sym typeface="Open Sans"/>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3075" name="Google Shape;3075;p28"/>
          <p:cNvSpPr txBox="1">
            <a:spLocks noGrp="1"/>
          </p:cNvSpPr>
          <p:nvPr>
            <p:ph type="title" idx="2" hasCustomPrompt="1"/>
          </p:nvPr>
        </p:nvSpPr>
        <p:spPr>
          <a:xfrm>
            <a:off x="2766000" y="605261"/>
            <a:ext cx="36120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4500">
                <a:solidFill>
                  <a:schemeClr val="accent1"/>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3076" name="Google Shape;3076;p28"/>
          <p:cNvSpPr txBox="1">
            <a:spLocks noGrp="1"/>
          </p:cNvSpPr>
          <p:nvPr>
            <p:ph type="subTitle" idx="1"/>
          </p:nvPr>
        </p:nvSpPr>
        <p:spPr>
          <a:xfrm>
            <a:off x="2248050" y="4355239"/>
            <a:ext cx="4647900" cy="18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lvl1pPr>
            <a:lvl2pPr lvl="1" algn="ctr" rtl="0">
              <a:spcBef>
                <a:spcPts val="0"/>
              </a:spcBef>
              <a:spcAft>
                <a:spcPts val="0"/>
              </a:spcAft>
              <a:buNone/>
              <a:defRPr sz="1700"/>
            </a:lvl2pPr>
            <a:lvl3pPr lvl="2" algn="ctr" rtl="0">
              <a:spcBef>
                <a:spcPts val="0"/>
              </a:spcBef>
              <a:spcAft>
                <a:spcPts val="0"/>
              </a:spcAft>
              <a:buNone/>
              <a:defRPr sz="1700"/>
            </a:lvl3pPr>
            <a:lvl4pPr lvl="3" algn="ctr" rtl="0">
              <a:spcBef>
                <a:spcPts val="0"/>
              </a:spcBef>
              <a:spcAft>
                <a:spcPts val="0"/>
              </a:spcAft>
              <a:buNone/>
              <a:defRPr sz="1700"/>
            </a:lvl4pPr>
            <a:lvl5pPr lvl="4" algn="ctr" rtl="0">
              <a:spcBef>
                <a:spcPts val="0"/>
              </a:spcBef>
              <a:spcAft>
                <a:spcPts val="0"/>
              </a:spcAft>
              <a:buNone/>
              <a:defRPr sz="1700"/>
            </a:lvl5pPr>
            <a:lvl6pPr lvl="5" algn="ctr" rtl="0">
              <a:spcBef>
                <a:spcPts val="0"/>
              </a:spcBef>
              <a:spcAft>
                <a:spcPts val="0"/>
              </a:spcAft>
              <a:buNone/>
              <a:defRPr sz="1700"/>
            </a:lvl6pPr>
            <a:lvl7pPr lvl="6" algn="ctr" rtl="0">
              <a:spcBef>
                <a:spcPts val="0"/>
              </a:spcBef>
              <a:spcAft>
                <a:spcPts val="0"/>
              </a:spcAft>
              <a:buNone/>
              <a:defRPr sz="1700"/>
            </a:lvl7pPr>
            <a:lvl8pPr lvl="7" algn="ctr" rtl="0">
              <a:spcBef>
                <a:spcPts val="0"/>
              </a:spcBef>
              <a:spcAft>
                <a:spcPts val="0"/>
              </a:spcAft>
              <a:buNone/>
              <a:defRPr sz="1700"/>
            </a:lvl8pPr>
            <a:lvl9pPr lvl="8" algn="ctr" rtl="0">
              <a:spcBef>
                <a:spcPts val="0"/>
              </a:spcBef>
              <a:spcAft>
                <a:spcPts val="0"/>
              </a:spcAft>
              <a:buNone/>
              <a:defRPr sz="1700"/>
            </a:lvl9pPr>
          </a:lstStyle>
          <a:p>
            <a:endParaRPr/>
          </a:p>
        </p:txBody>
      </p:sp>
      <p:sp>
        <p:nvSpPr>
          <p:cNvPr id="3077" name="Google Shape;3077;p28"/>
          <p:cNvSpPr txBox="1">
            <a:spLocks noGrp="1"/>
          </p:cNvSpPr>
          <p:nvPr>
            <p:ph type="title" idx="3" hasCustomPrompt="1"/>
          </p:nvPr>
        </p:nvSpPr>
        <p:spPr>
          <a:xfrm>
            <a:off x="2765250" y="3769744"/>
            <a:ext cx="36135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4500">
                <a:solidFill>
                  <a:schemeClr val="accent1"/>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3078" name="Google Shape;3078;p28"/>
          <p:cNvSpPr txBox="1">
            <a:spLocks noGrp="1"/>
          </p:cNvSpPr>
          <p:nvPr>
            <p:ph type="subTitle" idx="4"/>
          </p:nvPr>
        </p:nvSpPr>
        <p:spPr>
          <a:xfrm>
            <a:off x="3040350" y="2772746"/>
            <a:ext cx="3063300" cy="18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lvl1pPr>
            <a:lvl2pPr lvl="1" algn="ctr" rtl="0">
              <a:spcBef>
                <a:spcPts val="0"/>
              </a:spcBef>
              <a:spcAft>
                <a:spcPts val="0"/>
              </a:spcAft>
              <a:buNone/>
              <a:defRPr sz="1700"/>
            </a:lvl2pPr>
            <a:lvl3pPr lvl="2" algn="ctr" rtl="0">
              <a:spcBef>
                <a:spcPts val="0"/>
              </a:spcBef>
              <a:spcAft>
                <a:spcPts val="0"/>
              </a:spcAft>
              <a:buNone/>
              <a:defRPr sz="1700"/>
            </a:lvl3pPr>
            <a:lvl4pPr lvl="3" algn="ctr" rtl="0">
              <a:spcBef>
                <a:spcPts val="0"/>
              </a:spcBef>
              <a:spcAft>
                <a:spcPts val="0"/>
              </a:spcAft>
              <a:buNone/>
              <a:defRPr sz="1700"/>
            </a:lvl4pPr>
            <a:lvl5pPr lvl="4" algn="ctr" rtl="0">
              <a:spcBef>
                <a:spcPts val="0"/>
              </a:spcBef>
              <a:spcAft>
                <a:spcPts val="0"/>
              </a:spcAft>
              <a:buNone/>
              <a:defRPr sz="1700"/>
            </a:lvl5pPr>
            <a:lvl6pPr lvl="5" algn="ctr" rtl="0">
              <a:spcBef>
                <a:spcPts val="0"/>
              </a:spcBef>
              <a:spcAft>
                <a:spcPts val="0"/>
              </a:spcAft>
              <a:buNone/>
              <a:defRPr sz="1700"/>
            </a:lvl6pPr>
            <a:lvl7pPr lvl="6" algn="ctr" rtl="0">
              <a:spcBef>
                <a:spcPts val="0"/>
              </a:spcBef>
              <a:spcAft>
                <a:spcPts val="0"/>
              </a:spcAft>
              <a:buNone/>
              <a:defRPr sz="1700"/>
            </a:lvl7pPr>
            <a:lvl8pPr lvl="7" algn="ctr" rtl="0">
              <a:spcBef>
                <a:spcPts val="0"/>
              </a:spcBef>
              <a:spcAft>
                <a:spcPts val="0"/>
              </a:spcAft>
              <a:buNone/>
              <a:defRPr sz="1700"/>
            </a:lvl8pPr>
            <a:lvl9pPr lvl="8" algn="ctr" rtl="0">
              <a:spcBef>
                <a:spcPts val="0"/>
              </a:spcBef>
              <a:spcAft>
                <a:spcPts val="0"/>
              </a:spcAft>
              <a:buNone/>
              <a:defRPr sz="1700"/>
            </a:lvl9pPr>
          </a:lstStyle>
          <a:p>
            <a:endParaRPr/>
          </a:p>
        </p:txBody>
      </p:sp>
      <p:sp>
        <p:nvSpPr>
          <p:cNvPr id="3079" name="Google Shape;3079;p28"/>
          <p:cNvSpPr txBox="1">
            <a:spLocks noGrp="1"/>
          </p:cNvSpPr>
          <p:nvPr>
            <p:ph type="title" idx="5" hasCustomPrompt="1"/>
          </p:nvPr>
        </p:nvSpPr>
        <p:spPr>
          <a:xfrm>
            <a:off x="2766000" y="2187503"/>
            <a:ext cx="36120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4500">
                <a:solidFill>
                  <a:schemeClr val="accent1"/>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3080" name="Google Shape;3080;p28"/>
          <p:cNvSpPr/>
          <p:nvPr/>
        </p:nvSpPr>
        <p:spPr>
          <a:xfrm>
            <a:off x="8214175" y="-46255"/>
            <a:ext cx="2578782" cy="5189425"/>
          </a:xfrm>
          <a:custGeom>
            <a:avLst/>
            <a:gdLst/>
            <a:ahLst/>
            <a:cxnLst/>
            <a:rect l="l" t="t" r="r" b="b"/>
            <a:pathLst>
              <a:path w="127363" h="207577" extrusionOk="0">
                <a:moveTo>
                  <a:pt x="0" y="207577"/>
                </a:moveTo>
                <a:lnTo>
                  <a:pt x="25105" y="0"/>
                </a:lnTo>
                <a:lnTo>
                  <a:pt x="127363" y="0"/>
                </a:lnTo>
                <a:lnTo>
                  <a:pt x="127363" y="206964"/>
                </a:lnTo>
                <a:close/>
              </a:path>
            </a:pathLst>
          </a:custGeom>
          <a:solidFill>
            <a:schemeClr val="lt2"/>
          </a:solidFill>
          <a:ln w="9525" cap="flat" cmpd="sng">
            <a:solidFill>
              <a:schemeClr val="dk2"/>
            </a:solidFill>
            <a:prstDash val="solid"/>
            <a:round/>
            <a:headEnd type="none" w="med" len="med"/>
            <a:tailEnd type="none" w="med" len="med"/>
          </a:ln>
        </p:spPr>
      </p:sp>
      <p:sp>
        <p:nvSpPr>
          <p:cNvPr id="3081" name="Google Shape;3081;p28"/>
          <p:cNvSpPr/>
          <p:nvPr/>
        </p:nvSpPr>
        <p:spPr>
          <a:xfrm>
            <a:off x="8015175" y="-46255"/>
            <a:ext cx="826625" cy="5174100"/>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sp>
        <p:nvSpPr>
          <p:cNvPr id="3082" name="Google Shape;3082;p28"/>
          <p:cNvSpPr/>
          <p:nvPr/>
        </p:nvSpPr>
        <p:spPr>
          <a:xfrm>
            <a:off x="8194725" y="2761145"/>
            <a:ext cx="2617675" cy="2403358"/>
          </a:xfrm>
          <a:custGeom>
            <a:avLst/>
            <a:gdLst/>
            <a:ahLst/>
            <a:cxnLst/>
            <a:rect l="l" t="t" r="r" b="b"/>
            <a:pathLst>
              <a:path w="104707" h="94910" extrusionOk="0">
                <a:moveTo>
                  <a:pt x="9185" y="18370"/>
                </a:moveTo>
                <a:lnTo>
                  <a:pt x="104707" y="0"/>
                </a:lnTo>
                <a:lnTo>
                  <a:pt x="104707" y="94910"/>
                </a:lnTo>
                <a:lnTo>
                  <a:pt x="0" y="94910"/>
                </a:lnTo>
                <a:close/>
              </a:path>
            </a:pathLst>
          </a:custGeom>
          <a:solidFill>
            <a:schemeClr val="accent4"/>
          </a:solidFill>
          <a:ln>
            <a:noFill/>
          </a:ln>
        </p:spPr>
      </p:sp>
      <p:sp>
        <p:nvSpPr>
          <p:cNvPr id="3083" name="Google Shape;3083;p28"/>
          <p:cNvSpPr/>
          <p:nvPr/>
        </p:nvSpPr>
        <p:spPr>
          <a:xfrm>
            <a:off x="8447200" y="2556095"/>
            <a:ext cx="2357425" cy="642950"/>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pic>
        <p:nvPicPr>
          <p:cNvPr id="3084" name="Google Shape;3084;p28"/>
          <p:cNvPicPr preferRelativeResize="0"/>
          <p:nvPr/>
        </p:nvPicPr>
        <p:blipFill rotWithShape="1">
          <a:blip r:embed="rId2">
            <a:alphaModFix amt="18000"/>
          </a:blip>
          <a:srcRect l="76456" r="-4464"/>
          <a:stretch/>
        </p:blipFill>
        <p:spPr>
          <a:xfrm flipH="1">
            <a:off x="8759151" y="28620"/>
            <a:ext cx="2451574" cy="3670125"/>
          </a:xfrm>
          <a:prstGeom prst="rect">
            <a:avLst/>
          </a:prstGeom>
          <a:noFill/>
          <a:ln>
            <a:noFill/>
          </a:ln>
        </p:spPr>
      </p:pic>
      <p:sp>
        <p:nvSpPr>
          <p:cNvPr id="3085" name="Google Shape;3085;p28"/>
          <p:cNvSpPr/>
          <p:nvPr/>
        </p:nvSpPr>
        <p:spPr>
          <a:xfrm rot="10800000">
            <a:off x="-1648957" y="-24921"/>
            <a:ext cx="2578782" cy="5189425"/>
          </a:xfrm>
          <a:custGeom>
            <a:avLst/>
            <a:gdLst/>
            <a:ahLst/>
            <a:cxnLst/>
            <a:rect l="l" t="t" r="r" b="b"/>
            <a:pathLst>
              <a:path w="127363" h="207577" extrusionOk="0">
                <a:moveTo>
                  <a:pt x="0" y="207577"/>
                </a:moveTo>
                <a:lnTo>
                  <a:pt x="25105" y="0"/>
                </a:lnTo>
                <a:lnTo>
                  <a:pt x="127363" y="0"/>
                </a:lnTo>
                <a:lnTo>
                  <a:pt x="127363" y="206964"/>
                </a:lnTo>
                <a:close/>
              </a:path>
            </a:pathLst>
          </a:custGeom>
          <a:solidFill>
            <a:schemeClr val="accent1"/>
          </a:solidFill>
          <a:ln w="9525" cap="flat" cmpd="sng">
            <a:solidFill>
              <a:schemeClr val="dk2"/>
            </a:solidFill>
            <a:prstDash val="solid"/>
            <a:round/>
            <a:headEnd type="none" w="med" len="med"/>
            <a:tailEnd type="none" w="med" len="med"/>
          </a:ln>
        </p:spPr>
      </p:sp>
      <p:sp>
        <p:nvSpPr>
          <p:cNvPr id="3086" name="Google Shape;3086;p28"/>
          <p:cNvSpPr/>
          <p:nvPr/>
        </p:nvSpPr>
        <p:spPr>
          <a:xfrm rot="10800000">
            <a:off x="302200" y="-9596"/>
            <a:ext cx="826625" cy="5174100"/>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sp>
        <p:nvSpPr>
          <p:cNvPr id="3087" name="Google Shape;3087;p28"/>
          <p:cNvSpPr/>
          <p:nvPr/>
        </p:nvSpPr>
        <p:spPr>
          <a:xfrm rot="10800000">
            <a:off x="-1668400" y="-46255"/>
            <a:ext cx="2617675" cy="2403358"/>
          </a:xfrm>
          <a:custGeom>
            <a:avLst/>
            <a:gdLst/>
            <a:ahLst/>
            <a:cxnLst/>
            <a:rect l="l" t="t" r="r" b="b"/>
            <a:pathLst>
              <a:path w="104707" h="94910" extrusionOk="0">
                <a:moveTo>
                  <a:pt x="9185" y="18370"/>
                </a:moveTo>
                <a:lnTo>
                  <a:pt x="104707" y="0"/>
                </a:lnTo>
                <a:lnTo>
                  <a:pt x="104707" y="94910"/>
                </a:lnTo>
                <a:lnTo>
                  <a:pt x="0" y="94910"/>
                </a:lnTo>
                <a:close/>
              </a:path>
            </a:pathLst>
          </a:custGeom>
          <a:solidFill>
            <a:schemeClr val="dk2"/>
          </a:solidFill>
          <a:ln>
            <a:noFill/>
          </a:ln>
        </p:spPr>
      </p:sp>
      <p:sp>
        <p:nvSpPr>
          <p:cNvPr id="3088" name="Google Shape;3088;p28"/>
          <p:cNvSpPr/>
          <p:nvPr/>
        </p:nvSpPr>
        <p:spPr>
          <a:xfrm rot="10800000">
            <a:off x="-1660625" y="1919204"/>
            <a:ext cx="2357425" cy="642950"/>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pic>
        <p:nvPicPr>
          <p:cNvPr id="3089" name="Google Shape;3089;p28"/>
          <p:cNvPicPr preferRelativeResize="0"/>
          <p:nvPr/>
        </p:nvPicPr>
        <p:blipFill rotWithShape="1">
          <a:blip r:embed="rId2">
            <a:alphaModFix amt="18000"/>
          </a:blip>
          <a:srcRect l="76456" r="-4464"/>
          <a:stretch/>
        </p:blipFill>
        <p:spPr>
          <a:xfrm rot="10800000" flipH="1">
            <a:off x="-2066725" y="1419503"/>
            <a:ext cx="2451574" cy="3670125"/>
          </a:xfrm>
          <a:prstGeom prst="rect">
            <a:avLst/>
          </a:prstGeom>
          <a:noFill/>
          <a:ln>
            <a:noFill/>
          </a:ln>
        </p:spPr>
      </p:pic>
      <p:grpSp>
        <p:nvGrpSpPr>
          <p:cNvPr id="3090" name="Google Shape;3090;p28"/>
          <p:cNvGrpSpPr/>
          <p:nvPr/>
        </p:nvGrpSpPr>
        <p:grpSpPr>
          <a:xfrm flipH="1">
            <a:off x="-312594" y="784050"/>
            <a:ext cx="2469936" cy="802149"/>
            <a:chOff x="6105270" y="3907212"/>
            <a:chExt cx="3345437" cy="1086334"/>
          </a:xfrm>
        </p:grpSpPr>
        <p:sp>
          <p:nvSpPr>
            <p:cNvPr id="3091" name="Google Shape;3091;p28"/>
            <p:cNvSpPr/>
            <p:nvPr/>
          </p:nvSpPr>
          <p:spPr>
            <a:xfrm>
              <a:off x="6105270" y="3907212"/>
              <a:ext cx="3345437" cy="1086334"/>
            </a:xfrm>
            <a:custGeom>
              <a:avLst/>
              <a:gdLst/>
              <a:ahLst/>
              <a:cxnLst/>
              <a:rect l="l" t="t" r="r" b="b"/>
              <a:pathLst>
                <a:path w="82634" h="26833" extrusionOk="0">
                  <a:moveTo>
                    <a:pt x="26119" y="1"/>
                  </a:moveTo>
                  <a:lnTo>
                    <a:pt x="26062" y="38"/>
                  </a:lnTo>
                  <a:lnTo>
                    <a:pt x="27939" y="5405"/>
                  </a:lnTo>
                  <a:lnTo>
                    <a:pt x="11746" y="5405"/>
                  </a:lnTo>
                  <a:lnTo>
                    <a:pt x="6511" y="5386"/>
                  </a:lnTo>
                  <a:lnTo>
                    <a:pt x="6136" y="5405"/>
                  </a:lnTo>
                  <a:lnTo>
                    <a:pt x="5779" y="5461"/>
                  </a:lnTo>
                  <a:lnTo>
                    <a:pt x="5423" y="5536"/>
                  </a:lnTo>
                  <a:lnTo>
                    <a:pt x="5104" y="5667"/>
                  </a:lnTo>
                  <a:lnTo>
                    <a:pt x="4785" y="5818"/>
                  </a:lnTo>
                  <a:lnTo>
                    <a:pt x="4485" y="5986"/>
                  </a:lnTo>
                  <a:lnTo>
                    <a:pt x="4203" y="6193"/>
                  </a:lnTo>
                  <a:lnTo>
                    <a:pt x="3922" y="6399"/>
                  </a:lnTo>
                  <a:lnTo>
                    <a:pt x="3678" y="6643"/>
                  </a:lnTo>
                  <a:lnTo>
                    <a:pt x="3453" y="6906"/>
                  </a:lnTo>
                  <a:lnTo>
                    <a:pt x="3265" y="7169"/>
                  </a:lnTo>
                  <a:lnTo>
                    <a:pt x="3077" y="7450"/>
                  </a:lnTo>
                  <a:lnTo>
                    <a:pt x="2927" y="7750"/>
                  </a:lnTo>
                  <a:lnTo>
                    <a:pt x="2815" y="8050"/>
                  </a:lnTo>
                  <a:lnTo>
                    <a:pt x="2702" y="8351"/>
                  </a:lnTo>
                  <a:lnTo>
                    <a:pt x="2646" y="8651"/>
                  </a:lnTo>
                  <a:lnTo>
                    <a:pt x="56" y="23699"/>
                  </a:lnTo>
                  <a:lnTo>
                    <a:pt x="19" y="23999"/>
                  </a:lnTo>
                  <a:lnTo>
                    <a:pt x="0" y="24318"/>
                  </a:lnTo>
                  <a:lnTo>
                    <a:pt x="19" y="24619"/>
                  </a:lnTo>
                  <a:lnTo>
                    <a:pt x="56" y="24900"/>
                  </a:lnTo>
                  <a:lnTo>
                    <a:pt x="131" y="25181"/>
                  </a:lnTo>
                  <a:lnTo>
                    <a:pt x="225" y="25425"/>
                  </a:lnTo>
                  <a:lnTo>
                    <a:pt x="338" y="25669"/>
                  </a:lnTo>
                  <a:lnTo>
                    <a:pt x="488" y="25894"/>
                  </a:lnTo>
                  <a:lnTo>
                    <a:pt x="676" y="26101"/>
                  </a:lnTo>
                  <a:lnTo>
                    <a:pt x="882" y="26288"/>
                  </a:lnTo>
                  <a:lnTo>
                    <a:pt x="1107" y="26439"/>
                  </a:lnTo>
                  <a:lnTo>
                    <a:pt x="1370" y="26589"/>
                  </a:lnTo>
                  <a:lnTo>
                    <a:pt x="1651" y="26682"/>
                  </a:lnTo>
                  <a:lnTo>
                    <a:pt x="1970" y="26776"/>
                  </a:lnTo>
                  <a:lnTo>
                    <a:pt x="2308" y="26814"/>
                  </a:lnTo>
                  <a:lnTo>
                    <a:pt x="2683" y="26833"/>
                  </a:lnTo>
                  <a:lnTo>
                    <a:pt x="39422" y="26814"/>
                  </a:lnTo>
                  <a:lnTo>
                    <a:pt x="76142" y="26833"/>
                  </a:lnTo>
                  <a:lnTo>
                    <a:pt x="76480" y="26814"/>
                  </a:lnTo>
                  <a:lnTo>
                    <a:pt x="76817" y="26776"/>
                  </a:lnTo>
                  <a:lnTo>
                    <a:pt x="77136" y="26682"/>
                  </a:lnTo>
                  <a:lnTo>
                    <a:pt x="77455" y="26570"/>
                  </a:lnTo>
                  <a:lnTo>
                    <a:pt x="77774" y="26439"/>
                  </a:lnTo>
                  <a:lnTo>
                    <a:pt x="78074" y="26270"/>
                  </a:lnTo>
                  <a:lnTo>
                    <a:pt x="78356" y="26101"/>
                  </a:lnTo>
                  <a:lnTo>
                    <a:pt x="78619" y="25876"/>
                  </a:lnTo>
                  <a:lnTo>
                    <a:pt x="78862" y="25651"/>
                  </a:lnTo>
                  <a:lnTo>
                    <a:pt x="79088" y="25407"/>
                  </a:lnTo>
                  <a:lnTo>
                    <a:pt x="79294" y="25144"/>
                  </a:lnTo>
                  <a:lnTo>
                    <a:pt x="79482" y="24862"/>
                  </a:lnTo>
                  <a:lnTo>
                    <a:pt x="79651" y="24581"/>
                  </a:lnTo>
                  <a:lnTo>
                    <a:pt x="79782" y="24281"/>
                  </a:lnTo>
                  <a:lnTo>
                    <a:pt x="79894" y="23962"/>
                  </a:lnTo>
                  <a:lnTo>
                    <a:pt x="79970" y="23662"/>
                  </a:lnTo>
                  <a:lnTo>
                    <a:pt x="80138" y="22648"/>
                  </a:lnTo>
                  <a:lnTo>
                    <a:pt x="80307" y="21654"/>
                  </a:lnTo>
                  <a:lnTo>
                    <a:pt x="82033" y="11709"/>
                  </a:lnTo>
                  <a:lnTo>
                    <a:pt x="82334" y="9908"/>
                  </a:lnTo>
                  <a:lnTo>
                    <a:pt x="82484" y="9007"/>
                  </a:lnTo>
                  <a:lnTo>
                    <a:pt x="82615" y="8107"/>
                  </a:lnTo>
                  <a:lnTo>
                    <a:pt x="82634" y="7882"/>
                  </a:lnTo>
                  <a:lnTo>
                    <a:pt x="82634" y="7656"/>
                  </a:lnTo>
                  <a:lnTo>
                    <a:pt x="82615" y="7431"/>
                  </a:lnTo>
                  <a:lnTo>
                    <a:pt x="82578" y="7225"/>
                  </a:lnTo>
                  <a:lnTo>
                    <a:pt x="82521" y="7018"/>
                  </a:lnTo>
                  <a:lnTo>
                    <a:pt x="82446" y="6812"/>
                  </a:lnTo>
                  <a:lnTo>
                    <a:pt x="82371" y="6624"/>
                  </a:lnTo>
                  <a:lnTo>
                    <a:pt x="82259" y="6456"/>
                  </a:lnTo>
                  <a:lnTo>
                    <a:pt x="82146" y="6287"/>
                  </a:lnTo>
                  <a:lnTo>
                    <a:pt x="82015" y="6137"/>
                  </a:lnTo>
                  <a:lnTo>
                    <a:pt x="81865" y="5986"/>
                  </a:lnTo>
                  <a:lnTo>
                    <a:pt x="81715" y="5855"/>
                  </a:lnTo>
                  <a:lnTo>
                    <a:pt x="81546" y="5742"/>
                  </a:lnTo>
                  <a:lnTo>
                    <a:pt x="81358" y="5649"/>
                  </a:lnTo>
                  <a:lnTo>
                    <a:pt x="81152" y="5555"/>
                  </a:lnTo>
                  <a:lnTo>
                    <a:pt x="80964" y="5499"/>
                  </a:lnTo>
                  <a:lnTo>
                    <a:pt x="80720" y="5442"/>
                  </a:lnTo>
                  <a:lnTo>
                    <a:pt x="80476" y="5424"/>
                  </a:lnTo>
                  <a:lnTo>
                    <a:pt x="80232" y="5405"/>
                  </a:lnTo>
                  <a:lnTo>
                    <a:pt x="32029" y="5405"/>
                  </a:lnTo>
                  <a:lnTo>
                    <a:pt x="31823" y="5386"/>
                  </a:lnTo>
                  <a:lnTo>
                    <a:pt x="31654" y="5330"/>
                  </a:lnTo>
                  <a:lnTo>
                    <a:pt x="31504" y="5255"/>
                  </a:lnTo>
                  <a:lnTo>
                    <a:pt x="31354" y="5123"/>
                  </a:lnTo>
                  <a:lnTo>
                    <a:pt x="28877" y="2684"/>
                  </a:lnTo>
                  <a:lnTo>
                    <a:pt x="26381" y="245"/>
                  </a:lnTo>
                  <a:lnTo>
                    <a:pt x="26119" y="1"/>
                  </a:lnTo>
                  <a:close/>
                </a:path>
              </a:pathLst>
            </a:custGeom>
            <a:solidFill>
              <a:schemeClr val="lt1"/>
            </a:solidFill>
            <a:ln w="38100" cap="flat" cmpd="sng">
              <a:solidFill>
                <a:schemeClr val="dk1"/>
              </a:solidFill>
              <a:prstDash val="solid"/>
              <a:round/>
              <a:headEnd type="none" w="sm" len="sm"/>
              <a:tailEnd type="none" w="sm" len="sm"/>
            </a:ln>
            <a:effectLst>
              <a:outerShdw dist="95250" dir="552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28"/>
            <p:cNvSpPr/>
            <p:nvPr/>
          </p:nvSpPr>
          <p:spPr>
            <a:xfrm flipH="1">
              <a:off x="6788669" y="4373812"/>
              <a:ext cx="1978650" cy="420025"/>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solidFill>
                    <a:schemeClr val="accent1"/>
                  </a:solidFill>
                  <a:latin typeface="Luckiest Guy"/>
                </a:rPr>
                <a:t>Splash!</a:t>
              </a:r>
            </a:p>
          </p:txBody>
        </p:sp>
      </p:grpSp>
      <p:grpSp>
        <p:nvGrpSpPr>
          <p:cNvPr id="3093" name="Google Shape;3093;p28"/>
          <p:cNvGrpSpPr/>
          <p:nvPr/>
        </p:nvGrpSpPr>
        <p:grpSpPr>
          <a:xfrm>
            <a:off x="7358960" y="3800052"/>
            <a:ext cx="1686444" cy="595569"/>
            <a:chOff x="6823979" y="1061962"/>
            <a:chExt cx="2451583" cy="865778"/>
          </a:xfrm>
        </p:grpSpPr>
        <p:sp>
          <p:nvSpPr>
            <p:cNvPr id="3094" name="Google Shape;3094;p28"/>
            <p:cNvSpPr/>
            <p:nvPr/>
          </p:nvSpPr>
          <p:spPr>
            <a:xfrm>
              <a:off x="6823979" y="1061962"/>
              <a:ext cx="2451583" cy="865778"/>
            </a:xfrm>
            <a:custGeom>
              <a:avLst/>
              <a:gdLst/>
              <a:ahLst/>
              <a:cxnLst/>
              <a:rect l="l" t="t" r="r" b="b"/>
              <a:pathLst>
                <a:path w="63177" h="22311" extrusionOk="0">
                  <a:moveTo>
                    <a:pt x="61525" y="1"/>
                  </a:moveTo>
                  <a:lnTo>
                    <a:pt x="52425" y="38"/>
                  </a:lnTo>
                  <a:lnTo>
                    <a:pt x="43344" y="76"/>
                  </a:lnTo>
                  <a:lnTo>
                    <a:pt x="27789" y="113"/>
                  </a:lnTo>
                  <a:lnTo>
                    <a:pt x="12234" y="151"/>
                  </a:lnTo>
                  <a:lnTo>
                    <a:pt x="12027" y="151"/>
                  </a:lnTo>
                  <a:lnTo>
                    <a:pt x="11840" y="188"/>
                  </a:lnTo>
                  <a:lnTo>
                    <a:pt x="11652" y="226"/>
                  </a:lnTo>
                  <a:lnTo>
                    <a:pt x="11483" y="301"/>
                  </a:lnTo>
                  <a:lnTo>
                    <a:pt x="11314" y="376"/>
                  </a:lnTo>
                  <a:lnTo>
                    <a:pt x="11164" y="470"/>
                  </a:lnTo>
                  <a:lnTo>
                    <a:pt x="11014" y="582"/>
                  </a:lnTo>
                  <a:lnTo>
                    <a:pt x="10864" y="714"/>
                  </a:lnTo>
                  <a:lnTo>
                    <a:pt x="10583" y="1033"/>
                  </a:lnTo>
                  <a:lnTo>
                    <a:pt x="10339" y="1352"/>
                  </a:lnTo>
                  <a:lnTo>
                    <a:pt x="10132" y="1689"/>
                  </a:lnTo>
                  <a:lnTo>
                    <a:pt x="9945" y="2046"/>
                  </a:lnTo>
                  <a:lnTo>
                    <a:pt x="9813" y="2421"/>
                  </a:lnTo>
                  <a:lnTo>
                    <a:pt x="9682" y="2815"/>
                  </a:lnTo>
                  <a:lnTo>
                    <a:pt x="9588" y="3209"/>
                  </a:lnTo>
                  <a:lnTo>
                    <a:pt x="9532" y="3622"/>
                  </a:lnTo>
                  <a:lnTo>
                    <a:pt x="8800" y="8857"/>
                  </a:lnTo>
                  <a:lnTo>
                    <a:pt x="8781" y="8988"/>
                  </a:lnTo>
                  <a:lnTo>
                    <a:pt x="8725" y="9120"/>
                  </a:lnTo>
                  <a:lnTo>
                    <a:pt x="8669" y="9232"/>
                  </a:lnTo>
                  <a:lnTo>
                    <a:pt x="8594" y="9345"/>
                  </a:lnTo>
                  <a:lnTo>
                    <a:pt x="8500" y="9420"/>
                  </a:lnTo>
                  <a:lnTo>
                    <a:pt x="8406" y="9495"/>
                  </a:lnTo>
                  <a:lnTo>
                    <a:pt x="8275" y="9570"/>
                  </a:lnTo>
                  <a:lnTo>
                    <a:pt x="8143" y="9608"/>
                  </a:lnTo>
                  <a:lnTo>
                    <a:pt x="5873" y="10283"/>
                  </a:lnTo>
                  <a:lnTo>
                    <a:pt x="0" y="12047"/>
                  </a:lnTo>
                  <a:lnTo>
                    <a:pt x="113" y="12122"/>
                  </a:lnTo>
                  <a:lnTo>
                    <a:pt x="244" y="12178"/>
                  </a:lnTo>
                  <a:lnTo>
                    <a:pt x="488" y="12234"/>
                  </a:lnTo>
                  <a:lnTo>
                    <a:pt x="7111" y="14111"/>
                  </a:lnTo>
                  <a:lnTo>
                    <a:pt x="7374" y="14186"/>
                  </a:lnTo>
                  <a:lnTo>
                    <a:pt x="7581" y="14280"/>
                  </a:lnTo>
                  <a:lnTo>
                    <a:pt x="7731" y="14374"/>
                  </a:lnTo>
                  <a:lnTo>
                    <a:pt x="7787" y="14430"/>
                  </a:lnTo>
                  <a:lnTo>
                    <a:pt x="7843" y="14505"/>
                  </a:lnTo>
                  <a:lnTo>
                    <a:pt x="7881" y="14580"/>
                  </a:lnTo>
                  <a:lnTo>
                    <a:pt x="7900" y="14655"/>
                  </a:lnTo>
                  <a:lnTo>
                    <a:pt x="7937" y="14843"/>
                  </a:lnTo>
                  <a:lnTo>
                    <a:pt x="7937" y="15049"/>
                  </a:lnTo>
                  <a:lnTo>
                    <a:pt x="7900" y="15330"/>
                  </a:lnTo>
                  <a:lnTo>
                    <a:pt x="7618" y="17244"/>
                  </a:lnTo>
                  <a:lnTo>
                    <a:pt x="7374" y="19177"/>
                  </a:lnTo>
                  <a:lnTo>
                    <a:pt x="7337" y="19458"/>
                  </a:lnTo>
                  <a:lnTo>
                    <a:pt x="7318" y="19721"/>
                  </a:lnTo>
                  <a:lnTo>
                    <a:pt x="7318" y="20003"/>
                  </a:lnTo>
                  <a:lnTo>
                    <a:pt x="7318" y="20265"/>
                  </a:lnTo>
                  <a:lnTo>
                    <a:pt x="7355" y="20528"/>
                  </a:lnTo>
                  <a:lnTo>
                    <a:pt x="7412" y="20791"/>
                  </a:lnTo>
                  <a:lnTo>
                    <a:pt x="7487" y="21053"/>
                  </a:lnTo>
                  <a:lnTo>
                    <a:pt x="7581" y="21316"/>
                  </a:lnTo>
                  <a:lnTo>
                    <a:pt x="7712" y="21616"/>
                  </a:lnTo>
                  <a:lnTo>
                    <a:pt x="7862" y="21841"/>
                  </a:lnTo>
                  <a:lnTo>
                    <a:pt x="8031" y="22010"/>
                  </a:lnTo>
                  <a:lnTo>
                    <a:pt x="8200" y="22142"/>
                  </a:lnTo>
                  <a:lnTo>
                    <a:pt x="8387" y="22217"/>
                  </a:lnTo>
                  <a:lnTo>
                    <a:pt x="8575" y="22273"/>
                  </a:lnTo>
                  <a:lnTo>
                    <a:pt x="8800" y="22292"/>
                  </a:lnTo>
                  <a:lnTo>
                    <a:pt x="9025" y="22310"/>
                  </a:lnTo>
                  <a:lnTo>
                    <a:pt x="18501" y="22273"/>
                  </a:lnTo>
                  <a:lnTo>
                    <a:pt x="27976" y="22235"/>
                  </a:lnTo>
                  <a:lnTo>
                    <a:pt x="43137" y="22198"/>
                  </a:lnTo>
                  <a:lnTo>
                    <a:pt x="58317" y="22160"/>
                  </a:lnTo>
                  <a:lnTo>
                    <a:pt x="58504" y="22142"/>
                  </a:lnTo>
                  <a:lnTo>
                    <a:pt x="58673" y="22123"/>
                  </a:lnTo>
                  <a:lnTo>
                    <a:pt x="58842" y="22085"/>
                  </a:lnTo>
                  <a:lnTo>
                    <a:pt x="58992" y="22029"/>
                  </a:lnTo>
                  <a:lnTo>
                    <a:pt x="59142" y="21954"/>
                  </a:lnTo>
                  <a:lnTo>
                    <a:pt x="59292" y="21879"/>
                  </a:lnTo>
                  <a:lnTo>
                    <a:pt x="59424" y="21785"/>
                  </a:lnTo>
                  <a:lnTo>
                    <a:pt x="59574" y="21654"/>
                  </a:lnTo>
                  <a:lnTo>
                    <a:pt x="59799" y="21429"/>
                  </a:lnTo>
                  <a:lnTo>
                    <a:pt x="60024" y="21166"/>
                  </a:lnTo>
                  <a:lnTo>
                    <a:pt x="60231" y="20903"/>
                  </a:lnTo>
                  <a:lnTo>
                    <a:pt x="60399" y="20622"/>
                  </a:lnTo>
                  <a:lnTo>
                    <a:pt x="60550" y="20322"/>
                  </a:lnTo>
                  <a:lnTo>
                    <a:pt x="60681" y="20021"/>
                  </a:lnTo>
                  <a:lnTo>
                    <a:pt x="60775" y="19702"/>
                  </a:lnTo>
                  <a:lnTo>
                    <a:pt x="60850" y="19383"/>
                  </a:lnTo>
                  <a:lnTo>
                    <a:pt x="61094" y="17695"/>
                  </a:lnTo>
                  <a:lnTo>
                    <a:pt x="61356" y="16006"/>
                  </a:lnTo>
                  <a:lnTo>
                    <a:pt x="61825" y="12629"/>
                  </a:lnTo>
                  <a:lnTo>
                    <a:pt x="63083" y="3622"/>
                  </a:lnTo>
                  <a:lnTo>
                    <a:pt x="63158" y="2928"/>
                  </a:lnTo>
                  <a:lnTo>
                    <a:pt x="63176" y="2590"/>
                  </a:lnTo>
                  <a:lnTo>
                    <a:pt x="63176" y="2252"/>
                  </a:lnTo>
                  <a:lnTo>
                    <a:pt x="63158" y="1896"/>
                  </a:lnTo>
                  <a:lnTo>
                    <a:pt x="63101" y="1558"/>
                  </a:lnTo>
                  <a:lnTo>
                    <a:pt x="63026" y="1239"/>
                  </a:lnTo>
                  <a:lnTo>
                    <a:pt x="62895" y="901"/>
                  </a:lnTo>
                  <a:lnTo>
                    <a:pt x="62782" y="695"/>
                  </a:lnTo>
                  <a:lnTo>
                    <a:pt x="62670" y="507"/>
                  </a:lnTo>
                  <a:lnTo>
                    <a:pt x="62520" y="357"/>
                  </a:lnTo>
                  <a:lnTo>
                    <a:pt x="62370" y="226"/>
                  </a:lnTo>
                  <a:lnTo>
                    <a:pt x="62201" y="132"/>
                  </a:lnTo>
                  <a:lnTo>
                    <a:pt x="61994" y="57"/>
                  </a:lnTo>
                  <a:lnTo>
                    <a:pt x="61769" y="19"/>
                  </a:lnTo>
                  <a:lnTo>
                    <a:pt x="61525" y="1"/>
                  </a:lnTo>
                  <a:close/>
                </a:path>
              </a:pathLst>
            </a:custGeom>
            <a:solidFill>
              <a:schemeClr val="lt1"/>
            </a:solidFill>
            <a:ln w="38100" cap="flat" cmpd="sng">
              <a:solidFill>
                <a:schemeClr val="dk1"/>
              </a:solidFill>
              <a:prstDash val="solid"/>
              <a:round/>
              <a:headEnd type="none" w="sm" len="sm"/>
              <a:tailEnd type="none" w="sm" len="sm"/>
            </a:ln>
            <a:effectLst>
              <a:outerShdw dist="95250" dir="552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28"/>
            <p:cNvSpPr/>
            <p:nvPr/>
          </p:nvSpPr>
          <p:spPr>
            <a:xfrm>
              <a:off x="7498349" y="1284837"/>
              <a:ext cx="1290258" cy="420025"/>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solidFill>
                    <a:schemeClr val="lt2"/>
                  </a:solidFill>
                  <a:latin typeface="Luckiest Guy"/>
                </a:rPr>
                <a:t>Bam!</a:t>
              </a: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6">
    <p:spTree>
      <p:nvGrpSpPr>
        <p:cNvPr id="1" name="Shape 3111"/>
        <p:cNvGrpSpPr/>
        <p:nvPr/>
      </p:nvGrpSpPr>
      <p:grpSpPr>
        <a:xfrm>
          <a:off x="0" y="0"/>
          <a:ext cx="0" cy="0"/>
          <a:chOff x="0" y="0"/>
          <a:chExt cx="0" cy="0"/>
        </a:xfrm>
      </p:grpSpPr>
      <p:sp>
        <p:nvSpPr>
          <p:cNvPr id="3112" name="Google Shape;3112;p30"/>
          <p:cNvSpPr txBox="1">
            <a:spLocks noGrp="1"/>
          </p:cNvSpPr>
          <p:nvPr>
            <p:ph type="title"/>
          </p:nvPr>
        </p:nvSpPr>
        <p:spPr>
          <a:xfrm>
            <a:off x="2642550" y="745069"/>
            <a:ext cx="3858900" cy="64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500"/>
              <a:buFont typeface="Dosis"/>
              <a:buNone/>
              <a:defRPr sz="6500"/>
            </a:lvl1pPr>
            <a:lvl2pPr lvl="1" algn="ctr" rtl="0">
              <a:spcBef>
                <a:spcPts val="0"/>
              </a:spcBef>
              <a:spcAft>
                <a:spcPts val="0"/>
              </a:spcAft>
              <a:buClr>
                <a:schemeClr val="dk1"/>
              </a:buClr>
              <a:buSzPts val="6500"/>
              <a:buNone/>
              <a:defRPr sz="6500">
                <a:solidFill>
                  <a:schemeClr val="dk1"/>
                </a:solidFill>
              </a:defRPr>
            </a:lvl2pPr>
            <a:lvl3pPr lvl="2" algn="ctr" rtl="0">
              <a:spcBef>
                <a:spcPts val="0"/>
              </a:spcBef>
              <a:spcAft>
                <a:spcPts val="0"/>
              </a:spcAft>
              <a:buClr>
                <a:schemeClr val="dk1"/>
              </a:buClr>
              <a:buSzPts val="6500"/>
              <a:buNone/>
              <a:defRPr sz="6500">
                <a:solidFill>
                  <a:schemeClr val="dk1"/>
                </a:solidFill>
              </a:defRPr>
            </a:lvl3pPr>
            <a:lvl4pPr lvl="3" algn="ctr" rtl="0">
              <a:spcBef>
                <a:spcPts val="0"/>
              </a:spcBef>
              <a:spcAft>
                <a:spcPts val="0"/>
              </a:spcAft>
              <a:buClr>
                <a:schemeClr val="dk1"/>
              </a:buClr>
              <a:buSzPts val="6500"/>
              <a:buNone/>
              <a:defRPr sz="6500">
                <a:solidFill>
                  <a:schemeClr val="dk1"/>
                </a:solidFill>
              </a:defRPr>
            </a:lvl4pPr>
            <a:lvl5pPr lvl="4" algn="ctr" rtl="0">
              <a:spcBef>
                <a:spcPts val="0"/>
              </a:spcBef>
              <a:spcAft>
                <a:spcPts val="0"/>
              </a:spcAft>
              <a:buClr>
                <a:schemeClr val="dk1"/>
              </a:buClr>
              <a:buSzPts val="6500"/>
              <a:buNone/>
              <a:defRPr sz="6500">
                <a:solidFill>
                  <a:schemeClr val="dk1"/>
                </a:solidFill>
              </a:defRPr>
            </a:lvl5pPr>
            <a:lvl6pPr lvl="5" algn="ctr" rtl="0">
              <a:spcBef>
                <a:spcPts val="0"/>
              </a:spcBef>
              <a:spcAft>
                <a:spcPts val="0"/>
              </a:spcAft>
              <a:buClr>
                <a:schemeClr val="dk1"/>
              </a:buClr>
              <a:buSzPts val="6500"/>
              <a:buNone/>
              <a:defRPr sz="6500">
                <a:solidFill>
                  <a:schemeClr val="dk1"/>
                </a:solidFill>
              </a:defRPr>
            </a:lvl6pPr>
            <a:lvl7pPr lvl="6" algn="ctr" rtl="0">
              <a:spcBef>
                <a:spcPts val="0"/>
              </a:spcBef>
              <a:spcAft>
                <a:spcPts val="0"/>
              </a:spcAft>
              <a:buClr>
                <a:schemeClr val="dk1"/>
              </a:buClr>
              <a:buSzPts val="6500"/>
              <a:buNone/>
              <a:defRPr sz="6500">
                <a:solidFill>
                  <a:schemeClr val="dk1"/>
                </a:solidFill>
              </a:defRPr>
            </a:lvl7pPr>
            <a:lvl8pPr lvl="7" algn="ctr" rtl="0">
              <a:spcBef>
                <a:spcPts val="0"/>
              </a:spcBef>
              <a:spcAft>
                <a:spcPts val="0"/>
              </a:spcAft>
              <a:buClr>
                <a:schemeClr val="dk1"/>
              </a:buClr>
              <a:buSzPts val="6500"/>
              <a:buNone/>
              <a:defRPr sz="6500">
                <a:solidFill>
                  <a:schemeClr val="dk1"/>
                </a:solidFill>
              </a:defRPr>
            </a:lvl8pPr>
            <a:lvl9pPr lvl="8" algn="ctr" rtl="0">
              <a:spcBef>
                <a:spcPts val="0"/>
              </a:spcBef>
              <a:spcAft>
                <a:spcPts val="0"/>
              </a:spcAft>
              <a:buClr>
                <a:schemeClr val="dk1"/>
              </a:buClr>
              <a:buSzPts val="6500"/>
              <a:buNone/>
              <a:defRPr sz="6500">
                <a:solidFill>
                  <a:schemeClr val="dk1"/>
                </a:solidFill>
              </a:defRPr>
            </a:lvl9pPr>
          </a:lstStyle>
          <a:p>
            <a:endParaRPr/>
          </a:p>
        </p:txBody>
      </p:sp>
      <p:sp>
        <p:nvSpPr>
          <p:cNvPr id="3113" name="Google Shape;3113;p30"/>
          <p:cNvSpPr txBox="1">
            <a:spLocks noGrp="1"/>
          </p:cNvSpPr>
          <p:nvPr>
            <p:ph type="subTitle" idx="1"/>
          </p:nvPr>
        </p:nvSpPr>
        <p:spPr>
          <a:xfrm>
            <a:off x="2642550" y="1621588"/>
            <a:ext cx="3858900" cy="64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chemeClr val="lt1"/>
                </a:solidFill>
              </a:defRPr>
            </a:lvl1pPr>
            <a:lvl2pPr lvl="1" algn="ctr" rtl="0">
              <a:lnSpc>
                <a:spcPct val="100000"/>
              </a:lnSpc>
              <a:spcBef>
                <a:spcPts val="0"/>
              </a:spcBef>
              <a:spcAft>
                <a:spcPts val="0"/>
              </a:spcAft>
              <a:buNone/>
              <a:defRPr>
                <a:solidFill>
                  <a:schemeClr val="lt1"/>
                </a:solidFill>
              </a:defRPr>
            </a:lvl2pPr>
            <a:lvl3pPr lvl="2" algn="ctr" rtl="0">
              <a:lnSpc>
                <a:spcPct val="100000"/>
              </a:lnSpc>
              <a:spcBef>
                <a:spcPts val="0"/>
              </a:spcBef>
              <a:spcAft>
                <a:spcPts val="0"/>
              </a:spcAft>
              <a:buNone/>
              <a:defRPr>
                <a:solidFill>
                  <a:schemeClr val="lt1"/>
                </a:solidFill>
              </a:defRPr>
            </a:lvl3pPr>
            <a:lvl4pPr lvl="3" algn="ctr" rtl="0">
              <a:lnSpc>
                <a:spcPct val="100000"/>
              </a:lnSpc>
              <a:spcBef>
                <a:spcPts val="0"/>
              </a:spcBef>
              <a:spcAft>
                <a:spcPts val="0"/>
              </a:spcAft>
              <a:buNone/>
              <a:defRPr>
                <a:solidFill>
                  <a:schemeClr val="lt1"/>
                </a:solidFill>
              </a:defRPr>
            </a:lvl4pPr>
            <a:lvl5pPr lvl="4" algn="ctr" rtl="0">
              <a:lnSpc>
                <a:spcPct val="100000"/>
              </a:lnSpc>
              <a:spcBef>
                <a:spcPts val="0"/>
              </a:spcBef>
              <a:spcAft>
                <a:spcPts val="0"/>
              </a:spcAft>
              <a:buNone/>
              <a:defRPr>
                <a:solidFill>
                  <a:schemeClr val="lt1"/>
                </a:solidFill>
              </a:defRPr>
            </a:lvl5pPr>
            <a:lvl6pPr lvl="5" algn="ctr" rtl="0">
              <a:lnSpc>
                <a:spcPct val="100000"/>
              </a:lnSpc>
              <a:spcBef>
                <a:spcPts val="0"/>
              </a:spcBef>
              <a:spcAft>
                <a:spcPts val="0"/>
              </a:spcAft>
              <a:buNone/>
              <a:defRPr>
                <a:solidFill>
                  <a:schemeClr val="lt1"/>
                </a:solidFill>
              </a:defRPr>
            </a:lvl6pPr>
            <a:lvl7pPr lvl="6" algn="ctr" rtl="0">
              <a:lnSpc>
                <a:spcPct val="100000"/>
              </a:lnSpc>
              <a:spcBef>
                <a:spcPts val="0"/>
              </a:spcBef>
              <a:spcAft>
                <a:spcPts val="0"/>
              </a:spcAft>
              <a:buNone/>
              <a:defRPr>
                <a:solidFill>
                  <a:schemeClr val="lt1"/>
                </a:solidFill>
              </a:defRPr>
            </a:lvl7pPr>
            <a:lvl8pPr lvl="7" algn="ctr" rtl="0">
              <a:lnSpc>
                <a:spcPct val="100000"/>
              </a:lnSpc>
              <a:spcBef>
                <a:spcPts val="0"/>
              </a:spcBef>
              <a:spcAft>
                <a:spcPts val="0"/>
              </a:spcAft>
              <a:buNone/>
              <a:defRPr>
                <a:solidFill>
                  <a:schemeClr val="lt1"/>
                </a:solidFill>
              </a:defRPr>
            </a:lvl8pPr>
            <a:lvl9pPr lvl="8" algn="ctr" rtl="0">
              <a:lnSpc>
                <a:spcPct val="100000"/>
              </a:lnSpc>
              <a:spcBef>
                <a:spcPts val="0"/>
              </a:spcBef>
              <a:spcAft>
                <a:spcPts val="0"/>
              </a:spcAft>
              <a:buNone/>
              <a:defRPr>
                <a:solidFill>
                  <a:schemeClr val="lt1"/>
                </a:solidFill>
              </a:defRPr>
            </a:lvl9pPr>
          </a:lstStyle>
          <a:p>
            <a:endParaRPr/>
          </a:p>
        </p:txBody>
      </p:sp>
      <p:sp>
        <p:nvSpPr>
          <p:cNvPr id="3115" name="Google Shape;3115;p30"/>
          <p:cNvSpPr/>
          <p:nvPr/>
        </p:nvSpPr>
        <p:spPr>
          <a:xfrm>
            <a:off x="6762750" y="-15300"/>
            <a:ext cx="2578782" cy="5189425"/>
          </a:xfrm>
          <a:custGeom>
            <a:avLst/>
            <a:gdLst/>
            <a:ahLst/>
            <a:cxnLst/>
            <a:rect l="l" t="t" r="r" b="b"/>
            <a:pathLst>
              <a:path w="127363" h="207577" extrusionOk="0">
                <a:moveTo>
                  <a:pt x="0" y="207577"/>
                </a:moveTo>
                <a:lnTo>
                  <a:pt x="25105" y="0"/>
                </a:lnTo>
                <a:lnTo>
                  <a:pt x="127363" y="0"/>
                </a:lnTo>
                <a:lnTo>
                  <a:pt x="127363" y="206964"/>
                </a:lnTo>
                <a:close/>
              </a:path>
            </a:pathLst>
          </a:custGeom>
          <a:solidFill>
            <a:schemeClr val="dk2"/>
          </a:solidFill>
          <a:ln w="9525" cap="flat" cmpd="sng">
            <a:solidFill>
              <a:schemeClr val="dk2"/>
            </a:solidFill>
            <a:prstDash val="solid"/>
            <a:round/>
            <a:headEnd type="none" w="med" len="med"/>
            <a:tailEnd type="none" w="med" len="med"/>
          </a:ln>
        </p:spPr>
      </p:sp>
      <p:sp>
        <p:nvSpPr>
          <p:cNvPr id="3116" name="Google Shape;3116;p30"/>
          <p:cNvSpPr/>
          <p:nvPr/>
        </p:nvSpPr>
        <p:spPr>
          <a:xfrm>
            <a:off x="6563750" y="-15300"/>
            <a:ext cx="826625" cy="5174100"/>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sp>
        <p:nvSpPr>
          <p:cNvPr id="3117" name="Google Shape;3117;p30"/>
          <p:cNvSpPr/>
          <p:nvPr/>
        </p:nvSpPr>
        <p:spPr>
          <a:xfrm>
            <a:off x="6743300" y="2792100"/>
            <a:ext cx="2617675" cy="2403358"/>
          </a:xfrm>
          <a:custGeom>
            <a:avLst/>
            <a:gdLst/>
            <a:ahLst/>
            <a:cxnLst/>
            <a:rect l="l" t="t" r="r" b="b"/>
            <a:pathLst>
              <a:path w="104707" h="94910" extrusionOk="0">
                <a:moveTo>
                  <a:pt x="9185" y="18370"/>
                </a:moveTo>
                <a:lnTo>
                  <a:pt x="104707" y="0"/>
                </a:lnTo>
                <a:lnTo>
                  <a:pt x="104707" y="94910"/>
                </a:lnTo>
                <a:lnTo>
                  <a:pt x="0" y="94910"/>
                </a:lnTo>
                <a:close/>
              </a:path>
            </a:pathLst>
          </a:custGeom>
          <a:solidFill>
            <a:schemeClr val="lt2"/>
          </a:solidFill>
          <a:ln>
            <a:noFill/>
          </a:ln>
        </p:spPr>
      </p:sp>
      <p:pic>
        <p:nvPicPr>
          <p:cNvPr id="3118" name="Google Shape;3118;p30"/>
          <p:cNvPicPr preferRelativeResize="0"/>
          <p:nvPr/>
        </p:nvPicPr>
        <p:blipFill rotWithShape="1">
          <a:blip r:embed="rId2">
            <a:alphaModFix amt="18000"/>
          </a:blip>
          <a:srcRect l="76456" r="-4464"/>
          <a:stretch/>
        </p:blipFill>
        <p:spPr>
          <a:xfrm flipH="1">
            <a:off x="7307727" y="59575"/>
            <a:ext cx="2451574" cy="3670125"/>
          </a:xfrm>
          <a:prstGeom prst="rect">
            <a:avLst/>
          </a:prstGeom>
          <a:noFill/>
          <a:ln>
            <a:noFill/>
          </a:ln>
        </p:spPr>
      </p:pic>
      <p:sp>
        <p:nvSpPr>
          <p:cNvPr id="3119" name="Google Shape;3119;p30"/>
          <p:cNvSpPr/>
          <p:nvPr/>
        </p:nvSpPr>
        <p:spPr>
          <a:xfrm>
            <a:off x="6995775" y="2587050"/>
            <a:ext cx="2357425" cy="642950"/>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grpSp>
        <p:nvGrpSpPr>
          <p:cNvPr id="3120" name="Google Shape;3120;p30"/>
          <p:cNvGrpSpPr/>
          <p:nvPr/>
        </p:nvGrpSpPr>
        <p:grpSpPr>
          <a:xfrm flipH="1">
            <a:off x="5" y="3638344"/>
            <a:ext cx="2916089" cy="1515249"/>
            <a:chOff x="238125" y="1001475"/>
            <a:chExt cx="7143775" cy="3712025"/>
          </a:xfrm>
        </p:grpSpPr>
        <p:sp>
          <p:nvSpPr>
            <p:cNvPr id="3121" name="Google Shape;3121;p30"/>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30"/>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0"/>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0"/>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30"/>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30"/>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3127"/>
        <p:cNvGrpSpPr/>
        <p:nvPr/>
      </p:nvGrpSpPr>
      <p:grpSpPr>
        <a:xfrm>
          <a:off x="0" y="0"/>
          <a:ext cx="0" cy="0"/>
          <a:chOff x="0" y="0"/>
          <a:chExt cx="0" cy="0"/>
        </a:xfrm>
      </p:grpSpPr>
      <p:sp>
        <p:nvSpPr>
          <p:cNvPr id="3128" name="Google Shape;3128;p31"/>
          <p:cNvSpPr/>
          <p:nvPr/>
        </p:nvSpPr>
        <p:spPr>
          <a:xfrm>
            <a:off x="6762750" y="-15300"/>
            <a:ext cx="2578782" cy="5189425"/>
          </a:xfrm>
          <a:custGeom>
            <a:avLst/>
            <a:gdLst/>
            <a:ahLst/>
            <a:cxnLst/>
            <a:rect l="l" t="t" r="r" b="b"/>
            <a:pathLst>
              <a:path w="127363" h="207577" extrusionOk="0">
                <a:moveTo>
                  <a:pt x="0" y="207577"/>
                </a:moveTo>
                <a:lnTo>
                  <a:pt x="25105" y="0"/>
                </a:lnTo>
                <a:lnTo>
                  <a:pt x="127363" y="0"/>
                </a:lnTo>
                <a:lnTo>
                  <a:pt x="127363" y="206964"/>
                </a:lnTo>
                <a:close/>
              </a:path>
            </a:pathLst>
          </a:custGeom>
          <a:solidFill>
            <a:schemeClr val="accent1"/>
          </a:solidFill>
          <a:ln w="9525" cap="flat" cmpd="sng">
            <a:solidFill>
              <a:schemeClr val="dk2"/>
            </a:solidFill>
            <a:prstDash val="solid"/>
            <a:round/>
            <a:headEnd type="none" w="med" len="med"/>
            <a:tailEnd type="none" w="med" len="med"/>
          </a:ln>
        </p:spPr>
      </p:sp>
      <p:sp>
        <p:nvSpPr>
          <p:cNvPr id="3129" name="Google Shape;3129;p31"/>
          <p:cNvSpPr/>
          <p:nvPr/>
        </p:nvSpPr>
        <p:spPr>
          <a:xfrm>
            <a:off x="6563750" y="-15300"/>
            <a:ext cx="826625" cy="5174100"/>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sp>
        <p:nvSpPr>
          <p:cNvPr id="3130" name="Google Shape;3130;p31"/>
          <p:cNvSpPr/>
          <p:nvPr/>
        </p:nvSpPr>
        <p:spPr>
          <a:xfrm>
            <a:off x="6743300" y="2792100"/>
            <a:ext cx="2617675" cy="2403358"/>
          </a:xfrm>
          <a:custGeom>
            <a:avLst/>
            <a:gdLst/>
            <a:ahLst/>
            <a:cxnLst/>
            <a:rect l="l" t="t" r="r" b="b"/>
            <a:pathLst>
              <a:path w="104707" h="94910" extrusionOk="0">
                <a:moveTo>
                  <a:pt x="9185" y="18370"/>
                </a:moveTo>
                <a:lnTo>
                  <a:pt x="104707" y="0"/>
                </a:lnTo>
                <a:lnTo>
                  <a:pt x="104707" y="94910"/>
                </a:lnTo>
                <a:lnTo>
                  <a:pt x="0" y="94910"/>
                </a:lnTo>
                <a:close/>
              </a:path>
            </a:pathLst>
          </a:custGeom>
          <a:solidFill>
            <a:schemeClr val="dk2"/>
          </a:solidFill>
          <a:ln>
            <a:noFill/>
          </a:ln>
        </p:spPr>
      </p:sp>
      <p:sp>
        <p:nvSpPr>
          <p:cNvPr id="3131" name="Google Shape;3131;p31"/>
          <p:cNvSpPr/>
          <p:nvPr/>
        </p:nvSpPr>
        <p:spPr>
          <a:xfrm>
            <a:off x="6995775" y="2587050"/>
            <a:ext cx="2357425" cy="642950"/>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grpSp>
        <p:nvGrpSpPr>
          <p:cNvPr id="3132" name="Google Shape;3132;p31"/>
          <p:cNvGrpSpPr/>
          <p:nvPr/>
        </p:nvGrpSpPr>
        <p:grpSpPr>
          <a:xfrm flipH="1">
            <a:off x="5" y="3638344"/>
            <a:ext cx="2916089" cy="1515249"/>
            <a:chOff x="238125" y="1001475"/>
            <a:chExt cx="7143775" cy="3712025"/>
          </a:xfrm>
        </p:grpSpPr>
        <p:sp>
          <p:nvSpPr>
            <p:cNvPr id="3133" name="Google Shape;3133;p31"/>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31"/>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1"/>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1"/>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1"/>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1"/>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9" name="Google Shape;3139;p31"/>
          <p:cNvGrpSpPr/>
          <p:nvPr/>
        </p:nvGrpSpPr>
        <p:grpSpPr>
          <a:xfrm>
            <a:off x="6762760" y="784572"/>
            <a:ext cx="1439570" cy="508385"/>
            <a:chOff x="6823979" y="1061962"/>
            <a:chExt cx="2451583" cy="865778"/>
          </a:xfrm>
        </p:grpSpPr>
        <p:sp>
          <p:nvSpPr>
            <p:cNvPr id="3140" name="Google Shape;3140;p31"/>
            <p:cNvSpPr/>
            <p:nvPr/>
          </p:nvSpPr>
          <p:spPr>
            <a:xfrm>
              <a:off x="6823979" y="1061962"/>
              <a:ext cx="2451583" cy="865778"/>
            </a:xfrm>
            <a:custGeom>
              <a:avLst/>
              <a:gdLst/>
              <a:ahLst/>
              <a:cxnLst/>
              <a:rect l="l" t="t" r="r" b="b"/>
              <a:pathLst>
                <a:path w="63177" h="22311" extrusionOk="0">
                  <a:moveTo>
                    <a:pt x="61525" y="1"/>
                  </a:moveTo>
                  <a:lnTo>
                    <a:pt x="52425" y="38"/>
                  </a:lnTo>
                  <a:lnTo>
                    <a:pt x="43344" y="76"/>
                  </a:lnTo>
                  <a:lnTo>
                    <a:pt x="27789" y="113"/>
                  </a:lnTo>
                  <a:lnTo>
                    <a:pt x="12234" y="151"/>
                  </a:lnTo>
                  <a:lnTo>
                    <a:pt x="12027" y="151"/>
                  </a:lnTo>
                  <a:lnTo>
                    <a:pt x="11840" y="188"/>
                  </a:lnTo>
                  <a:lnTo>
                    <a:pt x="11652" y="226"/>
                  </a:lnTo>
                  <a:lnTo>
                    <a:pt x="11483" y="301"/>
                  </a:lnTo>
                  <a:lnTo>
                    <a:pt x="11314" y="376"/>
                  </a:lnTo>
                  <a:lnTo>
                    <a:pt x="11164" y="470"/>
                  </a:lnTo>
                  <a:lnTo>
                    <a:pt x="11014" y="582"/>
                  </a:lnTo>
                  <a:lnTo>
                    <a:pt x="10864" y="714"/>
                  </a:lnTo>
                  <a:lnTo>
                    <a:pt x="10583" y="1033"/>
                  </a:lnTo>
                  <a:lnTo>
                    <a:pt x="10339" y="1352"/>
                  </a:lnTo>
                  <a:lnTo>
                    <a:pt x="10132" y="1689"/>
                  </a:lnTo>
                  <a:lnTo>
                    <a:pt x="9945" y="2046"/>
                  </a:lnTo>
                  <a:lnTo>
                    <a:pt x="9813" y="2421"/>
                  </a:lnTo>
                  <a:lnTo>
                    <a:pt x="9682" y="2815"/>
                  </a:lnTo>
                  <a:lnTo>
                    <a:pt x="9588" y="3209"/>
                  </a:lnTo>
                  <a:lnTo>
                    <a:pt x="9532" y="3622"/>
                  </a:lnTo>
                  <a:lnTo>
                    <a:pt x="8800" y="8857"/>
                  </a:lnTo>
                  <a:lnTo>
                    <a:pt x="8781" y="8988"/>
                  </a:lnTo>
                  <a:lnTo>
                    <a:pt x="8725" y="9120"/>
                  </a:lnTo>
                  <a:lnTo>
                    <a:pt x="8669" y="9232"/>
                  </a:lnTo>
                  <a:lnTo>
                    <a:pt x="8594" y="9345"/>
                  </a:lnTo>
                  <a:lnTo>
                    <a:pt x="8500" y="9420"/>
                  </a:lnTo>
                  <a:lnTo>
                    <a:pt x="8406" y="9495"/>
                  </a:lnTo>
                  <a:lnTo>
                    <a:pt x="8275" y="9570"/>
                  </a:lnTo>
                  <a:lnTo>
                    <a:pt x="8143" y="9608"/>
                  </a:lnTo>
                  <a:lnTo>
                    <a:pt x="5873" y="10283"/>
                  </a:lnTo>
                  <a:lnTo>
                    <a:pt x="0" y="12047"/>
                  </a:lnTo>
                  <a:lnTo>
                    <a:pt x="113" y="12122"/>
                  </a:lnTo>
                  <a:lnTo>
                    <a:pt x="244" y="12178"/>
                  </a:lnTo>
                  <a:lnTo>
                    <a:pt x="488" y="12234"/>
                  </a:lnTo>
                  <a:lnTo>
                    <a:pt x="7111" y="14111"/>
                  </a:lnTo>
                  <a:lnTo>
                    <a:pt x="7374" y="14186"/>
                  </a:lnTo>
                  <a:lnTo>
                    <a:pt x="7581" y="14280"/>
                  </a:lnTo>
                  <a:lnTo>
                    <a:pt x="7731" y="14374"/>
                  </a:lnTo>
                  <a:lnTo>
                    <a:pt x="7787" y="14430"/>
                  </a:lnTo>
                  <a:lnTo>
                    <a:pt x="7843" y="14505"/>
                  </a:lnTo>
                  <a:lnTo>
                    <a:pt x="7881" y="14580"/>
                  </a:lnTo>
                  <a:lnTo>
                    <a:pt x="7900" y="14655"/>
                  </a:lnTo>
                  <a:lnTo>
                    <a:pt x="7937" y="14843"/>
                  </a:lnTo>
                  <a:lnTo>
                    <a:pt x="7937" y="15049"/>
                  </a:lnTo>
                  <a:lnTo>
                    <a:pt x="7900" y="15330"/>
                  </a:lnTo>
                  <a:lnTo>
                    <a:pt x="7618" y="17244"/>
                  </a:lnTo>
                  <a:lnTo>
                    <a:pt x="7374" y="19177"/>
                  </a:lnTo>
                  <a:lnTo>
                    <a:pt x="7337" y="19458"/>
                  </a:lnTo>
                  <a:lnTo>
                    <a:pt x="7318" y="19721"/>
                  </a:lnTo>
                  <a:lnTo>
                    <a:pt x="7318" y="20003"/>
                  </a:lnTo>
                  <a:lnTo>
                    <a:pt x="7318" y="20265"/>
                  </a:lnTo>
                  <a:lnTo>
                    <a:pt x="7355" y="20528"/>
                  </a:lnTo>
                  <a:lnTo>
                    <a:pt x="7412" y="20791"/>
                  </a:lnTo>
                  <a:lnTo>
                    <a:pt x="7487" y="21053"/>
                  </a:lnTo>
                  <a:lnTo>
                    <a:pt x="7581" y="21316"/>
                  </a:lnTo>
                  <a:lnTo>
                    <a:pt x="7712" y="21616"/>
                  </a:lnTo>
                  <a:lnTo>
                    <a:pt x="7862" y="21841"/>
                  </a:lnTo>
                  <a:lnTo>
                    <a:pt x="8031" y="22010"/>
                  </a:lnTo>
                  <a:lnTo>
                    <a:pt x="8200" y="22142"/>
                  </a:lnTo>
                  <a:lnTo>
                    <a:pt x="8387" y="22217"/>
                  </a:lnTo>
                  <a:lnTo>
                    <a:pt x="8575" y="22273"/>
                  </a:lnTo>
                  <a:lnTo>
                    <a:pt x="8800" y="22292"/>
                  </a:lnTo>
                  <a:lnTo>
                    <a:pt x="9025" y="22310"/>
                  </a:lnTo>
                  <a:lnTo>
                    <a:pt x="18501" y="22273"/>
                  </a:lnTo>
                  <a:lnTo>
                    <a:pt x="27976" y="22235"/>
                  </a:lnTo>
                  <a:lnTo>
                    <a:pt x="43137" y="22198"/>
                  </a:lnTo>
                  <a:lnTo>
                    <a:pt x="58317" y="22160"/>
                  </a:lnTo>
                  <a:lnTo>
                    <a:pt x="58504" y="22142"/>
                  </a:lnTo>
                  <a:lnTo>
                    <a:pt x="58673" y="22123"/>
                  </a:lnTo>
                  <a:lnTo>
                    <a:pt x="58842" y="22085"/>
                  </a:lnTo>
                  <a:lnTo>
                    <a:pt x="58992" y="22029"/>
                  </a:lnTo>
                  <a:lnTo>
                    <a:pt x="59142" y="21954"/>
                  </a:lnTo>
                  <a:lnTo>
                    <a:pt x="59292" y="21879"/>
                  </a:lnTo>
                  <a:lnTo>
                    <a:pt x="59424" y="21785"/>
                  </a:lnTo>
                  <a:lnTo>
                    <a:pt x="59574" y="21654"/>
                  </a:lnTo>
                  <a:lnTo>
                    <a:pt x="59799" y="21429"/>
                  </a:lnTo>
                  <a:lnTo>
                    <a:pt x="60024" y="21166"/>
                  </a:lnTo>
                  <a:lnTo>
                    <a:pt x="60231" y="20903"/>
                  </a:lnTo>
                  <a:lnTo>
                    <a:pt x="60399" y="20622"/>
                  </a:lnTo>
                  <a:lnTo>
                    <a:pt x="60550" y="20322"/>
                  </a:lnTo>
                  <a:lnTo>
                    <a:pt x="60681" y="20021"/>
                  </a:lnTo>
                  <a:lnTo>
                    <a:pt x="60775" y="19702"/>
                  </a:lnTo>
                  <a:lnTo>
                    <a:pt x="60850" y="19383"/>
                  </a:lnTo>
                  <a:lnTo>
                    <a:pt x="61094" y="17695"/>
                  </a:lnTo>
                  <a:lnTo>
                    <a:pt x="61356" y="16006"/>
                  </a:lnTo>
                  <a:lnTo>
                    <a:pt x="61825" y="12629"/>
                  </a:lnTo>
                  <a:lnTo>
                    <a:pt x="63083" y="3622"/>
                  </a:lnTo>
                  <a:lnTo>
                    <a:pt x="63158" y="2928"/>
                  </a:lnTo>
                  <a:lnTo>
                    <a:pt x="63176" y="2590"/>
                  </a:lnTo>
                  <a:lnTo>
                    <a:pt x="63176" y="2252"/>
                  </a:lnTo>
                  <a:lnTo>
                    <a:pt x="63158" y="1896"/>
                  </a:lnTo>
                  <a:lnTo>
                    <a:pt x="63101" y="1558"/>
                  </a:lnTo>
                  <a:lnTo>
                    <a:pt x="63026" y="1239"/>
                  </a:lnTo>
                  <a:lnTo>
                    <a:pt x="62895" y="901"/>
                  </a:lnTo>
                  <a:lnTo>
                    <a:pt x="62782" y="695"/>
                  </a:lnTo>
                  <a:lnTo>
                    <a:pt x="62670" y="507"/>
                  </a:lnTo>
                  <a:lnTo>
                    <a:pt x="62520" y="357"/>
                  </a:lnTo>
                  <a:lnTo>
                    <a:pt x="62370" y="226"/>
                  </a:lnTo>
                  <a:lnTo>
                    <a:pt x="62201" y="132"/>
                  </a:lnTo>
                  <a:lnTo>
                    <a:pt x="61994" y="57"/>
                  </a:lnTo>
                  <a:lnTo>
                    <a:pt x="61769" y="19"/>
                  </a:lnTo>
                  <a:lnTo>
                    <a:pt x="61525" y="1"/>
                  </a:lnTo>
                  <a:close/>
                </a:path>
              </a:pathLst>
            </a:custGeom>
            <a:solidFill>
              <a:schemeClr val="lt1"/>
            </a:solidFill>
            <a:ln w="38100" cap="flat" cmpd="sng">
              <a:solidFill>
                <a:schemeClr val="dk1"/>
              </a:solidFill>
              <a:prstDash val="solid"/>
              <a:round/>
              <a:headEnd type="none" w="sm" len="sm"/>
              <a:tailEnd type="none" w="sm" len="sm"/>
            </a:ln>
            <a:effectLst>
              <a:outerShdw dist="95250" dir="552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1"/>
            <p:cNvSpPr/>
            <p:nvPr/>
          </p:nvSpPr>
          <p:spPr>
            <a:xfrm>
              <a:off x="7498349" y="1284837"/>
              <a:ext cx="1290258" cy="420025"/>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solidFill>
                    <a:schemeClr val="lt2"/>
                  </a:solidFill>
                  <a:latin typeface="Luckiest Guy"/>
                </a:rPr>
                <a:t>Bam!</a:t>
              </a:r>
            </a:p>
          </p:txBody>
        </p:sp>
      </p:grpSp>
      <p:sp>
        <p:nvSpPr>
          <p:cNvPr id="3142" name="Google Shape;3142;p31"/>
          <p:cNvSpPr/>
          <p:nvPr/>
        </p:nvSpPr>
        <p:spPr>
          <a:xfrm>
            <a:off x="148897" y="-36875"/>
            <a:ext cx="1137553" cy="3266876"/>
          </a:xfrm>
          <a:custGeom>
            <a:avLst/>
            <a:gdLst/>
            <a:ahLst/>
            <a:cxnLst/>
            <a:rect l="l" t="t" r="r" b="b"/>
            <a:pathLst>
              <a:path w="12009" h="34488" extrusionOk="0">
                <a:moveTo>
                  <a:pt x="9663" y="0"/>
                </a:moveTo>
                <a:lnTo>
                  <a:pt x="9551" y="19"/>
                </a:lnTo>
                <a:lnTo>
                  <a:pt x="8125" y="263"/>
                </a:lnTo>
                <a:lnTo>
                  <a:pt x="6699" y="488"/>
                </a:lnTo>
                <a:lnTo>
                  <a:pt x="5273" y="732"/>
                </a:lnTo>
                <a:lnTo>
                  <a:pt x="3828" y="976"/>
                </a:lnTo>
                <a:lnTo>
                  <a:pt x="3772" y="995"/>
                </a:lnTo>
                <a:lnTo>
                  <a:pt x="3772" y="1032"/>
                </a:lnTo>
                <a:lnTo>
                  <a:pt x="3547" y="2402"/>
                </a:lnTo>
                <a:lnTo>
                  <a:pt x="3321" y="3790"/>
                </a:lnTo>
                <a:lnTo>
                  <a:pt x="3115" y="5085"/>
                </a:lnTo>
                <a:lnTo>
                  <a:pt x="2890" y="6455"/>
                </a:lnTo>
                <a:lnTo>
                  <a:pt x="2683" y="7731"/>
                </a:lnTo>
                <a:lnTo>
                  <a:pt x="2458" y="9100"/>
                </a:lnTo>
                <a:lnTo>
                  <a:pt x="2233" y="10489"/>
                </a:lnTo>
                <a:lnTo>
                  <a:pt x="2008" y="11877"/>
                </a:lnTo>
                <a:lnTo>
                  <a:pt x="1783" y="13247"/>
                </a:lnTo>
                <a:lnTo>
                  <a:pt x="1558" y="14617"/>
                </a:lnTo>
                <a:lnTo>
                  <a:pt x="1333" y="16005"/>
                </a:lnTo>
                <a:lnTo>
                  <a:pt x="1089" y="17469"/>
                </a:lnTo>
                <a:lnTo>
                  <a:pt x="863" y="18857"/>
                </a:lnTo>
                <a:lnTo>
                  <a:pt x="695" y="20002"/>
                </a:lnTo>
                <a:lnTo>
                  <a:pt x="507" y="21240"/>
                </a:lnTo>
                <a:lnTo>
                  <a:pt x="282" y="22591"/>
                </a:lnTo>
                <a:lnTo>
                  <a:pt x="94" y="23849"/>
                </a:lnTo>
                <a:lnTo>
                  <a:pt x="0" y="24430"/>
                </a:lnTo>
                <a:lnTo>
                  <a:pt x="7956" y="17506"/>
                </a:lnTo>
                <a:lnTo>
                  <a:pt x="7956" y="17563"/>
                </a:lnTo>
                <a:lnTo>
                  <a:pt x="7862" y="18238"/>
                </a:lnTo>
                <a:lnTo>
                  <a:pt x="7656" y="19570"/>
                </a:lnTo>
                <a:lnTo>
                  <a:pt x="7449" y="20828"/>
                </a:lnTo>
                <a:lnTo>
                  <a:pt x="7243" y="22141"/>
                </a:lnTo>
                <a:lnTo>
                  <a:pt x="7055" y="23398"/>
                </a:lnTo>
                <a:lnTo>
                  <a:pt x="6849" y="24618"/>
                </a:lnTo>
                <a:lnTo>
                  <a:pt x="6643" y="25950"/>
                </a:lnTo>
                <a:lnTo>
                  <a:pt x="6436" y="27301"/>
                </a:lnTo>
                <a:lnTo>
                  <a:pt x="6230" y="28614"/>
                </a:lnTo>
                <a:lnTo>
                  <a:pt x="6023" y="29947"/>
                </a:lnTo>
                <a:lnTo>
                  <a:pt x="5817" y="31185"/>
                </a:lnTo>
                <a:lnTo>
                  <a:pt x="5611" y="32517"/>
                </a:lnTo>
                <a:lnTo>
                  <a:pt x="5423" y="33756"/>
                </a:lnTo>
                <a:lnTo>
                  <a:pt x="5310" y="34487"/>
                </a:lnTo>
                <a:lnTo>
                  <a:pt x="5329" y="34487"/>
                </a:lnTo>
                <a:lnTo>
                  <a:pt x="5648" y="33380"/>
                </a:lnTo>
                <a:lnTo>
                  <a:pt x="8256" y="24205"/>
                </a:lnTo>
                <a:lnTo>
                  <a:pt x="10358" y="16756"/>
                </a:lnTo>
                <a:lnTo>
                  <a:pt x="10677" y="15630"/>
                </a:lnTo>
                <a:lnTo>
                  <a:pt x="11014" y="14486"/>
                </a:lnTo>
                <a:lnTo>
                  <a:pt x="11371" y="13322"/>
                </a:lnTo>
                <a:lnTo>
                  <a:pt x="11746" y="12159"/>
                </a:lnTo>
                <a:lnTo>
                  <a:pt x="12009" y="11352"/>
                </a:lnTo>
                <a:lnTo>
                  <a:pt x="12009" y="11352"/>
                </a:lnTo>
                <a:lnTo>
                  <a:pt x="6117" y="14898"/>
                </a:lnTo>
                <a:lnTo>
                  <a:pt x="6117" y="14861"/>
                </a:lnTo>
                <a:lnTo>
                  <a:pt x="6117" y="14842"/>
                </a:lnTo>
                <a:lnTo>
                  <a:pt x="6455" y="13454"/>
                </a:lnTo>
                <a:lnTo>
                  <a:pt x="7562" y="8894"/>
                </a:lnTo>
                <a:lnTo>
                  <a:pt x="8444" y="5291"/>
                </a:lnTo>
                <a:lnTo>
                  <a:pt x="9438" y="1220"/>
                </a:lnTo>
                <a:lnTo>
                  <a:pt x="9720" y="38"/>
                </a:lnTo>
                <a:lnTo>
                  <a:pt x="9720" y="19"/>
                </a:lnTo>
                <a:lnTo>
                  <a:pt x="9720" y="0"/>
                </a:lnTo>
                <a:close/>
              </a:path>
            </a:pathLst>
          </a:custGeom>
          <a:solidFill>
            <a:schemeClr val="accent1"/>
          </a:solidFill>
          <a:ln w="38100" cap="flat" cmpd="sng">
            <a:solidFill>
              <a:schemeClr val="dk1"/>
            </a:solidFill>
            <a:prstDash val="solid"/>
            <a:round/>
            <a:headEnd type="none" w="sm" len="sm"/>
            <a:tailEnd type="none" w="sm" len="sm"/>
          </a:ln>
          <a:effectLst>
            <a:outerShdw dist="142875"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43" name="Google Shape;3143;p31"/>
          <p:cNvPicPr preferRelativeResize="0"/>
          <p:nvPr/>
        </p:nvPicPr>
        <p:blipFill rotWithShape="1">
          <a:blip r:embed="rId2">
            <a:alphaModFix amt="18000"/>
          </a:blip>
          <a:srcRect l="188" t="58554" r="762" b="62"/>
          <a:stretch/>
        </p:blipFill>
        <p:spPr>
          <a:xfrm rot="10800000">
            <a:off x="1074127" y="3902575"/>
            <a:ext cx="6995773" cy="12256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TITLE_1">
    <p:spTree>
      <p:nvGrpSpPr>
        <p:cNvPr id="1" name="Shape 3144"/>
        <p:cNvGrpSpPr/>
        <p:nvPr/>
      </p:nvGrpSpPr>
      <p:grpSpPr>
        <a:xfrm>
          <a:off x="0" y="0"/>
          <a:ext cx="0" cy="0"/>
          <a:chOff x="0" y="0"/>
          <a:chExt cx="0" cy="0"/>
        </a:xfrm>
      </p:grpSpPr>
      <p:pic>
        <p:nvPicPr>
          <p:cNvPr id="3145" name="Google Shape;3145;p32"/>
          <p:cNvPicPr preferRelativeResize="0"/>
          <p:nvPr/>
        </p:nvPicPr>
        <p:blipFill rotWithShape="1">
          <a:blip r:embed="rId2">
            <a:alphaModFix amt="18000"/>
          </a:blip>
          <a:srcRect l="71230" t="8853" r="761" b="33659"/>
          <a:stretch/>
        </p:blipFill>
        <p:spPr>
          <a:xfrm rot="10800000">
            <a:off x="6692439" y="3033613"/>
            <a:ext cx="2451548" cy="2109875"/>
          </a:xfrm>
          <a:prstGeom prst="rect">
            <a:avLst/>
          </a:prstGeom>
          <a:noFill/>
          <a:ln>
            <a:noFill/>
          </a:ln>
        </p:spPr>
      </p:pic>
      <p:pic>
        <p:nvPicPr>
          <p:cNvPr id="3146" name="Google Shape;3146;p32"/>
          <p:cNvPicPr preferRelativeResize="0"/>
          <p:nvPr/>
        </p:nvPicPr>
        <p:blipFill rotWithShape="1">
          <a:blip r:embed="rId2">
            <a:alphaModFix amt="18000"/>
          </a:blip>
          <a:srcRect l="71230" t="8853" r="761" b="33659"/>
          <a:stretch/>
        </p:blipFill>
        <p:spPr>
          <a:xfrm>
            <a:off x="-11" y="-12"/>
            <a:ext cx="2451548" cy="2109875"/>
          </a:xfrm>
          <a:prstGeom prst="rect">
            <a:avLst/>
          </a:prstGeom>
          <a:noFill/>
          <a:ln>
            <a:noFill/>
          </a:ln>
        </p:spPr>
      </p:pic>
      <p:grpSp>
        <p:nvGrpSpPr>
          <p:cNvPr id="3147" name="Google Shape;3147;p32"/>
          <p:cNvGrpSpPr/>
          <p:nvPr/>
        </p:nvGrpSpPr>
        <p:grpSpPr>
          <a:xfrm>
            <a:off x="6266306" y="4081800"/>
            <a:ext cx="2469936" cy="802149"/>
            <a:chOff x="5898850" y="3907212"/>
            <a:chExt cx="3345437" cy="1086334"/>
          </a:xfrm>
        </p:grpSpPr>
        <p:sp>
          <p:nvSpPr>
            <p:cNvPr id="3148" name="Google Shape;3148;p32"/>
            <p:cNvSpPr/>
            <p:nvPr/>
          </p:nvSpPr>
          <p:spPr>
            <a:xfrm>
              <a:off x="5898850" y="3907212"/>
              <a:ext cx="3345437" cy="1086334"/>
            </a:xfrm>
            <a:custGeom>
              <a:avLst/>
              <a:gdLst/>
              <a:ahLst/>
              <a:cxnLst/>
              <a:rect l="l" t="t" r="r" b="b"/>
              <a:pathLst>
                <a:path w="82634" h="26833" extrusionOk="0">
                  <a:moveTo>
                    <a:pt x="26119" y="1"/>
                  </a:moveTo>
                  <a:lnTo>
                    <a:pt x="26062" y="38"/>
                  </a:lnTo>
                  <a:lnTo>
                    <a:pt x="27939" y="5405"/>
                  </a:lnTo>
                  <a:lnTo>
                    <a:pt x="11746" y="5405"/>
                  </a:lnTo>
                  <a:lnTo>
                    <a:pt x="6511" y="5386"/>
                  </a:lnTo>
                  <a:lnTo>
                    <a:pt x="6136" y="5405"/>
                  </a:lnTo>
                  <a:lnTo>
                    <a:pt x="5779" y="5461"/>
                  </a:lnTo>
                  <a:lnTo>
                    <a:pt x="5423" y="5536"/>
                  </a:lnTo>
                  <a:lnTo>
                    <a:pt x="5104" y="5667"/>
                  </a:lnTo>
                  <a:lnTo>
                    <a:pt x="4785" y="5818"/>
                  </a:lnTo>
                  <a:lnTo>
                    <a:pt x="4485" y="5986"/>
                  </a:lnTo>
                  <a:lnTo>
                    <a:pt x="4203" y="6193"/>
                  </a:lnTo>
                  <a:lnTo>
                    <a:pt x="3922" y="6399"/>
                  </a:lnTo>
                  <a:lnTo>
                    <a:pt x="3678" y="6643"/>
                  </a:lnTo>
                  <a:lnTo>
                    <a:pt x="3453" y="6906"/>
                  </a:lnTo>
                  <a:lnTo>
                    <a:pt x="3265" y="7169"/>
                  </a:lnTo>
                  <a:lnTo>
                    <a:pt x="3077" y="7450"/>
                  </a:lnTo>
                  <a:lnTo>
                    <a:pt x="2927" y="7750"/>
                  </a:lnTo>
                  <a:lnTo>
                    <a:pt x="2815" y="8050"/>
                  </a:lnTo>
                  <a:lnTo>
                    <a:pt x="2702" y="8351"/>
                  </a:lnTo>
                  <a:lnTo>
                    <a:pt x="2646" y="8651"/>
                  </a:lnTo>
                  <a:lnTo>
                    <a:pt x="56" y="23699"/>
                  </a:lnTo>
                  <a:lnTo>
                    <a:pt x="19" y="23999"/>
                  </a:lnTo>
                  <a:lnTo>
                    <a:pt x="0" y="24318"/>
                  </a:lnTo>
                  <a:lnTo>
                    <a:pt x="19" y="24619"/>
                  </a:lnTo>
                  <a:lnTo>
                    <a:pt x="56" y="24900"/>
                  </a:lnTo>
                  <a:lnTo>
                    <a:pt x="131" y="25181"/>
                  </a:lnTo>
                  <a:lnTo>
                    <a:pt x="225" y="25425"/>
                  </a:lnTo>
                  <a:lnTo>
                    <a:pt x="338" y="25669"/>
                  </a:lnTo>
                  <a:lnTo>
                    <a:pt x="488" y="25894"/>
                  </a:lnTo>
                  <a:lnTo>
                    <a:pt x="676" y="26101"/>
                  </a:lnTo>
                  <a:lnTo>
                    <a:pt x="882" y="26288"/>
                  </a:lnTo>
                  <a:lnTo>
                    <a:pt x="1107" y="26439"/>
                  </a:lnTo>
                  <a:lnTo>
                    <a:pt x="1370" y="26589"/>
                  </a:lnTo>
                  <a:lnTo>
                    <a:pt x="1651" y="26682"/>
                  </a:lnTo>
                  <a:lnTo>
                    <a:pt x="1970" y="26776"/>
                  </a:lnTo>
                  <a:lnTo>
                    <a:pt x="2308" y="26814"/>
                  </a:lnTo>
                  <a:lnTo>
                    <a:pt x="2683" y="26833"/>
                  </a:lnTo>
                  <a:lnTo>
                    <a:pt x="39422" y="26814"/>
                  </a:lnTo>
                  <a:lnTo>
                    <a:pt x="76142" y="26833"/>
                  </a:lnTo>
                  <a:lnTo>
                    <a:pt x="76480" y="26814"/>
                  </a:lnTo>
                  <a:lnTo>
                    <a:pt x="76817" y="26776"/>
                  </a:lnTo>
                  <a:lnTo>
                    <a:pt x="77136" y="26682"/>
                  </a:lnTo>
                  <a:lnTo>
                    <a:pt x="77455" y="26570"/>
                  </a:lnTo>
                  <a:lnTo>
                    <a:pt x="77774" y="26439"/>
                  </a:lnTo>
                  <a:lnTo>
                    <a:pt x="78074" y="26270"/>
                  </a:lnTo>
                  <a:lnTo>
                    <a:pt x="78356" y="26101"/>
                  </a:lnTo>
                  <a:lnTo>
                    <a:pt x="78619" y="25876"/>
                  </a:lnTo>
                  <a:lnTo>
                    <a:pt x="78862" y="25651"/>
                  </a:lnTo>
                  <a:lnTo>
                    <a:pt x="79088" y="25407"/>
                  </a:lnTo>
                  <a:lnTo>
                    <a:pt x="79294" y="25144"/>
                  </a:lnTo>
                  <a:lnTo>
                    <a:pt x="79482" y="24862"/>
                  </a:lnTo>
                  <a:lnTo>
                    <a:pt x="79651" y="24581"/>
                  </a:lnTo>
                  <a:lnTo>
                    <a:pt x="79782" y="24281"/>
                  </a:lnTo>
                  <a:lnTo>
                    <a:pt x="79894" y="23962"/>
                  </a:lnTo>
                  <a:lnTo>
                    <a:pt x="79970" y="23662"/>
                  </a:lnTo>
                  <a:lnTo>
                    <a:pt x="80138" y="22648"/>
                  </a:lnTo>
                  <a:lnTo>
                    <a:pt x="80307" y="21654"/>
                  </a:lnTo>
                  <a:lnTo>
                    <a:pt x="82033" y="11709"/>
                  </a:lnTo>
                  <a:lnTo>
                    <a:pt x="82334" y="9908"/>
                  </a:lnTo>
                  <a:lnTo>
                    <a:pt x="82484" y="9007"/>
                  </a:lnTo>
                  <a:lnTo>
                    <a:pt x="82615" y="8107"/>
                  </a:lnTo>
                  <a:lnTo>
                    <a:pt x="82634" y="7882"/>
                  </a:lnTo>
                  <a:lnTo>
                    <a:pt x="82634" y="7656"/>
                  </a:lnTo>
                  <a:lnTo>
                    <a:pt x="82615" y="7431"/>
                  </a:lnTo>
                  <a:lnTo>
                    <a:pt x="82578" y="7225"/>
                  </a:lnTo>
                  <a:lnTo>
                    <a:pt x="82521" y="7018"/>
                  </a:lnTo>
                  <a:lnTo>
                    <a:pt x="82446" y="6812"/>
                  </a:lnTo>
                  <a:lnTo>
                    <a:pt x="82371" y="6624"/>
                  </a:lnTo>
                  <a:lnTo>
                    <a:pt x="82259" y="6456"/>
                  </a:lnTo>
                  <a:lnTo>
                    <a:pt x="82146" y="6287"/>
                  </a:lnTo>
                  <a:lnTo>
                    <a:pt x="82015" y="6137"/>
                  </a:lnTo>
                  <a:lnTo>
                    <a:pt x="81865" y="5986"/>
                  </a:lnTo>
                  <a:lnTo>
                    <a:pt x="81715" y="5855"/>
                  </a:lnTo>
                  <a:lnTo>
                    <a:pt x="81546" y="5742"/>
                  </a:lnTo>
                  <a:lnTo>
                    <a:pt x="81358" y="5649"/>
                  </a:lnTo>
                  <a:lnTo>
                    <a:pt x="81152" y="5555"/>
                  </a:lnTo>
                  <a:lnTo>
                    <a:pt x="80964" y="5499"/>
                  </a:lnTo>
                  <a:lnTo>
                    <a:pt x="80720" y="5442"/>
                  </a:lnTo>
                  <a:lnTo>
                    <a:pt x="80476" y="5424"/>
                  </a:lnTo>
                  <a:lnTo>
                    <a:pt x="80232" y="5405"/>
                  </a:lnTo>
                  <a:lnTo>
                    <a:pt x="32029" y="5405"/>
                  </a:lnTo>
                  <a:lnTo>
                    <a:pt x="31823" y="5386"/>
                  </a:lnTo>
                  <a:lnTo>
                    <a:pt x="31654" y="5330"/>
                  </a:lnTo>
                  <a:lnTo>
                    <a:pt x="31504" y="5255"/>
                  </a:lnTo>
                  <a:lnTo>
                    <a:pt x="31354" y="5123"/>
                  </a:lnTo>
                  <a:lnTo>
                    <a:pt x="28877" y="2684"/>
                  </a:lnTo>
                  <a:lnTo>
                    <a:pt x="26381" y="245"/>
                  </a:lnTo>
                  <a:lnTo>
                    <a:pt x="26119" y="1"/>
                  </a:lnTo>
                  <a:close/>
                </a:path>
              </a:pathLst>
            </a:custGeom>
            <a:solidFill>
              <a:schemeClr val="lt1"/>
            </a:solidFill>
            <a:ln w="38100" cap="flat" cmpd="sng">
              <a:solidFill>
                <a:schemeClr val="dk1"/>
              </a:solidFill>
              <a:prstDash val="solid"/>
              <a:round/>
              <a:headEnd type="none" w="sm" len="sm"/>
              <a:tailEnd type="none" w="sm" len="sm"/>
            </a:ln>
            <a:effectLst>
              <a:outerShdw dist="95250" dir="552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2"/>
            <p:cNvSpPr/>
            <p:nvPr/>
          </p:nvSpPr>
          <p:spPr>
            <a:xfrm>
              <a:off x="6582249" y="4373812"/>
              <a:ext cx="1978650" cy="420025"/>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solidFill>
                    <a:schemeClr val="accent1"/>
                  </a:solidFill>
                  <a:latin typeface="Luckiest Guy"/>
                </a:rPr>
                <a:t>Splash!</a:t>
              </a:r>
            </a:p>
          </p:txBody>
        </p:sp>
      </p:grpSp>
      <p:sp>
        <p:nvSpPr>
          <p:cNvPr id="3150" name="Google Shape;3150;p32"/>
          <p:cNvSpPr/>
          <p:nvPr/>
        </p:nvSpPr>
        <p:spPr>
          <a:xfrm>
            <a:off x="-9263" y="229500"/>
            <a:ext cx="629700" cy="49293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32"/>
          <p:cNvSpPr/>
          <p:nvPr/>
        </p:nvSpPr>
        <p:spPr>
          <a:xfrm flipH="1">
            <a:off x="-103486" y="-15300"/>
            <a:ext cx="826625" cy="5174100"/>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grpSp>
        <p:nvGrpSpPr>
          <p:cNvPr id="3152" name="Google Shape;3152;p32"/>
          <p:cNvGrpSpPr/>
          <p:nvPr/>
        </p:nvGrpSpPr>
        <p:grpSpPr>
          <a:xfrm rot="-5400000">
            <a:off x="7220149" y="-346745"/>
            <a:ext cx="2226727" cy="1997501"/>
            <a:chOff x="7342668" y="3326955"/>
            <a:chExt cx="2226727" cy="1997501"/>
          </a:xfrm>
        </p:grpSpPr>
        <p:sp>
          <p:nvSpPr>
            <p:cNvPr id="3153" name="Google Shape;3153;p32"/>
            <p:cNvSpPr/>
            <p:nvPr/>
          </p:nvSpPr>
          <p:spPr>
            <a:xfrm flipH="1">
              <a:off x="7856990" y="3643506"/>
              <a:ext cx="1326125" cy="1566100"/>
            </a:xfrm>
            <a:custGeom>
              <a:avLst/>
              <a:gdLst/>
              <a:ahLst/>
              <a:cxnLst/>
              <a:rect l="l" t="t" r="r" b="b"/>
              <a:pathLst>
                <a:path w="53045" h="62644" extrusionOk="0">
                  <a:moveTo>
                    <a:pt x="1515" y="62644"/>
                  </a:moveTo>
                  <a:lnTo>
                    <a:pt x="53045" y="62644"/>
                  </a:lnTo>
                  <a:lnTo>
                    <a:pt x="0" y="0"/>
                  </a:lnTo>
                  <a:close/>
                </a:path>
              </a:pathLst>
            </a:custGeom>
            <a:solidFill>
              <a:schemeClr val="dk2"/>
            </a:solidFill>
            <a:ln>
              <a:noFill/>
            </a:ln>
          </p:spPr>
        </p:sp>
        <p:sp>
          <p:nvSpPr>
            <p:cNvPr id="3154" name="Google Shape;3154;p32"/>
            <p:cNvSpPr/>
            <p:nvPr/>
          </p:nvSpPr>
          <p:spPr>
            <a:xfrm rot="-2374513">
              <a:off x="7277302" y="4004226"/>
              <a:ext cx="2357459" cy="642959"/>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0"/>
        <p:cNvGrpSpPr/>
        <p:nvPr/>
      </p:nvGrpSpPr>
      <p:grpSpPr>
        <a:xfrm>
          <a:off x="0" y="0"/>
          <a:ext cx="0" cy="0"/>
          <a:chOff x="0" y="0"/>
          <a:chExt cx="0" cy="0"/>
        </a:xfrm>
      </p:grpSpPr>
      <p:grpSp>
        <p:nvGrpSpPr>
          <p:cNvPr id="81" name="Google Shape;81;p3"/>
          <p:cNvGrpSpPr/>
          <p:nvPr/>
        </p:nvGrpSpPr>
        <p:grpSpPr>
          <a:xfrm>
            <a:off x="-40362" y="-22891"/>
            <a:ext cx="9224724" cy="5189283"/>
            <a:chOff x="238125" y="848175"/>
            <a:chExt cx="7143750" cy="4018650"/>
          </a:xfrm>
        </p:grpSpPr>
        <p:sp>
          <p:nvSpPr>
            <p:cNvPr id="82" name="Google Shape;82;p3"/>
            <p:cNvSpPr/>
            <p:nvPr/>
          </p:nvSpPr>
          <p:spPr>
            <a:xfrm>
              <a:off x="3739775" y="4702225"/>
              <a:ext cx="29800" cy="164600"/>
            </a:xfrm>
            <a:custGeom>
              <a:avLst/>
              <a:gdLst/>
              <a:ahLst/>
              <a:cxnLst/>
              <a:rect l="l" t="t" r="r" b="b"/>
              <a:pathLst>
                <a:path w="1192" h="6584" extrusionOk="0">
                  <a:moveTo>
                    <a:pt x="336" y="1"/>
                  </a:moveTo>
                  <a:lnTo>
                    <a:pt x="1" y="6584"/>
                  </a:lnTo>
                  <a:lnTo>
                    <a:pt x="1191" y="6584"/>
                  </a:lnTo>
                  <a:lnTo>
                    <a:pt x="782" y="3274"/>
                  </a:lnTo>
                  <a:lnTo>
                    <a:pt x="336"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3740725" y="851875"/>
              <a:ext cx="26975" cy="152525"/>
            </a:xfrm>
            <a:custGeom>
              <a:avLst/>
              <a:gdLst/>
              <a:ahLst/>
              <a:cxnLst/>
              <a:rect l="l" t="t" r="r" b="b"/>
              <a:pathLst>
                <a:path w="1079" h="6101" extrusionOk="0">
                  <a:moveTo>
                    <a:pt x="0" y="1"/>
                  </a:moveTo>
                  <a:lnTo>
                    <a:pt x="298" y="6100"/>
                  </a:lnTo>
                  <a:lnTo>
                    <a:pt x="707" y="3051"/>
                  </a:lnTo>
                  <a:lnTo>
                    <a:pt x="1079"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1650500" y="848175"/>
              <a:ext cx="823825" cy="695500"/>
            </a:xfrm>
            <a:custGeom>
              <a:avLst/>
              <a:gdLst/>
              <a:ahLst/>
              <a:cxnLst/>
              <a:rect l="l" t="t" r="r" b="b"/>
              <a:pathLst>
                <a:path w="32953" h="27820" extrusionOk="0">
                  <a:moveTo>
                    <a:pt x="0" y="0"/>
                  </a:moveTo>
                  <a:lnTo>
                    <a:pt x="32953" y="27820"/>
                  </a:lnTo>
                  <a:lnTo>
                    <a:pt x="32953" y="27820"/>
                  </a:lnTo>
                  <a:lnTo>
                    <a:pt x="781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2378550" y="848175"/>
              <a:ext cx="377525" cy="463050"/>
            </a:xfrm>
            <a:custGeom>
              <a:avLst/>
              <a:gdLst/>
              <a:ahLst/>
              <a:cxnLst/>
              <a:rect l="l" t="t" r="r" b="b"/>
              <a:pathLst>
                <a:path w="15101" h="18522" extrusionOk="0">
                  <a:moveTo>
                    <a:pt x="0" y="0"/>
                  </a:moveTo>
                  <a:lnTo>
                    <a:pt x="15100" y="18522"/>
                  </a:lnTo>
                  <a:lnTo>
                    <a:pt x="357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930850" y="851875"/>
              <a:ext cx="93000" cy="161825"/>
            </a:xfrm>
            <a:custGeom>
              <a:avLst/>
              <a:gdLst/>
              <a:ahLst/>
              <a:cxnLst/>
              <a:rect l="l" t="t" r="r" b="b"/>
              <a:pathLst>
                <a:path w="3720" h="6473" extrusionOk="0">
                  <a:moveTo>
                    <a:pt x="0" y="1"/>
                  </a:moveTo>
                  <a:lnTo>
                    <a:pt x="3720" y="6472"/>
                  </a:lnTo>
                  <a:lnTo>
                    <a:pt x="1451"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3362275" y="851875"/>
              <a:ext cx="66050" cy="242725"/>
            </a:xfrm>
            <a:custGeom>
              <a:avLst/>
              <a:gdLst/>
              <a:ahLst/>
              <a:cxnLst/>
              <a:rect l="l" t="t" r="r" b="b"/>
              <a:pathLst>
                <a:path w="2642" h="9709" extrusionOk="0">
                  <a:moveTo>
                    <a:pt x="1" y="1"/>
                  </a:moveTo>
                  <a:lnTo>
                    <a:pt x="2641" y="9708"/>
                  </a:lnTo>
                  <a:lnTo>
                    <a:pt x="1786"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4170300" y="849100"/>
              <a:ext cx="48375" cy="193425"/>
            </a:xfrm>
            <a:custGeom>
              <a:avLst/>
              <a:gdLst/>
              <a:ahLst/>
              <a:cxnLst/>
              <a:rect l="l" t="t" r="r" b="b"/>
              <a:pathLst>
                <a:path w="1935" h="7737" extrusionOk="0">
                  <a:moveTo>
                    <a:pt x="484" y="0"/>
                  </a:moveTo>
                  <a:lnTo>
                    <a:pt x="0" y="7736"/>
                  </a:lnTo>
                  <a:lnTo>
                    <a:pt x="1897" y="186"/>
                  </a:lnTo>
                  <a:lnTo>
                    <a:pt x="193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459450" y="849100"/>
              <a:ext cx="174850" cy="291050"/>
            </a:xfrm>
            <a:custGeom>
              <a:avLst/>
              <a:gdLst/>
              <a:ahLst/>
              <a:cxnLst/>
              <a:rect l="l" t="t" r="r" b="b"/>
              <a:pathLst>
                <a:path w="6994" h="11642" extrusionOk="0">
                  <a:moveTo>
                    <a:pt x="4836" y="0"/>
                  </a:moveTo>
                  <a:lnTo>
                    <a:pt x="1" y="11641"/>
                  </a:lnTo>
                  <a:lnTo>
                    <a:pt x="6993"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4848125" y="849100"/>
              <a:ext cx="330100" cy="376600"/>
            </a:xfrm>
            <a:custGeom>
              <a:avLst/>
              <a:gdLst/>
              <a:ahLst/>
              <a:cxnLst/>
              <a:rect l="l" t="t" r="r" b="b"/>
              <a:pathLst>
                <a:path w="13204" h="15064" extrusionOk="0">
                  <a:moveTo>
                    <a:pt x="10154" y="0"/>
                  </a:moveTo>
                  <a:lnTo>
                    <a:pt x="0" y="15063"/>
                  </a:lnTo>
                  <a:lnTo>
                    <a:pt x="1320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5115900" y="849100"/>
              <a:ext cx="821050" cy="691800"/>
            </a:xfrm>
            <a:custGeom>
              <a:avLst/>
              <a:gdLst/>
              <a:ahLst/>
              <a:cxnLst/>
              <a:rect l="l" t="t" r="r" b="b"/>
              <a:pathLst>
                <a:path w="32842" h="27672" extrusionOk="0">
                  <a:moveTo>
                    <a:pt x="25292" y="0"/>
                  </a:moveTo>
                  <a:lnTo>
                    <a:pt x="1" y="27671"/>
                  </a:lnTo>
                  <a:lnTo>
                    <a:pt x="32842"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1633750" y="4176900"/>
              <a:ext cx="821050" cy="689925"/>
            </a:xfrm>
            <a:custGeom>
              <a:avLst/>
              <a:gdLst/>
              <a:ahLst/>
              <a:cxnLst/>
              <a:rect l="l" t="t" r="r" b="b"/>
              <a:pathLst>
                <a:path w="32842" h="27597" extrusionOk="0">
                  <a:moveTo>
                    <a:pt x="32842" y="0"/>
                  </a:moveTo>
                  <a:lnTo>
                    <a:pt x="1" y="27597"/>
                  </a:lnTo>
                  <a:lnTo>
                    <a:pt x="7960" y="27597"/>
                  </a:lnTo>
                  <a:lnTo>
                    <a:pt x="32842"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2366450" y="4406550"/>
              <a:ext cx="380325" cy="460275"/>
            </a:xfrm>
            <a:custGeom>
              <a:avLst/>
              <a:gdLst/>
              <a:ahLst/>
              <a:cxnLst/>
              <a:rect l="l" t="t" r="r" b="b"/>
              <a:pathLst>
                <a:path w="15213" h="18411" extrusionOk="0">
                  <a:moveTo>
                    <a:pt x="15212" y="1"/>
                  </a:moveTo>
                  <a:lnTo>
                    <a:pt x="1" y="18411"/>
                  </a:lnTo>
                  <a:lnTo>
                    <a:pt x="3720" y="18411"/>
                  </a:lnTo>
                  <a:lnTo>
                    <a:pt x="15212"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2922475" y="4684575"/>
              <a:ext cx="101375" cy="182250"/>
            </a:xfrm>
            <a:custGeom>
              <a:avLst/>
              <a:gdLst/>
              <a:ahLst/>
              <a:cxnLst/>
              <a:rect l="l" t="t" r="r" b="b"/>
              <a:pathLst>
                <a:path w="4055" h="7290" extrusionOk="0">
                  <a:moveTo>
                    <a:pt x="4055" y="0"/>
                  </a:moveTo>
                  <a:lnTo>
                    <a:pt x="1" y="7290"/>
                  </a:lnTo>
                  <a:lnTo>
                    <a:pt x="1563" y="7290"/>
                  </a:lnTo>
                  <a:lnTo>
                    <a:pt x="4055"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359500" y="4601825"/>
              <a:ext cx="70675" cy="265000"/>
            </a:xfrm>
            <a:custGeom>
              <a:avLst/>
              <a:gdLst/>
              <a:ahLst/>
              <a:cxnLst/>
              <a:rect l="l" t="t" r="r" b="b"/>
              <a:pathLst>
                <a:path w="2827" h="10600" extrusionOk="0">
                  <a:moveTo>
                    <a:pt x="2827" y="0"/>
                  </a:moveTo>
                  <a:lnTo>
                    <a:pt x="0" y="10600"/>
                  </a:lnTo>
                  <a:lnTo>
                    <a:pt x="1897" y="10600"/>
                  </a:lnTo>
                  <a:lnTo>
                    <a:pt x="2827"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3775" y="4661325"/>
              <a:ext cx="57675" cy="205500"/>
            </a:xfrm>
            <a:custGeom>
              <a:avLst/>
              <a:gdLst/>
              <a:ahLst/>
              <a:cxnLst/>
              <a:rect l="l" t="t" r="r" b="b"/>
              <a:pathLst>
                <a:path w="2307" h="8220" extrusionOk="0">
                  <a:moveTo>
                    <a:pt x="1" y="0"/>
                  </a:moveTo>
                  <a:lnTo>
                    <a:pt x="1302" y="8220"/>
                  </a:lnTo>
                  <a:lnTo>
                    <a:pt x="2307" y="8220"/>
                  </a:lnTo>
                  <a:lnTo>
                    <a:pt x="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449225" y="4519075"/>
              <a:ext cx="193425" cy="347750"/>
            </a:xfrm>
            <a:custGeom>
              <a:avLst/>
              <a:gdLst/>
              <a:ahLst/>
              <a:cxnLst/>
              <a:rect l="l" t="t" r="r" b="b"/>
              <a:pathLst>
                <a:path w="7737" h="13910" extrusionOk="0">
                  <a:moveTo>
                    <a:pt x="1" y="0"/>
                  </a:moveTo>
                  <a:lnTo>
                    <a:pt x="5357" y="13910"/>
                  </a:lnTo>
                  <a:lnTo>
                    <a:pt x="7737" y="13910"/>
                  </a:lnTo>
                  <a:lnTo>
                    <a:pt x="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841625" y="4451175"/>
              <a:ext cx="343125" cy="415650"/>
            </a:xfrm>
            <a:custGeom>
              <a:avLst/>
              <a:gdLst/>
              <a:ahLst/>
              <a:cxnLst/>
              <a:rect l="l" t="t" r="r" b="b"/>
              <a:pathLst>
                <a:path w="13725" h="16626" extrusionOk="0">
                  <a:moveTo>
                    <a:pt x="0" y="1"/>
                  </a:moveTo>
                  <a:lnTo>
                    <a:pt x="10563" y="16626"/>
                  </a:lnTo>
                  <a:lnTo>
                    <a:pt x="13724" y="16626"/>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160550" y="4199200"/>
              <a:ext cx="792225" cy="667625"/>
            </a:xfrm>
            <a:custGeom>
              <a:avLst/>
              <a:gdLst/>
              <a:ahLst/>
              <a:cxnLst/>
              <a:rect l="l" t="t" r="r" b="b"/>
              <a:pathLst>
                <a:path w="31689" h="26705" extrusionOk="0">
                  <a:moveTo>
                    <a:pt x="0" y="1"/>
                  </a:moveTo>
                  <a:lnTo>
                    <a:pt x="23989" y="26705"/>
                  </a:lnTo>
                  <a:lnTo>
                    <a:pt x="31688" y="26705"/>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482250" y="3998375"/>
              <a:ext cx="1593725" cy="868450"/>
            </a:xfrm>
            <a:custGeom>
              <a:avLst/>
              <a:gdLst/>
              <a:ahLst/>
              <a:cxnLst/>
              <a:rect l="l" t="t" r="r" b="b"/>
              <a:pathLst>
                <a:path w="63749" h="34738" extrusionOk="0">
                  <a:moveTo>
                    <a:pt x="1" y="0"/>
                  </a:moveTo>
                  <a:lnTo>
                    <a:pt x="41917" y="34738"/>
                  </a:lnTo>
                  <a:lnTo>
                    <a:pt x="63749" y="34738"/>
                  </a:lnTo>
                  <a:lnTo>
                    <a:pt x="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422750" y="3528800"/>
              <a:ext cx="1959125" cy="1087925"/>
            </a:xfrm>
            <a:custGeom>
              <a:avLst/>
              <a:gdLst/>
              <a:ahLst/>
              <a:cxnLst/>
              <a:rect l="l" t="t" r="r" b="b"/>
              <a:pathLst>
                <a:path w="78365" h="43517" extrusionOk="0">
                  <a:moveTo>
                    <a:pt x="0" y="1"/>
                  </a:moveTo>
                  <a:lnTo>
                    <a:pt x="78365" y="43516"/>
                  </a:lnTo>
                  <a:lnTo>
                    <a:pt x="78365" y="29086"/>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403225" y="3201525"/>
              <a:ext cx="1978650" cy="618350"/>
            </a:xfrm>
            <a:custGeom>
              <a:avLst/>
              <a:gdLst/>
              <a:ahLst/>
              <a:cxnLst/>
              <a:rect l="l" t="t" r="r" b="b"/>
              <a:pathLst>
                <a:path w="79146" h="24734" extrusionOk="0">
                  <a:moveTo>
                    <a:pt x="0" y="0"/>
                  </a:moveTo>
                  <a:lnTo>
                    <a:pt x="79146" y="24733"/>
                  </a:lnTo>
                  <a:lnTo>
                    <a:pt x="79146" y="12125"/>
                  </a:lnTo>
                  <a:lnTo>
                    <a:pt x="0"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5217250" y="2636200"/>
              <a:ext cx="2164625" cy="318025"/>
            </a:xfrm>
            <a:custGeom>
              <a:avLst/>
              <a:gdLst/>
              <a:ahLst/>
              <a:cxnLst/>
              <a:rect l="l" t="t" r="r" b="b"/>
              <a:pathLst>
                <a:path w="86585" h="12721" extrusionOk="0">
                  <a:moveTo>
                    <a:pt x="86585" y="0"/>
                  </a:moveTo>
                  <a:lnTo>
                    <a:pt x="1" y="10860"/>
                  </a:lnTo>
                  <a:lnTo>
                    <a:pt x="86585" y="12720"/>
                  </a:lnTo>
                  <a:lnTo>
                    <a:pt x="86585"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5194950" y="1971375"/>
              <a:ext cx="2186925" cy="634150"/>
            </a:xfrm>
            <a:custGeom>
              <a:avLst/>
              <a:gdLst/>
              <a:ahLst/>
              <a:cxnLst/>
              <a:rect l="l" t="t" r="r" b="b"/>
              <a:pathLst>
                <a:path w="87477" h="25366" extrusionOk="0">
                  <a:moveTo>
                    <a:pt x="87477" y="1"/>
                  </a:moveTo>
                  <a:lnTo>
                    <a:pt x="0" y="25366"/>
                  </a:lnTo>
                  <a:lnTo>
                    <a:pt x="0" y="25366"/>
                  </a:lnTo>
                  <a:lnTo>
                    <a:pt x="87477" y="12683"/>
                  </a:lnTo>
                  <a:lnTo>
                    <a:pt x="87477"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5425525" y="1146625"/>
              <a:ext cx="1956350" cy="1086050"/>
            </a:xfrm>
            <a:custGeom>
              <a:avLst/>
              <a:gdLst/>
              <a:ahLst/>
              <a:cxnLst/>
              <a:rect l="l" t="t" r="r" b="b"/>
              <a:pathLst>
                <a:path w="78254" h="43442" extrusionOk="0">
                  <a:moveTo>
                    <a:pt x="78254" y="1"/>
                  </a:moveTo>
                  <a:lnTo>
                    <a:pt x="1" y="43442"/>
                  </a:lnTo>
                  <a:lnTo>
                    <a:pt x="78254" y="14803"/>
                  </a:lnTo>
                  <a:lnTo>
                    <a:pt x="78254"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5449700" y="851875"/>
              <a:ext cx="1765750" cy="957750"/>
            </a:xfrm>
            <a:custGeom>
              <a:avLst/>
              <a:gdLst/>
              <a:ahLst/>
              <a:cxnLst/>
              <a:rect l="l" t="t" r="r" b="b"/>
              <a:pathLst>
                <a:path w="70630" h="38310" extrusionOk="0">
                  <a:moveTo>
                    <a:pt x="46789" y="1"/>
                  </a:moveTo>
                  <a:lnTo>
                    <a:pt x="1" y="38309"/>
                  </a:lnTo>
                  <a:lnTo>
                    <a:pt x="1" y="38309"/>
                  </a:lnTo>
                  <a:lnTo>
                    <a:pt x="7063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331100" y="851875"/>
              <a:ext cx="1681125" cy="900100"/>
            </a:xfrm>
            <a:custGeom>
              <a:avLst/>
              <a:gdLst/>
              <a:ahLst/>
              <a:cxnLst/>
              <a:rect l="l" t="t" r="r" b="b"/>
              <a:pathLst>
                <a:path w="67245" h="36004" extrusionOk="0">
                  <a:moveTo>
                    <a:pt x="0" y="1"/>
                  </a:moveTo>
                  <a:lnTo>
                    <a:pt x="67244" y="36003"/>
                  </a:lnTo>
                  <a:lnTo>
                    <a:pt x="23134"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238125" y="1192200"/>
              <a:ext cx="1775950" cy="985625"/>
            </a:xfrm>
            <a:custGeom>
              <a:avLst/>
              <a:gdLst/>
              <a:ahLst/>
              <a:cxnLst/>
              <a:rect l="l" t="t" r="r" b="b"/>
              <a:pathLst>
                <a:path w="71038" h="39425" extrusionOk="0">
                  <a:moveTo>
                    <a:pt x="0" y="0"/>
                  </a:moveTo>
                  <a:lnTo>
                    <a:pt x="0" y="13687"/>
                  </a:lnTo>
                  <a:lnTo>
                    <a:pt x="71038" y="39424"/>
                  </a:lnTo>
                  <a:lnTo>
                    <a:pt x="0"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238125" y="1958350"/>
              <a:ext cx="2043750" cy="624875"/>
            </a:xfrm>
            <a:custGeom>
              <a:avLst/>
              <a:gdLst/>
              <a:ahLst/>
              <a:cxnLst/>
              <a:rect l="l" t="t" r="r" b="b"/>
              <a:pathLst>
                <a:path w="81750" h="24995" extrusionOk="0">
                  <a:moveTo>
                    <a:pt x="0" y="1"/>
                  </a:moveTo>
                  <a:lnTo>
                    <a:pt x="0" y="12498"/>
                  </a:lnTo>
                  <a:lnTo>
                    <a:pt x="81749" y="24994"/>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238125" y="2638050"/>
              <a:ext cx="2078150" cy="316175"/>
            </a:xfrm>
            <a:custGeom>
              <a:avLst/>
              <a:gdLst/>
              <a:ahLst/>
              <a:cxnLst/>
              <a:rect l="l" t="t" r="r" b="b"/>
              <a:pathLst>
                <a:path w="83126" h="12647" extrusionOk="0">
                  <a:moveTo>
                    <a:pt x="0" y="1"/>
                  </a:moveTo>
                  <a:lnTo>
                    <a:pt x="0" y="12646"/>
                  </a:lnTo>
                  <a:lnTo>
                    <a:pt x="83125" y="10786"/>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238125" y="3216400"/>
              <a:ext cx="1869875" cy="583950"/>
            </a:xfrm>
            <a:custGeom>
              <a:avLst/>
              <a:gdLst/>
              <a:ahLst/>
              <a:cxnLst/>
              <a:rect l="l" t="t" r="r" b="b"/>
              <a:pathLst>
                <a:path w="74795" h="23358" extrusionOk="0">
                  <a:moveTo>
                    <a:pt x="74794" y="0"/>
                  </a:moveTo>
                  <a:lnTo>
                    <a:pt x="72191" y="409"/>
                  </a:lnTo>
                  <a:lnTo>
                    <a:pt x="71744" y="409"/>
                  </a:lnTo>
                  <a:lnTo>
                    <a:pt x="71558" y="447"/>
                  </a:lnTo>
                  <a:lnTo>
                    <a:pt x="71372" y="521"/>
                  </a:lnTo>
                  <a:lnTo>
                    <a:pt x="29159" y="6993"/>
                  </a:lnTo>
                  <a:lnTo>
                    <a:pt x="13315" y="9373"/>
                  </a:lnTo>
                  <a:lnTo>
                    <a:pt x="9968" y="9856"/>
                  </a:lnTo>
                  <a:lnTo>
                    <a:pt x="6657" y="10303"/>
                  </a:lnTo>
                  <a:lnTo>
                    <a:pt x="3310" y="10823"/>
                  </a:lnTo>
                  <a:lnTo>
                    <a:pt x="1674" y="11121"/>
                  </a:lnTo>
                  <a:lnTo>
                    <a:pt x="0" y="11418"/>
                  </a:lnTo>
                  <a:lnTo>
                    <a:pt x="0" y="23357"/>
                  </a:lnTo>
                  <a:lnTo>
                    <a:pt x="71410" y="1079"/>
                  </a:lnTo>
                  <a:lnTo>
                    <a:pt x="73046" y="633"/>
                  </a:lnTo>
                  <a:lnTo>
                    <a:pt x="72935" y="595"/>
                  </a:lnTo>
                  <a:lnTo>
                    <a:pt x="7479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238125" y="3602275"/>
              <a:ext cx="1815925" cy="1001425"/>
            </a:xfrm>
            <a:custGeom>
              <a:avLst/>
              <a:gdLst/>
              <a:ahLst/>
              <a:cxnLst/>
              <a:rect l="l" t="t" r="r" b="b"/>
              <a:pathLst>
                <a:path w="72637" h="40057" extrusionOk="0">
                  <a:moveTo>
                    <a:pt x="72637" y="0"/>
                  </a:moveTo>
                  <a:lnTo>
                    <a:pt x="68211" y="1599"/>
                  </a:lnTo>
                  <a:lnTo>
                    <a:pt x="68025" y="1637"/>
                  </a:lnTo>
                  <a:lnTo>
                    <a:pt x="67839" y="1674"/>
                  </a:lnTo>
                  <a:lnTo>
                    <a:pt x="67728" y="1748"/>
                  </a:lnTo>
                  <a:lnTo>
                    <a:pt x="67579" y="1823"/>
                  </a:lnTo>
                  <a:lnTo>
                    <a:pt x="0" y="26147"/>
                  </a:lnTo>
                  <a:lnTo>
                    <a:pt x="0" y="40057"/>
                  </a:lnTo>
                  <a:lnTo>
                    <a:pt x="37" y="40019"/>
                  </a:lnTo>
                  <a:lnTo>
                    <a:pt x="186" y="39945"/>
                  </a:lnTo>
                  <a:lnTo>
                    <a:pt x="72637"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469625" y="4086700"/>
              <a:ext cx="1458900" cy="780125"/>
            </a:xfrm>
            <a:custGeom>
              <a:avLst/>
              <a:gdLst/>
              <a:ahLst/>
              <a:cxnLst/>
              <a:rect l="l" t="t" r="r" b="b"/>
              <a:pathLst>
                <a:path w="58356" h="31205" extrusionOk="0">
                  <a:moveTo>
                    <a:pt x="57984" y="0"/>
                  </a:moveTo>
                  <a:lnTo>
                    <a:pt x="57835" y="38"/>
                  </a:lnTo>
                  <a:lnTo>
                    <a:pt x="57724" y="112"/>
                  </a:lnTo>
                  <a:lnTo>
                    <a:pt x="57426" y="335"/>
                  </a:lnTo>
                  <a:lnTo>
                    <a:pt x="57166" y="596"/>
                  </a:lnTo>
                  <a:lnTo>
                    <a:pt x="11605" y="25031"/>
                  </a:lnTo>
                  <a:lnTo>
                    <a:pt x="1" y="31205"/>
                  </a:lnTo>
                  <a:lnTo>
                    <a:pt x="21126" y="31205"/>
                  </a:lnTo>
                  <a:lnTo>
                    <a:pt x="57612" y="1005"/>
                  </a:lnTo>
                  <a:lnTo>
                    <a:pt x="57910" y="856"/>
                  </a:lnTo>
                  <a:lnTo>
                    <a:pt x="58170" y="670"/>
                  </a:lnTo>
                  <a:lnTo>
                    <a:pt x="58282" y="558"/>
                  </a:lnTo>
                  <a:lnTo>
                    <a:pt x="58356" y="447"/>
                  </a:lnTo>
                  <a:lnTo>
                    <a:pt x="58319" y="298"/>
                  </a:lnTo>
                  <a:lnTo>
                    <a:pt x="58207" y="149"/>
                  </a:lnTo>
                  <a:lnTo>
                    <a:pt x="58096" y="38"/>
                  </a:lnTo>
                  <a:lnTo>
                    <a:pt x="5798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3"/>
          <p:cNvGrpSpPr/>
          <p:nvPr/>
        </p:nvGrpSpPr>
        <p:grpSpPr>
          <a:xfrm>
            <a:off x="1779070" y="332079"/>
            <a:ext cx="5585861" cy="4479342"/>
            <a:chOff x="1721875" y="314494"/>
            <a:chExt cx="5585861" cy="4479342"/>
          </a:xfrm>
        </p:grpSpPr>
        <p:sp>
          <p:nvSpPr>
            <p:cNvPr id="115" name="Google Shape;115;p3"/>
            <p:cNvSpPr/>
            <p:nvPr/>
          </p:nvSpPr>
          <p:spPr>
            <a:xfrm>
              <a:off x="1836264" y="314494"/>
              <a:ext cx="5471471" cy="4479342"/>
            </a:xfrm>
            <a:custGeom>
              <a:avLst/>
              <a:gdLst/>
              <a:ahLst/>
              <a:cxnLst/>
              <a:rect l="l" t="t" r="r" b="b"/>
              <a:pathLst>
                <a:path w="59500" h="48711" extrusionOk="0">
                  <a:moveTo>
                    <a:pt x="31636" y="0"/>
                  </a:moveTo>
                  <a:lnTo>
                    <a:pt x="31467" y="244"/>
                  </a:lnTo>
                  <a:lnTo>
                    <a:pt x="30979" y="901"/>
                  </a:lnTo>
                  <a:lnTo>
                    <a:pt x="30454" y="1539"/>
                  </a:lnTo>
                  <a:lnTo>
                    <a:pt x="29928" y="2158"/>
                  </a:lnTo>
                  <a:lnTo>
                    <a:pt x="29384" y="2759"/>
                  </a:lnTo>
                  <a:lnTo>
                    <a:pt x="28821" y="3340"/>
                  </a:lnTo>
                  <a:lnTo>
                    <a:pt x="28221" y="3903"/>
                  </a:lnTo>
                  <a:lnTo>
                    <a:pt x="27602" y="4429"/>
                  </a:lnTo>
                  <a:lnTo>
                    <a:pt x="26945" y="4935"/>
                  </a:lnTo>
                  <a:lnTo>
                    <a:pt x="26476" y="5273"/>
                  </a:lnTo>
                  <a:lnTo>
                    <a:pt x="26007" y="5592"/>
                  </a:lnTo>
                  <a:lnTo>
                    <a:pt x="25519" y="5873"/>
                  </a:lnTo>
                  <a:lnTo>
                    <a:pt x="25031" y="6155"/>
                  </a:lnTo>
                  <a:lnTo>
                    <a:pt x="24525" y="6399"/>
                  </a:lnTo>
                  <a:lnTo>
                    <a:pt x="24018" y="6624"/>
                  </a:lnTo>
                  <a:lnTo>
                    <a:pt x="23511" y="6812"/>
                  </a:lnTo>
                  <a:lnTo>
                    <a:pt x="22986" y="6980"/>
                  </a:lnTo>
                  <a:lnTo>
                    <a:pt x="22461" y="7131"/>
                  </a:lnTo>
                  <a:lnTo>
                    <a:pt x="21935" y="7243"/>
                  </a:lnTo>
                  <a:lnTo>
                    <a:pt x="21391" y="7337"/>
                  </a:lnTo>
                  <a:lnTo>
                    <a:pt x="20828" y="7393"/>
                  </a:lnTo>
                  <a:lnTo>
                    <a:pt x="20265" y="7431"/>
                  </a:lnTo>
                  <a:lnTo>
                    <a:pt x="19702" y="7431"/>
                  </a:lnTo>
                  <a:lnTo>
                    <a:pt x="19121" y="7412"/>
                  </a:lnTo>
                  <a:lnTo>
                    <a:pt x="18539" y="7337"/>
                  </a:lnTo>
                  <a:lnTo>
                    <a:pt x="17976" y="7262"/>
                  </a:lnTo>
                  <a:lnTo>
                    <a:pt x="17432" y="7149"/>
                  </a:lnTo>
                  <a:lnTo>
                    <a:pt x="16907" y="6999"/>
                  </a:lnTo>
                  <a:lnTo>
                    <a:pt x="16381" y="6830"/>
                  </a:lnTo>
                  <a:lnTo>
                    <a:pt x="15856" y="6643"/>
                  </a:lnTo>
                  <a:lnTo>
                    <a:pt x="15368" y="6399"/>
                  </a:lnTo>
                  <a:lnTo>
                    <a:pt x="14861" y="6155"/>
                  </a:lnTo>
                  <a:lnTo>
                    <a:pt x="14392" y="5855"/>
                  </a:lnTo>
                  <a:lnTo>
                    <a:pt x="13905" y="5517"/>
                  </a:lnTo>
                  <a:lnTo>
                    <a:pt x="13679" y="5329"/>
                  </a:lnTo>
                  <a:lnTo>
                    <a:pt x="13454" y="5142"/>
                  </a:lnTo>
                  <a:lnTo>
                    <a:pt x="13023" y="4710"/>
                  </a:lnTo>
                  <a:lnTo>
                    <a:pt x="12591" y="4260"/>
                  </a:lnTo>
                  <a:lnTo>
                    <a:pt x="12572" y="4504"/>
                  </a:lnTo>
                  <a:lnTo>
                    <a:pt x="12460" y="5892"/>
                  </a:lnTo>
                  <a:lnTo>
                    <a:pt x="12403" y="6586"/>
                  </a:lnTo>
                  <a:lnTo>
                    <a:pt x="12310" y="7281"/>
                  </a:lnTo>
                  <a:lnTo>
                    <a:pt x="12197" y="7862"/>
                  </a:lnTo>
                  <a:lnTo>
                    <a:pt x="12084" y="8425"/>
                  </a:lnTo>
                  <a:lnTo>
                    <a:pt x="11934" y="8969"/>
                  </a:lnTo>
                  <a:lnTo>
                    <a:pt x="11747" y="9513"/>
                  </a:lnTo>
                  <a:lnTo>
                    <a:pt x="11540" y="10058"/>
                  </a:lnTo>
                  <a:lnTo>
                    <a:pt x="11296" y="10583"/>
                  </a:lnTo>
                  <a:lnTo>
                    <a:pt x="11034" y="11108"/>
                  </a:lnTo>
                  <a:lnTo>
                    <a:pt x="10733" y="11596"/>
                  </a:lnTo>
                  <a:lnTo>
                    <a:pt x="10415" y="12103"/>
                  </a:lnTo>
                  <a:lnTo>
                    <a:pt x="10227" y="12328"/>
                  </a:lnTo>
                  <a:lnTo>
                    <a:pt x="10039" y="12553"/>
                  </a:lnTo>
                  <a:lnTo>
                    <a:pt x="9852" y="12778"/>
                  </a:lnTo>
                  <a:lnTo>
                    <a:pt x="9626" y="12966"/>
                  </a:lnTo>
                  <a:lnTo>
                    <a:pt x="9401" y="13135"/>
                  </a:lnTo>
                  <a:lnTo>
                    <a:pt x="9139" y="13304"/>
                  </a:lnTo>
                  <a:lnTo>
                    <a:pt x="8763" y="13491"/>
                  </a:lnTo>
                  <a:lnTo>
                    <a:pt x="8388" y="13679"/>
                  </a:lnTo>
                  <a:lnTo>
                    <a:pt x="8013" y="13848"/>
                  </a:lnTo>
                  <a:lnTo>
                    <a:pt x="7619" y="13979"/>
                  </a:lnTo>
                  <a:lnTo>
                    <a:pt x="7225" y="14092"/>
                  </a:lnTo>
                  <a:lnTo>
                    <a:pt x="6831" y="14186"/>
                  </a:lnTo>
                  <a:lnTo>
                    <a:pt x="6418" y="14279"/>
                  </a:lnTo>
                  <a:lnTo>
                    <a:pt x="6024" y="14336"/>
                  </a:lnTo>
                  <a:lnTo>
                    <a:pt x="5630" y="14392"/>
                  </a:lnTo>
                  <a:lnTo>
                    <a:pt x="5236" y="14429"/>
                  </a:lnTo>
                  <a:lnTo>
                    <a:pt x="4823" y="14467"/>
                  </a:lnTo>
                  <a:lnTo>
                    <a:pt x="4016" y="14467"/>
                  </a:lnTo>
                  <a:lnTo>
                    <a:pt x="3622" y="14448"/>
                  </a:lnTo>
                  <a:lnTo>
                    <a:pt x="3228" y="14429"/>
                  </a:lnTo>
                  <a:lnTo>
                    <a:pt x="2815" y="14392"/>
                  </a:lnTo>
                  <a:lnTo>
                    <a:pt x="2009" y="14279"/>
                  </a:lnTo>
                  <a:lnTo>
                    <a:pt x="1202" y="14129"/>
                  </a:lnTo>
                  <a:lnTo>
                    <a:pt x="620" y="13998"/>
                  </a:lnTo>
                  <a:lnTo>
                    <a:pt x="1" y="13829"/>
                  </a:lnTo>
                  <a:lnTo>
                    <a:pt x="170" y="14017"/>
                  </a:lnTo>
                  <a:lnTo>
                    <a:pt x="414" y="14336"/>
                  </a:lnTo>
                  <a:lnTo>
                    <a:pt x="676" y="14655"/>
                  </a:lnTo>
                  <a:lnTo>
                    <a:pt x="920" y="14992"/>
                  </a:lnTo>
                  <a:lnTo>
                    <a:pt x="1164" y="15330"/>
                  </a:lnTo>
                  <a:lnTo>
                    <a:pt x="1615" y="16043"/>
                  </a:lnTo>
                  <a:lnTo>
                    <a:pt x="2046" y="16794"/>
                  </a:lnTo>
                  <a:lnTo>
                    <a:pt x="2440" y="17582"/>
                  </a:lnTo>
                  <a:lnTo>
                    <a:pt x="2797" y="18370"/>
                  </a:lnTo>
                  <a:lnTo>
                    <a:pt x="3116" y="19214"/>
                  </a:lnTo>
                  <a:lnTo>
                    <a:pt x="3397" y="20059"/>
                  </a:lnTo>
                  <a:lnTo>
                    <a:pt x="3641" y="20903"/>
                  </a:lnTo>
                  <a:lnTo>
                    <a:pt x="3847" y="21785"/>
                  </a:lnTo>
                  <a:lnTo>
                    <a:pt x="4016" y="22648"/>
                  </a:lnTo>
                  <a:lnTo>
                    <a:pt x="4073" y="23098"/>
                  </a:lnTo>
                  <a:lnTo>
                    <a:pt x="4129" y="23530"/>
                  </a:lnTo>
                  <a:lnTo>
                    <a:pt x="4166" y="23980"/>
                  </a:lnTo>
                  <a:lnTo>
                    <a:pt x="4204" y="24412"/>
                  </a:lnTo>
                  <a:lnTo>
                    <a:pt x="4204" y="24843"/>
                  </a:lnTo>
                  <a:lnTo>
                    <a:pt x="4204" y="25275"/>
                  </a:lnTo>
                  <a:lnTo>
                    <a:pt x="4204" y="25706"/>
                  </a:lnTo>
                  <a:lnTo>
                    <a:pt x="4185" y="26138"/>
                  </a:lnTo>
                  <a:lnTo>
                    <a:pt x="4148" y="26569"/>
                  </a:lnTo>
                  <a:lnTo>
                    <a:pt x="4091" y="26982"/>
                  </a:lnTo>
                  <a:lnTo>
                    <a:pt x="3997" y="27545"/>
                  </a:lnTo>
                  <a:lnTo>
                    <a:pt x="3885" y="28108"/>
                  </a:lnTo>
                  <a:lnTo>
                    <a:pt x="3735" y="28652"/>
                  </a:lnTo>
                  <a:lnTo>
                    <a:pt x="3547" y="29196"/>
                  </a:lnTo>
                  <a:lnTo>
                    <a:pt x="3341" y="29703"/>
                  </a:lnTo>
                  <a:lnTo>
                    <a:pt x="3097" y="30210"/>
                  </a:lnTo>
                  <a:lnTo>
                    <a:pt x="2797" y="30716"/>
                  </a:lnTo>
                  <a:lnTo>
                    <a:pt x="2478" y="31185"/>
                  </a:lnTo>
                  <a:lnTo>
                    <a:pt x="2403" y="31298"/>
                  </a:lnTo>
                  <a:lnTo>
                    <a:pt x="3059" y="31223"/>
                  </a:lnTo>
                  <a:lnTo>
                    <a:pt x="3697" y="31166"/>
                  </a:lnTo>
                  <a:lnTo>
                    <a:pt x="4316" y="31148"/>
                  </a:lnTo>
                  <a:lnTo>
                    <a:pt x="4936" y="31166"/>
                  </a:lnTo>
                  <a:lnTo>
                    <a:pt x="5536" y="31204"/>
                  </a:lnTo>
                  <a:lnTo>
                    <a:pt x="6136" y="31279"/>
                  </a:lnTo>
                  <a:lnTo>
                    <a:pt x="6737" y="31373"/>
                  </a:lnTo>
                  <a:lnTo>
                    <a:pt x="7319" y="31523"/>
                  </a:lnTo>
                  <a:lnTo>
                    <a:pt x="7881" y="31692"/>
                  </a:lnTo>
                  <a:lnTo>
                    <a:pt x="8444" y="31898"/>
                  </a:lnTo>
                  <a:lnTo>
                    <a:pt x="8989" y="32142"/>
                  </a:lnTo>
                  <a:lnTo>
                    <a:pt x="9533" y="32424"/>
                  </a:lnTo>
                  <a:lnTo>
                    <a:pt x="10058" y="32724"/>
                  </a:lnTo>
                  <a:lnTo>
                    <a:pt x="10583" y="33080"/>
                  </a:lnTo>
                  <a:lnTo>
                    <a:pt x="11090" y="33456"/>
                  </a:lnTo>
                  <a:lnTo>
                    <a:pt x="11578" y="33868"/>
                  </a:lnTo>
                  <a:lnTo>
                    <a:pt x="12047" y="34319"/>
                  </a:lnTo>
                  <a:lnTo>
                    <a:pt x="12478" y="34788"/>
                  </a:lnTo>
                  <a:lnTo>
                    <a:pt x="12891" y="35276"/>
                  </a:lnTo>
                  <a:lnTo>
                    <a:pt x="13248" y="35764"/>
                  </a:lnTo>
                  <a:lnTo>
                    <a:pt x="13567" y="36270"/>
                  </a:lnTo>
                  <a:lnTo>
                    <a:pt x="13867" y="36795"/>
                  </a:lnTo>
                  <a:lnTo>
                    <a:pt x="14130" y="37321"/>
                  </a:lnTo>
                  <a:lnTo>
                    <a:pt x="14355" y="37884"/>
                  </a:lnTo>
                  <a:lnTo>
                    <a:pt x="14542" y="38447"/>
                  </a:lnTo>
                  <a:lnTo>
                    <a:pt x="14711" y="39028"/>
                  </a:lnTo>
                  <a:lnTo>
                    <a:pt x="14843" y="39610"/>
                  </a:lnTo>
                  <a:lnTo>
                    <a:pt x="14936" y="40210"/>
                  </a:lnTo>
                  <a:lnTo>
                    <a:pt x="14993" y="40830"/>
                  </a:lnTo>
                  <a:lnTo>
                    <a:pt x="15030" y="41468"/>
                  </a:lnTo>
                  <a:lnTo>
                    <a:pt x="15030" y="42106"/>
                  </a:lnTo>
                  <a:lnTo>
                    <a:pt x="15012" y="42744"/>
                  </a:lnTo>
                  <a:lnTo>
                    <a:pt x="15255" y="42537"/>
                  </a:lnTo>
                  <a:lnTo>
                    <a:pt x="15499" y="42331"/>
                  </a:lnTo>
                  <a:lnTo>
                    <a:pt x="15875" y="42068"/>
                  </a:lnTo>
                  <a:lnTo>
                    <a:pt x="16250" y="41824"/>
                  </a:lnTo>
                  <a:lnTo>
                    <a:pt x="16644" y="41599"/>
                  </a:lnTo>
                  <a:lnTo>
                    <a:pt x="17019" y="41411"/>
                  </a:lnTo>
                  <a:lnTo>
                    <a:pt x="17413" y="41242"/>
                  </a:lnTo>
                  <a:lnTo>
                    <a:pt x="17826" y="41111"/>
                  </a:lnTo>
                  <a:lnTo>
                    <a:pt x="18220" y="40980"/>
                  </a:lnTo>
                  <a:lnTo>
                    <a:pt x="18633" y="40886"/>
                  </a:lnTo>
                  <a:lnTo>
                    <a:pt x="19046" y="40811"/>
                  </a:lnTo>
                  <a:lnTo>
                    <a:pt x="19458" y="40755"/>
                  </a:lnTo>
                  <a:lnTo>
                    <a:pt x="19890" y="40717"/>
                  </a:lnTo>
                  <a:lnTo>
                    <a:pt x="20322" y="40698"/>
                  </a:lnTo>
                  <a:lnTo>
                    <a:pt x="20753" y="40698"/>
                  </a:lnTo>
                  <a:lnTo>
                    <a:pt x="21185" y="40717"/>
                  </a:lnTo>
                  <a:lnTo>
                    <a:pt x="21635" y="40773"/>
                  </a:lnTo>
                  <a:lnTo>
                    <a:pt x="22067" y="40830"/>
                  </a:lnTo>
                  <a:lnTo>
                    <a:pt x="22386" y="40886"/>
                  </a:lnTo>
                  <a:lnTo>
                    <a:pt x="22686" y="40942"/>
                  </a:lnTo>
                  <a:lnTo>
                    <a:pt x="22986" y="41017"/>
                  </a:lnTo>
                  <a:lnTo>
                    <a:pt x="23267" y="41111"/>
                  </a:lnTo>
                  <a:lnTo>
                    <a:pt x="23849" y="41317"/>
                  </a:lnTo>
                  <a:lnTo>
                    <a:pt x="24393" y="41561"/>
                  </a:lnTo>
                  <a:lnTo>
                    <a:pt x="24937" y="41843"/>
                  </a:lnTo>
                  <a:lnTo>
                    <a:pt x="25463" y="42143"/>
                  </a:lnTo>
                  <a:lnTo>
                    <a:pt x="25969" y="42500"/>
                  </a:lnTo>
                  <a:lnTo>
                    <a:pt x="26457" y="42856"/>
                  </a:lnTo>
                  <a:lnTo>
                    <a:pt x="26776" y="43138"/>
                  </a:lnTo>
                  <a:lnTo>
                    <a:pt x="27095" y="43400"/>
                  </a:lnTo>
                  <a:lnTo>
                    <a:pt x="27395" y="43682"/>
                  </a:lnTo>
                  <a:lnTo>
                    <a:pt x="27696" y="43982"/>
                  </a:lnTo>
                  <a:lnTo>
                    <a:pt x="27977" y="44282"/>
                  </a:lnTo>
                  <a:lnTo>
                    <a:pt x="28240" y="44582"/>
                  </a:lnTo>
                  <a:lnTo>
                    <a:pt x="28502" y="44901"/>
                  </a:lnTo>
                  <a:lnTo>
                    <a:pt x="28746" y="45220"/>
                  </a:lnTo>
                  <a:lnTo>
                    <a:pt x="28990" y="45558"/>
                  </a:lnTo>
                  <a:lnTo>
                    <a:pt x="29234" y="45877"/>
                  </a:lnTo>
                  <a:lnTo>
                    <a:pt x="29666" y="46571"/>
                  </a:lnTo>
                  <a:lnTo>
                    <a:pt x="30079" y="47284"/>
                  </a:lnTo>
                  <a:lnTo>
                    <a:pt x="30454" y="48035"/>
                  </a:lnTo>
                  <a:lnTo>
                    <a:pt x="30773" y="48710"/>
                  </a:lnTo>
                  <a:lnTo>
                    <a:pt x="30829" y="48579"/>
                  </a:lnTo>
                  <a:lnTo>
                    <a:pt x="31204" y="47847"/>
                  </a:lnTo>
                  <a:lnTo>
                    <a:pt x="31411" y="47491"/>
                  </a:lnTo>
                  <a:lnTo>
                    <a:pt x="31617" y="47153"/>
                  </a:lnTo>
                  <a:lnTo>
                    <a:pt x="31880" y="46740"/>
                  </a:lnTo>
                  <a:lnTo>
                    <a:pt x="32180" y="46346"/>
                  </a:lnTo>
                  <a:lnTo>
                    <a:pt x="32461" y="45971"/>
                  </a:lnTo>
                  <a:lnTo>
                    <a:pt x="32780" y="45596"/>
                  </a:lnTo>
                  <a:lnTo>
                    <a:pt x="33081" y="45239"/>
                  </a:lnTo>
                  <a:lnTo>
                    <a:pt x="33418" y="44883"/>
                  </a:lnTo>
                  <a:lnTo>
                    <a:pt x="33737" y="44526"/>
                  </a:lnTo>
                  <a:lnTo>
                    <a:pt x="34094" y="44207"/>
                  </a:lnTo>
                  <a:lnTo>
                    <a:pt x="34432" y="43869"/>
                  </a:lnTo>
                  <a:lnTo>
                    <a:pt x="34807" y="43550"/>
                  </a:lnTo>
                  <a:lnTo>
                    <a:pt x="35163" y="43250"/>
                  </a:lnTo>
                  <a:lnTo>
                    <a:pt x="35539" y="42950"/>
                  </a:lnTo>
                  <a:lnTo>
                    <a:pt x="35933" y="42668"/>
                  </a:lnTo>
                  <a:lnTo>
                    <a:pt x="36327" y="42387"/>
                  </a:lnTo>
                  <a:lnTo>
                    <a:pt x="37134" y="41843"/>
                  </a:lnTo>
                  <a:lnTo>
                    <a:pt x="37509" y="41618"/>
                  </a:lnTo>
                  <a:lnTo>
                    <a:pt x="37865" y="41411"/>
                  </a:lnTo>
                  <a:lnTo>
                    <a:pt x="38241" y="41205"/>
                  </a:lnTo>
                  <a:lnTo>
                    <a:pt x="38635" y="41017"/>
                  </a:lnTo>
                  <a:lnTo>
                    <a:pt x="39029" y="40848"/>
                  </a:lnTo>
                  <a:lnTo>
                    <a:pt x="39423" y="40717"/>
                  </a:lnTo>
                  <a:lnTo>
                    <a:pt x="39835" y="40586"/>
                  </a:lnTo>
                  <a:lnTo>
                    <a:pt x="40248" y="40473"/>
                  </a:lnTo>
                  <a:lnTo>
                    <a:pt x="40867" y="40379"/>
                  </a:lnTo>
                  <a:lnTo>
                    <a:pt x="41487" y="40304"/>
                  </a:lnTo>
                  <a:lnTo>
                    <a:pt x="42087" y="40248"/>
                  </a:lnTo>
                  <a:lnTo>
                    <a:pt x="42706" y="40229"/>
                  </a:lnTo>
                  <a:lnTo>
                    <a:pt x="43325" y="40229"/>
                  </a:lnTo>
                  <a:lnTo>
                    <a:pt x="43945" y="40267"/>
                  </a:lnTo>
                  <a:lnTo>
                    <a:pt x="44545" y="40323"/>
                  </a:lnTo>
                  <a:lnTo>
                    <a:pt x="45164" y="40379"/>
                  </a:lnTo>
                  <a:lnTo>
                    <a:pt x="45690" y="40454"/>
                  </a:lnTo>
                  <a:lnTo>
                    <a:pt x="46196" y="40529"/>
                  </a:lnTo>
                  <a:lnTo>
                    <a:pt x="47209" y="40717"/>
                  </a:lnTo>
                  <a:lnTo>
                    <a:pt x="48223" y="40942"/>
                  </a:lnTo>
                  <a:lnTo>
                    <a:pt x="49217" y="41205"/>
                  </a:lnTo>
                  <a:lnTo>
                    <a:pt x="50418" y="41543"/>
                  </a:lnTo>
                  <a:lnTo>
                    <a:pt x="51600" y="41899"/>
                  </a:lnTo>
                  <a:lnTo>
                    <a:pt x="52182" y="42106"/>
                  </a:lnTo>
                  <a:lnTo>
                    <a:pt x="52745" y="42312"/>
                  </a:lnTo>
                  <a:lnTo>
                    <a:pt x="53326" y="42537"/>
                  </a:lnTo>
                  <a:lnTo>
                    <a:pt x="53889" y="42800"/>
                  </a:lnTo>
                  <a:lnTo>
                    <a:pt x="53946" y="42800"/>
                  </a:lnTo>
                  <a:lnTo>
                    <a:pt x="53570" y="42087"/>
                  </a:lnTo>
                  <a:lnTo>
                    <a:pt x="53214" y="41393"/>
                  </a:lnTo>
                  <a:lnTo>
                    <a:pt x="52895" y="40661"/>
                  </a:lnTo>
                  <a:lnTo>
                    <a:pt x="52613" y="39948"/>
                  </a:lnTo>
                  <a:lnTo>
                    <a:pt x="52351" y="39216"/>
                  </a:lnTo>
                  <a:lnTo>
                    <a:pt x="52144" y="38484"/>
                  </a:lnTo>
                  <a:lnTo>
                    <a:pt x="51957" y="37752"/>
                  </a:lnTo>
                  <a:lnTo>
                    <a:pt x="51806" y="37002"/>
                  </a:lnTo>
                  <a:lnTo>
                    <a:pt x="51713" y="36251"/>
                  </a:lnTo>
                  <a:lnTo>
                    <a:pt x="51638" y="35501"/>
                  </a:lnTo>
                  <a:lnTo>
                    <a:pt x="51619" y="34732"/>
                  </a:lnTo>
                  <a:lnTo>
                    <a:pt x="51638" y="33962"/>
                  </a:lnTo>
                  <a:lnTo>
                    <a:pt x="51675" y="33193"/>
                  </a:lnTo>
                  <a:lnTo>
                    <a:pt x="51769" y="32424"/>
                  </a:lnTo>
                  <a:lnTo>
                    <a:pt x="51919" y="31636"/>
                  </a:lnTo>
                  <a:lnTo>
                    <a:pt x="52088" y="30847"/>
                  </a:lnTo>
                  <a:lnTo>
                    <a:pt x="52313" y="30078"/>
                  </a:lnTo>
                  <a:lnTo>
                    <a:pt x="52576" y="29309"/>
                  </a:lnTo>
                  <a:lnTo>
                    <a:pt x="52857" y="28596"/>
                  </a:lnTo>
                  <a:lnTo>
                    <a:pt x="53176" y="27883"/>
                  </a:lnTo>
                  <a:lnTo>
                    <a:pt x="53533" y="27207"/>
                  </a:lnTo>
                  <a:lnTo>
                    <a:pt x="53908" y="26551"/>
                  </a:lnTo>
                  <a:lnTo>
                    <a:pt x="54340" y="25913"/>
                  </a:lnTo>
                  <a:lnTo>
                    <a:pt x="54790" y="25312"/>
                  </a:lnTo>
                  <a:lnTo>
                    <a:pt x="55278" y="24731"/>
                  </a:lnTo>
                  <a:lnTo>
                    <a:pt x="55784" y="24168"/>
                  </a:lnTo>
                  <a:lnTo>
                    <a:pt x="56328" y="23642"/>
                  </a:lnTo>
                  <a:lnTo>
                    <a:pt x="56910" y="23117"/>
                  </a:lnTo>
                  <a:lnTo>
                    <a:pt x="57511" y="22629"/>
                  </a:lnTo>
                  <a:lnTo>
                    <a:pt x="58149" y="22160"/>
                  </a:lnTo>
                  <a:lnTo>
                    <a:pt x="58805" y="21728"/>
                  </a:lnTo>
                  <a:lnTo>
                    <a:pt x="59499" y="21297"/>
                  </a:lnTo>
                  <a:lnTo>
                    <a:pt x="58862" y="21072"/>
                  </a:lnTo>
                  <a:lnTo>
                    <a:pt x="58242" y="20809"/>
                  </a:lnTo>
                  <a:lnTo>
                    <a:pt x="57642" y="20528"/>
                  </a:lnTo>
                  <a:lnTo>
                    <a:pt x="57060" y="20209"/>
                  </a:lnTo>
                  <a:lnTo>
                    <a:pt x="56497" y="19871"/>
                  </a:lnTo>
                  <a:lnTo>
                    <a:pt x="55972" y="19514"/>
                  </a:lnTo>
                  <a:lnTo>
                    <a:pt x="55447" y="19139"/>
                  </a:lnTo>
                  <a:lnTo>
                    <a:pt x="54959" y="18726"/>
                  </a:lnTo>
                  <a:lnTo>
                    <a:pt x="54471" y="18295"/>
                  </a:lnTo>
                  <a:lnTo>
                    <a:pt x="54021" y="17844"/>
                  </a:lnTo>
                  <a:lnTo>
                    <a:pt x="53589" y="17375"/>
                  </a:lnTo>
                  <a:lnTo>
                    <a:pt x="53157" y="16887"/>
                  </a:lnTo>
                  <a:lnTo>
                    <a:pt x="52763" y="16362"/>
                  </a:lnTo>
                  <a:lnTo>
                    <a:pt x="52388" y="15837"/>
                  </a:lnTo>
                  <a:lnTo>
                    <a:pt x="52013" y="15274"/>
                  </a:lnTo>
                  <a:lnTo>
                    <a:pt x="51675" y="14692"/>
                  </a:lnTo>
                  <a:lnTo>
                    <a:pt x="51356" y="14092"/>
                  </a:lnTo>
                  <a:lnTo>
                    <a:pt x="51075" y="13491"/>
                  </a:lnTo>
                  <a:lnTo>
                    <a:pt x="50793" y="12891"/>
                  </a:lnTo>
                  <a:lnTo>
                    <a:pt x="50568" y="12290"/>
                  </a:lnTo>
                  <a:lnTo>
                    <a:pt x="50362" y="11671"/>
                  </a:lnTo>
                  <a:lnTo>
                    <a:pt x="50174" y="11052"/>
                  </a:lnTo>
                  <a:lnTo>
                    <a:pt x="50024" y="10433"/>
                  </a:lnTo>
                  <a:lnTo>
                    <a:pt x="49911" y="9795"/>
                  </a:lnTo>
                  <a:lnTo>
                    <a:pt x="49818" y="9176"/>
                  </a:lnTo>
                  <a:lnTo>
                    <a:pt x="49761" y="8519"/>
                  </a:lnTo>
                  <a:lnTo>
                    <a:pt x="49743" y="7881"/>
                  </a:lnTo>
                  <a:lnTo>
                    <a:pt x="49761" y="7224"/>
                  </a:lnTo>
                  <a:lnTo>
                    <a:pt x="49799" y="6586"/>
                  </a:lnTo>
                  <a:lnTo>
                    <a:pt x="49874" y="5911"/>
                  </a:lnTo>
                  <a:lnTo>
                    <a:pt x="49986" y="5254"/>
                  </a:lnTo>
                  <a:lnTo>
                    <a:pt x="50118" y="4579"/>
                  </a:lnTo>
                  <a:lnTo>
                    <a:pt x="49911" y="4729"/>
                  </a:lnTo>
                  <a:lnTo>
                    <a:pt x="49480" y="5029"/>
                  </a:lnTo>
                  <a:lnTo>
                    <a:pt x="49030" y="5310"/>
                  </a:lnTo>
                  <a:lnTo>
                    <a:pt x="48598" y="5592"/>
                  </a:lnTo>
                  <a:lnTo>
                    <a:pt x="48148" y="5855"/>
                  </a:lnTo>
                  <a:lnTo>
                    <a:pt x="47679" y="6099"/>
                  </a:lnTo>
                  <a:lnTo>
                    <a:pt x="47209" y="6324"/>
                  </a:lnTo>
                  <a:lnTo>
                    <a:pt x="46740" y="6530"/>
                  </a:lnTo>
                  <a:lnTo>
                    <a:pt x="46271" y="6736"/>
                  </a:lnTo>
                  <a:lnTo>
                    <a:pt x="45783" y="6905"/>
                  </a:lnTo>
                  <a:lnTo>
                    <a:pt x="45296" y="7074"/>
                  </a:lnTo>
                  <a:lnTo>
                    <a:pt x="44808" y="7206"/>
                  </a:lnTo>
                  <a:lnTo>
                    <a:pt x="44301" y="7337"/>
                  </a:lnTo>
                  <a:lnTo>
                    <a:pt x="43776" y="7449"/>
                  </a:lnTo>
                  <a:lnTo>
                    <a:pt x="43269" y="7525"/>
                  </a:lnTo>
                  <a:lnTo>
                    <a:pt x="42744" y="7600"/>
                  </a:lnTo>
                  <a:lnTo>
                    <a:pt x="42200" y="7637"/>
                  </a:lnTo>
                  <a:lnTo>
                    <a:pt x="41731" y="7656"/>
                  </a:lnTo>
                  <a:lnTo>
                    <a:pt x="41261" y="7656"/>
                  </a:lnTo>
                  <a:lnTo>
                    <a:pt x="40811" y="7637"/>
                  </a:lnTo>
                  <a:lnTo>
                    <a:pt x="40361" y="7600"/>
                  </a:lnTo>
                  <a:lnTo>
                    <a:pt x="39911" y="7543"/>
                  </a:lnTo>
                  <a:lnTo>
                    <a:pt x="39460" y="7468"/>
                  </a:lnTo>
                  <a:lnTo>
                    <a:pt x="39029" y="7374"/>
                  </a:lnTo>
                  <a:lnTo>
                    <a:pt x="38578" y="7262"/>
                  </a:lnTo>
                  <a:lnTo>
                    <a:pt x="38166" y="7131"/>
                  </a:lnTo>
                  <a:lnTo>
                    <a:pt x="37734" y="6980"/>
                  </a:lnTo>
                  <a:lnTo>
                    <a:pt x="37321" y="6812"/>
                  </a:lnTo>
                  <a:lnTo>
                    <a:pt x="36908" y="6605"/>
                  </a:lnTo>
                  <a:lnTo>
                    <a:pt x="36514" y="6399"/>
                  </a:lnTo>
                  <a:lnTo>
                    <a:pt x="36102" y="6174"/>
                  </a:lnTo>
                  <a:lnTo>
                    <a:pt x="35726" y="5911"/>
                  </a:lnTo>
                  <a:lnTo>
                    <a:pt x="35332" y="5648"/>
                  </a:lnTo>
                  <a:lnTo>
                    <a:pt x="34788" y="5217"/>
                  </a:lnTo>
                  <a:lnTo>
                    <a:pt x="34525" y="4991"/>
                  </a:lnTo>
                  <a:lnTo>
                    <a:pt x="34263" y="4748"/>
                  </a:lnTo>
                  <a:lnTo>
                    <a:pt x="34019" y="4522"/>
                  </a:lnTo>
                  <a:lnTo>
                    <a:pt x="33775" y="4260"/>
                  </a:lnTo>
                  <a:lnTo>
                    <a:pt x="33569" y="4016"/>
                  </a:lnTo>
                  <a:lnTo>
                    <a:pt x="33343" y="3753"/>
                  </a:lnTo>
                  <a:lnTo>
                    <a:pt x="33137" y="3472"/>
                  </a:lnTo>
                  <a:lnTo>
                    <a:pt x="32949" y="3190"/>
                  </a:lnTo>
                  <a:lnTo>
                    <a:pt x="32762" y="2909"/>
                  </a:lnTo>
                  <a:lnTo>
                    <a:pt x="32593" y="2609"/>
                  </a:lnTo>
                  <a:lnTo>
                    <a:pt x="32424" y="2308"/>
                  </a:lnTo>
                  <a:lnTo>
                    <a:pt x="32274" y="1989"/>
                  </a:lnTo>
                  <a:lnTo>
                    <a:pt x="32142" y="1670"/>
                  </a:lnTo>
                  <a:lnTo>
                    <a:pt x="32011" y="1333"/>
                  </a:lnTo>
                  <a:lnTo>
                    <a:pt x="31917" y="1014"/>
                  </a:lnTo>
                  <a:lnTo>
                    <a:pt x="31824" y="676"/>
                  </a:lnTo>
                  <a:lnTo>
                    <a:pt x="31636" y="0"/>
                  </a:lnTo>
                  <a:close/>
                </a:path>
              </a:pathLst>
            </a:custGeom>
            <a:solidFill>
              <a:schemeClr val="lt1"/>
            </a:solidFill>
            <a:ln w="38100" cap="flat" cmpd="sng">
              <a:solidFill>
                <a:schemeClr val="dk1"/>
              </a:solidFill>
              <a:prstDash val="solid"/>
              <a:round/>
              <a:headEnd type="none" w="sm" len="sm"/>
              <a:tailEnd type="none" w="sm" len="sm"/>
            </a:ln>
            <a:effectLst>
              <a:outerShdw dist="14287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2497850" y="1064825"/>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5498225" y="537425"/>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2805150" y="392285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5667750" y="407275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1721875" y="877300"/>
              <a:ext cx="505150" cy="581700"/>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sp>
          <p:nvSpPr>
            <p:cNvPr id="121" name="Google Shape;121;p3"/>
            <p:cNvSpPr/>
            <p:nvPr/>
          </p:nvSpPr>
          <p:spPr>
            <a:xfrm flipH="1">
              <a:off x="6563750" y="746788"/>
              <a:ext cx="505150" cy="581700"/>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grpSp>
      <p:sp>
        <p:nvSpPr>
          <p:cNvPr id="122" name="Google Shape;122;p3"/>
          <p:cNvSpPr txBox="1">
            <a:spLocks noGrp="1"/>
          </p:cNvSpPr>
          <p:nvPr>
            <p:ph type="title"/>
          </p:nvPr>
        </p:nvSpPr>
        <p:spPr>
          <a:xfrm>
            <a:off x="2057400" y="2537744"/>
            <a:ext cx="5029200" cy="4116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23" name="Google Shape;123;p3"/>
          <p:cNvSpPr txBox="1">
            <a:spLocks noGrp="1"/>
          </p:cNvSpPr>
          <p:nvPr>
            <p:ph type="subTitle" idx="1"/>
          </p:nvPr>
        </p:nvSpPr>
        <p:spPr>
          <a:xfrm>
            <a:off x="2109300" y="3224325"/>
            <a:ext cx="4925400" cy="594300"/>
          </a:xfrm>
          <a:prstGeom prst="rect">
            <a:avLst/>
          </a:prstGeom>
          <a:solidFill>
            <a:schemeClr val="lt2"/>
          </a:solidFill>
          <a:ln w="38100" cap="flat" cmpd="sng">
            <a:solidFill>
              <a:schemeClr val="dk1"/>
            </a:solidFill>
            <a:prstDash val="solid"/>
            <a:round/>
            <a:headEnd type="none" w="sm" len="sm"/>
            <a:tailEnd type="none" w="sm" len="sm"/>
          </a:ln>
          <a:effectLst>
            <a:outerShdw dist="95250" dir="2280000" algn="bl" rotWithShape="0">
              <a:srgbClr val="000000">
                <a:alpha val="80000"/>
              </a:srgbClr>
            </a:outerShdw>
          </a:effectLst>
        </p:spPr>
        <p:txBody>
          <a:bodyPr spcFirstLastPara="1" wrap="square" lIns="91425" tIns="91425" rIns="91425" bIns="91425" anchor="ctr" anchorCtr="0">
            <a:noAutofit/>
          </a:bodyPr>
          <a:lstStyle>
            <a:lvl1pPr lvl="0" algn="ctr">
              <a:spcBef>
                <a:spcPts val="0"/>
              </a:spcBef>
              <a:spcAft>
                <a:spcPts val="0"/>
              </a:spcAft>
              <a:buSzPts val="1600"/>
              <a:buNone/>
              <a:defRPr sz="1600"/>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124" name="Google Shape;124;p3"/>
          <p:cNvSpPr txBox="1">
            <a:spLocks noGrp="1"/>
          </p:cNvSpPr>
          <p:nvPr>
            <p:ph type="title" idx="2" hasCustomPrompt="1"/>
          </p:nvPr>
        </p:nvSpPr>
        <p:spPr>
          <a:xfrm>
            <a:off x="4027950" y="1449377"/>
            <a:ext cx="1088100" cy="47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lt2"/>
                </a:solidFill>
              </a:defRPr>
            </a:lvl1pPr>
            <a:lvl2pPr lvl="1" algn="ctr" rtl="0">
              <a:spcBef>
                <a:spcPts val="0"/>
              </a:spcBef>
              <a:spcAft>
                <a:spcPts val="0"/>
              </a:spcAft>
              <a:buClr>
                <a:schemeClr val="dk2"/>
              </a:buClr>
              <a:buSzPts val="6000"/>
              <a:buNone/>
              <a:defRPr sz="6000">
                <a:solidFill>
                  <a:schemeClr val="dk2"/>
                </a:solidFill>
              </a:defRPr>
            </a:lvl2pPr>
            <a:lvl3pPr lvl="2" algn="ctr" rtl="0">
              <a:spcBef>
                <a:spcPts val="0"/>
              </a:spcBef>
              <a:spcAft>
                <a:spcPts val="0"/>
              </a:spcAft>
              <a:buClr>
                <a:schemeClr val="dk2"/>
              </a:buClr>
              <a:buSzPts val="6000"/>
              <a:buNone/>
              <a:defRPr sz="6000">
                <a:solidFill>
                  <a:schemeClr val="dk2"/>
                </a:solidFill>
              </a:defRPr>
            </a:lvl3pPr>
            <a:lvl4pPr lvl="3" algn="ctr" rtl="0">
              <a:spcBef>
                <a:spcPts val="0"/>
              </a:spcBef>
              <a:spcAft>
                <a:spcPts val="0"/>
              </a:spcAft>
              <a:buClr>
                <a:schemeClr val="dk2"/>
              </a:buClr>
              <a:buSzPts val="6000"/>
              <a:buNone/>
              <a:defRPr sz="6000">
                <a:solidFill>
                  <a:schemeClr val="dk2"/>
                </a:solidFill>
              </a:defRPr>
            </a:lvl4pPr>
            <a:lvl5pPr lvl="4" algn="ctr" rtl="0">
              <a:spcBef>
                <a:spcPts val="0"/>
              </a:spcBef>
              <a:spcAft>
                <a:spcPts val="0"/>
              </a:spcAft>
              <a:buClr>
                <a:schemeClr val="dk2"/>
              </a:buClr>
              <a:buSzPts val="6000"/>
              <a:buNone/>
              <a:defRPr sz="6000">
                <a:solidFill>
                  <a:schemeClr val="dk2"/>
                </a:solidFill>
              </a:defRPr>
            </a:lvl5pPr>
            <a:lvl6pPr lvl="5" algn="ctr" rtl="0">
              <a:spcBef>
                <a:spcPts val="0"/>
              </a:spcBef>
              <a:spcAft>
                <a:spcPts val="0"/>
              </a:spcAft>
              <a:buClr>
                <a:schemeClr val="dk2"/>
              </a:buClr>
              <a:buSzPts val="6000"/>
              <a:buNone/>
              <a:defRPr sz="6000">
                <a:solidFill>
                  <a:schemeClr val="dk2"/>
                </a:solidFill>
              </a:defRPr>
            </a:lvl6pPr>
            <a:lvl7pPr lvl="6" algn="ctr" rtl="0">
              <a:spcBef>
                <a:spcPts val="0"/>
              </a:spcBef>
              <a:spcAft>
                <a:spcPts val="0"/>
              </a:spcAft>
              <a:buClr>
                <a:schemeClr val="dk2"/>
              </a:buClr>
              <a:buSzPts val="6000"/>
              <a:buNone/>
              <a:defRPr sz="6000">
                <a:solidFill>
                  <a:schemeClr val="dk2"/>
                </a:solidFill>
              </a:defRPr>
            </a:lvl7pPr>
            <a:lvl8pPr lvl="7" algn="ctr" rtl="0">
              <a:spcBef>
                <a:spcPts val="0"/>
              </a:spcBef>
              <a:spcAft>
                <a:spcPts val="0"/>
              </a:spcAft>
              <a:buClr>
                <a:schemeClr val="dk2"/>
              </a:buClr>
              <a:buSzPts val="6000"/>
              <a:buNone/>
              <a:defRPr sz="6000">
                <a:solidFill>
                  <a:schemeClr val="dk2"/>
                </a:solidFill>
              </a:defRPr>
            </a:lvl8pPr>
            <a:lvl9pPr lvl="8" algn="ctr" rtl="0">
              <a:spcBef>
                <a:spcPts val="0"/>
              </a:spcBef>
              <a:spcAft>
                <a:spcPts val="0"/>
              </a:spcAft>
              <a:buClr>
                <a:schemeClr val="dk2"/>
              </a:buClr>
              <a:buSzPts val="6000"/>
              <a:buNone/>
              <a:defRPr sz="6000">
                <a:solidFill>
                  <a:schemeClr val="dk2"/>
                </a:solidFill>
              </a:defRPr>
            </a:lvl9pPr>
          </a:lstStyle>
          <a:p>
            <a:r>
              <a:t>xx%</a:t>
            </a:r>
          </a:p>
        </p:txBody>
      </p:sp>
      <p:pic>
        <p:nvPicPr>
          <p:cNvPr id="125" name="Google Shape;125;p3"/>
          <p:cNvPicPr preferRelativeResize="0"/>
          <p:nvPr/>
        </p:nvPicPr>
        <p:blipFill rotWithShape="1">
          <a:blip r:embed="rId2">
            <a:alphaModFix amt="18000"/>
          </a:blip>
          <a:srcRect l="76455" r="5841"/>
          <a:stretch/>
        </p:blipFill>
        <p:spPr>
          <a:xfrm rot="10800000" flipH="1">
            <a:off x="-8862" y="1738199"/>
            <a:ext cx="1444173" cy="3420601"/>
          </a:xfrm>
          <a:prstGeom prst="rect">
            <a:avLst/>
          </a:prstGeom>
          <a:noFill/>
          <a:ln>
            <a:noFill/>
          </a:ln>
        </p:spPr>
      </p:pic>
      <p:sp>
        <p:nvSpPr>
          <p:cNvPr id="126" name="Google Shape;126;p3"/>
          <p:cNvSpPr/>
          <p:nvPr/>
        </p:nvSpPr>
        <p:spPr>
          <a:xfrm>
            <a:off x="0" y="-15300"/>
            <a:ext cx="1755600" cy="51741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rot="-702732" flipH="1">
            <a:off x="458667" y="-92487"/>
            <a:ext cx="826642" cy="5404048"/>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sp>
        <p:nvSpPr>
          <p:cNvPr id="128" name="Google Shape;128;p3"/>
          <p:cNvSpPr/>
          <p:nvPr/>
        </p:nvSpPr>
        <p:spPr>
          <a:xfrm rot="10800000">
            <a:off x="7578000" y="-19"/>
            <a:ext cx="1566000" cy="2330400"/>
          </a:xfrm>
          <a:prstGeom prst="rtTriangl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rot="9197027" flipH="1">
            <a:off x="7759725" y="-1718878"/>
            <a:ext cx="826677" cy="5403734"/>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grpSp>
        <p:nvGrpSpPr>
          <p:cNvPr id="130" name="Google Shape;130;p3"/>
          <p:cNvGrpSpPr/>
          <p:nvPr/>
        </p:nvGrpSpPr>
        <p:grpSpPr>
          <a:xfrm>
            <a:off x="7086594" y="4086952"/>
            <a:ext cx="2402693" cy="780205"/>
            <a:chOff x="5898850" y="3907212"/>
            <a:chExt cx="3345437" cy="1086334"/>
          </a:xfrm>
        </p:grpSpPr>
        <p:sp>
          <p:nvSpPr>
            <p:cNvPr id="131" name="Google Shape;131;p3"/>
            <p:cNvSpPr/>
            <p:nvPr/>
          </p:nvSpPr>
          <p:spPr>
            <a:xfrm>
              <a:off x="5898850" y="3907212"/>
              <a:ext cx="3345437" cy="1086334"/>
            </a:xfrm>
            <a:custGeom>
              <a:avLst/>
              <a:gdLst/>
              <a:ahLst/>
              <a:cxnLst/>
              <a:rect l="l" t="t" r="r" b="b"/>
              <a:pathLst>
                <a:path w="82634" h="26833" extrusionOk="0">
                  <a:moveTo>
                    <a:pt x="26119" y="1"/>
                  </a:moveTo>
                  <a:lnTo>
                    <a:pt x="26062" y="38"/>
                  </a:lnTo>
                  <a:lnTo>
                    <a:pt x="27939" y="5405"/>
                  </a:lnTo>
                  <a:lnTo>
                    <a:pt x="11746" y="5405"/>
                  </a:lnTo>
                  <a:lnTo>
                    <a:pt x="6511" y="5386"/>
                  </a:lnTo>
                  <a:lnTo>
                    <a:pt x="6136" y="5405"/>
                  </a:lnTo>
                  <a:lnTo>
                    <a:pt x="5779" y="5461"/>
                  </a:lnTo>
                  <a:lnTo>
                    <a:pt x="5423" y="5536"/>
                  </a:lnTo>
                  <a:lnTo>
                    <a:pt x="5104" y="5667"/>
                  </a:lnTo>
                  <a:lnTo>
                    <a:pt x="4785" y="5818"/>
                  </a:lnTo>
                  <a:lnTo>
                    <a:pt x="4485" y="5986"/>
                  </a:lnTo>
                  <a:lnTo>
                    <a:pt x="4203" y="6193"/>
                  </a:lnTo>
                  <a:lnTo>
                    <a:pt x="3922" y="6399"/>
                  </a:lnTo>
                  <a:lnTo>
                    <a:pt x="3678" y="6643"/>
                  </a:lnTo>
                  <a:lnTo>
                    <a:pt x="3453" y="6906"/>
                  </a:lnTo>
                  <a:lnTo>
                    <a:pt x="3265" y="7169"/>
                  </a:lnTo>
                  <a:lnTo>
                    <a:pt x="3077" y="7450"/>
                  </a:lnTo>
                  <a:lnTo>
                    <a:pt x="2927" y="7750"/>
                  </a:lnTo>
                  <a:lnTo>
                    <a:pt x="2815" y="8050"/>
                  </a:lnTo>
                  <a:lnTo>
                    <a:pt x="2702" y="8351"/>
                  </a:lnTo>
                  <a:lnTo>
                    <a:pt x="2646" y="8651"/>
                  </a:lnTo>
                  <a:lnTo>
                    <a:pt x="56" y="23699"/>
                  </a:lnTo>
                  <a:lnTo>
                    <a:pt x="19" y="23999"/>
                  </a:lnTo>
                  <a:lnTo>
                    <a:pt x="0" y="24318"/>
                  </a:lnTo>
                  <a:lnTo>
                    <a:pt x="19" y="24619"/>
                  </a:lnTo>
                  <a:lnTo>
                    <a:pt x="56" y="24900"/>
                  </a:lnTo>
                  <a:lnTo>
                    <a:pt x="131" y="25181"/>
                  </a:lnTo>
                  <a:lnTo>
                    <a:pt x="225" y="25425"/>
                  </a:lnTo>
                  <a:lnTo>
                    <a:pt x="338" y="25669"/>
                  </a:lnTo>
                  <a:lnTo>
                    <a:pt x="488" y="25894"/>
                  </a:lnTo>
                  <a:lnTo>
                    <a:pt x="676" y="26101"/>
                  </a:lnTo>
                  <a:lnTo>
                    <a:pt x="882" y="26288"/>
                  </a:lnTo>
                  <a:lnTo>
                    <a:pt x="1107" y="26439"/>
                  </a:lnTo>
                  <a:lnTo>
                    <a:pt x="1370" y="26589"/>
                  </a:lnTo>
                  <a:lnTo>
                    <a:pt x="1651" y="26682"/>
                  </a:lnTo>
                  <a:lnTo>
                    <a:pt x="1970" y="26776"/>
                  </a:lnTo>
                  <a:lnTo>
                    <a:pt x="2308" y="26814"/>
                  </a:lnTo>
                  <a:lnTo>
                    <a:pt x="2683" y="26833"/>
                  </a:lnTo>
                  <a:lnTo>
                    <a:pt x="39422" y="26814"/>
                  </a:lnTo>
                  <a:lnTo>
                    <a:pt x="76142" y="26833"/>
                  </a:lnTo>
                  <a:lnTo>
                    <a:pt x="76480" y="26814"/>
                  </a:lnTo>
                  <a:lnTo>
                    <a:pt x="76817" y="26776"/>
                  </a:lnTo>
                  <a:lnTo>
                    <a:pt x="77136" y="26682"/>
                  </a:lnTo>
                  <a:lnTo>
                    <a:pt x="77455" y="26570"/>
                  </a:lnTo>
                  <a:lnTo>
                    <a:pt x="77774" y="26439"/>
                  </a:lnTo>
                  <a:lnTo>
                    <a:pt x="78074" y="26270"/>
                  </a:lnTo>
                  <a:lnTo>
                    <a:pt x="78356" y="26101"/>
                  </a:lnTo>
                  <a:lnTo>
                    <a:pt x="78619" y="25876"/>
                  </a:lnTo>
                  <a:lnTo>
                    <a:pt x="78862" y="25651"/>
                  </a:lnTo>
                  <a:lnTo>
                    <a:pt x="79088" y="25407"/>
                  </a:lnTo>
                  <a:lnTo>
                    <a:pt x="79294" y="25144"/>
                  </a:lnTo>
                  <a:lnTo>
                    <a:pt x="79482" y="24862"/>
                  </a:lnTo>
                  <a:lnTo>
                    <a:pt x="79651" y="24581"/>
                  </a:lnTo>
                  <a:lnTo>
                    <a:pt x="79782" y="24281"/>
                  </a:lnTo>
                  <a:lnTo>
                    <a:pt x="79894" y="23962"/>
                  </a:lnTo>
                  <a:lnTo>
                    <a:pt x="79970" y="23662"/>
                  </a:lnTo>
                  <a:lnTo>
                    <a:pt x="80138" y="22648"/>
                  </a:lnTo>
                  <a:lnTo>
                    <a:pt x="80307" y="21654"/>
                  </a:lnTo>
                  <a:lnTo>
                    <a:pt x="82033" y="11709"/>
                  </a:lnTo>
                  <a:lnTo>
                    <a:pt x="82334" y="9908"/>
                  </a:lnTo>
                  <a:lnTo>
                    <a:pt x="82484" y="9007"/>
                  </a:lnTo>
                  <a:lnTo>
                    <a:pt x="82615" y="8107"/>
                  </a:lnTo>
                  <a:lnTo>
                    <a:pt x="82634" y="7882"/>
                  </a:lnTo>
                  <a:lnTo>
                    <a:pt x="82634" y="7656"/>
                  </a:lnTo>
                  <a:lnTo>
                    <a:pt x="82615" y="7431"/>
                  </a:lnTo>
                  <a:lnTo>
                    <a:pt x="82578" y="7225"/>
                  </a:lnTo>
                  <a:lnTo>
                    <a:pt x="82521" y="7018"/>
                  </a:lnTo>
                  <a:lnTo>
                    <a:pt x="82446" y="6812"/>
                  </a:lnTo>
                  <a:lnTo>
                    <a:pt x="82371" y="6624"/>
                  </a:lnTo>
                  <a:lnTo>
                    <a:pt x="82259" y="6456"/>
                  </a:lnTo>
                  <a:lnTo>
                    <a:pt x="82146" y="6287"/>
                  </a:lnTo>
                  <a:lnTo>
                    <a:pt x="82015" y="6137"/>
                  </a:lnTo>
                  <a:lnTo>
                    <a:pt x="81865" y="5986"/>
                  </a:lnTo>
                  <a:lnTo>
                    <a:pt x="81715" y="5855"/>
                  </a:lnTo>
                  <a:lnTo>
                    <a:pt x="81546" y="5742"/>
                  </a:lnTo>
                  <a:lnTo>
                    <a:pt x="81358" y="5649"/>
                  </a:lnTo>
                  <a:lnTo>
                    <a:pt x="81152" y="5555"/>
                  </a:lnTo>
                  <a:lnTo>
                    <a:pt x="80964" y="5499"/>
                  </a:lnTo>
                  <a:lnTo>
                    <a:pt x="80720" y="5442"/>
                  </a:lnTo>
                  <a:lnTo>
                    <a:pt x="80476" y="5424"/>
                  </a:lnTo>
                  <a:lnTo>
                    <a:pt x="80232" y="5405"/>
                  </a:lnTo>
                  <a:lnTo>
                    <a:pt x="32029" y="5405"/>
                  </a:lnTo>
                  <a:lnTo>
                    <a:pt x="31823" y="5386"/>
                  </a:lnTo>
                  <a:lnTo>
                    <a:pt x="31654" y="5330"/>
                  </a:lnTo>
                  <a:lnTo>
                    <a:pt x="31504" y="5255"/>
                  </a:lnTo>
                  <a:lnTo>
                    <a:pt x="31354" y="5123"/>
                  </a:lnTo>
                  <a:lnTo>
                    <a:pt x="28877" y="2684"/>
                  </a:lnTo>
                  <a:lnTo>
                    <a:pt x="26381" y="245"/>
                  </a:lnTo>
                  <a:lnTo>
                    <a:pt x="26119" y="1"/>
                  </a:lnTo>
                  <a:close/>
                </a:path>
              </a:pathLst>
            </a:custGeom>
            <a:solidFill>
              <a:schemeClr val="lt1"/>
            </a:solidFill>
            <a:ln w="38100" cap="flat" cmpd="sng">
              <a:solidFill>
                <a:schemeClr val="dk1"/>
              </a:solidFill>
              <a:prstDash val="solid"/>
              <a:round/>
              <a:headEnd type="none" w="sm" len="sm"/>
              <a:tailEnd type="none" w="sm" len="sm"/>
            </a:ln>
            <a:effectLst>
              <a:outerShdw dist="95250" dir="552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6582249" y="4373812"/>
              <a:ext cx="1978650" cy="420025"/>
            </a:xfrm>
            <a:prstGeom prst="rect">
              <a:avLst/>
            </a:prstGeom>
          </p:spPr>
          <p:txBody>
            <a:bodyPr>
              <a:prstTxWarp prst="textPlain">
                <a:avLst/>
              </a:prstTxWarp>
            </a:bodyPr>
            <a:lstStyle/>
            <a:p>
              <a:pPr lvl="0" algn="ctr"/>
              <a:r>
                <a:rPr b="0" i="0">
                  <a:ln w="28575" cap="flat" cmpd="sng">
                    <a:solidFill>
                      <a:schemeClr val="dk1"/>
                    </a:solidFill>
                    <a:prstDash val="solid"/>
                    <a:round/>
                    <a:headEnd type="none" w="sm" len="sm"/>
                    <a:tailEnd type="none" w="sm" len="sm"/>
                  </a:ln>
                  <a:solidFill>
                    <a:schemeClr val="accent1"/>
                  </a:solidFill>
                  <a:latin typeface="Luckiest Guy"/>
                </a:rPr>
                <a:t>Splash!</a:t>
              </a:r>
            </a:p>
          </p:txBody>
        </p:sp>
      </p:grpSp>
      <p:grpSp>
        <p:nvGrpSpPr>
          <p:cNvPr id="133" name="Google Shape;133;p3"/>
          <p:cNvGrpSpPr/>
          <p:nvPr/>
        </p:nvGrpSpPr>
        <p:grpSpPr>
          <a:xfrm>
            <a:off x="8157746" y="-917"/>
            <a:ext cx="970232" cy="1214681"/>
            <a:chOff x="8157746" y="-917"/>
            <a:chExt cx="970232" cy="1214681"/>
          </a:xfrm>
        </p:grpSpPr>
        <p:sp>
          <p:nvSpPr>
            <p:cNvPr id="134" name="Google Shape;134;p3"/>
            <p:cNvSpPr/>
            <p:nvPr/>
          </p:nvSpPr>
          <p:spPr>
            <a:xfrm>
              <a:off x="8507257" y="-917"/>
              <a:ext cx="117151" cy="117151"/>
            </a:xfrm>
            <a:custGeom>
              <a:avLst/>
              <a:gdLst/>
              <a:ahLst/>
              <a:cxnLst/>
              <a:rect l="l" t="t" r="r" b="b"/>
              <a:pathLst>
                <a:path w="9294" h="9294" extrusionOk="0">
                  <a:moveTo>
                    <a:pt x="4244" y="1"/>
                  </a:moveTo>
                  <a:lnTo>
                    <a:pt x="3766" y="60"/>
                  </a:lnTo>
                  <a:lnTo>
                    <a:pt x="3318" y="180"/>
                  </a:lnTo>
                  <a:lnTo>
                    <a:pt x="2869" y="329"/>
                  </a:lnTo>
                  <a:lnTo>
                    <a:pt x="2451" y="539"/>
                  </a:lnTo>
                  <a:lnTo>
                    <a:pt x="2063" y="748"/>
                  </a:lnTo>
                  <a:lnTo>
                    <a:pt x="1704" y="1017"/>
                  </a:lnTo>
                  <a:lnTo>
                    <a:pt x="1375" y="1315"/>
                  </a:lnTo>
                  <a:lnTo>
                    <a:pt x="1047" y="1674"/>
                  </a:lnTo>
                  <a:lnTo>
                    <a:pt x="778" y="2033"/>
                  </a:lnTo>
                  <a:lnTo>
                    <a:pt x="569" y="2421"/>
                  </a:lnTo>
                  <a:lnTo>
                    <a:pt x="359" y="2839"/>
                  </a:lnTo>
                  <a:lnTo>
                    <a:pt x="210" y="3258"/>
                  </a:lnTo>
                  <a:lnTo>
                    <a:pt x="90" y="3736"/>
                  </a:lnTo>
                  <a:lnTo>
                    <a:pt x="31" y="4214"/>
                  </a:lnTo>
                  <a:lnTo>
                    <a:pt x="1" y="4692"/>
                  </a:lnTo>
                  <a:lnTo>
                    <a:pt x="31" y="5170"/>
                  </a:lnTo>
                  <a:lnTo>
                    <a:pt x="120" y="5648"/>
                  </a:lnTo>
                  <a:lnTo>
                    <a:pt x="240" y="6126"/>
                  </a:lnTo>
                  <a:lnTo>
                    <a:pt x="389" y="6545"/>
                  </a:lnTo>
                  <a:lnTo>
                    <a:pt x="598" y="6963"/>
                  </a:lnTo>
                  <a:lnTo>
                    <a:pt x="837" y="7351"/>
                  </a:lnTo>
                  <a:lnTo>
                    <a:pt x="1136" y="7710"/>
                  </a:lnTo>
                  <a:lnTo>
                    <a:pt x="1435" y="8039"/>
                  </a:lnTo>
                  <a:lnTo>
                    <a:pt x="1794" y="8307"/>
                  </a:lnTo>
                  <a:lnTo>
                    <a:pt x="2152" y="8576"/>
                  </a:lnTo>
                  <a:lnTo>
                    <a:pt x="2541" y="8815"/>
                  </a:lnTo>
                  <a:lnTo>
                    <a:pt x="2959" y="8995"/>
                  </a:lnTo>
                  <a:lnTo>
                    <a:pt x="3407" y="9114"/>
                  </a:lnTo>
                  <a:lnTo>
                    <a:pt x="3885" y="9234"/>
                  </a:lnTo>
                  <a:lnTo>
                    <a:pt x="4363" y="9293"/>
                  </a:lnTo>
                  <a:lnTo>
                    <a:pt x="4841" y="9293"/>
                  </a:lnTo>
                  <a:lnTo>
                    <a:pt x="5319" y="9234"/>
                  </a:lnTo>
                  <a:lnTo>
                    <a:pt x="5768" y="9174"/>
                  </a:lnTo>
                  <a:lnTo>
                    <a:pt x="6186" y="9025"/>
                  </a:lnTo>
                  <a:lnTo>
                    <a:pt x="6604" y="8875"/>
                  </a:lnTo>
                  <a:lnTo>
                    <a:pt x="6993" y="8666"/>
                  </a:lnTo>
                  <a:lnTo>
                    <a:pt x="7381" y="8427"/>
                  </a:lnTo>
                  <a:lnTo>
                    <a:pt x="7710" y="8158"/>
                  </a:lnTo>
                  <a:lnTo>
                    <a:pt x="8039" y="7859"/>
                  </a:lnTo>
                  <a:lnTo>
                    <a:pt x="8307" y="7531"/>
                  </a:lnTo>
                  <a:lnTo>
                    <a:pt x="8576" y="7172"/>
                  </a:lnTo>
                  <a:lnTo>
                    <a:pt x="8786" y="6784"/>
                  </a:lnTo>
                  <a:lnTo>
                    <a:pt x="8965" y="6395"/>
                  </a:lnTo>
                  <a:lnTo>
                    <a:pt x="9114" y="5947"/>
                  </a:lnTo>
                  <a:lnTo>
                    <a:pt x="9204" y="5529"/>
                  </a:lnTo>
                  <a:lnTo>
                    <a:pt x="9264" y="5050"/>
                  </a:lnTo>
                  <a:lnTo>
                    <a:pt x="9294" y="4602"/>
                  </a:lnTo>
                  <a:lnTo>
                    <a:pt x="9264" y="4124"/>
                  </a:lnTo>
                  <a:lnTo>
                    <a:pt x="9204" y="3676"/>
                  </a:lnTo>
                  <a:lnTo>
                    <a:pt x="9084" y="3228"/>
                  </a:lnTo>
                  <a:lnTo>
                    <a:pt x="8935" y="2809"/>
                  </a:lnTo>
                  <a:lnTo>
                    <a:pt x="8726" y="2391"/>
                  </a:lnTo>
                  <a:lnTo>
                    <a:pt x="8517" y="2033"/>
                  </a:lnTo>
                  <a:lnTo>
                    <a:pt x="8248" y="1674"/>
                  </a:lnTo>
                  <a:lnTo>
                    <a:pt x="7949" y="1345"/>
                  </a:lnTo>
                  <a:lnTo>
                    <a:pt x="7650" y="1076"/>
                  </a:lnTo>
                  <a:lnTo>
                    <a:pt x="7292" y="808"/>
                  </a:lnTo>
                  <a:lnTo>
                    <a:pt x="6933" y="568"/>
                  </a:lnTo>
                  <a:lnTo>
                    <a:pt x="6515" y="389"/>
                  </a:lnTo>
                  <a:lnTo>
                    <a:pt x="6096" y="210"/>
                  </a:lnTo>
                  <a:lnTo>
                    <a:pt x="5678" y="90"/>
                  </a:lnTo>
                  <a:lnTo>
                    <a:pt x="5200" y="31"/>
                  </a:lnTo>
                  <a:lnTo>
                    <a:pt x="475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8507257" y="-917"/>
              <a:ext cx="117151" cy="117151"/>
            </a:xfrm>
            <a:custGeom>
              <a:avLst/>
              <a:gdLst/>
              <a:ahLst/>
              <a:cxnLst/>
              <a:rect l="l" t="t" r="r" b="b"/>
              <a:pathLst>
                <a:path w="9294" h="9294" extrusionOk="0">
                  <a:moveTo>
                    <a:pt x="4244" y="1"/>
                  </a:moveTo>
                  <a:lnTo>
                    <a:pt x="3766" y="60"/>
                  </a:lnTo>
                  <a:lnTo>
                    <a:pt x="3318" y="180"/>
                  </a:lnTo>
                  <a:lnTo>
                    <a:pt x="2869" y="329"/>
                  </a:lnTo>
                  <a:lnTo>
                    <a:pt x="2451" y="539"/>
                  </a:lnTo>
                  <a:lnTo>
                    <a:pt x="2063" y="748"/>
                  </a:lnTo>
                  <a:lnTo>
                    <a:pt x="1704" y="1017"/>
                  </a:lnTo>
                  <a:lnTo>
                    <a:pt x="1375" y="1315"/>
                  </a:lnTo>
                  <a:lnTo>
                    <a:pt x="1047" y="1674"/>
                  </a:lnTo>
                  <a:lnTo>
                    <a:pt x="778" y="2033"/>
                  </a:lnTo>
                  <a:lnTo>
                    <a:pt x="569" y="2421"/>
                  </a:lnTo>
                  <a:lnTo>
                    <a:pt x="359" y="2839"/>
                  </a:lnTo>
                  <a:lnTo>
                    <a:pt x="210" y="3258"/>
                  </a:lnTo>
                  <a:lnTo>
                    <a:pt x="90" y="3736"/>
                  </a:lnTo>
                  <a:lnTo>
                    <a:pt x="31" y="4214"/>
                  </a:lnTo>
                  <a:lnTo>
                    <a:pt x="1" y="4692"/>
                  </a:lnTo>
                  <a:lnTo>
                    <a:pt x="31" y="5170"/>
                  </a:lnTo>
                  <a:lnTo>
                    <a:pt x="120" y="5648"/>
                  </a:lnTo>
                  <a:lnTo>
                    <a:pt x="240" y="6126"/>
                  </a:lnTo>
                  <a:lnTo>
                    <a:pt x="389" y="6545"/>
                  </a:lnTo>
                  <a:lnTo>
                    <a:pt x="598" y="6963"/>
                  </a:lnTo>
                  <a:lnTo>
                    <a:pt x="837" y="7351"/>
                  </a:lnTo>
                  <a:lnTo>
                    <a:pt x="1136" y="7710"/>
                  </a:lnTo>
                  <a:lnTo>
                    <a:pt x="1435" y="8039"/>
                  </a:lnTo>
                  <a:lnTo>
                    <a:pt x="1794" y="8307"/>
                  </a:lnTo>
                  <a:lnTo>
                    <a:pt x="2152" y="8576"/>
                  </a:lnTo>
                  <a:lnTo>
                    <a:pt x="2541" y="8815"/>
                  </a:lnTo>
                  <a:lnTo>
                    <a:pt x="2959" y="8995"/>
                  </a:lnTo>
                  <a:lnTo>
                    <a:pt x="3407" y="9114"/>
                  </a:lnTo>
                  <a:lnTo>
                    <a:pt x="3885" y="9234"/>
                  </a:lnTo>
                  <a:lnTo>
                    <a:pt x="4363" y="9293"/>
                  </a:lnTo>
                  <a:lnTo>
                    <a:pt x="4841" y="9293"/>
                  </a:lnTo>
                  <a:lnTo>
                    <a:pt x="5319" y="9234"/>
                  </a:lnTo>
                  <a:lnTo>
                    <a:pt x="5768" y="9174"/>
                  </a:lnTo>
                  <a:lnTo>
                    <a:pt x="6186" y="9025"/>
                  </a:lnTo>
                  <a:lnTo>
                    <a:pt x="6604" y="8875"/>
                  </a:lnTo>
                  <a:lnTo>
                    <a:pt x="6993" y="8666"/>
                  </a:lnTo>
                  <a:lnTo>
                    <a:pt x="7381" y="8427"/>
                  </a:lnTo>
                  <a:lnTo>
                    <a:pt x="7710" y="8158"/>
                  </a:lnTo>
                  <a:lnTo>
                    <a:pt x="8039" y="7859"/>
                  </a:lnTo>
                  <a:lnTo>
                    <a:pt x="8307" y="7531"/>
                  </a:lnTo>
                  <a:lnTo>
                    <a:pt x="8576" y="7172"/>
                  </a:lnTo>
                  <a:lnTo>
                    <a:pt x="8786" y="6784"/>
                  </a:lnTo>
                  <a:lnTo>
                    <a:pt x="8965" y="6395"/>
                  </a:lnTo>
                  <a:lnTo>
                    <a:pt x="9114" y="5947"/>
                  </a:lnTo>
                  <a:lnTo>
                    <a:pt x="9204" y="5529"/>
                  </a:lnTo>
                  <a:lnTo>
                    <a:pt x="9264" y="5050"/>
                  </a:lnTo>
                  <a:lnTo>
                    <a:pt x="9294" y="4602"/>
                  </a:lnTo>
                  <a:lnTo>
                    <a:pt x="9264" y="4124"/>
                  </a:lnTo>
                  <a:lnTo>
                    <a:pt x="9204" y="3676"/>
                  </a:lnTo>
                  <a:lnTo>
                    <a:pt x="9084" y="3228"/>
                  </a:lnTo>
                  <a:lnTo>
                    <a:pt x="8935" y="2809"/>
                  </a:lnTo>
                  <a:lnTo>
                    <a:pt x="8726" y="2391"/>
                  </a:lnTo>
                  <a:lnTo>
                    <a:pt x="8517" y="2033"/>
                  </a:lnTo>
                  <a:lnTo>
                    <a:pt x="8248" y="1674"/>
                  </a:lnTo>
                  <a:lnTo>
                    <a:pt x="7949" y="1345"/>
                  </a:lnTo>
                  <a:lnTo>
                    <a:pt x="7650" y="1076"/>
                  </a:lnTo>
                  <a:lnTo>
                    <a:pt x="7292" y="808"/>
                  </a:lnTo>
                  <a:lnTo>
                    <a:pt x="6933" y="568"/>
                  </a:lnTo>
                  <a:lnTo>
                    <a:pt x="6515" y="389"/>
                  </a:lnTo>
                  <a:lnTo>
                    <a:pt x="6096" y="210"/>
                  </a:lnTo>
                  <a:lnTo>
                    <a:pt x="5678" y="90"/>
                  </a:lnTo>
                  <a:lnTo>
                    <a:pt x="5200" y="31"/>
                  </a:lnTo>
                  <a:lnTo>
                    <a:pt x="475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8645862" y="42772"/>
              <a:ext cx="131458" cy="131470"/>
            </a:xfrm>
            <a:custGeom>
              <a:avLst/>
              <a:gdLst/>
              <a:ahLst/>
              <a:cxnLst/>
              <a:rect l="l" t="t" r="r" b="b"/>
              <a:pathLst>
                <a:path w="10429" h="10430" extrusionOk="0">
                  <a:moveTo>
                    <a:pt x="5200" y="1"/>
                  </a:moveTo>
                  <a:lnTo>
                    <a:pt x="4632" y="31"/>
                  </a:lnTo>
                  <a:lnTo>
                    <a:pt x="4124" y="120"/>
                  </a:lnTo>
                  <a:lnTo>
                    <a:pt x="3616" y="270"/>
                  </a:lnTo>
                  <a:lnTo>
                    <a:pt x="3108" y="449"/>
                  </a:lnTo>
                  <a:lnTo>
                    <a:pt x="2660" y="658"/>
                  </a:lnTo>
                  <a:lnTo>
                    <a:pt x="2212" y="927"/>
                  </a:lnTo>
                  <a:lnTo>
                    <a:pt x="1823" y="1256"/>
                  </a:lnTo>
                  <a:lnTo>
                    <a:pt x="1465" y="1614"/>
                  </a:lnTo>
                  <a:lnTo>
                    <a:pt x="1106" y="1973"/>
                  </a:lnTo>
                  <a:lnTo>
                    <a:pt x="837" y="2391"/>
                  </a:lnTo>
                  <a:lnTo>
                    <a:pt x="568" y="2839"/>
                  </a:lnTo>
                  <a:lnTo>
                    <a:pt x="359" y="3318"/>
                  </a:lnTo>
                  <a:lnTo>
                    <a:pt x="180" y="3796"/>
                  </a:lnTo>
                  <a:lnTo>
                    <a:pt x="90" y="4333"/>
                  </a:lnTo>
                  <a:lnTo>
                    <a:pt x="1" y="4841"/>
                  </a:lnTo>
                  <a:lnTo>
                    <a:pt x="1" y="5409"/>
                  </a:lnTo>
                  <a:lnTo>
                    <a:pt x="31" y="5917"/>
                  </a:lnTo>
                  <a:lnTo>
                    <a:pt x="150" y="6425"/>
                  </a:lnTo>
                  <a:lnTo>
                    <a:pt x="270" y="6903"/>
                  </a:lnTo>
                  <a:lnTo>
                    <a:pt x="449" y="7381"/>
                  </a:lnTo>
                  <a:lnTo>
                    <a:pt x="688" y="7829"/>
                  </a:lnTo>
                  <a:lnTo>
                    <a:pt x="957" y="8248"/>
                  </a:lnTo>
                  <a:lnTo>
                    <a:pt x="1256" y="8636"/>
                  </a:lnTo>
                  <a:lnTo>
                    <a:pt x="1584" y="8995"/>
                  </a:lnTo>
                  <a:lnTo>
                    <a:pt x="1973" y="9323"/>
                  </a:lnTo>
                  <a:lnTo>
                    <a:pt x="2361" y="9592"/>
                  </a:lnTo>
                  <a:lnTo>
                    <a:pt x="2809" y="9861"/>
                  </a:lnTo>
                  <a:lnTo>
                    <a:pt x="3258" y="10070"/>
                  </a:lnTo>
                  <a:lnTo>
                    <a:pt x="3736" y="10220"/>
                  </a:lnTo>
                  <a:lnTo>
                    <a:pt x="4214" y="10339"/>
                  </a:lnTo>
                  <a:lnTo>
                    <a:pt x="4722" y="10429"/>
                  </a:lnTo>
                  <a:lnTo>
                    <a:pt x="5260" y="10429"/>
                  </a:lnTo>
                  <a:lnTo>
                    <a:pt x="5768" y="10399"/>
                  </a:lnTo>
                  <a:lnTo>
                    <a:pt x="6276" y="10339"/>
                  </a:lnTo>
                  <a:lnTo>
                    <a:pt x="6784" y="10190"/>
                  </a:lnTo>
                  <a:lnTo>
                    <a:pt x="7262" y="10041"/>
                  </a:lnTo>
                  <a:lnTo>
                    <a:pt x="7710" y="9831"/>
                  </a:lnTo>
                  <a:lnTo>
                    <a:pt x="8128" y="9563"/>
                  </a:lnTo>
                  <a:lnTo>
                    <a:pt x="8517" y="9264"/>
                  </a:lnTo>
                  <a:lnTo>
                    <a:pt x="8875" y="8935"/>
                  </a:lnTo>
                  <a:lnTo>
                    <a:pt x="9234" y="8576"/>
                  </a:lnTo>
                  <a:lnTo>
                    <a:pt x="9532" y="8188"/>
                  </a:lnTo>
                  <a:lnTo>
                    <a:pt x="9772" y="7770"/>
                  </a:lnTo>
                  <a:lnTo>
                    <a:pt x="10011" y="7321"/>
                  </a:lnTo>
                  <a:lnTo>
                    <a:pt x="10190" y="6843"/>
                  </a:lnTo>
                  <a:lnTo>
                    <a:pt x="10309" y="6365"/>
                  </a:lnTo>
                  <a:lnTo>
                    <a:pt x="10399" y="5857"/>
                  </a:lnTo>
                  <a:lnTo>
                    <a:pt x="10429" y="5320"/>
                  </a:lnTo>
                  <a:lnTo>
                    <a:pt x="10429" y="4782"/>
                  </a:lnTo>
                  <a:lnTo>
                    <a:pt x="10339" y="4244"/>
                  </a:lnTo>
                  <a:lnTo>
                    <a:pt x="10220" y="3736"/>
                  </a:lnTo>
                  <a:lnTo>
                    <a:pt x="10040" y="3258"/>
                  </a:lnTo>
                  <a:lnTo>
                    <a:pt x="9831" y="2780"/>
                  </a:lnTo>
                  <a:lnTo>
                    <a:pt x="9592" y="2332"/>
                  </a:lnTo>
                  <a:lnTo>
                    <a:pt x="9264" y="1943"/>
                  </a:lnTo>
                  <a:lnTo>
                    <a:pt x="8935" y="1555"/>
                  </a:lnTo>
                  <a:lnTo>
                    <a:pt x="8576" y="1226"/>
                  </a:lnTo>
                  <a:lnTo>
                    <a:pt x="8158" y="897"/>
                  </a:lnTo>
                  <a:lnTo>
                    <a:pt x="7710" y="628"/>
                  </a:lnTo>
                  <a:lnTo>
                    <a:pt x="7262" y="419"/>
                  </a:lnTo>
                  <a:lnTo>
                    <a:pt x="6784" y="240"/>
                  </a:lnTo>
                  <a:lnTo>
                    <a:pt x="6246" y="120"/>
                  </a:lnTo>
                  <a:lnTo>
                    <a:pt x="5738" y="31"/>
                  </a:lnTo>
                  <a:lnTo>
                    <a:pt x="520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8645862" y="42772"/>
              <a:ext cx="131458" cy="131470"/>
            </a:xfrm>
            <a:custGeom>
              <a:avLst/>
              <a:gdLst/>
              <a:ahLst/>
              <a:cxnLst/>
              <a:rect l="l" t="t" r="r" b="b"/>
              <a:pathLst>
                <a:path w="10429" h="10430" extrusionOk="0">
                  <a:moveTo>
                    <a:pt x="5200" y="1"/>
                  </a:moveTo>
                  <a:lnTo>
                    <a:pt x="4632" y="31"/>
                  </a:lnTo>
                  <a:lnTo>
                    <a:pt x="4124" y="120"/>
                  </a:lnTo>
                  <a:lnTo>
                    <a:pt x="3616" y="270"/>
                  </a:lnTo>
                  <a:lnTo>
                    <a:pt x="3108" y="449"/>
                  </a:lnTo>
                  <a:lnTo>
                    <a:pt x="2660" y="658"/>
                  </a:lnTo>
                  <a:lnTo>
                    <a:pt x="2212" y="927"/>
                  </a:lnTo>
                  <a:lnTo>
                    <a:pt x="1823" y="1256"/>
                  </a:lnTo>
                  <a:lnTo>
                    <a:pt x="1465" y="1614"/>
                  </a:lnTo>
                  <a:lnTo>
                    <a:pt x="1106" y="1973"/>
                  </a:lnTo>
                  <a:lnTo>
                    <a:pt x="837" y="2391"/>
                  </a:lnTo>
                  <a:lnTo>
                    <a:pt x="568" y="2839"/>
                  </a:lnTo>
                  <a:lnTo>
                    <a:pt x="359" y="3318"/>
                  </a:lnTo>
                  <a:lnTo>
                    <a:pt x="180" y="3796"/>
                  </a:lnTo>
                  <a:lnTo>
                    <a:pt x="90" y="4333"/>
                  </a:lnTo>
                  <a:lnTo>
                    <a:pt x="1" y="4841"/>
                  </a:lnTo>
                  <a:lnTo>
                    <a:pt x="1" y="5409"/>
                  </a:lnTo>
                  <a:lnTo>
                    <a:pt x="31" y="5917"/>
                  </a:lnTo>
                  <a:lnTo>
                    <a:pt x="150" y="6425"/>
                  </a:lnTo>
                  <a:lnTo>
                    <a:pt x="270" y="6903"/>
                  </a:lnTo>
                  <a:lnTo>
                    <a:pt x="449" y="7381"/>
                  </a:lnTo>
                  <a:lnTo>
                    <a:pt x="688" y="7829"/>
                  </a:lnTo>
                  <a:lnTo>
                    <a:pt x="957" y="8248"/>
                  </a:lnTo>
                  <a:lnTo>
                    <a:pt x="1256" y="8636"/>
                  </a:lnTo>
                  <a:lnTo>
                    <a:pt x="1584" y="8995"/>
                  </a:lnTo>
                  <a:lnTo>
                    <a:pt x="1973" y="9323"/>
                  </a:lnTo>
                  <a:lnTo>
                    <a:pt x="2361" y="9592"/>
                  </a:lnTo>
                  <a:lnTo>
                    <a:pt x="2809" y="9861"/>
                  </a:lnTo>
                  <a:lnTo>
                    <a:pt x="3258" y="10070"/>
                  </a:lnTo>
                  <a:lnTo>
                    <a:pt x="3736" y="10220"/>
                  </a:lnTo>
                  <a:lnTo>
                    <a:pt x="4214" y="10339"/>
                  </a:lnTo>
                  <a:lnTo>
                    <a:pt x="4722" y="10429"/>
                  </a:lnTo>
                  <a:lnTo>
                    <a:pt x="5260" y="10429"/>
                  </a:lnTo>
                  <a:lnTo>
                    <a:pt x="5768" y="10399"/>
                  </a:lnTo>
                  <a:lnTo>
                    <a:pt x="6276" y="10339"/>
                  </a:lnTo>
                  <a:lnTo>
                    <a:pt x="6784" y="10190"/>
                  </a:lnTo>
                  <a:lnTo>
                    <a:pt x="7262" y="10041"/>
                  </a:lnTo>
                  <a:lnTo>
                    <a:pt x="7710" y="9831"/>
                  </a:lnTo>
                  <a:lnTo>
                    <a:pt x="8128" y="9563"/>
                  </a:lnTo>
                  <a:lnTo>
                    <a:pt x="8517" y="9264"/>
                  </a:lnTo>
                  <a:lnTo>
                    <a:pt x="8875" y="8935"/>
                  </a:lnTo>
                  <a:lnTo>
                    <a:pt x="9234" y="8576"/>
                  </a:lnTo>
                  <a:lnTo>
                    <a:pt x="9532" y="8188"/>
                  </a:lnTo>
                  <a:lnTo>
                    <a:pt x="9772" y="7770"/>
                  </a:lnTo>
                  <a:lnTo>
                    <a:pt x="10011" y="7321"/>
                  </a:lnTo>
                  <a:lnTo>
                    <a:pt x="10190" y="6843"/>
                  </a:lnTo>
                  <a:lnTo>
                    <a:pt x="10309" y="6365"/>
                  </a:lnTo>
                  <a:lnTo>
                    <a:pt x="10399" y="5857"/>
                  </a:lnTo>
                  <a:lnTo>
                    <a:pt x="10429" y="5320"/>
                  </a:lnTo>
                  <a:lnTo>
                    <a:pt x="10429" y="4782"/>
                  </a:lnTo>
                  <a:lnTo>
                    <a:pt x="10339" y="4244"/>
                  </a:lnTo>
                  <a:lnTo>
                    <a:pt x="10220" y="3736"/>
                  </a:lnTo>
                  <a:lnTo>
                    <a:pt x="10040" y="3258"/>
                  </a:lnTo>
                  <a:lnTo>
                    <a:pt x="9831" y="2780"/>
                  </a:lnTo>
                  <a:lnTo>
                    <a:pt x="9592" y="2332"/>
                  </a:lnTo>
                  <a:lnTo>
                    <a:pt x="9264" y="1943"/>
                  </a:lnTo>
                  <a:lnTo>
                    <a:pt x="8935" y="1555"/>
                  </a:lnTo>
                  <a:lnTo>
                    <a:pt x="8576" y="1226"/>
                  </a:lnTo>
                  <a:lnTo>
                    <a:pt x="8158" y="897"/>
                  </a:lnTo>
                  <a:lnTo>
                    <a:pt x="7710" y="628"/>
                  </a:lnTo>
                  <a:lnTo>
                    <a:pt x="7262" y="419"/>
                  </a:lnTo>
                  <a:lnTo>
                    <a:pt x="6784" y="240"/>
                  </a:lnTo>
                  <a:lnTo>
                    <a:pt x="6246" y="120"/>
                  </a:lnTo>
                  <a:lnTo>
                    <a:pt x="5738" y="31"/>
                  </a:lnTo>
                  <a:lnTo>
                    <a:pt x="520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8785223" y="78558"/>
              <a:ext cx="146142" cy="145777"/>
            </a:xfrm>
            <a:custGeom>
              <a:avLst/>
              <a:gdLst/>
              <a:ahLst/>
              <a:cxnLst/>
              <a:rect l="l" t="t" r="r" b="b"/>
              <a:pathLst>
                <a:path w="11594" h="11565" extrusionOk="0">
                  <a:moveTo>
                    <a:pt x="11594" y="7471"/>
                  </a:moveTo>
                  <a:lnTo>
                    <a:pt x="11504" y="7590"/>
                  </a:lnTo>
                  <a:lnTo>
                    <a:pt x="11504" y="7590"/>
                  </a:lnTo>
                  <a:lnTo>
                    <a:pt x="11504" y="7590"/>
                  </a:lnTo>
                  <a:lnTo>
                    <a:pt x="11504" y="7590"/>
                  </a:lnTo>
                  <a:lnTo>
                    <a:pt x="11594" y="7471"/>
                  </a:lnTo>
                  <a:close/>
                  <a:moveTo>
                    <a:pt x="7381" y="0"/>
                  </a:moveTo>
                  <a:lnTo>
                    <a:pt x="7470" y="90"/>
                  </a:lnTo>
                  <a:lnTo>
                    <a:pt x="6335" y="90"/>
                  </a:lnTo>
                  <a:lnTo>
                    <a:pt x="5767" y="120"/>
                  </a:lnTo>
                  <a:lnTo>
                    <a:pt x="5200" y="180"/>
                  </a:lnTo>
                  <a:lnTo>
                    <a:pt x="4692" y="269"/>
                  </a:lnTo>
                  <a:lnTo>
                    <a:pt x="4213" y="389"/>
                  </a:lnTo>
                  <a:lnTo>
                    <a:pt x="3735" y="538"/>
                  </a:lnTo>
                  <a:lnTo>
                    <a:pt x="3287" y="747"/>
                  </a:lnTo>
                  <a:lnTo>
                    <a:pt x="2869" y="957"/>
                  </a:lnTo>
                  <a:lnTo>
                    <a:pt x="2451" y="1226"/>
                  </a:lnTo>
                  <a:lnTo>
                    <a:pt x="2092" y="1524"/>
                  </a:lnTo>
                  <a:lnTo>
                    <a:pt x="1733" y="1823"/>
                  </a:lnTo>
                  <a:lnTo>
                    <a:pt x="1405" y="2182"/>
                  </a:lnTo>
                  <a:lnTo>
                    <a:pt x="1106" y="2540"/>
                  </a:lnTo>
                  <a:lnTo>
                    <a:pt x="837" y="2929"/>
                  </a:lnTo>
                  <a:lnTo>
                    <a:pt x="628" y="3347"/>
                  </a:lnTo>
                  <a:lnTo>
                    <a:pt x="419" y="3795"/>
                  </a:lnTo>
                  <a:lnTo>
                    <a:pt x="269" y="4243"/>
                  </a:lnTo>
                  <a:lnTo>
                    <a:pt x="120" y="4722"/>
                  </a:lnTo>
                  <a:lnTo>
                    <a:pt x="60" y="5200"/>
                  </a:lnTo>
                  <a:lnTo>
                    <a:pt x="0" y="5648"/>
                  </a:lnTo>
                  <a:lnTo>
                    <a:pt x="0" y="6096"/>
                  </a:lnTo>
                  <a:lnTo>
                    <a:pt x="60" y="6574"/>
                  </a:lnTo>
                  <a:lnTo>
                    <a:pt x="120" y="7022"/>
                  </a:lnTo>
                  <a:lnTo>
                    <a:pt x="239" y="7441"/>
                  </a:lnTo>
                  <a:lnTo>
                    <a:pt x="419" y="7889"/>
                  </a:lnTo>
                  <a:lnTo>
                    <a:pt x="598" y="8307"/>
                  </a:lnTo>
                  <a:lnTo>
                    <a:pt x="807" y="8696"/>
                  </a:lnTo>
                  <a:lnTo>
                    <a:pt x="1076" y="9084"/>
                  </a:lnTo>
                  <a:lnTo>
                    <a:pt x="1375" y="9443"/>
                  </a:lnTo>
                  <a:lnTo>
                    <a:pt x="1674" y="9801"/>
                  </a:lnTo>
                  <a:lnTo>
                    <a:pt x="2032" y="10130"/>
                  </a:lnTo>
                  <a:lnTo>
                    <a:pt x="2391" y="10399"/>
                  </a:lnTo>
                  <a:lnTo>
                    <a:pt x="2779" y="10668"/>
                  </a:lnTo>
                  <a:lnTo>
                    <a:pt x="3198" y="10907"/>
                  </a:lnTo>
                  <a:lnTo>
                    <a:pt x="3646" y="11116"/>
                  </a:lnTo>
                  <a:lnTo>
                    <a:pt x="4124" y="11295"/>
                  </a:lnTo>
                  <a:lnTo>
                    <a:pt x="4602" y="11415"/>
                  </a:lnTo>
                  <a:lnTo>
                    <a:pt x="5050" y="11504"/>
                  </a:lnTo>
                  <a:lnTo>
                    <a:pt x="5528" y="11564"/>
                  </a:lnTo>
                  <a:lnTo>
                    <a:pt x="5976" y="11564"/>
                  </a:lnTo>
                  <a:lnTo>
                    <a:pt x="6454" y="11534"/>
                  </a:lnTo>
                  <a:lnTo>
                    <a:pt x="6903" y="11445"/>
                  </a:lnTo>
                  <a:lnTo>
                    <a:pt x="7321" y="11325"/>
                  </a:lnTo>
                  <a:lnTo>
                    <a:pt x="7769" y="11176"/>
                  </a:lnTo>
                  <a:lnTo>
                    <a:pt x="8188" y="10996"/>
                  </a:lnTo>
                  <a:lnTo>
                    <a:pt x="8606" y="10757"/>
                  </a:lnTo>
                  <a:lnTo>
                    <a:pt x="8994" y="10488"/>
                  </a:lnTo>
                  <a:lnTo>
                    <a:pt x="9383" y="10160"/>
                  </a:lnTo>
                  <a:lnTo>
                    <a:pt x="9741" y="9831"/>
                  </a:lnTo>
                  <a:lnTo>
                    <a:pt x="10100" y="9443"/>
                  </a:lnTo>
                  <a:lnTo>
                    <a:pt x="10429" y="9024"/>
                  </a:lnTo>
                  <a:lnTo>
                    <a:pt x="11504" y="7590"/>
                  </a:lnTo>
                  <a:lnTo>
                    <a:pt x="11504" y="7590"/>
                  </a:lnTo>
                  <a:lnTo>
                    <a:pt x="11564" y="6933"/>
                  </a:lnTo>
                  <a:lnTo>
                    <a:pt x="11564" y="6335"/>
                  </a:lnTo>
                  <a:lnTo>
                    <a:pt x="11504" y="5737"/>
                  </a:lnTo>
                  <a:lnTo>
                    <a:pt x="11415" y="5170"/>
                  </a:lnTo>
                  <a:lnTo>
                    <a:pt x="11265" y="4632"/>
                  </a:lnTo>
                  <a:lnTo>
                    <a:pt x="11116" y="4124"/>
                  </a:lnTo>
                  <a:lnTo>
                    <a:pt x="10907" y="3616"/>
                  </a:lnTo>
                  <a:lnTo>
                    <a:pt x="10638" y="3138"/>
                  </a:lnTo>
                  <a:lnTo>
                    <a:pt x="10369" y="2690"/>
                  </a:lnTo>
                  <a:lnTo>
                    <a:pt x="10040" y="2241"/>
                  </a:lnTo>
                  <a:lnTo>
                    <a:pt x="9682" y="1823"/>
                  </a:lnTo>
                  <a:lnTo>
                    <a:pt x="9263" y="1435"/>
                  </a:lnTo>
                  <a:lnTo>
                    <a:pt x="8845" y="1046"/>
                  </a:lnTo>
                  <a:lnTo>
                    <a:pt x="8397" y="688"/>
                  </a:lnTo>
                  <a:lnTo>
                    <a:pt x="7889" y="329"/>
                  </a:lnTo>
                  <a:lnTo>
                    <a:pt x="738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8785223" y="78558"/>
              <a:ext cx="146142" cy="145777"/>
            </a:xfrm>
            <a:custGeom>
              <a:avLst/>
              <a:gdLst/>
              <a:ahLst/>
              <a:cxnLst/>
              <a:rect l="l" t="t" r="r" b="b"/>
              <a:pathLst>
                <a:path w="11594" h="11565" extrusionOk="0">
                  <a:moveTo>
                    <a:pt x="11594" y="7471"/>
                  </a:moveTo>
                  <a:lnTo>
                    <a:pt x="11504" y="7590"/>
                  </a:lnTo>
                  <a:lnTo>
                    <a:pt x="11504" y="7590"/>
                  </a:lnTo>
                  <a:lnTo>
                    <a:pt x="11504" y="7590"/>
                  </a:lnTo>
                  <a:lnTo>
                    <a:pt x="11504" y="7590"/>
                  </a:lnTo>
                  <a:lnTo>
                    <a:pt x="11594" y="7471"/>
                  </a:lnTo>
                  <a:close/>
                  <a:moveTo>
                    <a:pt x="7381" y="0"/>
                  </a:moveTo>
                  <a:lnTo>
                    <a:pt x="7470" y="90"/>
                  </a:lnTo>
                  <a:lnTo>
                    <a:pt x="6335" y="90"/>
                  </a:lnTo>
                  <a:lnTo>
                    <a:pt x="5767" y="120"/>
                  </a:lnTo>
                  <a:lnTo>
                    <a:pt x="5200" y="180"/>
                  </a:lnTo>
                  <a:lnTo>
                    <a:pt x="4692" y="269"/>
                  </a:lnTo>
                  <a:lnTo>
                    <a:pt x="4213" y="389"/>
                  </a:lnTo>
                  <a:lnTo>
                    <a:pt x="3735" y="538"/>
                  </a:lnTo>
                  <a:lnTo>
                    <a:pt x="3287" y="747"/>
                  </a:lnTo>
                  <a:lnTo>
                    <a:pt x="2869" y="957"/>
                  </a:lnTo>
                  <a:lnTo>
                    <a:pt x="2451" y="1226"/>
                  </a:lnTo>
                  <a:lnTo>
                    <a:pt x="2092" y="1524"/>
                  </a:lnTo>
                  <a:lnTo>
                    <a:pt x="1733" y="1823"/>
                  </a:lnTo>
                  <a:lnTo>
                    <a:pt x="1405" y="2182"/>
                  </a:lnTo>
                  <a:lnTo>
                    <a:pt x="1106" y="2540"/>
                  </a:lnTo>
                  <a:lnTo>
                    <a:pt x="837" y="2929"/>
                  </a:lnTo>
                  <a:lnTo>
                    <a:pt x="628" y="3347"/>
                  </a:lnTo>
                  <a:lnTo>
                    <a:pt x="419" y="3795"/>
                  </a:lnTo>
                  <a:lnTo>
                    <a:pt x="269" y="4243"/>
                  </a:lnTo>
                  <a:lnTo>
                    <a:pt x="120" y="4722"/>
                  </a:lnTo>
                  <a:lnTo>
                    <a:pt x="60" y="5200"/>
                  </a:lnTo>
                  <a:lnTo>
                    <a:pt x="0" y="5648"/>
                  </a:lnTo>
                  <a:lnTo>
                    <a:pt x="0" y="6096"/>
                  </a:lnTo>
                  <a:lnTo>
                    <a:pt x="60" y="6574"/>
                  </a:lnTo>
                  <a:lnTo>
                    <a:pt x="120" y="7022"/>
                  </a:lnTo>
                  <a:lnTo>
                    <a:pt x="239" y="7441"/>
                  </a:lnTo>
                  <a:lnTo>
                    <a:pt x="419" y="7889"/>
                  </a:lnTo>
                  <a:lnTo>
                    <a:pt x="598" y="8307"/>
                  </a:lnTo>
                  <a:lnTo>
                    <a:pt x="807" y="8696"/>
                  </a:lnTo>
                  <a:lnTo>
                    <a:pt x="1076" y="9084"/>
                  </a:lnTo>
                  <a:lnTo>
                    <a:pt x="1375" y="9443"/>
                  </a:lnTo>
                  <a:lnTo>
                    <a:pt x="1674" y="9801"/>
                  </a:lnTo>
                  <a:lnTo>
                    <a:pt x="2032" y="10130"/>
                  </a:lnTo>
                  <a:lnTo>
                    <a:pt x="2391" y="10399"/>
                  </a:lnTo>
                  <a:lnTo>
                    <a:pt x="2779" y="10668"/>
                  </a:lnTo>
                  <a:lnTo>
                    <a:pt x="3198" y="10907"/>
                  </a:lnTo>
                  <a:lnTo>
                    <a:pt x="3646" y="11116"/>
                  </a:lnTo>
                  <a:lnTo>
                    <a:pt x="4124" y="11295"/>
                  </a:lnTo>
                  <a:lnTo>
                    <a:pt x="4602" y="11415"/>
                  </a:lnTo>
                  <a:lnTo>
                    <a:pt x="5050" y="11504"/>
                  </a:lnTo>
                  <a:lnTo>
                    <a:pt x="5528" y="11564"/>
                  </a:lnTo>
                  <a:lnTo>
                    <a:pt x="5976" y="11564"/>
                  </a:lnTo>
                  <a:lnTo>
                    <a:pt x="6454" y="11534"/>
                  </a:lnTo>
                  <a:lnTo>
                    <a:pt x="6903" y="11445"/>
                  </a:lnTo>
                  <a:lnTo>
                    <a:pt x="7321" y="11325"/>
                  </a:lnTo>
                  <a:lnTo>
                    <a:pt x="7769" y="11176"/>
                  </a:lnTo>
                  <a:lnTo>
                    <a:pt x="8188" y="10996"/>
                  </a:lnTo>
                  <a:lnTo>
                    <a:pt x="8606" y="10757"/>
                  </a:lnTo>
                  <a:lnTo>
                    <a:pt x="8994" y="10488"/>
                  </a:lnTo>
                  <a:lnTo>
                    <a:pt x="9383" y="10160"/>
                  </a:lnTo>
                  <a:lnTo>
                    <a:pt x="9741" y="9831"/>
                  </a:lnTo>
                  <a:lnTo>
                    <a:pt x="10100" y="9443"/>
                  </a:lnTo>
                  <a:lnTo>
                    <a:pt x="10429" y="9024"/>
                  </a:lnTo>
                  <a:lnTo>
                    <a:pt x="11504" y="7590"/>
                  </a:lnTo>
                  <a:lnTo>
                    <a:pt x="11504" y="7590"/>
                  </a:lnTo>
                  <a:lnTo>
                    <a:pt x="11564" y="6933"/>
                  </a:lnTo>
                  <a:lnTo>
                    <a:pt x="11564" y="6335"/>
                  </a:lnTo>
                  <a:lnTo>
                    <a:pt x="11504" y="5737"/>
                  </a:lnTo>
                  <a:lnTo>
                    <a:pt x="11415" y="5170"/>
                  </a:lnTo>
                  <a:lnTo>
                    <a:pt x="11265" y="4632"/>
                  </a:lnTo>
                  <a:lnTo>
                    <a:pt x="11116" y="4124"/>
                  </a:lnTo>
                  <a:lnTo>
                    <a:pt x="10907" y="3616"/>
                  </a:lnTo>
                  <a:lnTo>
                    <a:pt x="10638" y="3138"/>
                  </a:lnTo>
                  <a:lnTo>
                    <a:pt x="10369" y="2690"/>
                  </a:lnTo>
                  <a:lnTo>
                    <a:pt x="10040" y="2241"/>
                  </a:lnTo>
                  <a:lnTo>
                    <a:pt x="9682" y="1823"/>
                  </a:lnTo>
                  <a:lnTo>
                    <a:pt x="9263" y="1435"/>
                  </a:lnTo>
                  <a:lnTo>
                    <a:pt x="8845" y="1046"/>
                  </a:lnTo>
                  <a:lnTo>
                    <a:pt x="8397" y="688"/>
                  </a:lnTo>
                  <a:lnTo>
                    <a:pt x="7889" y="329"/>
                  </a:lnTo>
                  <a:lnTo>
                    <a:pt x="738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8193897" y="80814"/>
              <a:ext cx="72706" cy="55386"/>
            </a:xfrm>
            <a:custGeom>
              <a:avLst/>
              <a:gdLst/>
              <a:ahLst/>
              <a:cxnLst/>
              <a:rect l="l" t="t" r="r" b="b"/>
              <a:pathLst>
                <a:path w="5768" h="4394" extrusionOk="0">
                  <a:moveTo>
                    <a:pt x="2421" y="1"/>
                  </a:moveTo>
                  <a:lnTo>
                    <a:pt x="2271" y="31"/>
                  </a:lnTo>
                  <a:lnTo>
                    <a:pt x="2122" y="61"/>
                  </a:lnTo>
                  <a:lnTo>
                    <a:pt x="1943" y="120"/>
                  </a:lnTo>
                  <a:lnTo>
                    <a:pt x="1793" y="210"/>
                  </a:lnTo>
                  <a:lnTo>
                    <a:pt x="1644" y="329"/>
                  </a:lnTo>
                  <a:lnTo>
                    <a:pt x="1375" y="598"/>
                  </a:lnTo>
                  <a:lnTo>
                    <a:pt x="1076" y="897"/>
                  </a:lnTo>
                  <a:lnTo>
                    <a:pt x="538" y="1614"/>
                  </a:lnTo>
                  <a:lnTo>
                    <a:pt x="269" y="1973"/>
                  </a:lnTo>
                  <a:lnTo>
                    <a:pt x="0" y="2302"/>
                  </a:lnTo>
                  <a:lnTo>
                    <a:pt x="299" y="2600"/>
                  </a:lnTo>
                  <a:lnTo>
                    <a:pt x="598" y="2929"/>
                  </a:lnTo>
                  <a:lnTo>
                    <a:pt x="1196" y="3586"/>
                  </a:lnTo>
                  <a:lnTo>
                    <a:pt x="1495" y="3885"/>
                  </a:lnTo>
                  <a:lnTo>
                    <a:pt x="1793" y="4124"/>
                  </a:lnTo>
                  <a:lnTo>
                    <a:pt x="1943" y="4244"/>
                  </a:lnTo>
                  <a:lnTo>
                    <a:pt x="2122" y="4303"/>
                  </a:lnTo>
                  <a:lnTo>
                    <a:pt x="2271" y="4363"/>
                  </a:lnTo>
                  <a:lnTo>
                    <a:pt x="2421" y="4393"/>
                  </a:lnTo>
                  <a:lnTo>
                    <a:pt x="2600" y="4393"/>
                  </a:lnTo>
                  <a:lnTo>
                    <a:pt x="2749" y="4363"/>
                  </a:lnTo>
                  <a:lnTo>
                    <a:pt x="2899" y="4303"/>
                  </a:lnTo>
                  <a:lnTo>
                    <a:pt x="3078" y="4214"/>
                  </a:lnTo>
                  <a:lnTo>
                    <a:pt x="3437" y="4005"/>
                  </a:lnTo>
                  <a:lnTo>
                    <a:pt x="3795" y="3706"/>
                  </a:lnTo>
                  <a:lnTo>
                    <a:pt x="4692" y="2959"/>
                  </a:lnTo>
                  <a:lnTo>
                    <a:pt x="5200" y="2511"/>
                  </a:lnTo>
                  <a:lnTo>
                    <a:pt x="5767" y="2062"/>
                  </a:lnTo>
                  <a:lnTo>
                    <a:pt x="5170" y="1674"/>
                  </a:lnTo>
                  <a:lnTo>
                    <a:pt x="4632" y="1286"/>
                  </a:lnTo>
                  <a:lnTo>
                    <a:pt x="3676" y="598"/>
                  </a:lnTo>
                  <a:lnTo>
                    <a:pt x="3287" y="329"/>
                  </a:lnTo>
                  <a:lnTo>
                    <a:pt x="2929" y="150"/>
                  </a:lnTo>
                  <a:lnTo>
                    <a:pt x="2749" y="61"/>
                  </a:lnTo>
                  <a:lnTo>
                    <a:pt x="2570" y="31"/>
                  </a:lnTo>
                  <a:lnTo>
                    <a:pt x="242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8193897" y="80814"/>
              <a:ext cx="72706" cy="55386"/>
            </a:xfrm>
            <a:custGeom>
              <a:avLst/>
              <a:gdLst/>
              <a:ahLst/>
              <a:cxnLst/>
              <a:rect l="l" t="t" r="r" b="b"/>
              <a:pathLst>
                <a:path w="5768" h="4394" extrusionOk="0">
                  <a:moveTo>
                    <a:pt x="2421" y="1"/>
                  </a:moveTo>
                  <a:lnTo>
                    <a:pt x="2271" y="31"/>
                  </a:lnTo>
                  <a:lnTo>
                    <a:pt x="2122" y="61"/>
                  </a:lnTo>
                  <a:lnTo>
                    <a:pt x="1943" y="120"/>
                  </a:lnTo>
                  <a:lnTo>
                    <a:pt x="1793" y="210"/>
                  </a:lnTo>
                  <a:lnTo>
                    <a:pt x="1644" y="329"/>
                  </a:lnTo>
                  <a:lnTo>
                    <a:pt x="1375" y="598"/>
                  </a:lnTo>
                  <a:lnTo>
                    <a:pt x="1076" y="897"/>
                  </a:lnTo>
                  <a:lnTo>
                    <a:pt x="538" y="1614"/>
                  </a:lnTo>
                  <a:lnTo>
                    <a:pt x="269" y="1973"/>
                  </a:lnTo>
                  <a:lnTo>
                    <a:pt x="0" y="2302"/>
                  </a:lnTo>
                  <a:lnTo>
                    <a:pt x="299" y="2600"/>
                  </a:lnTo>
                  <a:lnTo>
                    <a:pt x="598" y="2929"/>
                  </a:lnTo>
                  <a:lnTo>
                    <a:pt x="1196" y="3586"/>
                  </a:lnTo>
                  <a:lnTo>
                    <a:pt x="1495" y="3885"/>
                  </a:lnTo>
                  <a:lnTo>
                    <a:pt x="1793" y="4124"/>
                  </a:lnTo>
                  <a:lnTo>
                    <a:pt x="1943" y="4244"/>
                  </a:lnTo>
                  <a:lnTo>
                    <a:pt x="2122" y="4303"/>
                  </a:lnTo>
                  <a:lnTo>
                    <a:pt x="2271" y="4363"/>
                  </a:lnTo>
                  <a:lnTo>
                    <a:pt x="2421" y="4393"/>
                  </a:lnTo>
                  <a:lnTo>
                    <a:pt x="2600" y="4393"/>
                  </a:lnTo>
                  <a:lnTo>
                    <a:pt x="2749" y="4363"/>
                  </a:lnTo>
                  <a:lnTo>
                    <a:pt x="2899" y="4303"/>
                  </a:lnTo>
                  <a:lnTo>
                    <a:pt x="3078" y="4214"/>
                  </a:lnTo>
                  <a:lnTo>
                    <a:pt x="3437" y="4005"/>
                  </a:lnTo>
                  <a:lnTo>
                    <a:pt x="3795" y="3706"/>
                  </a:lnTo>
                  <a:lnTo>
                    <a:pt x="4692" y="2959"/>
                  </a:lnTo>
                  <a:lnTo>
                    <a:pt x="5200" y="2511"/>
                  </a:lnTo>
                  <a:lnTo>
                    <a:pt x="5767" y="2062"/>
                  </a:lnTo>
                  <a:lnTo>
                    <a:pt x="5170" y="1674"/>
                  </a:lnTo>
                  <a:lnTo>
                    <a:pt x="4632" y="1286"/>
                  </a:lnTo>
                  <a:lnTo>
                    <a:pt x="3676" y="598"/>
                  </a:lnTo>
                  <a:lnTo>
                    <a:pt x="3287" y="329"/>
                  </a:lnTo>
                  <a:lnTo>
                    <a:pt x="2929" y="150"/>
                  </a:lnTo>
                  <a:lnTo>
                    <a:pt x="2749" y="61"/>
                  </a:lnTo>
                  <a:lnTo>
                    <a:pt x="2570" y="31"/>
                  </a:lnTo>
                  <a:lnTo>
                    <a:pt x="242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8325720" y="116221"/>
              <a:ext cx="86634" cy="87769"/>
            </a:xfrm>
            <a:custGeom>
              <a:avLst/>
              <a:gdLst/>
              <a:ahLst/>
              <a:cxnLst/>
              <a:rect l="l" t="t" r="r" b="b"/>
              <a:pathLst>
                <a:path w="6873" h="6963" extrusionOk="0">
                  <a:moveTo>
                    <a:pt x="3138" y="0"/>
                  </a:moveTo>
                  <a:lnTo>
                    <a:pt x="2779" y="30"/>
                  </a:lnTo>
                  <a:lnTo>
                    <a:pt x="2421" y="90"/>
                  </a:lnTo>
                  <a:lnTo>
                    <a:pt x="2092" y="210"/>
                  </a:lnTo>
                  <a:lnTo>
                    <a:pt x="1763" y="329"/>
                  </a:lnTo>
                  <a:lnTo>
                    <a:pt x="1495" y="479"/>
                  </a:lnTo>
                  <a:lnTo>
                    <a:pt x="1226" y="628"/>
                  </a:lnTo>
                  <a:lnTo>
                    <a:pt x="987" y="837"/>
                  </a:lnTo>
                  <a:lnTo>
                    <a:pt x="777" y="1076"/>
                  </a:lnTo>
                  <a:lnTo>
                    <a:pt x="568" y="1315"/>
                  </a:lnTo>
                  <a:lnTo>
                    <a:pt x="419" y="1614"/>
                  </a:lnTo>
                  <a:lnTo>
                    <a:pt x="269" y="1913"/>
                  </a:lnTo>
                  <a:lnTo>
                    <a:pt x="150" y="2242"/>
                  </a:lnTo>
                  <a:lnTo>
                    <a:pt x="90" y="2570"/>
                  </a:lnTo>
                  <a:lnTo>
                    <a:pt x="30" y="2959"/>
                  </a:lnTo>
                  <a:lnTo>
                    <a:pt x="1" y="3347"/>
                  </a:lnTo>
                  <a:lnTo>
                    <a:pt x="1" y="3736"/>
                  </a:lnTo>
                  <a:lnTo>
                    <a:pt x="30" y="4124"/>
                  </a:lnTo>
                  <a:lnTo>
                    <a:pt x="90" y="4453"/>
                  </a:lnTo>
                  <a:lnTo>
                    <a:pt x="180" y="4781"/>
                  </a:lnTo>
                  <a:lnTo>
                    <a:pt x="299" y="5080"/>
                  </a:lnTo>
                  <a:lnTo>
                    <a:pt x="479" y="5349"/>
                  </a:lnTo>
                  <a:lnTo>
                    <a:pt x="658" y="5618"/>
                  </a:lnTo>
                  <a:lnTo>
                    <a:pt x="837" y="5857"/>
                  </a:lnTo>
                  <a:lnTo>
                    <a:pt x="1076" y="6066"/>
                  </a:lnTo>
                  <a:lnTo>
                    <a:pt x="1345" y="6245"/>
                  </a:lnTo>
                  <a:lnTo>
                    <a:pt x="1614" y="6425"/>
                  </a:lnTo>
                  <a:lnTo>
                    <a:pt x="1913" y="6574"/>
                  </a:lnTo>
                  <a:lnTo>
                    <a:pt x="2242" y="6694"/>
                  </a:lnTo>
                  <a:lnTo>
                    <a:pt x="2570" y="6813"/>
                  </a:lnTo>
                  <a:lnTo>
                    <a:pt x="2929" y="6903"/>
                  </a:lnTo>
                  <a:lnTo>
                    <a:pt x="3317" y="6963"/>
                  </a:lnTo>
                  <a:lnTo>
                    <a:pt x="3706" y="6903"/>
                  </a:lnTo>
                  <a:lnTo>
                    <a:pt x="4094" y="6843"/>
                  </a:lnTo>
                  <a:lnTo>
                    <a:pt x="4423" y="6753"/>
                  </a:lnTo>
                  <a:lnTo>
                    <a:pt x="4781" y="6664"/>
                  </a:lnTo>
                  <a:lnTo>
                    <a:pt x="5080" y="6514"/>
                  </a:lnTo>
                  <a:lnTo>
                    <a:pt x="5379" y="6365"/>
                  </a:lnTo>
                  <a:lnTo>
                    <a:pt x="5648" y="6186"/>
                  </a:lnTo>
                  <a:lnTo>
                    <a:pt x="5887" y="6006"/>
                  </a:lnTo>
                  <a:lnTo>
                    <a:pt x="6096" y="5767"/>
                  </a:lnTo>
                  <a:lnTo>
                    <a:pt x="6305" y="5528"/>
                  </a:lnTo>
                  <a:lnTo>
                    <a:pt x="6455" y="5259"/>
                  </a:lnTo>
                  <a:lnTo>
                    <a:pt x="6604" y="4961"/>
                  </a:lnTo>
                  <a:lnTo>
                    <a:pt x="6724" y="4662"/>
                  </a:lnTo>
                  <a:lnTo>
                    <a:pt x="6813" y="4303"/>
                  </a:lnTo>
                  <a:lnTo>
                    <a:pt x="6843" y="3945"/>
                  </a:lnTo>
                  <a:lnTo>
                    <a:pt x="6873" y="3556"/>
                  </a:lnTo>
                  <a:lnTo>
                    <a:pt x="6873" y="3138"/>
                  </a:lnTo>
                  <a:lnTo>
                    <a:pt x="6843" y="2779"/>
                  </a:lnTo>
                  <a:lnTo>
                    <a:pt x="6783" y="2421"/>
                  </a:lnTo>
                  <a:lnTo>
                    <a:pt x="6694" y="2092"/>
                  </a:lnTo>
                  <a:lnTo>
                    <a:pt x="6574" y="1793"/>
                  </a:lnTo>
                  <a:lnTo>
                    <a:pt x="6425" y="1494"/>
                  </a:lnTo>
                  <a:lnTo>
                    <a:pt x="6246" y="1226"/>
                  </a:lnTo>
                  <a:lnTo>
                    <a:pt x="6036" y="987"/>
                  </a:lnTo>
                  <a:lnTo>
                    <a:pt x="5797" y="777"/>
                  </a:lnTo>
                  <a:lnTo>
                    <a:pt x="5558" y="568"/>
                  </a:lnTo>
                  <a:lnTo>
                    <a:pt x="5289" y="419"/>
                  </a:lnTo>
                  <a:lnTo>
                    <a:pt x="4991" y="269"/>
                  </a:lnTo>
                  <a:lnTo>
                    <a:pt x="4662" y="180"/>
                  </a:lnTo>
                  <a:lnTo>
                    <a:pt x="4303" y="90"/>
                  </a:lnTo>
                  <a:lnTo>
                    <a:pt x="3945" y="30"/>
                  </a:lnTo>
                  <a:lnTo>
                    <a:pt x="352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8325720" y="116221"/>
              <a:ext cx="86634" cy="87769"/>
            </a:xfrm>
            <a:custGeom>
              <a:avLst/>
              <a:gdLst/>
              <a:ahLst/>
              <a:cxnLst/>
              <a:rect l="l" t="t" r="r" b="b"/>
              <a:pathLst>
                <a:path w="6873" h="6963" extrusionOk="0">
                  <a:moveTo>
                    <a:pt x="3138" y="0"/>
                  </a:moveTo>
                  <a:lnTo>
                    <a:pt x="2779" y="30"/>
                  </a:lnTo>
                  <a:lnTo>
                    <a:pt x="2421" y="90"/>
                  </a:lnTo>
                  <a:lnTo>
                    <a:pt x="2092" y="210"/>
                  </a:lnTo>
                  <a:lnTo>
                    <a:pt x="1763" y="329"/>
                  </a:lnTo>
                  <a:lnTo>
                    <a:pt x="1495" y="479"/>
                  </a:lnTo>
                  <a:lnTo>
                    <a:pt x="1226" y="628"/>
                  </a:lnTo>
                  <a:lnTo>
                    <a:pt x="987" y="837"/>
                  </a:lnTo>
                  <a:lnTo>
                    <a:pt x="777" y="1076"/>
                  </a:lnTo>
                  <a:lnTo>
                    <a:pt x="568" y="1315"/>
                  </a:lnTo>
                  <a:lnTo>
                    <a:pt x="419" y="1614"/>
                  </a:lnTo>
                  <a:lnTo>
                    <a:pt x="269" y="1913"/>
                  </a:lnTo>
                  <a:lnTo>
                    <a:pt x="150" y="2242"/>
                  </a:lnTo>
                  <a:lnTo>
                    <a:pt x="90" y="2570"/>
                  </a:lnTo>
                  <a:lnTo>
                    <a:pt x="30" y="2959"/>
                  </a:lnTo>
                  <a:lnTo>
                    <a:pt x="1" y="3347"/>
                  </a:lnTo>
                  <a:lnTo>
                    <a:pt x="1" y="3736"/>
                  </a:lnTo>
                  <a:lnTo>
                    <a:pt x="30" y="4124"/>
                  </a:lnTo>
                  <a:lnTo>
                    <a:pt x="90" y="4453"/>
                  </a:lnTo>
                  <a:lnTo>
                    <a:pt x="180" y="4781"/>
                  </a:lnTo>
                  <a:lnTo>
                    <a:pt x="299" y="5080"/>
                  </a:lnTo>
                  <a:lnTo>
                    <a:pt x="479" y="5349"/>
                  </a:lnTo>
                  <a:lnTo>
                    <a:pt x="658" y="5618"/>
                  </a:lnTo>
                  <a:lnTo>
                    <a:pt x="837" y="5857"/>
                  </a:lnTo>
                  <a:lnTo>
                    <a:pt x="1076" y="6066"/>
                  </a:lnTo>
                  <a:lnTo>
                    <a:pt x="1345" y="6245"/>
                  </a:lnTo>
                  <a:lnTo>
                    <a:pt x="1614" y="6425"/>
                  </a:lnTo>
                  <a:lnTo>
                    <a:pt x="1913" y="6574"/>
                  </a:lnTo>
                  <a:lnTo>
                    <a:pt x="2242" y="6694"/>
                  </a:lnTo>
                  <a:lnTo>
                    <a:pt x="2570" y="6813"/>
                  </a:lnTo>
                  <a:lnTo>
                    <a:pt x="2929" y="6903"/>
                  </a:lnTo>
                  <a:lnTo>
                    <a:pt x="3317" y="6963"/>
                  </a:lnTo>
                  <a:lnTo>
                    <a:pt x="3706" y="6903"/>
                  </a:lnTo>
                  <a:lnTo>
                    <a:pt x="4094" y="6843"/>
                  </a:lnTo>
                  <a:lnTo>
                    <a:pt x="4423" y="6753"/>
                  </a:lnTo>
                  <a:lnTo>
                    <a:pt x="4781" y="6664"/>
                  </a:lnTo>
                  <a:lnTo>
                    <a:pt x="5080" y="6514"/>
                  </a:lnTo>
                  <a:lnTo>
                    <a:pt x="5379" y="6365"/>
                  </a:lnTo>
                  <a:lnTo>
                    <a:pt x="5648" y="6186"/>
                  </a:lnTo>
                  <a:lnTo>
                    <a:pt x="5887" y="6006"/>
                  </a:lnTo>
                  <a:lnTo>
                    <a:pt x="6096" y="5767"/>
                  </a:lnTo>
                  <a:lnTo>
                    <a:pt x="6305" y="5528"/>
                  </a:lnTo>
                  <a:lnTo>
                    <a:pt x="6455" y="5259"/>
                  </a:lnTo>
                  <a:lnTo>
                    <a:pt x="6604" y="4961"/>
                  </a:lnTo>
                  <a:lnTo>
                    <a:pt x="6724" y="4662"/>
                  </a:lnTo>
                  <a:lnTo>
                    <a:pt x="6813" y="4303"/>
                  </a:lnTo>
                  <a:lnTo>
                    <a:pt x="6843" y="3945"/>
                  </a:lnTo>
                  <a:lnTo>
                    <a:pt x="6873" y="3556"/>
                  </a:lnTo>
                  <a:lnTo>
                    <a:pt x="6873" y="3138"/>
                  </a:lnTo>
                  <a:lnTo>
                    <a:pt x="6843" y="2779"/>
                  </a:lnTo>
                  <a:lnTo>
                    <a:pt x="6783" y="2421"/>
                  </a:lnTo>
                  <a:lnTo>
                    <a:pt x="6694" y="2092"/>
                  </a:lnTo>
                  <a:lnTo>
                    <a:pt x="6574" y="1793"/>
                  </a:lnTo>
                  <a:lnTo>
                    <a:pt x="6425" y="1494"/>
                  </a:lnTo>
                  <a:lnTo>
                    <a:pt x="6246" y="1226"/>
                  </a:lnTo>
                  <a:lnTo>
                    <a:pt x="6036" y="987"/>
                  </a:lnTo>
                  <a:lnTo>
                    <a:pt x="5797" y="777"/>
                  </a:lnTo>
                  <a:lnTo>
                    <a:pt x="5558" y="568"/>
                  </a:lnTo>
                  <a:lnTo>
                    <a:pt x="5289" y="419"/>
                  </a:lnTo>
                  <a:lnTo>
                    <a:pt x="4991" y="269"/>
                  </a:lnTo>
                  <a:lnTo>
                    <a:pt x="4662" y="180"/>
                  </a:lnTo>
                  <a:lnTo>
                    <a:pt x="4303" y="90"/>
                  </a:lnTo>
                  <a:lnTo>
                    <a:pt x="3945" y="30"/>
                  </a:lnTo>
                  <a:lnTo>
                    <a:pt x="352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8459434" y="147860"/>
              <a:ext cx="110735" cy="110748"/>
            </a:xfrm>
            <a:custGeom>
              <a:avLst/>
              <a:gdLst/>
              <a:ahLst/>
              <a:cxnLst/>
              <a:rect l="l" t="t" r="r" b="b"/>
              <a:pathLst>
                <a:path w="8785" h="8786" extrusionOk="0">
                  <a:moveTo>
                    <a:pt x="4512" y="0"/>
                  </a:moveTo>
                  <a:lnTo>
                    <a:pt x="4064" y="30"/>
                  </a:lnTo>
                  <a:lnTo>
                    <a:pt x="3645" y="90"/>
                  </a:lnTo>
                  <a:lnTo>
                    <a:pt x="3197" y="180"/>
                  </a:lnTo>
                  <a:lnTo>
                    <a:pt x="2809" y="329"/>
                  </a:lnTo>
                  <a:lnTo>
                    <a:pt x="2420" y="508"/>
                  </a:lnTo>
                  <a:lnTo>
                    <a:pt x="2032" y="718"/>
                  </a:lnTo>
                  <a:lnTo>
                    <a:pt x="1703" y="986"/>
                  </a:lnTo>
                  <a:lnTo>
                    <a:pt x="1375" y="1255"/>
                  </a:lnTo>
                  <a:lnTo>
                    <a:pt x="1076" y="1584"/>
                  </a:lnTo>
                  <a:lnTo>
                    <a:pt x="807" y="1913"/>
                  </a:lnTo>
                  <a:lnTo>
                    <a:pt x="568" y="2271"/>
                  </a:lnTo>
                  <a:lnTo>
                    <a:pt x="388" y="2660"/>
                  </a:lnTo>
                  <a:lnTo>
                    <a:pt x="239" y="3078"/>
                  </a:lnTo>
                  <a:lnTo>
                    <a:pt x="120" y="3496"/>
                  </a:lnTo>
                  <a:lnTo>
                    <a:pt x="30" y="3915"/>
                  </a:lnTo>
                  <a:lnTo>
                    <a:pt x="0" y="4363"/>
                  </a:lnTo>
                  <a:lnTo>
                    <a:pt x="30" y="4811"/>
                  </a:lnTo>
                  <a:lnTo>
                    <a:pt x="90" y="5229"/>
                  </a:lnTo>
                  <a:lnTo>
                    <a:pt x="209" y="5648"/>
                  </a:lnTo>
                  <a:lnTo>
                    <a:pt x="359" y="6066"/>
                  </a:lnTo>
                  <a:lnTo>
                    <a:pt x="538" y="6455"/>
                  </a:lnTo>
                  <a:lnTo>
                    <a:pt x="747" y="6813"/>
                  </a:lnTo>
                  <a:lnTo>
                    <a:pt x="1016" y="7172"/>
                  </a:lnTo>
                  <a:lnTo>
                    <a:pt x="1315" y="7470"/>
                  </a:lnTo>
                  <a:lnTo>
                    <a:pt x="1614" y="7769"/>
                  </a:lnTo>
                  <a:lnTo>
                    <a:pt x="1972" y="8038"/>
                  </a:lnTo>
                  <a:lnTo>
                    <a:pt x="2331" y="8247"/>
                  </a:lnTo>
                  <a:lnTo>
                    <a:pt x="2719" y="8457"/>
                  </a:lnTo>
                  <a:lnTo>
                    <a:pt x="3137" y="8606"/>
                  </a:lnTo>
                  <a:lnTo>
                    <a:pt x="3556" y="8696"/>
                  </a:lnTo>
                  <a:lnTo>
                    <a:pt x="3974" y="8785"/>
                  </a:lnTo>
                  <a:lnTo>
                    <a:pt x="4422" y="8785"/>
                  </a:lnTo>
                  <a:lnTo>
                    <a:pt x="4870" y="8755"/>
                  </a:lnTo>
                  <a:lnTo>
                    <a:pt x="5319" y="8696"/>
                  </a:lnTo>
                  <a:lnTo>
                    <a:pt x="5737" y="8576"/>
                  </a:lnTo>
                  <a:lnTo>
                    <a:pt x="6125" y="8427"/>
                  </a:lnTo>
                  <a:lnTo>
                    <a:pt x="6514" y="8217"/>
                  </a:lnTo>
                  <a:lnTo>
                    <a:pt x="6872" y="8008"/>
                  </a:lnTo>
                  <a:lnTo>
                    <a:pt x="7201" y="7739"/>
                  </a:lnTo>
                  <a:lnTo>
                    <a:pt x="7530" y="7441"/>
                  </a:lnTo>
                  <a:lnTo>
                    <a:pt x="7799" y="7112"/>
                  </a:lnTo>
                  <a:lnTo>
                    <a:pt x="8068" y="6783"/>
                  </a:lnTo>
                  <a:lnTo>
                    <a:pt x="8277" y="6395"/>
                  </a:lnTo>
                  <a:lnTo>
                    <a:pt x="8456" y="6006"/>
                  </a:lnTo>
                  <a:lnTo>
                    <a:pt x="8606" y="5588"/>
                  </a:lnTo>
                  <a:lnTo>
                    <a:pt x="8725" y="5170"/>
                  </a:lnTo>
                  <a:lnTo>
                    <a:pt x="8785" y="4751"/>
                  </a:lnTo>
                  <a:lnTo>
                    <a:pt x="8785" y="4303"/>
                  </a:lnTo>
                  <a:lnTo>
                    <a:pt x="8755" y="3885"/>
                  </a:lnTo>
                  <a:lnTo>
                    <a:pt x="8665" y="3467"/>
                  </a:lnTo>
                  <a:lnTo>
                    <a:pt x="8576" y="3048"/>
                  </a:lnTo>
                  <a:lnTo>
                    <a:pt x="8426" y="2690"/>
                  </a:lnTo>
                  <a:lnTo>
                    <a:pt x="8217" y="2301"/>
                  </a:lnTo>
                  <a:lnTo>
                    <a:pt x="8008" y="1973"/>
                  </a:lnTo>
                  <a:lnTo>
                    <a:pt x="7769" y="1644"/>
                  </a:lnTo>
                  <a:lnTo>
                    <a:pt x="7470" y="1315"/>
                  </a:lnTo>
                  <a:lnTo>
                    <a:pt x="7171" y="1046"/>
                  </a:lnTo>
                  <a:lnTo>
                    <a:pt x="6843" y="807"/>
                  </a:lnTo>
                  <a:lnTo>
                    <a:pt x="6514" y="568"/>
                  </a:lnTo>
                  <a:lnTo>
                    <a:pt x="6125" y="389"/>
                  </a:lnTo>
                  <a:lnTo>
                    <a:pt x="5737" y="239"/>
                  </a:lnTo>
                  <a:lnTo>
                    <a:pt x="5349" y="120"/>
                  </a:lnTo>
                  <a:lnTo>
                    <a:pt x="4930" y="60"/>
                  </a:lnTo>
                  <a:lnTo>
                    <a:pt x="451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8459434" y="147860"/>
              <a:ext cx="110735" cy="110748"/>
            </a:xfrm>
            <a:custGeom>
              <a:avLst/>
              <a:gdLst/>
              <a:ahLst/>
              <a:cxnLst/>
              <a:rect l="l" t="t" r="r" b="b"/>
              <a:pathLst>
                <a:path w="8785" h="8786" extrusionOk="0">
                  <a:moveTo>
                    <a:pt x="4512" y="0"/>
                  </a:moveTo>
                  <a:lnTo>
                    <a:pt x="4064" y="30"/>
                  </a:lnTo>
                  <a:lnTo>
                    <a:pt x="3645" y="90"/>
                  </a:lnTo>
                  <a:lnTo>
                    <a:pt x="3197" y="180"/>
                  </a:lnTo>
                  <a:lnTo>
                    <a:pt x="2809" y="329"/>
                  </a:lnTo>
                  <a:lnTo>
                    <a:pt x="2420" y="508"/>
                  </a:lnTo>
                  <a:lnTo>
                    <a:pt x="2032" y="718"/>
                  </a:lnTo>
                  <a:lnTo>
                    <a:pt x="1703" y="986"/>
                  </a:lnTo>
                  <a:lnTo>
                    <a:pt x="1375" y="1255"/>
                  </a:lnTo>
                  <a:lnTo>
                    <a:pt x="1076" y="1584"/>
                  </a:lnTo>
                  <a:lnTo>
                    <a:pt x="807" y="1913"/>
                  </a:lnTo>
                  <a:lnTo>
                    <a:pt x="568" y="2271"/>
                  </a:lnTo>
                  <a:lnTo>
                    <a:pt x="388" y="2660"/>
                  </a:lnTo>
                  <a:lnTo>
                    <a:pt x="239" y="3078"/>
                  </a:lnTo>
                  <a:lnTo>
                    <a:pt x="120" y="3496"/>
                  </a:lnTo>
                  <a:lnTo>
                    <a:pt x="30" y="3915"/>
                  </a:lnTo>
                  <a:lnTo>
                    <a:pt x="0" y="4363"/>
                  </a:lnTo>
                  <a:lnTo>
                    <a:pt x="30" y="4811"/>
                  </a:lnTo>
                  <a:lnTo>
                    <a:pt x="90" y="5229"/>
                  </a:lnTo>
                  <a:lnTo>
                    <a:pt x="209" y="5648"/>
                  </a:lnTo>
                  <a:lnTo>
                    <a:pt x="359" y="6066"/>
                  </a:lnTo>
                  <a:lnTo>
                    <a:pt x="538" y="6455"/>
                  </a:lnTo>
                  <a:lnTo>
                    <a:pt x="747" y="6813"/>
                  </a:lnTo>
                  <a:lnTo>
                    <a:pt x="1016" y="7172"/>
                  </a:lnTo>
                  <a:lnTo>
                    <a:pt x="1315" y="7470"/>
                  </a:lnTo>
                  <a:lnTo>
                    <a:pt x="1614" y="7769"/>
                  </a:lnTo>
                  <a:lnTo>
                    <a:pt x="1972" y="8038"/>
                  </a:lnTo>
                  <a:lnTo>
                    <a:pt x="2331" y="8247"/>
                  </a:lnTo>
                  <a:lnTo>
                    <a:pt x="2719" y="8457"/>
                  </a:lnTo>
                  <a:lnTo>
                    <a:pt x="3137" y="8606"/>
                  </a:lnTo>
                  <a:lnTo>
                    <a:pt x="3556" y="8696"/>
                  </a:lnTo>
                  <a:lnTo>
                    <a:pt x="3974" y="8785"/>
                  </a:lnTo>
                  <a:lnTo>
                    <a:pt x="4422" y="8785"/>
                  </a:lnTo>
                  <a:lnTo>
                    <a:pt x="4870" y="8755"/>
                  </a:lnTo>
                  <a:lnTo>
                    <a:pt x="5319" y="8696"/>
                  </a:lnTo>
                  <a:lnTo>
                    <a:pt x="5737" y="8576"/>
                  </a:lnTo>
                  <a:lnTo>
                    <a:pt x="6125" y="8427"/>
                  </a:lnTo>
                  <a:lnTo>
                    <a:pt x="6514" y="8217"/>
                  </a:lnTo>
                  <a:lnTo>
                    <a:pt x="6872" y="8008"/>
                  </a:lnTo>
                  <a:lnTo>
                    <a:pt x="7201" y="7739"/>
                  </a:lnTo>
                  <a:lnTo>
                    <a:pt x="7530" y="7441"/>
                  </a:lnTo>
                  <a:lnTo>
                    <a:pt x="7799" y="7112"/>
                  </a:lnTo>
                  <a:lnTo>
                    <a:pt x="8068" y="6783"/>
                  </a:lnTo>
                  <a:lnTo>
                    <a:pt x="8277" y="6395"/>
                  </a:lnTo>
                  <a:lnTo>
                    <a:pt x="8456" y="6006"/>
                  </a:lnTo>
                  <a:lnTo>
                    <a:pt x="8606" y="5588"/>
                  </a:lnTo>
                  <a:lnTo>
                    <a:pt x="8725" y="5170"/>
                  </a:lnTo>
                  <a:lnTo>
                    <a:pt x="8785" y="4751"/>
                  </a:lnTo>
                  <a:lnTo>
                    <a:pt x="8785" y="4303"/>
                  </a:lnTo>
                  <a:lnTo>
                    <a:pt x="8755" y="3885"/>
                  </a:lnTo>
                  <a:lnTo>
                    <a:pt x="8665" y="3467"/>
                  </a:lnTo>
                  <a:lnTo>
                    <a:pt x="8576" y="3048"/>
                  </a:lnTo>
                  <a:lnTo>
                    <a:pt x="8426" y="2690"/>
                  </a:lnTo>
                  <a:lnTo>
                    <a:pt x="8217" y="2301"/>
                  </a:lnTo>
                  <a:lnTo>
                    <a:pt x="8008" y="1973"/>
                  </a:lnTo>
                  <a:lnTo>
                    <a:pt x="7769" y="1644"/>
                  </a:lnTo>
                  <a:lnTo>
                    <a:pt x="7470" y="1315"/>
                  </a:lnTo>
                  <a:lnTo>
                    <a:pt x="7171" y="1046"/>
                  </a:lnTo>
                  <a:lnTo>
                    <a:pt x="6843" y="807"/>
                  </a:lnTo>
                  <a:lnTo>
                    <a:pt x="6514" y="568"/>
                  </a:lnTo>
                  <a:lnTo>
                    <a:pt x="6125" y="389"/>
                  </a:lnTo>
                  <a:lnTo>
                    <a:pt x="5737" y="239"/>
                  </a:lnTo>
                  <a:lnTo>
                    <a:pt x="5349" y="120"/>
                  </a:lnTo>
                  <a:lnTo>
                    <a:pt x="4930" y="60"/>
                  </a:lnTo>
                  <a:lnTo>
                    <a:pt x="451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8597660" y="191171"/>
              <a:ext cx="126176" cy="126189"/>
            </a:xfrm>
            <a:custGeom>
              <a:avLst/>
              <a:gdLst/>
              <a:ahLst/>
              <a:cxnLst/>
              <a:rect l="l" t="t" r="r" b="b"/>
              <a:pathLst>
                <a:path w="10010" h="10011" extrusionOk="0">
                  <a:moveTo>
                    <a:pt x="5110" y="1"/>
                  </a:moveTo>
                  <a:lnTo>
                    <a:pt x="4631" y="31"/>
                  </a:lnTo>
                  <a:lnTo>
                    <a:pt x="4153" y="90"/>
                  </a:lnTo>
                  <a:lnTo>
                    <a:pt x="3675" y="210"/>
                  </a:lnTo>
                  <a:lnTo>
                    <a:pt x="3227" y="359"/>
                  </a:lnTo>
                  <a:lnTo>
                    <a:pt x="2779" y="568"/>
                  </a:lnTo>
                  <a:lnTo>
                    <a:pt x="2361" y="807"/>
                  </a:lnTo>
                  <a:lnTo>
                    <a:pt x="1972" y="1076"/>
                  </a:lnTo>
                  <a:lnTo>
                    <a:pt x="1614" y="1375"/>
                  </a:lnTo>
                  <a:lnTo>
                    <a:pt x="1285" y="1734"/>
                  </a:lnTo>
                  <a:lnTo>
                    <a:pt x="986" y="2092"/>
                  </a:lnTo>
                  <a:lnTo>
                    <a:pt x="717" y="2511"/>
                  </a:lnTo>
                  <a:lnTo>
                    <a:pt x="478" y="2929"/>
                  </a:lnTo>
                  <a:lnTo>
                    <a:pt x="269" y="3377"/>
                  </a:lnTo>
                  <a:lnTo>
                    <a:pt x="149" y="3855"/>
                  </a:lnTo>
                  <a:lnTo>
                    <a:pt x="30" y="4333"/>
                  </a:lnTo>
                  <a:lnTo>
                    <a:pt x="0" y="4811"/>
                  </a:lnTo>
                  <a:lnTo>
                    <a:pt x="0" y="5319"/>
                  </a:lnTo>
                  <a:lnTo>
                    <a:pt x="60" y="5827"/>
                  </a:lnTo>
                  <a:lnTo>
                    <a:pt x="179" y="6305"/>
                  </a:lnTo>
                  <a:lnTo>
                    <a:pt x="329" y="6783"/>
                  </a:lnTo>
                  <a:lnTo>
                    <a:pt x="538" y="7232"/>
                  </a:lnTo>
                  <a:lnTo>
                    <a:pt x="807" y="7680"/>
                  </a:lnTo>
                  <a:lnTo>
                    <a:pt x="1106" y="8068"/>
                  </a:lnTo>
                  <a:lnTo>
                    <a:pt x="1434" y="8457"/>
                  </a:lnTo>
                  <a:lnTo>
                    <a:pt x="1793" y="8785"/>
                  </a:lnTo>
                  <a:lnTo>
                    <a:pt x="2181" y="9114"/>
                  </a:lnTo>
                  <a:lnTo>
                    <a:pt x="2600" y="9383"/>
                  </a:lnTo>
                  <a:lnTo>
                    <a:pt x="3048" y="9592"/>
                  </a:lnTo>
                  <a:lnTo>
                    <a:pt x="3526" y="9771"/>
                  </a:lnTo>
                  <a:lnTo>
                    <a:pt x="4004" y="9921"/>
                  </a:lnTo>
                  <a:lnTo>
                    <a:pt x="4512" y="9981"/>
                  </a:lnTo>
                  <a:lnTo>
                    <a:pt x="5020" y="10011"/>
                  </a:lnTo>
                  <a:lnTo>
                    <a:pt x="5498" y="9981"/>
                  </a:lnTo>
                  <a:lnTo>
                    <a:pt x="5976" y="9921"/>
                  </a:lnTo>
                  <a:lnTo>
                    <a:pt x="6454" y="9801"/>
                  </a:lnTo>
                  <a:lnTo>
                    <a:pt x="6902" y="9622"/>
                  </a:lnTo>
                  <a:lnTo>
                    <a:pt x="7321" y="9413"/>
                  </a:lnTo>
                  <a:lnTo>
                    <a:pt x="7739" y="9144"/>
                  </a:lnTo>
                  <a:lnTo>
                    <a:pt x="8127" y="8845"/>
                  </a:lnTo>
                  <a:lnTo>
                    <a:pt x="8486" y="8546"/>
                  </a:lnTo>
                  <a:lnTo>
                    <a:pt x="8815" y="8188"/>
                  </a:lnTo>
                  <a:lnTo>
                    <a:pt x="9114" y="7799"/>
                  </a:lnTo>
                  <a:lnTo>
                    <a:pt x="9353" y="7381"/>
                  </a:lnTo>
                  <a:lnTo>
                    <a:pt x="9592" y="6963"/>
                  </a:lnTo>
                  <a:lnTo>
                    <a:pt x="9741" y="6515"/>
                  </a:lnTo>
                  <a:lnTo>
                    <a:pt x="9890" y="6036"/>
                  </a:lnTo>
                  <a:lnTo>
                    <a:pt x="9980" y="5558"/>
                  </a:lnTo>
                  <a:lnTo>
                    <a:pt x="10010" y="5080"/>
                  </a:lnTo>
                  <a:lnTo>
                    <a:pt x="9980" y="4572"/>
                  </a:lnTo>
                  <a:lnTo>
                    <a:pt x="9920" y="4094"/>
                  </a:lnTo>
                  <a:lnTo>
                    <a:pt x="9801" y="3616"/>
                  </a:lnTo>
                  <a:lnTo>
                    <a:pt x="9621" y="3168"/>
                  </a:lnTo>
                  <a:lnTo>
                    <a:pt x="9412" y="2750"/>
                  </a:lnTo>
                  <a:lnTo>
                    <a:pt x="9173" y="2331"/>
                  </a:lnTo>
                  <a:lnTo>
                    <a:pt x="8874" y="1943"/>
                  </a:lnTo>
                  <a:lnTo>
                    <a:pt x="8576" y="1584"/>
                  </a:lnTo>
                  <a:lnTo>
                    <a:pt x="8217" y="1256"/>
                  </a:lnTo>
                  <a:lnTo>
                    <a:pt x="7829" y="957"/>
                  </a:lnTo>
                  <a:lnTo>
                    <a:pt x="7440" y="688"/>
                  </a:lnTo>
                  <a:lnTo>
                    <a:pt x="7022" y="449"/>
                  </a:lnTo>
                  <a:lnTo>
                    <a:pt x="6574" y="270"/>
                  </a:lnTo>
                  <a:lnTo>
                    <a:pt x="6096" y="150"/>
                  </a:lnTo>
                  <a:lnTo>
                    <a:pt x="5618" y="60"/>
                  </a:lnTo>
                  <a:lnTo>
                    <a:pt x="511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8597660" y="191171"/>
              <a:ext cx="126176" cy="126189"/>
            </a:xfrm>
            <a:custGeom>
              <a:avLst/>
              <a:gdLst/>
              <a:ahLst/>
              <a:cxnLst/>
              <a:rect l="l" t="t" r="r" b="b"/>
              <a:pathLst>
                <a:path w="10010" h="10011" extrusionOk="0">
                  <a:moveTo>
                    <a:pt x="5110" y="1"/>
                  </a:moveTo>
                  <a:lnTo>
                    <a:pt x="4631" y="31"/>
                  </a:lnTo>
                  <a:lnTo>
                    <a:pt x="4153" y="90"/>
                  </a:lnTo>
                  <a:lnTo>
                    <a:pt x="3675" y="210"/>
                  </a:lnTo>
                  <a:lnTo>
                    <a:pt x="3227" y="359"/>
                  </a:lnTo>
                  <a:lnTo>
                    <a:pt x="2779" y="568"/>
                  </a:lnTo>
                  <a:lnTo>
                    <a:pt x="2361" y="807"/>
                  </a:lnTo>
                  <a:lnTo>
                    <a:pt x="1972" y="1076"/>
                  </a:lnTo>
                  <a:lnTo>
                    <a:pt x="1614" y="1375"/>
                  </a:lnTo>
                  <a:lnTo>
                    <a:pt x="1285" y="1734"/>
                  </a:lnTo>
                  <a:lnTo>
                    <a:pt x="986" y="2092"/>
                  </a:lnTo>
                  <a:lnTo>
                    <a:pt x="717" y="2511"/>
                  </a:lnTo>
                  <a:lnTo>
                    <a:pt x="478" y="2929"/>
                  </a:lnTo>
                  <a:lnTo>
                    <a:pt x="269" y="3377"/>
                  </a:lnTo>
                  <a:lnTo>
                    <a:pt x="149" y="3855"/>
                  </a:lnTo>
                  <a:lnTo>
                    <a:pt x="30" y="4333"/>
                  </a:lnTo>
                  <a:lnTo>
                    <a:pt x="0" y="4811"/>
                  </a:lnTo>
                  <a:lnTo>
                    <a:pt x="0" y="5319"/>
                  </a:lnTo>
                  <a:lnTo>
                    <a:pt x="60" y="5827"/>
                  </a:lnTo>
                  <a:lnTo>
                    <a:pt x="179" y="6305"/>
                  </a:lnTo>
                  <a:lnTo>
                    <a:pt x="329" y="6783"/>
                  </a:lnTo>
                  <a:lnTo>
                    <a:pt x="538" y="7232"/>
                  </a:lnTo>
                  <a:lnTo>
                    <a:pt x="807" y="7680"/>
                  </a:lnTo>
                  <a:lnTo>
                    <a:pt x="1106" y="8068"/>
                  </a:lnTo>
                  <a:lnTo>
                    <a:pt x="1434" y="8457"/>
                  </a:lnTo>
                  <a:lnTo>
                    <a:pt x="1793" y="8785"/>
                  </a:lnTo>
                  <a:lnTo>
                    <a:pt x="2181" y="9114"/>
                  </a:lnTo>
                  <a:lnTo>
                    <a:pt x="2600" y="9383"/>
                  </a:lnTo>
                  <a:lnTo>
                    <a:pt x="3048" y="9592"/>
                  </a:lnTo>
                  <a:lnTo>
                    <a:pt x="3526" y="9771"/>
                  </a:lnTo>
                  <a:lnTo>
                    <a:pt x="4004" y="9921"/>
                  </a:lnTo>
                  <a:lnTo>
                    <a:pt x="4512" y="9981"/>
                  </a:lnTo>
                  <a:lnTo>
                    <a:pt x="5020" y="10011"/>
                  </a:lnTo>
                  <a:lnTo>
                    <a:pt x="5498" y="9981"/>
                  </a:lnTo>
                  <a:lnTo>
                    <a:pt x="5976" y="9921"/>
                  </a:lnTo>
                  <a:lnTo>
                    <a:pt x="6454" y="9801"/>
                  </a:lnTo>
                  <a:lnTo>
                    <a:pt x="6902" y="9622"/>
                  </a:lnTo>
                  <a:lnTo>
                    <a:pt x="7321" y="9413"/>
                  </a:lnTo>
                  <a:lnTo>
                    <a:pt x="7739" y="9144"/>
                  </a:lnTo>
                  <a:lnTo>
                    <a:pt x="8127" y="8845"/>
                  </a:lnTo>
                  <a:lnTo>
                    <a:pt x="8486" y="8546"/>
                  </a:lnTo>
                  <a:lnTo>
                    <a:pt x="8815" y="8188"/>
                  </a:lnTo>
                  <a:lnTo>
                    <a:pt x="9114" y="7799"/>
                  </a:lnTo>
                  <a:lnTo>
                    <a:pt x="9353" y="7381"/>
                  </a:lnTo>
                  <a:lnTo>
                    <a:pt x="9592" y="6963"/>
                  </a:lnTo>
                  <a:lnTo>
                    <a:pt x="9741" y="6515"/>
                  </a:lnTo>
                  <a:lnTo>
                    <a:pt x="9890" y="6036"/>
                  </a:lnTo>
                  <a:lnTo>
                    <a:pt x="9980" y="5558"/>
                  </a:lnTo>
                  <a:lnTo>
                    <a:pt x="10010" y="5080"/>
                  </a:lnTo>
                  <a:lnTo>
                    <a:pt x="9980" y="4572"/>
                  </a:lnTo>
                  <a:lnTo>
                    <a:pt x="9920" y="4094"/>
                  </a:lnTo>
                  <a:lnTo>
                    <a:pt x="9801" y="3616"/>
                  </a:lnTo>
                  <a:lnTo>
                    <a:pt x="9621" y="3168"/>
                  </a:lnTo>
                  <a:lnTo>
                    <a:pt x="9412" y="2750"/>
                  </a:lnTo>
                  <a:lnTo>
                    <a:pt x="9173" y="2331"/>
                  </a:lnTo>
                  <a:lnTo>
                    <a:pt x="8874" y="1943"/>
                  </a:lnTo>
                  <a:lnTo>
                    <a:pt x="8576" y="1584"/>
                  </a:lnTo>
                  <a:lnTo>
                    <a:pt x="8217" y="1256"/>
                  </a:lnTo>
                  <a:lnTo>
                    <a:pt x="7829" y="957"/>
                  </a:lnTo>
                  <a:lnTo>
                    <a:pt x="7440" y="688"/>
                  </a:lnTo>
                  <a:lnTo>
                    <a:pt x="7022" y="449"/>
                  </a:lnTo>
                  <a:lnTo>
                    <a:pt x="6574" y="270"/>
                  </a:lnTo>
                  <a:lnTo>
                    <a:pt x="6096" y="150"/>
                  </a:lnTo>
                  <a:lnTo>
                    <a:pt x="5618" y="60"/>
                  </a:lnTo>
                  <a:lnTo>
                    <a:pt x="511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8738521" y="237494"/>
              <a:ext cx="135605" cy="135605"/>
            </a:xfrm>
            <a:custGeom>
              <a:avLst/>
              <a:gdLst/>
              <a:ahLst/>
              <a:cxnLst/>
              <a:rect l="l" t="t" r="r" b="b"/>
              <a:pathLst>
                <a:path w="10758" h="10758" extrusionOk="0">
                  <a:moveTo>
                    <a:pt x="5498" y="1"/>
                  </a:moveTo>
                  <a:lnTo>
                    <a:pt x="4960" y="31"/>
                  </a:lnTo>
                  <a:lnTo>
                    <a:pt x="4422" y="91"/>
                  </a:lnTo>
                  <a:lnTo>
                    <a:pt x="3885" y="210"/>
                  </a:lnTo>
                  <a:lnTo>
                    <a:pt x="3407" y="359"/>
                  </a:lnTo>
                  <a:lnTo>
                    <a:pt x="2928" y="569"/>
                  </a:lnTo>
                  <a:lnTo>
                    <a:pt x="2480" y="808"/>
                  </a:lnTo>
                  <a:lnTo>
                    <a:pt x="2062" y="1106"/>
                  </a:lnTo>
                  <a:lnTo>
                    <a:pt x="1674" y="1435"/>
                  </a:lnTo>
                  <a:lnTo>
                    <a:pt x="1315" y="1794"/>
                  </a:lnTo>
                  <a:lnTo>
                    <a:pt x="1016" y="2182"/>
                  </a:lnTo>
                  <a:lnTo>
                    <a:pt x="747" y="2600"/>
                  </a:lnTo>
                  <a:lnTo>
                    <a:pt x="508" y="3049"/>
                  </a:lnTo>
                  <a:lnTo>
                    <a:pt x="299" y="3527"/>
                  </a:lnTo>
                  <a:lnTo>
                    <a:pt x="150" y="4035"/>
                  </a:lnTo>
                  <a:lnTo>
                    <a:pt x="60" y="4573"/>
                  </a:lnTo>
                  <a:lnTo>
                    <a:pt x="0" y="5110"/>
                  </a:lnTo>
                  <a:lnTo>
                    <a:pt x="0" y="5708"/>
                  </a:lnTo>
                  <a:lnTo>
                    <a:pt x="60" y="6246"/>
                  </a:lnTo>
                  <a:lnTo>
                    <a:pt x="180" y="6814"/>
                  </a:lnTo>
                  <a:lnTo>
                    <a:pt x="329" y="7322"/>
                  </a:lnTo>
                  <a:lnTo>
                    <a:pt x="538" y="7800"/>
                  </a:lnTo>
                  <a:lnTo>
                    <a:pt x="777" y="8278"/>
                  </a:lnTo>
                  <a:lnTo>
                    <a:pt x="1076" y="8696"/>
                  </a:lnTo>
                  <a:lnTo>
                    <a:pt x="1405" y="9085"/>
                  </a:lnTo>
                  <a:lnTo>
                    <a:pt x="1793" y="9443"/>
                  </a:lnTo>
                  <a:lnTo>
                    <a:pt x="2211" y="9772"/>
                  </a:lnTo>
                  <a:lnTo>
                    <a:pt x="2630" y="10071"/>
                  </a:lnTo>
                  <a:lnTo>
                    <a:pt x="3108" y="10310"/>
                  </a:lnTo>
                  <a:lnTo>
                    <a:pt x="3616" y="10489"/>
                  </a:lnTo>
                  <a:lnTo>
                    <a:pt x="4124" y="10638"/>
                  </a:lnTo>
                  <a:lnTo>
                    <a:pt x="4691" y="10728"/>
                  </a:lnTo>
                  <a:lnTo>
                    <a:pt x="5259" y="10758"/>
                  </a:lnTo>
                  <a:lnTo>
                    <a:pt x="5827" y="10758"/>
                  </a:lnTo>
                  <a:lnTo>
                    <a:pt x="6365" y="10698"/>
                  </a:lnTo>
                  <a:lnTo>
                    <a:pt x="6873" y="10579"/>
                  </a:lnTo>
                  <a:lnTo>
                    <a:pt x="7381" y="10429"/>
                  </a:lnTo>
                  <a:lnTo>
                    <a:pt x="7859" y="10220"/>
                  </a:lnTo>
                  <a:lnTo>
                    <a:pt x="8307" y="9951"/>
                  </a:lnTo>
                  <a:lnTo>
                    <a:pt x="8695" y="9682"/>
                  </a:lnTo>
                  <a:lnTo>
                    <a:pt x="9084" y="9353"/>
                  </a:lnTo>
                  <a:lnTo>
                    <a:pt x="9442" y="8995"/>
                  </a:lnTo>
                  <a:lnTo>
                    <a:pt x="9771" y="8606"/>
                  </a:lnTo>
                  <a:lnTo>
                    <a:pt x="10040" y="8188"/>
                  </a:lnTo>
                  <a:lnTo>
                    <a:pt x="10279" y="7710"/>
                  </a:lnTo>
                  <a:lnTo>
                    <a:pt x="10458" y="7232"/>
                  </a:lnTo>
                  <a:lnTo>
                    <a:pt x="10608" y="6724"/>
                  </a:lnTo>
                  <a:lnTo>
                    <a:pt x="10697" y="6216"/>
                  </a:lnTo>
                  <a:lnTo>
                    <a:pt x="10757" y="5648"/>
                  </a:lnTo>
                  <a:lnTo>
                    <a:pt x="10757" y="5081"/>
                  </a:lnTo>
                  <a:lnTo>
                    <a:pt x="10697" y="4513"/>
                  </a:lnTo>
                  <a:lnTo>
                    <a:pt x="10608" y="3975"/>
                  </a:lnTo>
                  <a:lnTo>
                    <a:pt x="10428" y="3467"/>
                  </a:lnTo>
                  <a:lnTo>
                    <a:pt x="10219" y="2959"/>
                  </a:lnTo>
                  <a:lnTo>
                    <a:pt x="9980" y="2511"/>
                  </a:lnTo>
                  <a:lnTo>
                    <a:pt x="9681" y="2093"/>
                  </a:lnTo>
                  <a:lnTo>
                    <a:pt x="9353" y="1674"/>
                  </a:lnTo>
                  <a:lnTo>
                    <a:pt x="8994" y="1316"/>
                  </a:lnTo>
                  <a:lnTo>
                    <a:pt x="8576" y="987"/>
                  </a:lnTo>
                  <a:lnTo>
                    <a:pt x="8128" y="718"/>
                  </a:lnTo>
                  <a:lnTo>
                    <a:pt x="7650" y="479"/>
                  </a:lnTo>
                  <a:lnTo>
                    <a:pt x="7171" y="300"/>
                  </a:lnTo>
                  <a:lnTo>
                    <a:pt x="6634" y="150"/>
                  </a:lnTo>
                  <a:lnTo>
                    <a:pt x="6096" y="61"/>
                  </a:lnTo>
                  <a:lnTo>
                    <a:pt x="549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8738521" y="237494"/>
              <a:ext cx="135605" cy="135605"/>
            </a:xfrm>
            <a:custGeom>
              <a:avLst/>
              <a:gdLst/>
              <a:ahLst/>
              <a:cxnLst/>
              <a:rect l="l" t="t" r="r" b="b"/>
              <a:pathLst>
                <a:path w="10758" h="10758" extrusionOk="0">
                  <a:moveTo>
                    <a:pt x="5498" y="1"/>
                  </a:moveTo>
                  <a:lnTo>
                    <a:pt x="4960" y="31"/>
                  </a:lnTo>
                  <a:lnTo>
                    <a:pt x="4422" y="91"/>
                  </a:lnTo>
                  <a:lnTo>
                    <a:pt x="3885" y="210"/>
                  </a:lnTo>
                  <a:lnTo>
                    <a:pt x="3407" y="359"/>
                  </a:lnTo>
                  <a:lnTo>
                    <a:pt x="2928" y="569"/>
                  </a:lnTo>
                  <a:lnTo>
                    <a:pt x="2480" y="808"/>
                  </a:lnTo>
                  <a:lnTo>
                    <a:pt x="2062" y="1106"/>
                  </a:lnTo>
                  <a:lnTo>
                    <a:pt x="1674" y="1435"/>
                  </a:lnTo>
                  <a:lnTo>
                    <a:pt x="1315" y="1794"/>
                  </a:lnTo>
                  <a:lnTo>
                    <a:pt x="1016" y="2182"/>
                  </a:lnTo>
                  <a:lnTo>
                    <a:pt x="747" y="2600"/>
                  </a:lnTo>
                  <a:lnTo>
                    <a:pt x="508" y="3049"/>
                  </a:lnTo>
                  <a:lnTo>
                    <a:pt x="299" y="3527"/>
                  </a:lnTo>
                  <a:lnTo>
                    <a:pt x="150" y="4035"/>
                  </a:lnTo>
                  <a:lnTo>
                    <a:pt x="60" y="4573"/>
                  </a:lnTo>
                  <a:lnTo>
                    <a:pt x="0" y="5110"/>
                  </a:lnTo>
                  <a:lnTo>
                    <a:pt x="0" y="5708"/>
                  </a:lnTo>
                  <a:lnTo>
                    <a:pt x="60" y="6246"/>
                  </a:lnTo>
                  <a:lnTo>
                    <a:pt x="180" y="6814"/>
                  </a:lnTo>
                  <a:lnTo>
                    <a:pt x="329" y="7322"/>
                  </a:lnTo>
                  <a:lnTo>
                    <a:pt x="538" y="7800"/>
                  </a:lnTo>
                  <a:lnTo>
                    <a:pt x="777" y="8278"/>
                  </a:lnTo>
                  <a:lnTo>
                    <a:pt x="1076" y="8696"/>
                  </a:lnTo>
                  <a:lnTo>
                    <a:pt x="1405" y="9085"/>
                  </a:lnTo>
                  <a:lnTo>
                    <a:pt x="1793" y="9443"/>
                  </a:lnTo>
                  <a:lnTo>
                    <a:pt x="2211" y="9772"/>
                  </a:lnTo>
                  <a:lnTo>
                    <a:pt x="2630" y="10071"/>
                  </a:lnTo>
                  <a:lnTo>
                    <a:pt x="3108" y="10310"/>
                  </a:lnTo>
                  <a:lnTo>
                    <a:pt x="3616" y="10489"/>
                  </a:lnTo>
                  <a:lnTo>
                    <a:pt x="4124" y="10638"/>
                  </a:lnTo>
                  <a:lnTo>
                    <a:pt x="4691" y="10728"/>
                  </a:lnTo>
                  <a:lnTo>
                    <a:pt x="5259" y="10758"/>
                  </a:lnTo>
                  <a:lnTo>
                    <a:pt x="5827" y="10758"/>
                  </a:lnTo>
                  <a:lnTo>
                    <a:pt x="6365" y="10698"/>
                  </a:lnTo>
                  <a:lnTo>
                    <a:pt x="6873" y="10579"/>
                  </a:lnTo>
                  <a:lnTo>
                    <a:pt x="7381" y="10429"/>
                  </a:lnTo>
                  <a:lnTo>
                    <a:pt x="7859" y="10220"/>
                  </a:lnTo>
                  <a:lnTo>
                    <a:pt x="8307" y="9951"/>
                  </a:lnTo>
                  <a:lnTo>
                    <a:pt x="8695" y="9682"/>
                  </a:lnTo>
                  <a:lnTo>
                    <a:pt x="9084" y="9353"/>
                  </a:lnTo>
                  <a:lnTo>
                    <a:pt x="9442" y="8995"/>
                  </a:lnTo>
                  <a:lnTo>
                    <a:pt x="9771" y="8606"/>
                  </a:lnTo>
                  <a:lnTo>
                    <a:pt x="10040" y="8188"/>
                  </a:lnTo>
                  <a:lnTo>
                    <a:pt x="10279" y="7710"/>
                  </a:lnTo>
                  <a:lnTo>
                    <a:pt x="10458" y="7232"/>
                  </a:lnTo>
                  <a:lnTo>
                    <a:pt x="10608" y="6724"/>
                  </a:lnTo>
                  <a:lnTo>
                    <a:pt x="10697" y="6216"/>
                  </a:lnTo>
                  <a:lnTo>
                    <a:pt x="10757" y="5648"/>
                  </a:lnTo>
                  <a:lnTo>
                    <a:pt x="10757" y="5081"/>
                  </a:lnTo>
                  <a:lnTo>
                    <a:pt x="10697" y="4513"/>
                  </a:lnTo>
                  <a:lnTo>
                    <a:pt x="10608" y="3975"/>
                  </a:lnTo>
                  <a:lnTo>
                    <a:pt x="10428" y="3467"/>
                  </a:lnTo>
                  <a:lnTo>
                    <a:pt x="10219" y="2959"/>
                  </a:lnTo>
                  <a:lnTo>
                    <a:pt x="9980" y="2511"/>
                  </a:lnTo>
                  <a:lnTo>
                    <a:pt x="9681" y="2093"/>
                  </a:lnTo>
                  <a:lnTo>
                    <a:pt x="9353" y="1674"/>
                  </a:lnTo>
                  <a:lnTo>
                    <a:pt x="8994" y="1316"/>
                  </a:lnTo>
                  <a:lnTo>
                    <a:pt x="8576" y="987"/>
                  </a:lnTo>
                  <a:lnTo>
                    <a:pt x="8128" y="718"/>
                  </a:lnTo>
                  <a:lnTo>
                    <a:pt x="7650" y="479"/>
                  </a:lnTo>
                  <a:lnTo>
                    <a:pt x="7171" y="300"/>
                  </a:lnTo>
                  <a:lnTo>
                    <a:pt x="6634" y="150"/>
                  </a:lnTo>
                  <a:lnTo>
                    <a:pt x="6096" y="61"/>
                  </a:lnTo>
                  <a:lnTo>
                    <a:pt x="549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8157746" y="238629"/>
              <a:ext cx="36920" cy="45958"/>
            </a:xfrm>
            <a:custGeom>
              <a:avLst/>
              <a:gdLst/>
              <a:ahLst/>
              <a:cxnLst/>
              <a:rect l="l" t="t" r="r" b="b"/>
              <a:pathLst>
                <a:path w="2929" h="3646" extrusionOk="0">
                  <a:moveTo>
                    <a:pt x="1106" y="1"/>
                  </a:moveTo>
                  <a:lnTo>
                    <a:pt x="568" y="30"/>
                  </a:lnTo>
                  <a:lnTo>
                    <a:pt x="0" y="90"/>
                  </a:lnTo>
                  <a:lnTo>
                    <a:pt x="0" y="3556"/>
                  </a:lnTo>
                  <a:lnTo>
                    <a:pt x="508" y="3616"/>
                  </a:lnTo>
                  <a:lnTo>
                    <a:pt x="1016" y="3646"/>
                  </a:lnTo>
                  <a:lnTo>
                    <a:pt x="1494" y="3616"/>
                  </a:lnTo>
                  <a:lnTo>
                    <a:pt x="1733" y="3586"/>
                  </a:lnTo>
                  <a:lnTo>
                    <a:pt x="1942" y="3526"/>
                  </a:lnTo>
                  <a:lnTo>
                    <a:pt x="2151" y="3467"/>
                  </a:lnTo>
                  <a:lnTo>
                    <a:pt x="2331" y="3347"/>
                  </a:lnTo>
                  <a:lnTo>
                    <a:pt x="2480" y="3198"/>
                  </a:lnTo>
                  <a:lnTo>
                    <a:pt x="2629" y="3048"/>
                  </a:lnTo>
                  <a:lnTo>
                    <a:pt x="2749" y="2839"/>
                  </a:lnTo>
                  <a:lnTo>
                    <a:pt x="2839" y="2600"/>
                  </a:lnTo>
                  <a:lnTo>
                    <a:pt x="2898" y="2301"/>
                  </a:lnTo>
                  <a:lnTo>
                    <a:pt x="2928" y="1973"/>
                  </a:lnTo>
                  <a:lnTo>
                    <a:pt x="2928" y="1614"/>
                  </a:lnTo>
                  <a:lnTo>
                    <a:pt x="2898" y="1285"/>
                  </a:lnTo>
                  <a:lnTo>
                    <a:pt x="2839" y="1016"/>
                  </a:lnTo>
                  <a:lnTo>
                    <a:pt x="2719" y="777"/>
                  </a:lnTo>
                  <a:lnTo>
                    <a:pt x="2600" y="568"/>
                  </a:lnTo>
                  <a:lnTo>
                    <a:pt x="2450" y="419"/>
                  </a:lnTo>
                  <a:lnTo>
                    <a:pt x="2271" y="269"/>
                  </a:lnTo>
                  <a:lnTo>
                    <a:pt x="2062" y="180"/>
                  </a:lnTo>
                  <a:lnTo>
                    <a:pt x="1853" y="90"/>
                  </a:lnTo>
                  <a:lnTo>
                    <a:pt x="1614" y="60"/>
                  </a:lnTo>
                  <a:lnTo>
                    <a:pt x="1374" y="30"/>
                  </a:lnTo>
                  <a:lnTo>
                    <a:pt x="1106"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8157746" y="238629"/>
              <a:ext cx="36920" cy="45958"/>
            </a:xfrm>
            <a:custGeom>
              <a:avLst/>
              <a:gdLst/>
              <a:ahLst/>
              <a:cxnLst/>
              <a:rect l="l" t="t" r="r" b="b"/>
              <a:pathLst>
                <a:path w="2929" h="3646" extrusionOk="0">
                  <a:moveTo>
                    <a:pt x="1106" y="1"/>
                  </a:moveTo>
                  <a:lnTo>
                    <a:pt x="568" y="30"/>
                  </a:lnTo>
                  <a:lnTo>
                    <a:pt x="0" y="90"/>
                  </a:lnTo>
                  <a:lnTo>
                    <a:pt x="0" y="3556"/>
                  </a:lnTo>
                  <a:lnTo>
                    <a:pt x="508" y="3616"/>
                  </a:lnTo>
                  <a:lnTo>
                    <a:pt x="1016" y="3646"/>
                  </a:lnTo>
                  <a:lnTo>
                    <a:pt x="1494" y="3616"/>
                  </a:lnTo>
                  <a:lnTo>
                    <a:pt x="1733" y="3586"/>
                  </a:lnTo>
                  <a:lnTo>
                    <a:pt x="1942" y="3526"/>
                  </a:lnTo>
                  <a:lnTo>
                    <a:pt x="2151" y="3467"/>
                  </a:lnTo>
                  <a:lnTo>
                    <a:pt x="2331" y="3347"/>
                  </a:lnTo>
                  <a:lnTo>
                    <a:pt x="2480" y="3198"/>
                  </a:lnTo>
                  <a:lnTo>
                    <a:pt x="2629" y="3048"/>
                  </a:lnTo>
                  <a:lnTo>
                    <a:pt x="2749" y="2839"/>
                  </a:lnTo>
                  <a:lnTo>
                    <a:pt x="2839" y="2600"/>
                  </a:lnTo>
                  <a:lnTo>
                    <a:pt x="2898" y="2301"/>
                  </a:lnTo>
                  <a:lnTo>
                    <a:pt x="2928" y="1973"/>
                  </a:lnTo>
                  <a:lnTo>
                    <a:pt x="2928" y="1614"/>
                  </a:lnTo>
                  <a:lnTo>
                    <a:pt x="2898" y="1285"/>
                  </a:lnTo>
                  <a:lnTo>
                    <a:pt x="2839" y="1016"/>
                  </a:lnTo>
                  <a:lnTo>
                    <a:pt x="2719" y="777"/>
                  </a:lnTo>
                  <a:lnTo>
                    <a:pt x="2600" y="568"/>
                  </a:lnTo>
                  <a:lnTo>
                    <a:pt x="2450" y="419"/>
                  </a:lnTo>
                  <a:lnTo>
                    <a:pt x="2271" y="269"/>
                  </a:lnTo>
                  <a:lnTo>
                    <a:pt x="2062" y="180"/>
                  </a:lnTo>
                  <a:lnTo>
                    <a:pt x="1853" y="90"/>
                  </a:lnTo>
                  <a:lnTo>
                    <a:pt x="1614" y="60"/>
                  </a:lnTo>
                  <a:lnTo>
                    <a:pt x="1374" y="30"/>
                  </a:lnTo>
                  <a:lnTo>
                    <a:pt x="1106"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8283531" y="262729"/>
              <a:ext cx="68949" cy="76853"/>
            </a:xfrm>
            <a:custGeom>
              <a:avLst/>
              <a:gdLst/>
              <a:ahLst/>
              <a:cxnLst/>
              <a:rect l="l" t="t" r="r" b="b"/>
              <a:pathLst>
                <a:path w="5470" h="6097" extrusionOk="0">
                  <a:moveTo>
                    <a:pt x="3288" y="1"/>
                  </a:moveTo>
                  <a:lnTo>
                    <a:pt x="1943" y="31"/>
                  </a:lnTo>
                  <a:lnTo>
                    <a:pt x="1644" y="479"/>
                  </a:lnTo>
                  <a:lnTo>
                    <a:pt x="1316" y="927"/>
                  </a:lnTo>
                  <a:lnTo>
                    <a:pt x="658" y="1794"/>
                  </a:lnTo>
                  <a:lnTo>
                    <a:pt x="360" y="2242"/>
                  </a:lnTo>
                  <a:lnTo>
                    <a:pt x="150" y="2660"/>
                  </a:lnTo>
                  <a:lnTo>
                    <a:pt x="61" y="2869"/>
                  </a:lnTo>
                  <a:lnTo>
                    <a:pt x="31" y="3079"/>
                  </a:lnTo>
                  <a:lnTo>
                    <a:pt x="1" y="3258"/>
                  </a:lnTo>
                  <a:lnTo>
                    <a:pt x="1" y="3467"/>
                  </a:lnTo>
                  <a:lnTo>
                    <a:pt x="61" y="3676"/>
                  </a:lnTo>
                  <a:lnTo>
                    <a:pt x="150" y="3885"/>
                  </a:lnTo>
                  <a:lnTo>
                    <a:pt x="270" y="4094"/>
                  </a:lnTo>
                  <a:lnTo>
                    <a:pt x="389" y="4334"/>
                  </a:lnTo>
                  <a:lnTo>
                    <a:pt x="718" y="4782"/>
                  </a:lnTo>
                  <a:lnTo>
                    <a:pt x="1136" y="5200"/>
                  </a:lnTo>
                  <a:lnTo>
                    <a:pt x="1555" y="5559"/>
                  </a:lnTo>
                  <a:lnTo>
                    <a:pt x="1794" y="5708"/>
                  </a:lnTo>
                  <a:lnTo>
                    <a:pt x="2003" y="5828"/>
                  </a:lnTo>
                  <a:lnTo>
                    <a:pt x="2242" y="5947"/>
                  </a:lnTo>
                  <a:lnTo>
                    <a:pt x="2451" y="6037"/>
                  </a:lnTo>
                  <a:lnTo>
                    <a:pt x="2660" y="6067"/>
                  </a:lnTo>
                  <a:lnTo>
                    <a:pt x="2840" y="6096"/>
                  </a:lnTo>
                  <a:lnTo>
                    <a:pt x="3019" y="6067"/>
                  </a:lnTo>
                  <a:lnTo>
                    <a:pt x="3228" y="6007"/>
                  </a:lnTo>
                  <a:lnTo>
                    <a:pt x="3437" y="5887"/>
                  </a:lnTo>
                  <a:lnTo>
                    <a:pt x="3646" y="5768"/>
                  </a:lnTo>
                  <a:lnTo>
                    <a:pt x="3856" y="5618"/>
                  </a:lnTo>
                  <a:lnTo>
                    <a:pt x="4065" y="5469"/>
                  </a:lnTo>
                  <a:lnTo>
                    <a:pt x="4483" y="5051"/>
                  </a:lnTo>
                  <a:lnTo>
                    <a:pt x="4842" y="4632"/>
                  </a:lnTo>
                  <a:lnTo>
                    <a:pt x="5140" y="4154"/>
                  </a:lnTo>
                  <a:lnTo>
                    <a:pt x="5260" y="3915"/>
                  </a:lnTo>
                  <a:lnTo>
                    <a:pt x="5350" y="3706"/>
                  </a:lnTo>
                  <a:lnTo>
                    <a:pt x="5409" y="3467"/>
                  </a:lnTo>
                  <a:lnTo>
                    <a:pt x="5469" y="3258"/>
                  </a:lnTo>
                  <a:lnTo>
                    <a:pt x="5469" y="3079"/>
                  </a:lnTo>
                  <a:lnTo>
                    <a:pt x="5439" y="2869"/>
                  </a:lnTo>
                  <a:lnTo>
                    <a:pt x="5350" y="2690"/>
                  </a:lnTo>
                  <a:lnTo>
                    <a:pt x="5260" y="2481"/>
                  </a:lnTo>
                  <a:lnTo>
                    <a:pt x="5021" y="2063"/>
                  </a:lnTo>
                  <a:lnTo>
                    <a:pt x="4692" y="1644"/>
                  </a:lnTo>
                  <a:lnTo>
                    <a:pt x="3975" y="808"/>
                  </a:lnTo>
                  <a:lnTo>
                    <a:pt x="3616" y="419"/>
                  </a:lnTo>
                  <a:lnTo>
                    <a:pt x="328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8283531" y="262729"/>
              <a:ext cx="68949" cy="76853"/>
            </a:xfrm>
            <a:custGeom>
              <a:avLst/>
              <a:gdLst/>
              <a:ahLst/>
              <a:cxnLst/>
              <a:rect l="l" t="t" r="r" b="b"/>
              <a:pathLst>
                <a:path w="5470" h="6097" extrusionOk="0">
                  <a:moveTo>
                    <a:pt x="3288" y="1"/>
                  </a:moveTo>
                  <a:lnTo>
                    <a:pt x="1943" y="31"/>
                  </a:lnTo>
                  <a:lnTo>
                    <a:pt x="1644" y="479"/>
                  </a:lnTo>
                  <a:lnTo>
                    <a:pt x="1316" y="927"/>
                  </a:lnTo>
                  <a:lnTo>
                    <a:pt x="658" y="1794"/>
                  </a:lnTo>
                  <a:lnTo>
                    <a:pt x="360" y="2242"/>
                  </a:lnTo>
                  <a:lnTo>
                    <a:pt x="150" y="2660"/>
                  </a:lnTo>
                  <a:lnTo>
                    <a:pt x="61" y="2869"/>
                  </a:lnTo>
                  <a:lnTo>
                    <a:pt x="31" y="3079"/>
                  </a:lnTo>
                  <a:lnTo>
                    <a:pt x="1" y="3258"/>
                  </a:lnTo>
                  <a:lnTo>
                    <a:pt x="1" y="3467"/>
                  </a:lnTo>
                  <a:lnTo>
                    <a:pt x="61" y="3676"/>
                  </a:lnTo>
                  <a:lnTo>
                    <a:pt x="150" y="3885"/>
                  </a:lnTo>
                  <a:lnTo>
                    <a:pt x="270" y="4094"/>
                  </a:lnTo>
                  <a:lnTo>
                    <a:pt x="389" y="4334"/>
                  </a:lnTo>
                  <a:lnTo>
                    <a:pt x="718" y="4782"/>
                  </a:lnTo>
                  <a:lnTo>
                    <a:pt x="1136" y="5200"/>
                  </a:lnTo>
                  <a:lnTo>
                    <a:pt x="1555" y="5559"/>
                  </a:lnTo>
                  <a:lnTo>
                    <a:pt x="1794" y="5708"/>
                  </a:lnTo>
                  <a:lnTo>
                    <a:pt x="2003" y="5828"/>
                  </a:lnTo>
                  <a:lnTo>
                    <a:pt x="2242" y="5947"/>
                  </a:lnTo>
                  <a:lnTo>
                    <a:pt x="2451" y="6037"/>
                  </a:lnTo>
                  <a:lnTo>
                    <a:pt x="2660" y="6067"/>
                  </a:lnTo>
                  <a:lnTo>
                    <a:pt x="2840" y="6096"/>
                  </a:lnTo>
                  <a:lnTo>
                    <a:pt x="3019" y="6067"/>
                  </a:lnTo>
                  <a:lnTo>
                    <a:pt x="3228" y="6007"/>
                  </a:lnTo>
                  <a:lnTo>
                    <a:pt x="3437" y="5887"/>
                  </a:lnTo>
                  <a:lnTo>
                    <a:pt x="3646" y="5768"/>
                  </a:lnTo>
                  <a:lnTo>
                    <a:pt x="3856" y="5618"/>
                  </a:lnTo>
                  <a:lnTo>
                    <a:pt x="4065" y="5469"/>
                  </a:lnTo>
                  <a:lnTo>
                    <a:pt x="4483" y="5051"/>
                  </a:lnTo>
                  <a:lnTo>
                    <a:pt x="4842" y="4632"/>
                  </a:lnTo>
                  <a:lnTo>
                    <a:pt x="5140" y="4154"/>
                  </a:lnTo>
                  <a:lnTo>
                    <a:pt x="5260" y="3915"/>
                  </a:lnTo>
                  <a:lnTo>
                    <a:pt x="5350" y="3706"/>
                  </a:lnTo>
                  <a:lnTo>
                    <a:pt x="5409" y="3467"/>
                  </a:lnTo>
                  <a:lnTo>
                    <a:pt x="5469" y="3258"/>
                  </a:lnTo>
                  <a:lnTo>
                    <a:pt x="5469" y="3079"/>
                  </a:lnTo>
                  <a:lnTo>
                    <a:pt x="5439" y="2869"/>
                  </a:lnTo>
                  <a:lnTo>
                    <a:pt x="5350" y="2690"/>
                  </a:lnTo>
                  <a:lnTo>
                    <a:pt x="5260" y="2481"/>
                  </a:lnTo>
                  <a:lnTo>
                    <a:pt x="5021" y="2063"/>
                  </a:lnTo>
                  <a:lnTo>
                    <a:pt x="4692" y="1644"/>
                  </a:lnTo>
                  <a:lnTo>
                    <a:pt x="3975" y="808"/>
                  </a:lnTo>
                  <a:lnTo>
                    <a:pt x="3616" y="419"/>
                  </a:lnTo>
                  <a:lnTo>
                    <a:pt x="328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8413854" y="306431"/>
              <a:ext cx="99819" cy="99819"/>
            </a:xfrm>
            <a:custGeom>
              <a:avLst/>
              <a:gdLst/>
              <a:ahLst/>
              <a:cxnLst/>
              <a:rect l="l" t="t" r="r" b="b"/>
              <a:pathLst>
                <a:path w="7919" h="7919" extrusionOk="0">
                  <a:moveTo>
                    <a:pt x="4004" y="0"/>
                  </a:moveTo>
                  <a:lnTo>
                    <a:pt x="3616" y="30"/>
                  </a:lnTo>
                  <a:lnTo>
                    <a:pt x="3257" y="90"/>
                  </a:lnTo>
                  <a:lnTo>
                    <a:pt x="2899" y="179"/>
                  </a:lnTo>
                  <a:lnTo>
                    <a:pt x="2540" y="299"/>
                  </a:lnTo>
                  <a:lnTo>
                    <a:pt x="2212" y="478"/>
                  </a:lnTo>
                  <a:lnTo>
                    <a:pt x="1883" y="657"/>
                  </a:lnTo>
                  <a:lnTo>
                    <a:pt x="1584" y="867"/>
                  </a:lnTo>
                  <a:lnTo>
                    <a:pt x="1285" y="1135"/>
                  </a:lnTo>
                  <a:lnTo>
                    <a:pt x="1016" y="1404"/>
                  </a:lnTo>
                  <a:lnTo>
                    <a:pt x="777" y="1703"/>
                  </a:lnTo>
                  <a:lnTo>
                    <a:pt x="568" y="2002"/>
                  </a:lnTo>
                  <a:lnTo>
                    <a:pt x="389" y="2331"/>
                  </a:lnTo>
                  <a:lnTo>
                    <a:pt x="240" y="2689"/>
                  </a:lnTo>
                  <a:lnTo>
                    <a:pt x="120" y="3048"/>
                  </a:lnTo>
                  <a:lnTo>
                    <a:pt x="60" y="3406"/>
                  </a:lnTo>
                  <a:lnTo>
                    <a:pt x="1" y="3795"/>
                  </a:lnTo>
                  <a:lnTo>
                    <a:pt x="1" y="4183"/>
                  </a:lnTo>
                  <a:lnTo>
                    <a:pt x="60" y="4572"/>
                  </a:lnTo>
                  <a:lnTo>
                    <a:pt x="150" y="4960"/>
                  </a:lnTo>
                  <a:lnTo>
                    <a:pt x="269" y="5319"/>
                  </a:lnTo>
                  <a:lnTo>
                    <a:pt x="449" y="5677"/>
                  </a:lnTo>
                  <a:lnTo>
                    <a:pt x="628" y="6036"/>
                  </a:lnTo>
                  <a:lnTo>
                    <a:pt x="867" y="6335"/>
                  </a:lnTo>
                  <a:lnTo>
                    <a:pt x="1106" y="6633"/>
                  </a:lnTo>
                  <a:lnTo>
                    <a:pt x="1405" y="6932"/>
                  </a:lnTo>
                  <a:lnTo>
                    <a:pt x="1704" y="7171"/>
                  </a:lnTo>
                  <a:lnTo>
                    <a:pt x="2032" y="7380"/>
                  </a:lnTo>
                  <a:lnTo>
                    <a:pt x="2391" y="7560"/>
                  </a:lnTo>
                  <a:lnTo>
                    <a:pt x="2749" y="7709"/>
                  </a:lnTo>
                  <a:lnTo>
                    <a:pt x="3138" y="7829"/>
                  </a:lnTo>
                  <a:lnTo>
                    <a:pt x="3526" y="7888"/>
                  </a:lnTo>
                  <a:lnTo>
                    <a:pt x="3915" y="7918"/>
                  </a:lnTo>
                  <a:lnTo>
                    <a:pt x="4303" y="7918"/>
                  </a:lnTo>
                  <a:lnTo>
                    <a:pt x="4662" y="7859"/>
                  </a:lnTo>
                  <a:lnTo>
                    <a:pt x="5050" y="7769"/>
                  </a:lnTo>
                  <a:lnTo>
                    <a:pt x="5379" y="7619"/>
                  </a:lnTo>
                  <a:lnTo>
                    <a:pt x="5738" y="7470"/>
                  </a:lnTo>
                  <a:lnTo>
                    <a:pt x="6066" y="7261"/>
                  </a:lnTo>
                  <a:lnTo>
                    <a:pt x="6365" y="7052"/>
                  </a:lnTo>
                  <a:lnTo>
                    <a:pt x="6634" y="6813"/>
                  </a:lnTo>
                  <a:lnTo>
                    <a:pt x="6903" y="6544"/>
                  </a:lnTo>
                  <a:lnTo>
                    <a:pt x="7142" y="6245"/>
                  </a:lnTo>
                  <a:lnTo>
                    <a:pt x="7351" y="5916"/>
                  </a:lnTo>
                  <a:lnTo>
                    <a:pt x="7530" y="5588"/>
                  </a:lnTo>
                  <a:lnTo>
                    <a:pt x="7680" y="5259"/>
                  </a:lnTo>
                  <a:lnTo>
                    <a:pt x="7799" y="4900"/>
                  </a:lnTo>
                  <a:lnTo>
                    <a:pt x="7889" y="4512"/>
                  </a:lnTo>
                  <a:lnTo>
                    <a:pt x="7919" y="4153"/>
                  </a:lnTo>
                  <a:lnTo>
                    <a:pt x="7919" y="3765"/>
                  </a:lnTo>
                  <a:lnTo>
                    <a:pt x="7859" y="3347"/>
                  </a:lnTo>
                  <a:lnTo>
                    <a:pt x="7769" y="2988"/>
                  </a:lnTo>
                  <a:lnTo>
                    <a:pt x="7650" y="2600"/>
                  </a:lnTo>
                  <a:lnTo>
                    <a:pt x="7500" y="2241"/>
                  </a:lnTo>
                  <a:lnTo>
                    <a:pt x="7291" y="1912"/>
                  </a:lnTo>
                  <a:lnTo>
                    <a:pt x="7052" y="1584"/>
                  </a:lnTo>
                  <a:lnTo>
                    <a:pt x="6813" y="1285"/>
                  </a:lnTo>
                  <a:lnTo>
                    <a:pt x="6514" y="1016"/>
                  </a:lnTo>
                  <a:lnTo>
                    <a:pt x="6216" y="777"/>
                  </a:lnTo>
                  <a:lnTo>
                    <a:pt x="5887" y="538"/>
                  </a:lnTo>
                  <a:lnTo>
                    <a:pt x="5528" y="359"/>
                  </a:lnTo>
                  <a:lnTo>
                    <a:pt x="5170" y="209"/>
                  </a:lnTo>
                  <a:lnTo>
                    <a:pt x="4781" y="120"/>
                  </a:lnTo>
                  <a:lnTo>
                    <a:pt x="4393" y="30"/>
                  </a:lnTo>
                  <a:lnTo>
                    <a:pt x="400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8413854" y="306431"/>
              <a:ext cx="99819" cy="99819"/>
            </a:xfrm>
            <a:custGeom>
              <a:avLst/>
              <a:gdLst/>
              <a:ahLst/>
              <a:cxnLst/>
              <a:rect l="l" t="t" r="r" b="b"/>
              <a:pathLst>
                <a:path w="7919" h="7919" extrusionOk="0">
                  <a:moveTo>
                    <a:pt x="4004" y="0"/>
                  </a:moveTo>
                  <a:lnTo>
                    <a:pt x="3616" y="30"/>
                  </a:lnTo>
                  <a:lnTo>
                    <a:pt x="3257" y="90"/>
                  </a:lnTo>
                  <a:lnTo>
                    <a:pt x="2899" y="179"/>
                  </a:lnTo>
                  <a:lnTo>
                    <a:pt x="2540" y="299"/>
                  </a:lnTo>
                  <a:lnTo>
                    <a:pt x="2212" y="478"/>
                  </a:lnTo>
                  <a:lnTo>
                    <a:pt x="1883" y="657"/>
                  </a:lnTo>
                  <a:lnTo>
                    <a:pt x="1584" y="867"/>
                  </a:lnTo>
                  <a:lnTo>
                    <a:pt x="1285" y="1135"/>
                  </a:lnTo>
                  <a:lnTo>
                    <a:pt x="1016" y="1404"/>
                  </a:lnTo>
                  <a:lnTo>
                    <a:pt x="777" y="1703"/>
                  </a:lnTo>
                  <a:lnTo>
                    <a:pt x="568" y="2002"/>
                  </a:lnTo>
                  <a:lnTo>
                    <a:pt x="389" y="2331"/>
                  </a:lnTo>
                  <a:lnTo>
                    <a:pt x="240" y="2689"/>
                  </a:lnTo>
                  <a:lnTo>
                    <a:pt x="120" y="3048"/>
                  </a:lnTo>
                  <a:lnTo>
                    <a:pt x="60" y="3406"/>
                  </a:lnTo>
                  <a:lnTo>
                    <a:pt x="1" y="3795"/>
                  </a:lnTo>
                  <a:lnTo>
                    <a:pt x="1" y="4183"/>
                  </a:lnTo>
                  <a:lnTo>
                    <a:pt x="60" y="4572"/>
                  </a:lnTo>
                  <a:lnTo>
                    <a:pt x="150" y="4960"/>
                  </a:lnTo>
                  <a:lnTo>
                    <a:pt x="269" y="5319"/>
                  </a:lnTo>
                  <a:lnTo>
                    <a:pt x="449" y="5677"/>
                  </a:lnTo>
                  <a:lnTo>
                    <a:pt x="628" y="6036"/>
                  </a:lnTo>
                  <a:lnTo>
                    <a:pt x="867" y="6335"/>
                  </a:lnTo>
                  <a:lnTo>
                    <a:pt x="1106" y="6633"/>
                  </a:lnTo>
                  <a:lnTo>
                    <a:pt x="1405" y="6932"/>
                  </a:lnTo>
                  <a:lnTo>
                    <a:pt x="1704" y="7171"/>
                  </a:lnTo>
                  <a:lnTo>
                    <a:pt x="2032" y="7380"/>
                  </a:lnTo>
                  <a:lnTo>
                    <a:pt x="2391" y="7560"/>
                  </a:lnTo>
                  <a:lnTo>
                    <a:pt x="2749" y="7709"/>
                  </a:lnTo>
                  <a:lnTo>
                    <a:pt x="3138" y="7829"/>
                  </a:lnTo>
                  <a:lnTo>
                    <a:pt x="3526" y="7888"/>
                  </a:lnTo>
                  <a:lnTo>
                    <a:pt x="3915" y="7918"/>
                  </a:lnTo>
                  <a:lnTo>
                    <a:pt x="4303" y="7918"/>
                  </a:lnTo>
                  <a:lnTo>
                    <a:pt x="4662" y="7859"/>
                  </a:lnTo>
                  <a:lnTo>
                    <a:pt x="5050" y="7769"/>
                  </a:lnTo>
                  <a:lnTo>
                    <a:pt x="5379" y="7619"/>
                  </a:lnTo>
                  <a:lnTo>
                    <a:pt x="5738" y="7470"/>
                  </a:lnTo>
                  <a:lnTo>
                    <a:pt x="6066" y="7261"/>
                  </a:lnTo>
                  <a:lnTo>
                    <a:pt x="6365" y="7052"/>
                  </a:lnTo>
                  <a:lnTo>
                    <a:pt x="6634" y="6813"/>
                  </a:lnTo>
                  <a:lnTo>
                    <a:pt x="6903" y="6544"/>
                  </a:lnTo>
                  <a:lnTo>
                    <a:pt x="7142" y="6245"/>
                  </a:lnTo>
                  <a:lnTo>
                    <a:pt x="7351" y="5916"/>
                  </a:lnTo>
                  <a:lnTo>
                    <a:pt x="7530" y="5588"/>
                  </a:lnTo>
                  <a:lnTo>
                    <a:pt x="7680" y="5259"/>
                  </a:lnTo>
                  <a:lnTo>
                    <a:pt x="7799" y="4900"/>
                  </a:lnTo>
                  <a:lnTo>
                    <a:pt x="7889" y="4512"/>
                  </a:lnTo>
                  <a:lnTo>
                    <a:pt x="7919" y="4153"/>
                  </a:lnTo>
                  <a:lnTo>
                    <a:pt x="7919" y="3765"/>
                  </a:lnTo>
                  <a:lnTo>
                    <a:pt x="7859" y="3347"/>
                  </a:lnTo>
                  <a:lnTo>
                    <a:pt x="7769" y="2988"/>
                  </a:lnTo>
                  <a:lnTo>
                    <a:pt x="7650" y="2600"/>
                  </a:lnTo>
                  <a:lnTo>
                    <a:pt x="7500" y="2241"/>
                  </a:lnTo>
                  <a:lnTo>
                    <a:pt x="7291" y="1912"/>
                  </a:lnTo>
                  <a:lnTo>
                    <a:pt x="7052" y="1584"/>
                  </a:lnTo>
                  <a:lnTo>
                    <a:pt x="6813" y="1285"/>
                  </a:lnTo>
                  <a:lnTo>
                    <a:pt x="6514" y="1016"/>
                  </a:lnTo>
                  <a:lnTo>
                    <a:pt x="6216" y="777"/>
                  </a:lnTo>
                  <a:lnTo>
                    <a:pt x="5887" y="538"/>
                  </a:lnTo>
                  <a:lnTo>
                    <a:pt x="5528" y="359"/>
                  </a:lnTo>
                  <a:lnTo>
                    <a:pt x="5170" y="209"/>
                  </a:lnTo>
                  <a:lnTo>
                    <a:pt x="4781" y="120"/>
                  </a:lnTo>
                  <a:lnTo>
                    <a:pt x="4393" y="30"/>
                  </a:lnTo>
                  <a:lnTo>
                    <a:pt x="400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8558484" y="341826"/>
              <a:ext cx="116773" cy="116773"/>
            </a:xfrm>
            <a:custGeom>
              <a:avLst/>
              <a:gdLst/>
              <a:ahLst/>
              <a:cxnLst/>
              <a:rect l="l" t="t" r="r" b="b"/>
              <a:pathLst>
                <a:path w="9264" h="9264" extrusionOk="0">
                  <a:moveTo>
                    <a:pt x="4692" y="1"/>
                  </a:moveTo>
                  <a:lnTo>
                    <a:pt x="4214" y="31"/>
                  </a:lnTo>
                  <a:lnTo>
                    <a:pt x="3765" y="90"/>
                  </a:lnTo>
                  <a:lnTo>
                    <a:pt x="3317" y="210"/>
                  </a:lnTo>
                  <a:lnTo>
                    <a:pt x="2899" y="359"/>
                  </a:lnTo>
                  <a:lnTo>
                    <a:pt x="2481" y="539"/>
                  </a:lnTo>
                  <a:lnTo>
                    <a:pt x="2122" y="748"/>
                  </a:lnTo>
                  <a:lnTo>
                    <a:pt x="1763" y="1017"/>
                  </a:lnTo>
                  <a:lnTo>
                    <a:pt x="1435" y="1315"/>
                  </a:lnTo>
                  <a:lnTo>
                    <a:pt x="1106" y="1614"/>
                  </a:lnTo>
                  <a:lnTo>
                    <a:pt x="837" y="1973"/>
                  </a:lnTo>
                  <a:lnTo>
                    <a:pt x="628" y="2331"/>
                  </a:lnTo>
                  <a:lnTo>
                    <a:pt x="419" y="2750"/>
                  </a:lnTo>
                  <a:lnTo>
                    <a:pt x="240" y="3168"/>
                  </a:lnTo>
                  <a:lnTo>
                    <a:pt x="120" y="3586"/>
                  </a:lnTo>
                  <a:lnTo>
                    <a:pt x="60" y="4035"/>
                  </a:lnTo>
                  <a:lnTo>
                    <a:pt x="1" y="4513"/>
                  </a:lnTo>
                  <a:lnTo>
                    <a:pt x="30" y="4991"/>
                  </a:lnTo>
                  <a:lnTo>
                    <a:pt x="90" y="5469"/>
                  </a:lnTo>
                  <a:lnTo>
                    <a:pt x="210" y="5947"/>
                  </a:lnTo>
                  <a:lnTo>
                    <a:pt x="359" y="6365"/>
                  </a:lnTo>
                  <a:lnTo>
                    <a:pt x="538" y="6784"/>
                  </a:lnTo>
                  <a:lnTo>
                    <a:pt x="777" y="7172"/>
                  </a:lnTo>
                  <a:lnTo>
                    <a:pt x="1046" y="7560"/>
                  </a:lnTo>
                  <a:lnTo>
                    <a:pt x="1345" y="7889"/>
                  </a:lnTo>
                  <a:lnTo>
                    <a:pt x="1704" y="8188"/>
                  </a:lnTo>
                  <a:lnTo>
                    <a:pt x="2062" y="8457"/>
                  </a:lnTo>
                  <a:lnTo>
                    <a:pt x="2451" y="8696"/>
                  </a:lnTo>
                  <a:lnTo>
                    <a:pt x="2869" y="8905"/>
                  </a:lnTo>
                  <a:lnTo>
                    <a:pt x="3317" y="9054"/>
                  </a:lnTo>
                  <a:lnTo>
                    <a:pt x="3765" y="9174"/>
                  </a:lnTo>
                  <a:lnTo>
                    <a:pt x="4243" y="9234"/>
                  </a:lnTo>
                  <a:lnTo>
                    <a:pt x="4722" y="9264"/>
                  </a:lnTo>
                  <a:lnTo>
                    <a:pt x="5200" y="9204"/>
                  </a:lnTo>
                  <a:lnTo>
                    <a:pt x="5648" y="9144"/>
                  </a:lnTo>
                  <a:lnTo>
                    <a:pt x="6096" y="9025"/>
                  </a:lnTo>
                  <a:lnTo>
                    <a:pt x="6514" y="8845"/>
                  </a:lnTo>
                  <a:lnTo>
                    <a:pt x="6903" y="8666"/>
                  </a:lnTo>
                  <a:lnTo>
                    <a:pt x="7261" y="8427"/>
                  </a:lnTo>
                  <a:lnTo>
                    <a:pt x="7620" y="8158"/>
                  </a:lnTo>
                  <a:lnTo>
                    <a:pt x="7949" y="7859"/>
                  </a:lnTo>
                  <a:lnTo>
                    <a:pt x="8247" y="7531"/>
                  </a:lnTo>
                  <a:lnTo>
                    <a:pt x="8486" y="7172"/>
                  </a:lnTo>
                  <a:lnTo>
                    <a:pt x="8726" y="6784"/>
                  </a:lnTo>
                  <a:lnTo>
                    <a:pt x="8905" y="6395"/>
                  </a:lnTo>
                  <a:lnTo>
                    <a:pt x="9054" y="5977"/>
                  </a:lnTo>
                  <a:lnTo>
                    <a:pt x="9174" y="5529"/>
                  </a:lnTo>
                  <a:lnTo>
                    <a:pt x="9233" y="5080"/>
                  </a:lnTo>
                  <a:lnTo>
                    <a:pt x="9263" y="4602"/>
                  </a:lnTo>
                  <a:lnTo>
                    <a:pt x="9233" y="4124"/>
                  </a:lnTo>
                  <a:lnTo>
                    <a:pt x="9144" y="3676"/>
                  </a:lnTo>
                  <a:lnTo>
                    <a:pt x="9054" y="3258"/>
                  </a:lnTo>
                  <a:lnTo>
                    <a:pt x="8875" y="2809"/>
                  </a:lnTo>
                  <a:lnTo>
                    <a:pt x="8696" y="2421"/>
                  </a:lnTo>
                  <a:lnTo>
                    <a:pt x="8457" y="2033"/>
                  </a:lnTo>
                  <a:lnTo>
                    <a:pt x="8218" y="1704"/>
                  </a:lnTo>
                  <a:lnTo>
                    <a:pt x="7919" y="1375"/>
                  </a:lnTo>
                  <a:lnTo>
                    <a:pt x="7590" y="1076"/>
                  </a:lnTo>
                  <a:lnTo>
                    <a:pt x="7232" y="808"/>
                  </a:lnTo>
                  <a:lnTo>
                    <a:pt x="6843" y="568"/>
                  </a:lnTo>
                  <a:lnTo>
                    <a:pt x="6455" y="389"/>
                  </a:lnTo>
                  <a:lnTo>
                    <a:pt x="6036" y="210"/>
                  </a:lnTo>
                  <a:lnTo>
                    <a:pt x="5588" y="120"/>
                  </a:lnTo>
                  <a:lnTo>
                    <a:pt x="5140" y="31"/>
                  </a:lnTo>
                  <a:lnTo>
                    <a:pt x="469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8558484" y="341826"/>
              <a:ext cx="116773" cy="116773"/>
            </a:xfrm>
            <a:custGeom>
              <a:avLst/>
              <a:gdLst/>
              <a:ahLst/>
              <a:cxnLst/>
              <a:rect l="l" t="t" r="r" b="b"/>
              <a:pathLst>
                <a:path w="9264" h="9264" extrusionOk="0">
                  <a:moveTo>
                    <a:pt x="4692" y="1"/>
                  </a:moveTo>
                  <a:lnTo>
                    <a:pt x="4214" y="31"/>
                  </a:lnTo>
                  <a:lnTo>
                    <a:pt x="3765" y="90"/>
                  </a:lnTo>
                  <a:lnTo>
                    <a:pt x="3317" y="210"/>
                  </a:lnTo>
                  <a:lnTo>
                    <a:pt x="2899" y="359"/>
                  </a:lnTo>
                  <a:lnTo>
                    <a:pt x="2481" y="539"/>
                  </a:lnTo>
                  <a:lnTo>
                    <a:pt x="2122" y="748"/>
                  </a:lnTo>
                  <a:lnTo>
                    <a:pt x="1763" y="1017"/>
                  </a:lnTo>
                  <a:lnTo>
                    <a:pt x="1435" y="1315"/>
                  </a:lnTo>
                  <a:lnTo>
                    <a:pt x="1106" y="1614"/>
                  </a:lnTo>
                  <a:lnTo>
                    <a:pt x="837" y="1973"/>
                  </a:lnTo>
                  <a:lnTo>
                    <a:pt x="628" y="2331"/>
                  </a:lnTo>
                  <a:lnTo>
                    <a:pt x="419" y="2750"/>
                  </a:lnTo>
                  <a:lnTo>
                    <a:pt x="240" y="3168"/>
                  </a:lnTo>
                  <a:lnTo>
                    <a:pt x="120" y="3586"/>
                  </a:lnTo>
                  <a:lnTo>
                    <a:pt x="60" y="4035"/>
                  </a:lnTo>
                  <a:lnTo>
                    <a:pt x="1" y="4513"/>
                  </a:lnTo>
                  <a:lnTo>
                    <a:pt x="30" y="4991"/>
                  </a:lnTo>
                  <a:lnTo>
                    <a:pt x="90" y="5469"/>
                  </a:lnTo>
                  <a:lnTo>
                    <a:pt x="210" y="5947"/>
                  </a:lnTo>
                  <a:lnTo>
                    <a:pt x="359" y="6365"/>
                  </a:lnTo>
                  <a:lnTo>
                    <a:pt x="538" y="6784"/>
                  </a:lnTo>
                  <a:lnTo>
                    <a:pt x="777" y="7172"/>
                  </a:lnTo>
                  <a:lnTo>
                    <a:pt x="1046" y="7560"/>
                  </a:lnTo>
                  <a:lnTo>
                    <a:pt x="1345" y="7889"/>
                  </a:lnTo>
                  <a:lnTo>
                    <a:pt x="1704" y="8188"/>
                  </a:lnTo>
                  <a:lnTo>
                    <a:pt x="2062" y="8457"/>
                  </a:lnTo>
                  <a:lnTo>
                    <a:pt x="2451" y="8696"/>
                  </a:lnTo>
                  <a:lnTo>
                    <a:pt x="2869" y="8905"/>
                  </a:lnTo>
                  <a:lnTo>
                    <a:pt x="3317" y="9054"/>
                  </a:lnTo>
                  <a:lnTo>
                    <a:pt x="3765" y="9174"/>
                  </a:lnTo>
                  <a:lnTo>
                    <a:pt x="4243" y="9234"/>
                  </a:lnTo>
                  <a:lnTo>
                    <a:pt x="4722" y="9264"/>
                  </a:lnTo>
                  <a:lnTo>
                    <a:pt x="5200" y="9204"/>
                  </a:lnTo>
                  <a:lnTo>
                    <a:pt x="5648" y="9144"/>
                  </a:lnTo>
                  <a:lnTo>
                    <a:pt x="6096" y="9025"/>
                  </a:lnTo>
                  <a:lnTo>
                    <a:pt x="6514" y="8845"/>
                  </a:lnTo>
                  <a:lnTo>
                    <a:pt x="6903" y="8666"/>
                  </a:lnTo>
                  <a:lnTo>
                    <a:pt x="7261" y="8427"/>
                  </a:lnTo>
                  <a:lnTo>
                    <a:pt x="7620" y="8158"/>
                  </a:lnTo>
                  <a:lnTo>
                    <a:pt x="7949" y="7859"/>
                  </a:lnTo>
                  <a:lnTo>
                    <a:pt x="8247" y="7531"/>
                  </a:lnTo>
                  <a:lnTo>
                    <a:pt x="8486" y="7172"/>
                  </a:lnTo>
                  <a:lnTo>
                    <a:pt x="8726" y="6784"/>
                  </a:lnTo>
                  <a:lnTo>
                    <a:pt x="8905" y="6395"/>
                  </a:lnTo>
                  <a:lnTo>
                    <a:pt x="9054" y="5977"/>
                  </a:lnTo>
                  <a:lnTo>
                    <a:pt x="9174" y="5529"/>
                  </a:lnTo>
                  <a:lnTo>
                    <a:pt x="9233" y="5080"/>
                  </a:lnTo>
                  <a:lnTo>
                    <a:pt x="9263" y="4602"/>
                  </a:lnTo>
                  <a:lnTo>
                    <a:pt x="9233" y="4124"/>
                  </a:lnTo>
                  <a:lnTo>
                    <a:pt x="9144" y="3676"/>
                  </a:lnTo>
                  <a:lnTo>
                    <a:pt x="9054" y="3258"/>
                  </a:lnTo>
                  <a:lnTo>
                    <a:pt x="8875" y="2809"/>
                  </a:lnTo>
                  <a:lnTo>
                    <a:pt x="8696" y="2421"/>
                  </a:lnTo>
                  <a:lnTo>
                    <a:pt x="8457" y="2033"/>
                  </a:lnTo>
                  <a:lnTo>
                    <a:pt x="8218" y="1704"/>
                  </a:lnTo>
                  <a:lnTo>
                    <a:pt x="7919" y="1375"/>
                  </a:lnTo>
                  <a:lnTo>
                    <a:pt x="7590" y="1076"/>
                  </a:lnTo>
                  <a:lnTo>
                    <a:pt x="7232" y="808"/>
                  </a:lnTo>
                  <a:lnTo>
                    <a:pt x="6843" y="568"/>
                  </a:lnTo>
                  <a:lnTo>
                    <a:pt x="6455" y="389"/>
                  </a:lnTo>
                  <a:lnTo>
                    <a:pt x="6036" y="210"/>
                  </a:lnTo>
                  <a:lnTo>
                    <a:pt x="5588" y="120"/>
                  </a:lnTo>
                  <a:lnTo>
                    <a:pt x="5140" y="31"/>
                  </a:lnTo>
                  <a:lnTo>
                    <a:pt x="469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8697845" y="386271"/>
              <a:ext cx="129567" cy="129579"/>
            </a:xfrm>
            <a:custGeom>
              <a:avLst/>
              <a:gdLst/>
              <a:ahLst/>
              <a:cxnLst/>
              <a:rect l="l" t="t" r="r" b="b"/>
              <a:pathLst>
                <a:path w="10279" h="10280" extrusionOk="0">
                  <a:moveTo>
                    <a:pt x="5289" y="1"/>
                  </a:moveTo>
                  <a:lnTo>
                    <a:pt x="4781" y="30"/>
                  </a:lnTo>
                  <a:lnTo>
                    <a:pt x="4273" y="90"/>
                  </a:lnTo>
                  <a:lnTo>
                    <a:pt x="3765" y="210"/>
                  </a:lnTo>
                  <a:lnTo>
                    <a:pt x="3317" y="359"/>
                  </a:lnTo>
                  <a:lnTo>
                    <a:pt x="2869" y="568"/>
                  </a:lnTo>
                  <a:lnTo>
                    <a:pt x="2420" y="837"/>
                  </a:lnTo>
                  <a:lnTo>
                    <a:pt x="2032" y="1106"/>
                  </a:lnTo>
                  <a:lnTo>
                    <a:pt x="1644" y="1435"/>
                  </a:lnTo>
                  <a:lnTo>
                    <a:pt x="1285" y="1793"/>
                  </a:lnTo>
                  <a:lnTo>
                    <a:pt x="986" y="2182"/>
                  </a:lnTo>
                  <a:lnTo>
                    <a:pt x="717" y="2600"/>
                  </a:lnTo>
                  <a:lnTo>
                    <a:pt x="478" y="3048"/>
                  </a:lnTo>
                  <a:lnTo>
                    <a:pt x="299" y="3526"/>
                  </a:lnTo>
                  <a:lnTo>
                    <a:pt x="150" y="4005"/>
                  </a:lnTo>
                  <a:lnTo>
                    <a:pt x="60" y="4513"/>
                  </a:lnTo>
                  <a:lnTo>
                    <a:pt x="0" y="5020"/>
                  </a:lnTo>
                  <a:lnTo>
                    <a:pt x="0" y="5528"/>
                  </a:lnTo>
                  <a:lnTo>
                    <a:pt x="90" y="6036"/>
                  </a:lnTo>
                  <a:lnTo>
                    <a:pt x="209" y="6514"/>
                  </a:lnTo>
                  <a:lnTo>
                    <a:pt x="359" y="6993"/>
                  </a:lnTo>
                  <a:lnTo>
                    <a:pt x="568" y="7441"/>
                  </a:lnTo>
                  <a:lnTo>
                    <a:pt x="807" y="7859"/>
                  </a:lnTo>
                  <a:lnTo>
                    <a:pt x="1106" y="8277"/>
                  </a:lnTo>
                  <a:lnTo>
                    <a:pt x="1434" y="8636"/>
                  </a:lnTo>
                  <a:lnTo>
                    <a:pt x="1793" y="8995"/>
                  </a:lnTo>
                  <a:lnTo>
                    <a:pt x="2181" y="9323"/>
                  </a:lnTo>
                  <a:lnTo>
                    <a:pt x="2600" y="9592"/>
                  </a:lnTo>
                  <a:lnTo>
                    <a:pt x="3048" y="9831"/>
                  </a:lnTo>
                  <a:lnTo>
                    <a:pt x="3526" y="10010"/>
                  </a:lnTo>
                  <a:lnTo>
                    <a:pt x="4004" y="10160"/>
                  </a:lnTo>
                  <a:lnTo>
                    <a:pt x="4482" y="10250"/>
                  </a:lnTo>
                  <a:lnTo>
                    <a:pt x="5020" y="10279"/>
                  </a:lnTo>
                  <a:lnTo>
                    <a:pt x="5528" y="10279"/>
                  </a:lnTo>
                  <a:lnTo>
                    <a:pt x="6006" y="10220"/>
                  </a:lnTo>
                  <a:lnTo>
                    <a:pt x="6514" y="10100"/>
                  </a:lnTo>
                  <a:lnTo>
                    <a:pt x="6962" y="9921"/>
                  </a:lnTo>
                  <a:lnTo>
                    <a:pt x="7440" y="9712"/>
                  </a:lnTo>
                  <a:lnTo>
                    <a:pt x="7859" y="9473"/>
                  </a:lnTo>
                  <a:lnTo>
                    <a:pt x="8277" y="9174"/>
                  </a:lnTo>
                  <a:lnTo>
                    <a:pt x="8636" y="8845"/>
                  </a:lnTo>
                  <a:lnTo>
                    <a:pt x="8994" y="8487"/>
                  </a:lnTo>
                  <a:lnTo>
                    <a:pt x="9293" y="8098"/>
                  </a:lnTo>
                  <a:lnTo>
                    <a:pt x="9562" y="7680"/>
                  </a:lnTo>
                  <a:lnTo>
                    <a:pt x="9801" y="7232"/>
                  </a:lnTo>
                  <a:lnTo>
                    <a:pt x="10010" y="6783"/>
                  </a:lnTo>
                  <a:lnTo>
                    <a:pt x="10130" y="6305"/>
                  </a:lnTo>
                  <a:lnTo>
                    <a:pt x="10249" y="5797"/>
                  </a:lnTo>
                  <a:lnTo>
                    <a:pt x="10279" y="5289"/>
                  </a:lnTo>
                  <a:lnTo>
                    <a:pt x="10279" y="4781"/>
                  </a:lnTo>
                  <a:lnTo>
                    <a:pt x="10189" y="4273"/>
                  </a:lnTo>
                  <a:lnTo>
                    <a:pt x="10100" y="3795"/>
                  </a:lnTo>
                  <a:lnTo>
                    <a:pt x="9920" y="3317"/>
                  </a:lnTo>
                  <a:lnTo>
                    <a:pt x="9711" y="2869"/>
                  </a:lnTo>
                  <a:lnTo>
                    <a:pt x="9472" y="2421"/>
                  </a:lnTo>
                  <a:lnTo>
                    <a:pt x="9173" y="2032"/>
                  </a:lnTo>
                  <a:lnTo>
                    <a:pt x="8845" y="1644"/>
                  </a:lnTo>
                  <a:lnTo>
                    <a:pt x="8486" y="1315"/>
                  </a:lnTo>
                  <a:lnTo>
                    <a:pt x="8098" y="987"/>
                  </a:lnTo>
                  <a:lnTo>
                    <a:pt x="7679" y="718"/>
                  </a:lnTo>
                  <a:lnTo>
                    <a:pt x="7231" y="479"/>
                  </a:lnTo>
                  <a:lnTo>
                    <a:pt x="6783" y="299"/>
                  </a:lnTo>
                  <a:lnTo>
                    <a:pt x="6275" y="150"/>
                  </a:lnTo>
                  <a:lnTo>
                    <a:pt x="5797" y="60"/>
                  </a:lnTo>
                  <a:lnTo>
                    <a:pt x="528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8697845" y="386271"/>
              <a:ext cx="129567" cy="129579"/>
            </a:xfrm>
            <a:custGeom>
              <a:avLst/>
              <a:gdLst/>
              <a:ahLst/>
              <a:cxnLst/>
              <a:rect l="l" t="t" r="r" b="b"/>
              <a:pathLst>
                <a:path w="10279" h="10280" extrusionOk="0">
                  <a:moveTo>
                    <a:pt x="5289" y="1"/>
                  </a:moveTo>
                  <a:lnTo>
                    <a:pt x="4781" y="30"/>
                  </a:lnTo>
                  <a:lnTo>
                    <a:pt x="4273" y="90"/>
                  </a:lnTo>
                  <a:lnTo>
                    <a:pt x="3765" y="210"/>
                  </a:lnTo>
                  <a:lnTo>
                    <a:pt x="3317" y="359"/>
                  </a:lnTo>
                  <a:lnTo>
                    <a:pt x="2869" y="568"/>
                  </a:lnTo>
                  <a:lnTo>
                    <a:pt x="2420" y="837"/>
                  </a:lnTo>
                  <a:lnTo>
                    <a:pt x="2032" y="1106"/>
                  </a:lnTo>
                  <a:lnTo>
                    <a:pt x="1644" y="1435"/>
                  </a:lnTo>
                  <a:lnTo>
                    <a:pt x="1285" y="1793"/>
                  </a:lnTo>
                  <a:lnTo>
                    <a:pt x="986" y="2182"/>
                  </a:lnTo>
                  <a:lnTo>
                    <a:pt x="717" y="2600"/>
                  </a:lnTo>
                  <a:lnTo>
                    <a:pt x="478" y="3048"/>
                  </a:lnTo>
                  <a:lnTo>
                    <a:pt x="299" y="3526"/>
                  </a:lnTo>
                  <a:lnTo>
                    <a:pt x="150" y="4005"/>
                  </a:lnTo>
                  <a:lnTo>
                    <a:pt x="60" y="4513"/>
                  </a:lnTo>
                  <a:lnTo>
                    <a:pt x="0" y="5020"/>
                  </a:lnTo>
                  <a:lnTo>
                    <a:pt x="0" y="5528"/>
                  </a:lnTo>
                  <a:lnTo>
                    <a:pt x="90" y="6036"/>
                  </a:lnTo>
                  <a:lnTo>
                    <a:pt x="209" y="6514"/>
                  </a:lnTo>
                  <a:lnTo>
                    <a:pt x="359" y="6993"/>
                  </a:lnTo>
                  <a:lnTo>
                    <a:pt x="568" y="7441"/>
                  </a:lnTo>
                  <a:lnTo>
                    <a:pt x="807" y="7859"/>
                  </a:lnTo>
                  <a:lnTo>
                    <a:pt x="1106" y="8277"/>
                  </a:lnTo>
                  <a:lnTo>
                    <a:pt x="1434" y="8636"/>
                  </a:lnTo>
                  <a:lnTo>
                    <a:pt x="1793" y="8995"/>
                  </a:lnTo>
                  <a:lnTo>
                    <a:pt x="2181" y="9323"/>
                  </a:lnTo>
                  <a:lnTo>
                    <a:pt x="2600" y="9592"/>
                  </a:lnTo>
                  <a:lnTo>
                    <a:pt x="3048" y="9831"/>
                  </a:lnTo>
                  <a:lnTo>
                    <a:pt x="3526" y="10010"/>
                  </a:lnTo>
                  <a:lnTo>
                    <a:pt x="4004" y="10160"/>
                  </a:lnTo>
                  <a:lnTo>
                    <a:pt x="4482" y="10250"/>
                  </a:lnTo>
                  <a:lnTo>
                    <a:pt x="5020" y="10279"/>
                  </a:lnTo>
                  <a:lnTo>
                    <a:pt x="5528" y="10279"/>
                  </a:lnTo>
                  <a:lnTo>
                    <a:pt x="6006" y="10220"/>
                  </a:lnTo>
                  <a:lnTo>
                    <a:pt x="6514" y="10100"/>
                  </a:lnTo>
                  <a:lnTo>
                    <a:pt x="6962" y="9921"/>
                  </a:lnTo>
                  <a:lnTo>
                    <a:pt x="7440" y="9712"/>
                  </a:lnTo>
                  <a:lnTo>
                    <a:pt x="7859" y="9473"/>
                  </a:lnTo>
                  <a:lnTo>
                    <a:pt x="8277" y="9174"/>
                  </a:lnTo>
                  <a:lnTo>
                    <a:pt x="8636" y="8845"/>
                  </a:lnTo>
                  <a:lnTo>
                    <a:pt x="8994" y="8487"/>
                  </a:lnTo>
                  <a:lnTo>
                    <a:pt x="9293" y="8098"/>
                  </a:lnTo>
                  <a:lnTo>
                    <a:pt x="9562" y="7680"/>
                  </a:lnTo>
                  <a:lnTo>
                    <a:pt x="9801" y="7232"/>
                  </a:lnTo>
                  <a:lnTo>
                    <a:pt x="10010" y="6783"/>
                  </a:lnTo>
                  <a:lnTo>
                    <a:pt x="10130" y="6305"/>
                  </a:lnTo>
                  <a:lnTo>
                    <a:pt x="10249" y="5797"/>
                  </a:lnTo>
                  <a:lnTo>
                    <a:pt x="10279" y="5289"/>
                  </a:lnTo>
                  <a:lnTo>
                    <a:pt x="10279" y="4781"/>
                  </a:lnTo>
                  <a:lnTo>
                    <a:pt x="10189" y="4273"/>
                  </a:lnTo>
                  <a:lnTo>
                    <a:pt x="10100" y="3795"/>
                  </a:lnTo>
                  <a:lnTo>
                    <a:pt x="9920" y="3317"/>
                  </a:lnTo>
                  <a:lnTo>
                    <a:pt x="9711" y="2869"/>
                  </a:lnTo>
                  <a:lnTo>
                    <a:pt x="9472" y="2421"/>
                  </a:lnTo>
                  <a:lnTo>
                    <a:pt x="9173" y="2032"/>
                  </a:lnTo>
                  <a:lnTo>
                    <a:pt x="8845" y="1644"/>
                  </a:lnTo>
                  <a:lnTo>
                    <a:pt x="8486" y="1315"/>
                  </a:lnTo>
                  <a:lnTo>
                    <a:pt x="8098" y="987"/>
                  </a:lnTo>
                  <a:lnTo>
                    <a:pt x="7679" y="718"/>
                  </a:lnTo>
                  <a:lnTo>
                    <a:pt x="7231" y="479"/>
                  </a:lnTo>
                  <a:lnTo>
                    <a:pt x="6783" y="299"/>
                  </a:lnTo>
                  <a:lnTo>
                    <a:pt x="6275" y="150"/>
                  </a:lnTo>
                  <a:lnTo>
                    <a:pt x="5797" y="60"/>
                  </a:lnTo>
                  <a:lnTo>
                    <a:pt x="528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8249636" y="424691"/>
              <a:ext cx="49361" cy="64412"/>
            </a:xfrm>
            <a:custGeom>
              <a:avLst/>
              <a:gdLst/>
              <a:ahLst/>
              <a:cxnLst/>
              <a:rect l="l" t="t" r="r" b="b"/>
              <a:pathLst>
                <a:path w="3916" h="5110" extrusionOk="0">
                  <a:moveTo>
                    <a:pt x="1853" y="0"/>
                  </a:moveTo>
                  <a:lnTo>
                    <a:pt x="1584" y="299"/>
                  </a:lnTo>
                  <a:lnTo>
                    <a:pt x="1315" y="598"/>
                  </a:lnTo>
                  <a:lnTo>
                    <a:pt x="748" y="1166"/>
                  </a:lnTo>
                  <a:lnTo>
                    <a:pt x="479" y="1435"/>
                  </a:lnTo>
                  <a:lnTo>
                    <a:pt x="270" y="1733"/>
                  </a:lnTo>
                  <a:lnTo>
                    <a:pt x="90" y="2032"/>
                  </a:lnTo>
                  <a:lnTo>
                    <a:pt x="61" y="2212"/>
                  </a:lnTo>
                  <a:lnTo>
                    <a:pt x="1" y="2361"/>
                  </a:lnTo>
                  <a:lnTo>
                    <a:pt x="1" y="2480"/>
                  </a:lnTo>
                  <a:lnTo>
                    <a:pt x="31" y="2600"/>
                  </a:lnTo>
                  <a:lnTo>
                    <a:pt x="90" y="2719"/>
                  </a:lnTo>
                  <a:lnTo>
                    <a:pt x="150" y="2869"/>
                  </a:lnTo>
                  <a:lnTo>
                    <a:pt x="359" y="3138"/>
                  </a:lnTo>
                  <a:lnTo>
                    <a:pt x="658" y="3466"/>
                  </a:lnTo>
                  <a:lnTo>
                    <a:pt x="1375" y="4214"/>
                  </a:lnTo>
                  <a:lnTo>
                    <a:pt x="1764" y="4632"/>
                  </a:lnTo>
                  <a:lnTo>
                    <a:pt x="2182" y="5110"/>
                  </a:lnTo>
                  <a:lnTo>
                    <a:pt x="2511" y="4572"/>
                  </a:lnTo>
                  <a:lnTo>
                    <a:pt x="2839" y="4094"/>
                  </a:lnTo>
                  <a:lnTo>
                    <a:pt x="3407" y="3227"/>
                  </a:lnTo>
                  <a:lnTo>
                    <a:pt x="3616" y="2869"/>
                  </a:lnTo>
                  <a:lnTo>
                    <a:pt x="3796" y="2510"/>
                  </a:lnTo>
                  <a:lnTo>
                    <a:pt x="3885" y="2182"/>
                  </a:lnTo>
                  <a:lnTo>
                    <a:pt x="3915" y="2032"/>
                  </a:lnTo>
                  <a:lnTo>
                    <a:pt x="3915" y="1883"/>
                  </a:lnTo>
                  <a:lnTo>
                    <a:pt x="3885" y="1763"/>
                  </a:lnTo>
                  <a:lnTo>
                    <a:pt x="3825" y="1644"/>
                  </a:lnTo>
                  <a:lnTo>
                    <a:pt x="3766" y="1494"/>
                  </a:lnTo>
                  <a:lnTo>
                    <a:pt x="3646" y="1375"/>
                  </a:lnTo>
                  <a:lnTo>
                    <a:pt x="3407" y="1166"/>
                  </a:lnTo>
                  <a:lnTo>
                    <a:pt x="3138" y="927"/>
                  </a:lnTo>
                  <a:lnTo>
                    <a:pt x="2481" y="478"/>
                  </a:lnTo>
                  <a:lnTo>
                    <a:pt x="2152" y="239"/>
                  </a:lnTo>
                  <a:lnTo>
                    <a:pt x="185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8249636" y="424691"/>
              <a:ext cx="49361" cy="64412"/>
            </a:xfrm>
            <a:custGeom>
              <a:avLst/>
              <a:gdLst/>
              <a:ahLst/>
              <a:cxnLst/>
              <a:rect l="l" t="t" r="r" b="b"/>
              <a:pathLst>
                <a:path w="3916" h="5110" extrusionOk="0">
                  <a:moveTo>
                    <a:pt x="1853" y="0"/>
                  </a:moveTo>
                  <a:lnTo>
                    <a:pt x="1584" y="299"/>
                  </a:lnTo>
                  <a:lnTo>
                    <a:pt x="1315" y="598"/>
                  </a:lnTo>
                  <a:lnTo>
                    <a:pt x="748" y="1166"/>
                  </a:lnTo>
                  <a:lnTo>
                    <a:pt x="479" y="1435"/>
                  </a:lnTo>
                  <a:lnTo>
                    <a:pt x="270" y="1733"/>
                  </a:lnTo>
                  <a:lnTo>
                    <a:pt x="90" y="2032"/>
                  </a:lnTo>
                  <a:lnTo>
                    <a:pt x="61" y="2212"/>
                  </a:lnTo>
                  <a:lnTo>
                    <a:pt x="1" y="2361"/>
                  </a:lnTo>
                  <a:lnTo>
                    <a:pt x="1" y="2480"/>
                  </a:lnTo>
                  <a:lnTo>
                    <a:pt x="31" y="2600"/>
                  </a:lnTo>
                  <a:lnTo>
                    <a:pt x="90" y="2719"/>
                  </a:lnTo>
                  <a:lnTo>
                    <a:pt x="150" y="2869"/>
                  </a:lnTo>
                  <a:lnTo>
                    <a:pt x="359" y="3138"/>
                  </a:lnTo>
                  <a:lnTo>
                    <a:pt x="658" y="3466"/>
                  </a:lnTo>
                  <a:lnTo>
                    <a:pt x="1375" y="4214"/>
                  </a:lnTo>
                  <a:lnTo>
                    <a:pt x="1764" y="4632"/>
                  </a:lnTo>
                  <a:lnTo>
                    <a:pt x="2182" y="5110"/>
                  </a:lnTo>
                  <a:lnTo>
                    <a:pt x="2511" y="4572"/>
                  </a:lnTo>
                  <a:lnTo>
                    <a:pt x="2839" y="4094"/>
                  </a:lnTo>
                  <a:lnTo>
                    <a:pt x="3407" y="3227"/>
                  </a:lnTo>
                  <a:lnTo>
                    <a:pt x="3616" y="2869"/>
                  </a:lnTo>
                  <a:lnTo>
                    <a:pt x="3796" y="2510"/>
                  </a:lnTo>
                  <a:lnTo>
                    <a:pt x="3885" y="2182"/>
                  </a:lnTo>
                  <a:lnTo>
                    <a:pt x="3915" y="2032"/>
                  </a:lnTo>
                  <a:lnTo>
                    <a:pt x="3915" y="1883"/>
                  </a:lnTo>
                  <a:lnTo>
                    <a:pt x="3885" y="1763"/>
                  </a:lnTo>
                  <a:lnTo>
                    <a:pt x="3825" y="1644"/>
                  </a:lnTo>
                  <a:lnTo>
                    <a:pt x="3766" y="1494"/>
                  </a:lnTo>
                  <a:lnTo>
                    <a:pt x="3646" y="1375"/>
                  </a:lnTo>
                  <a:lnTo>
                    <a:pt x="3407" y="1166"/>
                  </a:lnTo>
                  <a:lnTo>
                    <a:pt x="3138" y="927"/>
                  </a:lnTo>
                  <a:lnTo>
                    <a:pt x="2481" y="478"/>
                  </a:lnTo>
                  <a:lnTo>
                    <a:pt x="2152" y="239"/>
                  </a:lnTo>
                  <a:lnTo>
                    <a:pt x="185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8840206" y="426947"/>
              <a:ext cx="136361" cy="135983"/>
            </a:xfrm>
            <a:custGeom>
              <a:avLst/>
              <a:gdLst/>
              <a:ahLst/>
              <a:cxnLst/>
              <a:rect l="l" t="t" r="r" b="b"/>
              <a:pathLst>
                <a:path w="10818" h="10788" extrusionOk="0">
                  <a:moveTo>
                    <a:pt x="5320" y="1"/>
                  </a:moveTo>
                  <a:lnTo>
                    <a:pt x="4752" y="31"/>
                  </a:lnTo>
                  <a:lnTo>
                    <a:pt x="4214" y="120"/>
                  </a:lnTo>
                  <a:lnTo>
                    <a:pt x="3676" y="270"/>
                  </a:lnTo>
                  <a:lnTo>
                    <a:pt x="3168" y="449"/>
                  </a:lnTo>
                  <a:lnTo>
                    <a:pt x="2690" y="688"/>
                  </a:lnTo>
                  <a:lnTo>
                    <a:pt x="2272" y="957"/>
                  </a:lnTo>
                  <a:lnTo>
                    <a:pt x="1853" y="1286"/>
                  </a:lnTo>
                  <a:lnTo>
                    <a:pt x="1465" y="1644"/>
                  </a:lnTo>
                  <a:lnTo>
                    <a:pt x="1136" y="2033"/>
                  </a:lnTo>
                  <a:lnTo>
                    <a:pt x="838" y="2451"/>
                  </a:lnTo>
                  <a:lnTo>
                    <a:pt x="569" y="2899"/>
                  </a:lnTo>
                  <a:lnTo>
                    <a:pt x="359" y="3377"/>
                  </a:lnTo>
                  <a:lnTo>
                    <a:pt x="210" y="3915"/>
                  </a:lnTo>
                  <a:lnTo>
                    <a:pt x="91" y="4423"/>
                  </a:lnTo>
                  <a:lnTo>
                    <a:pt x="31" y="4991"/>
                  </a:lnTo>
                  <a:lnTo>
                    <a:pt x="1" y="5558"/>
                  </a:lnTo>
                  <a:lnTo>
                    <a:pt x="61" y="6096"/>
                  </a:lnTo>
                  <a:lnTo>
                    <a:pt x="150" y="6634"/>
                  </a:lnTo>
                  <a:lnTo>
                    <a:pt x="270" y="7142"/>
                  </a:lnTo>
                  <a:lnTo>
                    <a:pt x="449" y="7620"/>
                  </a:lnTo>
                  <a:lnTo>
                    <a:pt x="688" y="8098"/>
                  </a:lnTo>
                  <a:lnTo>
                    <a:pt x="957" y="8517"/>
                  </a:lnTo>
                  <a:lnTo>
                    <a:pt x="1256" y="8905"/>
                  </a:lnTo>
                  <a:lnTo>
                    <a:pt x="1614" y="9293"/>
                  </a:lnTo>
                  <a:lnTo>
                    <a:pt x="1973" y="9622"/>
                  </a:lnTo>
                  <a:lnTo>
                    <a:pt x="2391" y="9921"/>
                  </a:lnTo>
                  <a:lnTo>
                    <a:pt x="2810" y="10160"/>
                  </a:lnTo>
                  <a:lnTo>
                    <a:pt x="3288" y="10399"/>
                  </a:lnTo>
                  <a:lnTo>
                    <a:pt x="3766" y="10548"/>
                  </a:lnTo>
                  <a:lnTo>
                    <a:pt x="4274" y="10698"/>
                  </a:lnTo>
                  <a:lnTo>
                    <a:pt x="4812" y="10758"/>
                  </a:lnTo>
                  <a:lnTo>
                    <a:pt x="5379" y="10787"/>
                  </a:lnTo>
                  <a:lnTo>
                    <a:pt x="5947" y="10787"/>
                  </a:lnTo>
                  <a:lnTo>
                    <a:pt x="6485" y="10698"/>
                  </a:lnTo>
                  <a:lnTo>
                    <a:pt x="7023" y="10578"/>
                  </a:lnTo>
                  <a:lnTo>
                    <a:pt x="7531" y="10399"/>
                  </a:lnTo>
                  <a:lnTo>
                    <a:pt x="8009" y="10160"/>
                  </a:lnTo>
                  <a:lnTo>
                    <a:pt x="8457" y="9921"/>
                  </a:lnTo>
                  <a:lnTo>
                    <a:pt x="8875" y="9592"/>
                  </a:lnTo>
                  <a:lnTo>
                    <a:pt x="9264" y="9264"/>
                  </a:lnTo>
                  <a:lnTo>
                    <a:pt x="9592" y="8875"/>
                  </a:lnTo>
                  <a:lnTo>
                    <a:pt x="9921" y="8457"/>
                  </a:lnTo>
                  <a:lnTo>
                    <a:pt x="10190" y="8009"/>
                  </a:lnTo>
                  <a:lnTo>
                    <a:pt x="10399" y="7530"/>
                  </a:lnTo>
                  <a:lnTo>
                    <a:pt x="10578" y="7023"/>
                  </a:lnTo>
                  <a:lnTo>
                    <a:pt x="10728" y="6485"/>
                  </a:lnTo>
                  <a:lnTo>
                    <a:pt x="10788" y="5947"/>
                  </a:lnTo>
                  <a:lnTo>
                    <a:pt x="10818" y="5379"/>
                  </a:lnTo>
                  <a:lnTo>
                    <a:pt x="10788" y="4811"/>
                  </a:lnTo>
                  <a:lnTo>
                    <a:pt x="10698" y="4244"/>
                  </a:lnTo>
                  <a:lnTo>
                    <a:pt x="10578" y="3706"/>
                  </a:lnTo>
                  <a:lnTo>
                    <a:pt x="10399" y="3228"/>
                  </a:lnTo>
                  <a:lnTo>
                    <a:pt x="10160" y="2750"/>
                  </a:lnTo>
                  <a:lnTo>
                    <a:pt x="9891" y="2301"/>
                  </a:lnTo>
                  <a:lnTo>
                    <a:pt x="9563" y="1883"/>
                  </a:lnTo>
                  <a:lnTo>
                    <a:pt x="9234" y="1495"/>
                  </a:lnTo>
                  <a:lnTo>
                    <a:pt x="8845" y="1166"/>
                  </a:lnTo>
                  <a:lnTo>
                    <a:pt x="8427" y="867"/>
                  </a:lnTo>
                  <a:lnTo>
                    <a:pt x="7979" y="598"/>
                  </a:lnTo>
                  <a:lnTo>
                    <a:pt x="7471" y="389"/>
                  </a:lnTo>
                  <a:lnTo>
                    <a:pt x="6963" y="210"/>
                  </a:lnTo>
                  <a:lnTo>
                    <a:pt x="6455" y="90"/>
                  </a:lnTo>
                  <a:lnTo>
                    <a:pt x="5887"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8840206" y="426947"/>
              <a:ext cx="136361" cy="135983"/>
            </a:xfrm>
            <a:custGeom>
              <a:avLst/>
              <a:gdLst/>
              <a:ahLst/>
              <a:cxnLst/>
              <a:rect l="l" t="t" r="r" b="b"/>
              <a:pathLst>
                <a:path w="10818" h="10788" extrusionOk="0">
                  <a:moveTo>
                    <a:pt x="5320" y="1"/>
                  </a:moveTo>
                  <a:lnTo>
                    <a:pt x="4752" y="31"/>
                  </a:lnTo>
                  <a:lnTo>
                    <a:pt x="4214" y="120"/>
                  </a:lnTo>
                  <a:lnTo>
                    <a:pt x="3676" y="270"/>
                  </a:lnTo>
                  <a:lnTo>
                    <a:pt x="3168" y="449"/>
                  </a:lnTo>
                  <a:lnTo>
                    <a:pt x="2690" y="688"/>
                  </a:lnTo>
                  <a:lnTo>
                    <a:pt x="2272" y="957"/>
                  </a:lnTo>
                  <a:lnTo>
                    <a:pt x="1853" y="1286"/>
                  </a:lnTo>
                  <a:lnTo>
                    <a:pt x="1465" y="1644"/>
                  </a:lnTo>
                  <a:lnTo>
                    <a:pt x="1136" y="2033"/>
                  </a:lnTo>
                  <a:lnTo>
                    <a:pt x="838" y="2451"/>
                  </a:lnTo>
                  <a:lnTo>
                    <a:pt x="569" y="2899"/>
                  </a:lnTo>
                  <a:lnTo>
                    <a:pt x="359" y="3377"/>
                  </a:lnTo>
                  <a:lnTo>
                    <a:pt x="210" y="3915"/>
                  </a:lnTo>
                  <a:lnTo>
                    <a:pt x="91" y="4423"/>
                  </a:lnTo>
                  <a:lnTo>
                    <a:pt x="31" y="4991"/>
                  </a:lnTo>
                  <a:lnTo>
                    <a:pt x="1" y="5558"/>
                  </a:lnTo>
                  <a:lnTo>
                    <a:pt x="61" y="6096"/>
                  </a:lnTo>
                  <a:lnTo>
                    <a:pt x="150" y="6634"/>
                  </a:lnTo>
                  <a:lnTo>
                    <a:pt x="270" y="7142"/>
                  </a:lnTo>
                  <a:lnTo>
                    <a:pt x="449" y="7620"/>
                  </a:lnTo>
                  <a:lnTo>
                    <a:pt x="688" y="8098"/>
                  </a:lnTo>
                  <a:lnTo>
                    <a:pt x="957" y="8517"/>
                  </a:lnTo>
                  <a:lnTo>
                    <a:pt x="1256" y="8905"/>
                  </a:lnTo>
                  <a:lnTo>
                    <a:pt x="1614" y="9293"/>
                  </a:lnTo>
                  <a:lnTo>
                    <a:pt x="1973" y="9622"/>
                  </a:lnTo>
                  <a:lnTo>
                    <a:pt x="2391" y="9921"/>
                  </a:lnTo>
                  <a:lnTo>
                    <a:pt x="2810" y="10160"/>
                  </a:lnTo>
                  <a:lnTo>
                    <a:pt x="3288" y="10399"/>
                  </a:lnTo>
                  <a:lnTo>
                    <a:pt x="3766" y="10548"/>
                  </a:lnTo>
                  <a:lnTo>
                    <a:pt x="4274" y="10698"/>
                  </a:lnTo>
                  <a:lnTo>
                    <a:pt x="4812" y="10758"/>
                  </a:lnTo>
                  <a:lnTo>
                    <a:pt x="5379" y="10787"/>
                  </a:lnTo>
                  <a:lnTo>
                    <a:pt x="5947" y="10787"/>
                  </a:lnTo>
                  <a:lnTo>
                    <a:pt x="6485" y="10698"/>
                  </a:lnTo>
                  <a:lnTo>
                    <a:pt x="7023" y="10578"/>
                  </a:lnTo>
                  <a:lnTo>
                    <a:pt x="7531" y="10399"/>
                  </a:lnTo>
                  <a:lnTo>
                    <a:pt x="8009" y="10160"/>
                  </a:lnTo>
                  <a:lnTo>
                    <a:pt x="8457" y="9921"/>
                  </a:lnTo>
                  <a:lnTo>
                    <a:pt x="8875" y="9592"/>
                  </a:lnTo>
                  <a:lnTo>
                    <a:pt x="9264" y="9264"/>
                  </a:lnTo>
                  <a:lnTo>
                    <a:pt x="9592" y="8875"/>
                  </a:lnTo>
                  <a:lnTo>
                    <a:pt x="9921" y="8457"/>
                  </a:lnTo>
                  <a:lnTo>
                    <a:pt x="10190" y="8009"/>
                  </a:lnTo>
                  <a:lnTo>
                    <a:pt x="10399" y="7530"/>
                  </a:lnTo>
                  <a:lnTo>
                    <a:pt x="10578" y="7023"/>
                  </a:lnTo>
                  <a:lnTo>
                    <a:pt x="10728" y="6485"/>
                  </a:lnTo>
                  <a:lnTo>
                    <a:pt x="10788" y="5947"/>
                  </a:lnTo>
                  <a:lnTo>
                    <a:pt x="10818" y="5379"/>
                  </a:lnTo>
                  <a:lnTo>
                    <a:pt x="10788" y="4811"/>
                  </a:lnTo>
                  <a:lnTo>
                    <a:pt x="10698" y="4244"/>
                  </a:lnTo>
                  <a:lnTo>
                    <a:pt x="10578" y="3706"/>
                  </a:lnTo>
                  <a:lnTo>
                    <a:pt x="10399" y="3228"/>
                  </a:lnTo>
                  <a:lnTo>
                    <a:pt x="10160" y="2750"/>
                  </a:lnTo>
                  <a:lnTo>
                    <a:pt x="9891" y="2301"/>
                  </a:lnTo>
                  <a:lnTo>
                    <a:pt x="9563" y="1883"/>
                  </a:lnTo>
                  <a:lnTo>
                    <a:pt x="9234" y="1495"/>
                  </a:lnTo>
                  <a:lnTo>
                    <a:pt x="8845" y="1166"/>
                  </a:lnTo>
                  <a:lnTo>
                    <a:pt x="8427" y="867"/>
                  </a:lnTo>
                  <a:lnTo>
                    <a:pt x="7979" y="598"/>
                  </a:lnTo>
                  <a:lnTo>
                    <a:pt x="7471" y="389"/>
                  </a:lnTo>
                  <a:lnTo>
                    <a:pt x="6963" y="210"/>
                  </a:lnTo>
                  <a:lnTo>
                    <a:pt x="6455" y="90"/>
                  </a:lnTo>
                  <a:lnTo>
                    <a:pt x="5887"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8379203" y="454073"/>
              <a:ext cx="81743" cy="89647"/>
            </a:xfrm>
            <a:custGeom>
              <a:avLst/>
              <a:gdLst/>
              <a:ahLst/>
              <a:cxnLst/>
              <a:rect l="l" t="t" r="r" b="b"/>
              <a:pathLst>
                <a:path w="6485" h="7112" extrusionOk="0">
                  <a:moveTo>
                    <a:pt x="2660" y="0"/>
                  </a:moveTo>
                  <a:lnTo>
                    <a:pt x="2301" y="448"/>
                  </a:lnTo>
                  <a:lnTo>
                    <a:pt x="1883" y="926"/>
                  </a:lnTo>
                  <a:lnTo>
                    <a:pt x="1106" y="1823"/>
                  </a:lnTo>
                  <a:lnTo>
                    <a:pt x="718" y="2301"/>
                  </a:lnTo>
                  <a:lnTo>
                    <a:pt x="419" y="2779"/>
                  </a:lnTo>
                  <a:lnTo>
                    <a:pt x="299" y="3018"/>
                  </a:lnTo>
                  <a:lnTo>
                    <a:pt x="180" y="3257"/>
                  </a:lnTo>
                  <a:lnTo>
                    <a:pt x="90" y="3526"/>
                  </a:lnTo>
                  <a:lnTo>
                    <a:pt x="30" y="3765"/>
                  </a:lnTo>
                  <a:lnTo>
                    <a:pt x="1" y="4124"/>
                  </a:lnTo>
                  <a:lnTo>
                    <a:pt x="1" y="4452"/>
                  </a:lnTo>
                  <a:lnTo>
                    <a:pt x="30" y="4781"/>
                  </a:lnTo>
                  <a:lnTo>
                    <a:pt x="90" y="5080"/>
                  </a:lnTo>
                  <a:lnTo>
                    <a:pt x="210" y="5378"/>
                  </a:lnTo>
                  <a:lnTo>
                    <a:pt x="359" y="5647"/>
                  </a:lnTo>
                  <a:lnTo>
                    <a:pt x="538" y="5916"/>
                  </a:lnTo>
                  <a:lnTo>
                    <a:pt x="718" y="6125"/>
                  </a:lnTo>
                  <a:lnTo>
                    <a:pt x="957" y="6335"/>
                  </a:lnTo>
                  <a:lnTo>
                    <a:pt x="1226" y="6544"/>
                  </a:lnTo>
                  <a:lnTo>
                    <a:pt x="1495" y="6693"/>
                  </a:lnTo>
                  <a:lnTo>
                    <a:pt x="1793" y="6843"/>
                  </a:lnTo>
                  <a:lnTo>
                    <a:pt x="2122" y="6932"/>
                  </a:lnTo>
                  <a:lnTo>
                    <a:pt x="2451" y="7022"/>
                  </a:lnTo>
                  <a:lnTo>
                    <a:pt x="2809" y="7082"/>
                  </a:lnTo>
                  <a:lnTo>
                    <a:pt x="3168" y="7112"/>
                  </a:lnTo>
                  <a:lnTo>
                    <a:pt x="3526" y="7112"/>
                  </a:lnTo>
                  <a:lnTo>
                    <a:pt x="3885" y="7052"/>
                  </a:lnTo>
                  <a:lnTo>
                    <a:pt x="4244" y="6992"/>
                  </a:lnTo>
                  <a:lnTo>
                    <a:pt x="4572" y="6902"/>
                  </a:lnTo>
                  <a:lnTo>
                    <a:pt x="4871" y="6783"/>
                  </a:lnTo>
                  <a:lnTo>
                    <a:pt x="5140" y="6633"/>
                  </a:lnTo>
                  <a:lnTo>
                    <a:pt x="5409" y="6454"/>
                  </a:lnTo>
                  <a:lnTo>
                    <a:pt x="5648" y="6245"/>
                  </a:lnTo>
                  <a:lnTo>
                    <a:pt x="5857" y="6036"/>
                  </a:lnTo>
                  <a:lnTo>
                    <a:pt x="6036" y="5767"/>
                  </a:lnTo>
                  <a:lnTo>
                    <a:pt x="6186" y="5498"/>
                  </a:lnTo>
                  <a:lnTo>
                    <a:pt x="6335" y="5229"/>
                  </a:lnTo>
                  <a:lnTo>
                    <a:pt x="6395" y="4930"/>
                  </a:lnTo>
                  <a:lnTo>
                    <a:pt x="6455" y="4602"/>
                  </a:lnTo>
                  <a:lnTo>
                    <a:pt x="6485" y="4273"/>
                  </a:lnTo>
                  <a:lnTo>
                    <a:pt x="6455" y="3914"/>
                  </a:lnTo>
                  <a:lnTo>
                    <a:pt x="6395" y="3645"/>
                  </a:lnTo>
                  <a:lnTo>
                    <a:pt x="6335" y="3406"/>
                  </a:lnTo>
                  <a:lnTo>
                    <a:pt x="6216" y="3137"/>
                  </a:lnTo>
                  <a:lnTo>
                    <a:pt x="6096" y="2898"/>
                  </a:lnTo>
                  <a:lnTo>
                    <a:pt x="5827" y="2420"/>
                  </a:lnTo>
                  <a:lnTo>
                    <a:pt x="5469" y="1942"/>
                  </a:lnTo>
                  <a:lnTo>
                    <a:pt x="4722" y="986"/>
                  </a:lnTo>
                  <a:lnTo>
                    <a:pt x="4333" y="508"/>
                  </a:lnTo>
                  <a:lnTo>
                    <a:pt x="4004" y="30"/>
                  </a:lnTo>
                  <a:lnTo>
                    <a:pt x="266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8379203" y="454073"/>
              <a:ext cx="81743" cy="89647"/>
            </a:xfrm>
            <a:custGeom>
              <a:avLst/>
              <a:gdLst/>
              <a:ahLst/>
              <a:cxnLst/>
              <a:rect l="l" t="t" r="r" b="b"/>
              <a:pathLst>
                <a:path w="6485" h="7112" extrusionOk="0">
                  <a:moveTo>
                    <a:pt x="2660" y="0"/>
                  </a:moveTo>
                  <a:lnTo>
                    <a:pt x="2301" y="448"/>
                  </a:lnTo>
                  <a:lnTo>
                    <a:pt x="1883" y="926"/>
                  </a:lnTo>
                  <a:lnTo>
                    <a:pt x="1106" y="1823"/>
                  </a:lnTo>
                  <a:lnTo>
                    <a:pt x="718" y="2301"/>
                  </a:lnTo>
                  <a:lnTo>
                    <a:pt x="419" y="2779"/>
                  </a:lnTo>
                  <a:lnTo>
                    <a:pt x="299" y="3018"/>
                  </a:lnTo>
                  <a:lnTo>
                    <a:pt x="180" y="3257"/>
                  </a:lnTo>
                  <a:lnTo>
                    <a:pt x="90" y="3526"/>
                  </a:lnTo>
                  <a:lnTo>
                    <a:pt x="30" y="3765"/>
                  </a:lnTo>
                  <a:lnTo>
                    <a:pt x="1" y="4124"/>
                  </a:lnTo>
                  <a:lnTo>
                    <a:pt x="1" y="4452"/>
                  </a:lnTo>
                  <a:lnTo>
                    <a:pt x="30" y="4781"/>
                  </a:lnTo>
                  <a:lnTo>
                    <a:pt x="90" y="5080"/>
                  </a:lnTo>
                  <a:lnTo>
                    <a:pt x="210" y="5378"/>
                  </a:lnTo>
                  <a:lnTo>
                    <a:pt x="359" y="5647"/>
                  </a:lnTo>
                  <a:lnTo>
                    <a:pt x="538" y="5916"/>
                  </a:lnTo>
                  <a:lnTo>
                    <a:pt x="718" y="6125"/>
                  </a:lnTo>
                  <a:lnTo>
                    <a:pt x="957" y="6335"/>
                  </a:lnTo>
                  <a:lnTo>
                    <a:pt x="1226" y="6544"/>
                  </a:lnTo>
                  <a:lnTo>
                    <a:pt x="1495" y="6693"/>
                  </a:lnTo>
                  <a:lnTo>
                    <a:pt x="1793" y="6843"/>
                  </a:lnTo>
                  <a:lnTo>
                    <a:pt x="2122" y="6932"/>
                  </a:lnTo>
                  <a:lnTo>
                    <a:pt x="2451" y="7022"/>
                  </a:lnTo>
                  <a:lnTo>
                    <a:pt x="2809" y="7082"/>
                  </a:lnTo>
                  <a:lnTo>
                    <a:pt x="3168" y="7112"/>
                  </a:lnTo>
                  <a:lnTo>
                    <a:pt x="3526" y="7112"/>
                  </a:lnTo>
                  <a:lnTo>
                    <a:pt x="3885" y="7052"/>
                  </a:lnTo>
                  <a:lnTo>
                    <a:pt x="4244" y="6992"/>
                  </a:lnTo>
                  <a:lnTo>
                    <a:pt x="4572" y="6902"/>
                  </a:lnTo>
                  <a:lnTo>
                    <a:pt x="4871" y="6783"/>
                  </a:lnTo>
                  <a:lnTo>
                    <a:pt x="5140" y="6633"/>
                  </a:lnTo>
                  <a:lnTo>
                    <a:pt x="5409" y="6454"/>
                  </a:lnTo>
                  <a:lnTo>
                    <a:pt x="5648" y="6245"/>
                  </a:lnTo>
                  <a:lnTo>
                    <a:pt x="5857" y="6036"/>
                  </a:lnTo>
                  <a:lnTo>
                    <a:pt x="6036" y="5767"/>
                  </a:lnTo>
                  <a:lnTo>
                    <a:pt x="6186" y="5498"/>
                  </a:lnTo>
                  <a:lnTo>
                    <a:pt x="6335" y="5229"/>
                  </a:lnTo>
                  <a:lnTo>
                    <a:pt x="6395" y="4930"/>
                  </a:lnTo>
                  <a:lnTo>
                    <a:pt x="6455" y="4602"/>
                  </a:lnTo>
                  <a:lnTo>
                    <a:pt x="6485" y="4273"/>
                  </a:lnTo>
                  <a:lnTo>
                    <a:pt x="6455" y="3914"/>
                  </a:lnTo>
                  <a:lnTo>
                    <a:pt x="6395" y="3645"/>
                  </a:lnTo>
                  <a:lnTo>
                    <a:pt x="6335" y="3406"/>
                  </a:lnTo>
                  <a:lnTo>
                    <a:pt x="6216" y="3137"/>
                  </a:lnTo>
                  <a:lnTo>
                    <a:pt x="6096" y="2898"/>
                  </a:lnTo>
                  <a:lnTo>
                    <a:pt x="5827" y="2420"/>
                  </a:lnTo>
                  <a:lnTo>
                    <a:pt x="5469" y="1942"/>
                  </a:lnTo>
                  <a:lnTo>
                    <a:pt x="4722" y="986"/>
                  </a:lnTo>
                  <a:lnTo>
                    <a:pt x="4333" y="508"/>
                  </a:lnTo>
                  <a:lnTo>
                    <a:pt x="4004" y="30"/>
                  </a:lnTo>
                  <a:lnTo>
                    <a:pt x="266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8982579" y="472527"/>
              <a:ext cx="145399" cy="145386"/>
            </a:xfrm>
            <a:custGeom>
              <a:avLst/>
              <a:gdLst/>
              <a:ahLst/>
              <a:cxnLst/>
              <a:rect l="l" t="t" r="r" b="b"/>
              <a:pathLst>
                <a:path w="11535" h="11534" extrusionOk="0">
                  <a:moveTo>
                    <a:pt x="7351" y="0"/>
                  </a:moveTo>
                  <a:lnTo>
                    <a:pt x="7450" y="60"/>
                  </a:lnTo>
                  <a:lnTo>
                    <a:pt x="7450" y="60"/>
                  </a:lnTo>
                  <a:lnTo>
                    <a:pt x="7471" y="60"/>
                  </a:lnTo>
                  <a:lnTo>
                    <a:pt x="7351" y="0"/>
                  </a:lnTo>
                  <a:close/>
                  <a:moveTo>
                    <a:pt x="7450" y="60"/>
                  </a:moveTo>
                  <a:lnTo>
                    <a:pt x="6305" y="90"/>
                  </a:lnTo>
                  <a:lnTo>
                    <a:pt x="5738" y="120"/>
                  </a:lnTo>
                  <a:lnTo>
                    <a:pt x="5170" y="150"/>
                  </a:lnTo>
                  <a:lnTo>
                    <a:pt x="4662" y="239"/>
                  </a:lnTo>
                  <a:lnTo>
                    <a:pt x="4154" y="359"/>
                  </a:lnTo>
                  <a:lnTo>
                    <a:pt x="3706" y="538"/>
                  </a:lnTo>
                  <a:lnTo>
                    <a:pt x="3228" y="717"/>
                  </a:lnTo>
                  <a:lnTo>
                    <a:pt x="2809" y="956"/>
                  </a:lnTo>
                  <a:lnTo>
                    <a:pt x="2391" y="1225"/>
                  </a:lnTo>
                  <a:lnTo>
                    <a:pt x="2003" y="1524"/>
                  </a:lnTo>
                  <a:lnTo>
                    <a:pt x="1644" y="1823"/>
                  </a:lnTo>
                  <a:lnTo>
                    <a:pt x="1315" y="2181"/>
                  </a:lnTo>
                  <a:lnTo>
                    <a:pt x="1046" y="2540"/>
                  </a:lnTo>
                  <a:lnTo>
                    <a:pt x="777" y="2958"/>
                  </a:lnTo>
                  <a:lnTo>
                    <a:pt x="538" y="3377"/>
                  </a:lnTo>
                  <a:lnTo>
                    <a:pt x="359" y="3795"/>
                  </a:lnTo>
                  <a:lnTo>
                    <a:pt x="210" y="4273"/>
                  </a:lnTo>
                  <a:lnTo>
                    <a:pt x="90" y="4751"/>
                  </a:lnTo>
                  <a:lnTo>
                    <a:pt x="30" y="5229"/>
                  </a:lnTo>
                  <a:lnTo>
                    <a:pt x="1" y="5737"/>
                  </a:lnTo>
                  <a:lnTo>
                    <a:pt x="30" y="6215"/>
                  </a:lnTo>
                  <a:lnTo>
                    <a:pt x="60" y="6663"/>
                  </a:lnTo>
                  <a:lnTo>
                    <a:pt x="150" y="7112"/>
                  </a:lnTo>
                  <a:lnTo>
                    <a:pt x="240" y="7530"/>
                  </a:lnTo>
                  <a:lnTo>
                    <a:pt x="389" y="7948"/>
                  </a:lnTo>
                  <a:lnTo>
                    <a:pt x="538" y="8337"/>
                  </a:lnTo>
                  <a:lnTo>
                    <a:pt x="748" y="8695"/>
                  </a:lnTo>
                  <a:lnTo>
                    <a:pt x="987" y="9054"/>
                  </a:lnTo>
                  <a:lnTo>
                    <a:pt x="1256" y="9383"/>
                  </a:lnTo>
                  <a:lnTo>
                    <a:pt x="1554" y="9711"/>
                  </a:lnTo>
                  <a:lnTo>
                    <a:pt x="1883" y="10010"/>
                  </a:lnTo>
                  <a:lnTo>
                    <a:pt x="2212" y="10279"/>
                  </a:lnTo>
                  <a:lnTo>
                    <a:pt x="2600" y="10548"/>
                  </a:lnTo>
                  <a:lnTo>
                    <a:pt x="3018" y="10787"/>
                  </a:lnTo>
                  <a:lnTo>
                    <a:pt x="3467" y="11026"/>
                  </a:lnTo>
                  <a:lnTo>
                    <a:pt x="3945" y="11205"/>
                  </a:lnTo>
                  <a:lnTo>
                    <a:pt x="4423" y="11355"/>
                  </a:lnTo>
                  <a:lnTo>
                    <a:pt x="4871" y="11444"/>
                  </a:lnTo>
                  <a:lnTo>
                    <a:pt x="5349" y="11504"/>
                  </a:lnTo>
                  <a:lnTo>
                    <a:pt x="5827" y="11534"/>
                  </a:lnTo>
                  <a:lnTo>
                    <a:pt x="6275" y="11504"/>
                  </a:lnTo>
                  <a:lnTo>
                    <a:pt x="6724" y="11444"/>
                  </a:lnTo>
                  <a:lnTo>
                    <a:pt x="7172" y="11325"/>
                  </a:lnTo>
                  <a:lnTo>
                    <a:pt x="7620" y="11175"/>
                  </a:lnTo>
                  <a:lnTo>
                    <a:pt x="8068" y="10996"/>
                  </a:lnTo>
                  <a:lnTo>
                    <a:pt x="8487" y="10757"/>
                  </a:lnTo>
                  <a:lnTo>
                    <a:pt x="8875" y="10488"/>
                  </a:lnTo>
                  <a:lnTo>
                    <a:pt x="9263" y="10189"/>
                  </a:lnTo>
                  <a:lnTo>
                    <a:pt x="9652" y="9831"/>
                  </a:lnTo>
                  <a:lnTo>
                    <a:pt x="10010" y="9442"/>
                  </a:lnTo>
                  <a:lnTo>
                    <a:pt x="10339" y="9024"/>
                  </a:lnTo>
                  <a:lnTo>
                    <a:pt x="10937" y="8277"/>
                  </a:lnTo>
                  <a:lnTo>
                    <a:pt x="11534" y="7530"/>
                  </a:lnTo>
                  <a:lnTo>
                    <a:pt x="11445" y="7620"/>
                  </a:lnTo>
                  <a:lnTo>
                    <a:pt x="11475" y="6992"/>
                  </a:lnTo>
                  <a:lnTo>
                    <a:pt x="11475" y="6395"/>
                  </a:lnTo>
                  <a:lnTo>
                    <a:pt x="11445" y="5797"/>
                  </a:lnTo>
                  <a:lnTo>
                    <a:pt x="11355" y="5229"/>
                  </a:lnTo>
                  <a:lnTo>
                    <a:pt x="11236" y="4691"/>
                  </a:lnTo>
                  <a:lnTo>
                    <a:pt x="11056" y="4154"/>
                  </a:lnTo>
                  <a:lnTo>
                    <a:pt x="10847" y="3646"/>
                  </a:lnTo>
                  <a:lnTo>
                    <a:pt x="10608" y="3167"/>
                  </a:lnTo>
                  <a:lnTo>
                    <a:pt x="10339" y="2719"/>
                  </a:lnTo>
                  <a:lnTo>
                    <a:pt x="10010" y="2271"/>
                  </a:lnTo>
                  <a:lnTo>
                    <a:pt x="9652" y="1853"/>
                  </a:lnTo>
                  <a:lnTo>
                    <a:pt x="9263" y="1434"/>
                  </a:lnTo>
                  <a:lnTo>
                    <a:pt x="8845" y="1046"/>
                  </a:lnTo>
                  <a:lnTo>
                    <a:pt x="8367" y="687"/>
                  </a:lnTo>
                  <a:lnTo>
                    <a:pt x="7889" y="329"/>
                  </a:lnTo>
                  <a:lnTo>
                    <a:pt x="7450" y="6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8982579" y="472527"/>
              <a:ext cx="145399" cy="145386"/>
            </a:xfrm>
            <a:custGeom>
              <a:avLst/>
              <a:gdLst/>
              <a:ahLst/>
              <a:cxnLst/>
              <a:rect l="l" t="t" r="r" b="b"/>
              <a:pathLst>
                <a:path w="11535" h="11534" extrusionOk="0">
                  <a:moveTo>
                    <a:pt x="7351" y="0"/>
                  </a:moveTo>
                  <a:lnTo>
                    <a:pt x="7450" y="60"/>
                  </a:lnTo>
                  <a:lnTo>
                    <a:pt x="7450" y="60"/>
                  </a:lnTo>
                  <a:lnTo>
                    <a:pt x="7471" y="60"/>
                  </a:lnTo>
                  <a:lnTo>
                    <a:pt x="7351" y="0"/>
                  </a:lnTo>
                  <a:close/>
                  <a:moveTo>
                    <a:pt x="7450" y="60"/>
                  </a:moveTo>
                  <a:lnTo>
                    <a:pt x="6305" y="90"/>
                  </a:lnTo>
                  <a:lnTo>
                    <a:pt x="5738" y="120"/>
                  </a:lnTo>
                  <a:lnTo>
                    <a:pt x="5170" y="150"/>
                  </a:lnTo>
                  <a:lnTo>
                    <a:pt x="4662" y="239"/>
                  </a:lnTo>
                  <a:lnTo>
                    <a:pt x="4154" y="359"/>
                  </a:lnTo>
                  <a:lnTo>
                    <a:pt x="3706" y="538"/>
                  </a:lnTo>
                  <a:lnTo>
                    <a:pt x="3228" y="717"/>
                  </a:lnTo>
                  <a:lnTo>
                    <a:pt x="2809" y="956"/>
                  </a:lnTo>
                  <a:lnTo>
                    <a:pt x="2391" y="1225"/>
                  </a:lnTo>
                  <a:lnTo>
                    <a:pt x="2003" y="1524"/>
                  </a:lnTo>
                  <a:lnTo>
                    <a:pt x="1644" y="1823"/>
                  </a:lnTo>
                  <a:lnTo>
                    <a:pt x="1315" y="2181"/>
                  </a:lnTo>
                  <a:lnTo>
                    <a:pt x="1046" y="2540"/>
                  </a:lnTo>
                  <a:lnTo>
                    <a:pt x="777" y="2958"/>
                  </a:lnTo>
                  <a:lnTo>
                    <a:pt x="538" y="3377"/>
                  </a:lnTo>
                  <a:lnTo>
                    <a:pt x="359" y="3795"/>
                  </a:lnTo>
                  <a:lnTo>
                    <a:pt x="210" y="4273"/>
                  </a:lnTo>
                  <a:lnTo>
                    <a:pt x="90" y="4751"/>
                  </a:lnTo>
                  <a:lnTo>
                    <a:pt x="30" y="5229"/>
                  </a:lnTo>
                  <a:lnTo>
                    <a:pt x="1" y="5737"/>
                  </a:lnTo>
                  <a:lnTo>
                    <a:pt x="30" y="6215"/>
                  </a:lnTo>
                  <a:lnTo>
                    <a:pt x="60" y="6663"/>
                  </a:lnTo>
                  <a:lnTo>
                    <a:pt x="150" y="7112"/>
                  </a:lnTo>
                  <a:lnTo>
                    <a:pt x="240" y="7530"/>
                  </a:lnTo>
                  <a:lnTo>
                    <a:pt x="389" y="7948"/>
                  </a:lnTo>
                  <a:lnTo>
                    <a:pt x="538" y="8337"/>
                  </a:lnTo>
                  <a:lnTo>
                    <a:pt x="748" y="8695"/>
                  </a:lnTo>
                  <a:lnTo>
                    <a:pt x="987" y="9054"/>
                  </a:lnTo>
                  <a:lnTo>
                    <a:pt x="1256" y="9383"/>
                  </a:lnTo>
                  <a:lnTo>
                    <a:pt x="1554" y="9711"/>
                  </a:lnTo>
                  <a:lnTo>
                    <a:pt x="1883" y="10010"/>
                  </a:lnTo>
                  <a:lnTo>
                    <a:pt x="2212" y="10279"/>
                  </a:lnTo>
                  <a:lnTo>
                    <a:pt x="2600" y="10548"/>
                  </a:lnTo>
                  <a:lnTo>
                    <a:pt x="3018" y="10787"/>
                  </a:lnTo>
                  <a:lnTo>
                    <a:pt x="3467" y="11026"/>
                  </a:lnTo>
                  <a:lnTo>
                    <a:pt x="3945" y="11205"/>
                  </a:lnTo>
                  <a:lnTo>
                    <a:pt x="4423" y="11355"/>
                  </a:lnTo>
                  <a:lnTo>
                    <a:pt x="4871" y="11444"/>
                  </a:lnTo>
                  <a:lnTo>
                    <a:pt x="5349" y="11504"/>
                  </a:lnTo>
                  <a:lnTo>
                    <a:pt x="5827" y="11534"/>
                  </a:lnTo>
                  <a:lnTo>
                    <a:pt x="6275" y="11504"/>
                  </a:lnTo>
                  <a:lnTo>
                    <a:pt x="6724" y="11444"/>
                  </a:lnTo>
                  <a:lnTo>
                    <a:pt x="7172" y="11325"/>
                  </a:lnTo>
                  <a:lnTo>
                    <a:pt x="7620" y="11175"/>
                  </a:lnTo>
                  <a:lnTo>
                    <a:pt x="8068" y="10996"/>
                  </a:lnTo>
                  <a:lnTo>
                    <a:pt x="8487" y="10757"/>
                  </a:lnTo>
                  <a:lnTo>
                    <a:pt x="8875" y="10488"/>
                  </a:lnTo>
                  <a:lnTo>
                    <a:pt x="9263" y="10189"/>
                  </a:lnTo>
                  <a:lnTo>
                    <a:pt x="9652" y="9831"/>
                  </a:lnTo>
                  <a:lnTo>
                    <a:pt x="10010" y="9442"/>
                  </a:lnTo>
                  <a:lnTo>
                    <a:pt x="10339" y="9024"/>
                  </a:lnTo>
                  <a:lnTo>
                    <a:pt x="10937" y="8277"/>
                  </a:lnTo>
                  <a:lnTo>
                    <a:pt x="11534" y="7530"/>
                  </a:lnTo>
                  <a:lnTo>
                    <a:pt x="11445" y="7620"/>
                  </a:lnTo>
                  <a:lnTo>
                    <a:pt x="11475" y="6992"/>
                  </a:lnTo>
                  <a:lnTo>
                    <a:pt x="11475" y="6395"/>
                  </a:lnTo>
                  <a:lnTo>
                    <a:pt x="11445" y="5797"/>
                  </a:lnTo>
                  <a:lnTo>
                    <a:pt x="11355" y="5229"/>
                  </a:lnTo>
                  <a:lnTo>
                    <a:pt x="11236" y="4691"/>
                  </a:lnTo>
                  <a:lnTo>
                    <a:pt x="11056" y="4154"/>
                  </a:lnTo>
                  <a:lnTo>
                    <a:pt x="10847" y="3646"/>
                  </a:lnTo>
                  <a:lnTo>
                    <a:pt x="10608" y="3167"/>
                  </a:lnTo>
                  <a:lnTo>
                    <a:pt x="10339" y="2719"/>
                  </a:lnTo>
                  <a:lnTo>
                    <a:pt x="10010" y="2271"/>
                  </a:lnTo>
                  <a:lnTo>
                    <a:pt x="9652" y="1853"/>
                  </a:lnTo>
                  <a:lnTo>
                    <a:pt x="9263" y="1434"/>
                  </a:lnTo>
                  <a:lnTo>
                    <a:pt x="8845" y="1046"/>
                  </a:lnTo>
                  <a:lnTo>
                    <a:pt x="8367" y="687"/>
                  </a:lnTo>
                  <a:lnTo>
                    <a:pt x="7889" y="329"/>
                  </a:lnTo>
                  <a:lnTo>
                    <a:pt x="7450" y="6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8514795" y="494750"/>
              <a:ext cx="102453" cy="102453"/>
            </a:xfrm>
            <a:custGeom>
              <a:avLst/>
              <a:gdLst/>
              <a:ahLst/>
              <a:cxnLst/>
              <a:rect l="l" t="t" r="r" b="b"/>
              <a:pathLst>
                <a:path w="8128" h="8128" extrusionOk="0">
                  <a:moveTo>
                    <a:pt x="3706" y="0"/>
                  </a:moveTo>
                  <a:lnTo>
                    <a:pt x="3287" y="60"/>
                  </a:lnTo>
                  <a:lnTo>
                    <a:pt x="2899" y="150"/>
                  </a:lnTo>
                  <a:lnTo>
                    <a:pt x="2540" y="299"/>
                  </a:lnTo>
                  <a:lnTo>
                    <a:pt x="2182" y="448"/>
                  </a:lnTo>
                  <a:lnTo>
                    <a:pt x="1853" y="628"/>
                  </a:lnTo>
                  <a:lnTo>
                    <a:pt x="1524" y="867"/>
                  </a:lnTo>
                  <a:lnTo>
                    <a:pt x="1225" y="1106"/>
                  </a:lnTo>
                  <a:lnTo>
                    <a:pt x="986" y="1404"/>
                  </a:lnTo>
                  <a:lnTo>
                    <a:pt x="747" y="1703"/>
                  </a:lnTo>
                  <a:lnTo>
                    <a:pt x="538" y="2032"/>
                  </a:lnTo>
                  <a:lnTo>
                    <a:pt x="359" y="2361"/>
                  </a:lnTo>
                  <a:lnTo>
                    <a:pt x="210" y="2749"/>
                  </a:lnTo>
                  <a:lnTo>
                    <a:pt x="90" y="3108"/>
                  </a:lnTo>
                  <a:lnTo>
                    <a:pt x="30" y="3526"/>
                  </a:lnTo>
                  <a:lnTo>
                    <a:pt x="0" y="3944"/>
                  </a:lnTo>
                  <a:lnTo>
                    <a:pt x="0" y="4363"/>
                  </a:lnTo>
                  <a:lnTo>
                    <a:pt x="60" y="4781"/>
                  </a:lnTo>
                  <a:lnTo>
                    <a:pt x="150" y="5199"/>
                  </a:lnTo>
                  <a:lnTo>
                    <a:pt x="269" y="5588"/>
                  </a:lnTo>
                  <a:lnTo>
                    <a:pt x="449" y="5946"/>
                  </a:lnTo>
                  <a:lnTo>
                    <a:pt x="658" y="6305"/>
                  </a:lnTo>
                  <a:lnTo>
                    <a:pt x="897" y="6634"/>
                  </a:lnTo>
                  <a:lnTo>
                    <a:pt x="1166" y="6932"/>
                  </a:lnTo>
                  <a:lnTo>
                    <a:pt x="1465" y="7201"/>
                  </a:lnTo>
                  <a:lnTo>
                    <a:pt x="1763" y="7440"/>
                  </a:lnTo>
                  <a:lnTo>
                    <a:pt x="2122" y="7649"/>
                  </a:lnTo>
                  <a:lnTo>
                    <a:pt x="2480" y="7829"/>
                  </a:lnTo>
                  <a:lnTo>
                    <a:pt x="2869" y="7948"/>
                  </a:lnTo>
                  <a:lnTo>
                    <a:pt x="3287" y="8068"/>
                  </a:lnTo>
                  <a:lnTo>
                    <a:pt x="3706" y="8098"/>
                  </a:lnTo>
                  <a:lnTo>
                    <a:pt x="4124" y="8128"/>
                  </a:lnTo>
                  <a:lnTo>
                    <a:pt x="4542" y="8098"/>
                  </a:lnTo>
                  <a:lnTo>
                    <a:pt x="4961" y="8038"/>
                  </a:lnTo>
                  <a:lnTo>
                    <a:pt x="5319" y="7918"/>
                  </a:lnTo>
                  <a:lnTo>
                    <a:pt x="5708" y="7799"/>
                  </a:lnTo>
                  <a:lnTo>
                    <a:pt x="6036" y="7620"/>
                  </a:lnTo>
                  <a:lnTo>
                    <a:pt x="6365" y="7410"/>
                  </a:lnTo>
                  <a:lnTo>
                    <a:pt x="6694" y="7171"/>
                  </a:lnTo>
                  <a:lnTo>
                    <a:pt x="6962" y="6902"/>
                  </a:lnTo>
                  <a:lnTo>
                    <a:pt x="7231" y="6634"/>
                  </a:lnTo>
                  <a:lnTo>
                    <a:pt x="7441" y="6305"/>
                  </a:lnTo>
                  <a:lnTo>
                    <a:pt x="7650" y="5976"/>
                  </a:lnTo>
                  <a:lnTo>
                    <a:pt x="7799" y="5618"/>
                  </a:lnTo>
                  <a:lnTo>
                    <a:pt x="7949" y="5259"/>
                  </a:lnTo>
                  <a:lnTo>
                    <a:pt x="8038" y="4871"/>
                  </a:lnTo>
                  <a:lnTo>
                    <a:pt x="8098" y="4452"/>
                  </a:lnTo>
                  <a:lnTo>
                    <a:pt x="8128" y="4064"/>
                  </a:lnTo>
                  <a:lnTo>
                    <a:pt x="8098" y="3646"/>
                  </a:lnTo>
                  <a:lnTo>
                    <a:pt x="8038" y="3227"/>
                  </a:lnTo>
                  <a:lnTo>
                    <a:pt x="7949" y="2839"/>
                  </a:lnTo>
                  <a:lnTo>
                    <a:pt x="7799" y="2480"/>
                  </a:lnTo>
                  <a:lnTo>
                    <a:pt x="7620" y="2122"/>
                  </a:lnTo>
                  <a:lnTo>
                    <a:pt x="7441" y="1793"/>
                  </a:lnTo>
                  <a:lnTo>
                    <a:pt x="7202" y="1494"/>
                  </a:lnTo>
                  <a:lnTo>
                    <a:pt x="6962" y="1195"/>
                  </a:lnTo>
                  <a:lnTo>
                    <a:pt x="6664" y="926"/>
                  </a:lnTo>
                  <a:lnTo>
                    <a:pt x="6365" y="717"/>
                  </a:lnTo>
                  <a:lnTo>
                    <a:pt x="6036" y="508"/>
                  </a:lnTo>
                  <a:lnTo>
                    <a:pt x="5678" y="329"/>
                  </a:lnTo>
                  <a:lnTo>
                    <a:pt x="5319" y="179"/>
                  </a:lnTo>
                  <a:lnTo>
                    <a:pt x="4931" y="90"/>
                  </a:lnTo>
                  <a:lnTo>
                    <a:pt x="4512" y="30"/>
                  </a:lnTo>
                  <a:lnTo>
                    <a:pt x="412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8514795" y="494750"/>
              <a:ext cx="102453" cy="102453"/>
            </a:xfrm>
            <a:custGeom>
              <a:avLst/>
              <a:gdLst/>
              <a:ahLst/>
              <a:cxnLst/>
              <a:rect l="l" t="t" r="r" b="b"/>
              <a:pathLst>
                <a:path w="8128" h="8128" extrusionOk="0">
                  <a:moveTo>
                    <a:pt x="3706" y="0"/>
                  </a:moveTo>
                  <a:lnTo>
                    <a:pt x="3287" y="60"/>
                  </a:lnTo>
                  <a:lnTo>
                    <a:pt x="2899" y="150"/>
                  </a:lnTo>
                  <a:lnTo>
                    <a:pt x="2540" y="299"/>
                  </a:lnTo>
                  <a:lnTo>
                    <a:pt x="2182" y="448"/>
                  </a:lnTo>
                  <a:lnTo>
                    <a:pt x="1853" y="628"/>
                  </a:lnTo>
                  <a:lnTo>
                    <a:pt x="1524" y="867"/>
                  </a:lnTo>
                  <a:lnTo>
                    <a:pt x="1225" y="1106"/>
                  </a:lnTo>
                  <a:lnTo>
                    <a:pt x="986" y="1404"/>
                  </a:lnTo>
                  <a:lnTo>
                    <a:pt x="747" y="1703"/>
                  </a:lnTo>
                  <a:lnTo>
                    <a:pt x="538" y="2032"/>
                  </a:lnTo>
                  <a:lnTo>
                    <a:pt x="359" y="2361"/>
                  </a:lnTo>
                  <a:lnTo>
                    <a:pt x="210" y="2749"/>
                  </a:lnTo>
                  <a:lnTo>
                    <a:pt x="90" y="3108"/>
                  </a:lnTo>
                  <a:lnTo>
                    <a:pt x="30" y="3526"/>
                  </a:lnTo>
                  <a:lnTo>
                    <a:pt x="0" y="3944"/>
                  </a:lnTo>
                  <a:lnTo>
                    <a:pt x="0" y="4363"/>
                  </a:lnTo>
                  <a:lnTo>
                    <a:pt x="60" y="4781"/>
                  </a:lnTo>
                  <a:lnTo>
                    <a:pt x="150" y="5199"/>
                  </a:lnTo>
                  <a:lnTo>
                    <a:pt x="269" y="5588"/>
                  </a:lnTo>
                  <a:lnTo>
                    <a:pt x="449" y="5946"/>
                  </a:lnTo>
                  <a:lnTo>
                    <a:pt x="658" y="6305"/>
                  </a:lnTo>
                  <a:lnTo>
                    <a:pt x="897" y="6634"/>
                  </a:lnTo>
                  <a:lnTo>
                    <a:pt x="1166" y="6932"/>
                  </a:lnTo>
                  <a:lnTo>
                    <a:pt x="1465" y="7201"/>
                  </a:lnTo>
                  <a:lnTo>
                    <a:pt x="1763" y="7440"/>
                  </a:lnTo>
                  <a:lnTo>
                    <a:pt x="2122" y="7649"/>
                  </a:lnTo>
                  <a:lnTo>
                    <a:pt x="2480" y="7829"/>
                  </a:lnTo>
                  <a:lnTo>
                    <a:pt x="2869" y="7948"/>
                  </a:lnTo>
                  <a:lnTo>
                    <a:pt x="3287" y="8068"/>
                  </a:lnTo>
                  <a:lnTo>
                    <a:pt x="3706" y="8098"/>
                  </a:lnTo>
                  <a:lnTo>
                    <a:pt x="4124" y="8128"/>
                  </a:lnTo>
                  <a:lnTo>
                    <a:pt x="4542" y="8098"/>
                  </a:lnTo>
                  <a:lnTo>
                    <a:pt x="4961" y="8038"/>
                  </a:lnTo>
                  <a:lnTo>
                    <a:pt x="5319" y="7918"/>
                  </a:lnTo>
                  <a:lnTo>
                    <a:pt x="5708" y="7799"/>
                  </a:lnTo>
                  <a:lnTo>
                    <a:pt x="6036" y="7620"/>
                  </a:lnTo>
                  <a:lnTo>
                    <a:pt x="6365" y="7410"/>
                  </a:lnTo>
                  <a:lnTo>
                    <a:pt x="6694" y="7171"/>
                  </a:lnTo>
                  <a:lnTo>
                    <a:pt x="6962" y="6902"/>
                  </a:lnTo>
                  <a:lnTo>
                    <a:pt x="7231" y="6634"/>
                  </a:lnTo>
                  <a:lnTo>
                    <a:pt x="7441" y="6305"/>
                  </a:lnTo>
                  <a:lnTo>
                    <a:pt x="7650" y="5976"/>
                  </a:lnTo>
                  <a:lnTo>
                    <a:pt x="7799" y="5618"/>
                  </a:lnTo>
                  <a:lnTo>
                    <a:pt x="7949" y="5259"/>
                  </a:lnTo>
                  <a:lnTo>
                    <a:pt x="8038" y="4871"/>
                  </a:lnTo>
                  <a:lnTo>
                    <a:pt x="8098" y="4452"/>
                  </a:lnTo>
                  <a:lnTo>
                    <a:pt x="8128" y="4064"/>
                  </a:lnTo>
                  <a:lnTo>
                    <a:pt x="8098" y="3646"/>
                  </a:lnTo>
                  <a:lnTo>
                    <a:pt x="8038" y="3227"/>
                  </a:lnTo>
                  <a:lnTo>
                    <a:pt x="7949" y="2839"/>
                  </a:lnTo>
                  <a:lnTo>
                    <a:pt x="7799" y="2480"/>
                  </a:lnTo>
                  <a:lnTo>
                    <a:pt x="7620" y="2122"/>
                  </a:lnTo>
                  <a:lnTo>
                    <a:pt x="7441" y="1793"/>
                  </a:lnTo>
                  <a:lnTo>
                    <a:pt x="7202" y="1494"/>
                  </a:lnTo>
                  <a:lnTo>
                    <a:pt x="6962" y="1195"/>
                  </a:lnTo>
                  <a:lnTo>
                    <a:pt x="6664" y="926"/>
                  </a:lnTo>
                  <a:lnTo>
                    <a:pt x="6365" y="717"/>
                  </a:lnTo>
                  <a:lnTo>
                    <a:pt x="6036" y="508"/>
                  </a:lnTo>
                  <a:lnTo>
                    <a:pt x="5678" y="329"/>
                  </a:lnTo>
                  <a:lnTo>
                    <a:pt x="5319" y="179"/>
                  </a:lnTo>
                  <a:lnTo>
                    <a:pt x="4931" y="90"/>
                  </a:lnTo>
                  <a:lnTo>
                    <a:pt x="4512" y="30"/>
                  </a:lnTo>
                  <a:lnTo>
                    <a:pt x="412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8653399" y="538817"/>
              <a:ext cx="116395" cy="116395"/>
            </a:xfrm>
            <a:custGeom>
              <a:avLst/>
              <a:gdLst/>
              <a:ahLst/>
              <a:cxnLst/>
              <a:rect l="l" t="t" r="r" b="b"/>
              <a:pathLst>
                <a:path w="9234" h="9234" extrusionOk="0">
                  <a:moveTo>
                    <a:pt x="4572" y="0"/>
                  </a:moveTo>
                  <a:lnTo>
                    <a:pt x="4124" y="30"/>
                  </a:lnTo>
                  <a:lnTo>
                    <a:pt x="3676" y="90"/>
                  </a:lnTo>
                  <a:lnTo>
                    <a:pt x="3227" y="209"/>
                  </a:lnTo>
                  <a:lnTo>
                    <a:pt x="2809" y="389"/>
                  </a:lnTo>
                  <a:lnTo>
                    <a:pt x="2421" y="568"/>
                  </a:lnTo>
                  <a:lnTo>
                    <a:pt x="2032" y="807"/>
                  </a:lnTo>
                  <a:lnTo>
                    <a:pt x="1703" y="1076"/>
                  </a:lnTo>
                  <a:lnTo>
                    <a:pt x="1375" y="1375"/>
                  </a:lnTo>
                  <a:lnTo>
                    <a:pt x="1076" y="1703"/>
                  </a:lnTo>
                  <a:lnTo>
                    <a:pt x="807" y="2032"/>
                  </a:lnTo>
                  <a:lnTo>
                    <a:pt x="568" y="2420"/>
                  </a:lnTo>
                  <a:lnTo>
                    <a:pt x="389" y="2809"/>
                  </a:lnTo>
                  <a:lnTo>
                    <a:pt x="209" y="3227"/>
                  </a:lnTo>
                  <a:lnTo>
                    <a:pt x="120" y="3675"/>
                  </a:lnTo>
                  <a:lnTo>
                    <a:pt x="30" y="4124"/>
                  </a:lnTo>
                  <a:lnTo>
                    <a:pt x="0" y="4572"/>
                  </a:lnTo>
                  <a:lnTo>
                    <a:pt x="30" y="5050"/>
                  </a:lnTo>
                  <a:lnTo>
                    <a:pt x="90" y="5528"/>
                  </a:lnTo>
                  <a:lnTo>
                    <a:pt x="209" y="5976"/>
                  </a:lnTo>
                  <a:lnTo>
                    <a:pt x="389" y="6424"/>
                  </a:lnTo>
                  <a:lnTo>
                    <a:pt x="598" y="6843"/>
                  </a:lnTo>
                  <a:lnTo>
                    <a:pt x="837" y="7231"/>
                  </a:lnTo>
                  <a:lnTo>
                    <a:pt x="1106" y="7590"/>
                  </a:lnTo>
                  <a:lnTo>
                    <a:pt x="1435" y="7918"/>
                  </a:lnTo>
                  <a:lnTo>
                    <a:pt x="1763" y="8217"/>
                  </a:lnTo>
                  <a:lnTo>
                    <a:pt x="2152" y="8486"/>
                  </a:lnTo>
                  <a:lnTo>
                    <a:pt x="2540" y="8725"/>
                  </a:lnTo>
                  <a:lnTo>
                    <a:pt x="2958" y="8904"/>
                  </a:lnTo>
                  <a:lnTo>
                    <a:pt x="3407" y="9054"/>
                  </a:lnTo>
                  <a:lnTo>
                    <a:pt x="3855" y="9173"/>
                  </a:lnTo>
                  <a:lnTo>
                    <a:pt x="4333" y="9233"/>
                  </a:lnTo>
                  <a:lnTo>
                    <a:pt x="4811" y="9233"/>
                  </a:lnTo>
                  <a:lnTo>
                    <a:pt x="5259" y="9173"/>
                  </a:lnTo>
                  <a:lnTo>
                    <a:pt x="5707" y="9084"/>
                  </a:lnTo>
                  <a:lnTo>
                    <a:pt x="6156" y="8964"/>
                  </a:lnTo>
                  <a:lnTo>
                    <a:pt x="6544" y="8785"/>
                  </a:lnTo>
                  <a:lnTo>
                    <a:pt x="6933" y="8576"/>
                  </a:lnTo>
                  <a:lnTo>
                    <a:pt x="7321" y="8337"/>
                  </a:lnTo>
                  <a:lnTo>
                    <a:pt x="7650" y="8068"/>
                  </a:lnTo>
                  <a:lnTo>
                    <a:pt x="7978" y="7769"/>
                  </a:lnTo>
                  <a:lnTo>
                    <a:pt x="8277" y="7440"/>
                  </a:lnTo>
                  <a:lnTo>
                    <a:pt x="8516" y="7052"/>
                  </a:lnTo>
                  <a:lnTo>
                    <a:pt x="8725" y="6693"/>
                  </a:lnTo>
                  <a:lnTo>
                    <a:pt x="8905" y="6275"/>
                  </a:lnTo>
                  <a:lnTo>
                    <a:pt x="9054" y="5857"/>
                  </a:lnTo>
                  <a:lnTo>
                    <a:pt x="9174" y="5408"/>
                  </a:lnTo>
                  <a:lnTo>
                    <a:pt x="9233" y="4960"/>
                  </a:lnTo>
                  <a:lnTo>
                    <a:pt x="9233" y="4512"/>
                  </a:lnTo>
                  <a:lnTo>
                    <a:pt x="9203" y="4034"/>
                  </a:lnTo>
                  <a:lnTo>
                    <a:pt x="9114" y="3586"/>
                  </a:lnTo>
                  <a:lnTo>
                    <a:pt x="8994" y="3167"/>
                  </a:lnTo>
                  <a:lnTo>
                    <a:pt x="8845" y="2749"/>
                  </a:lnTo>
                  <a:lnTo>
                    <a:pt x="8636" y="2361"/>
                  </a:lnTo>
                  <a:lnTo>
                    <a:pt x="8397" y="1972"/>
                  </a:lnTo>
                  <a:lnTo>
                    <a:pt x="8128" y="1644"/>
                  </a:lnTo>
                  <a:lnTo>
                    <a:pt x="7829" y="1315"/>
                  </a:lnTo>
                  <a:lnTo>
                    <a:pt x="7500" y="1016"/>
                  </a:lnTo>
                  <a:lnTo>
                    <a:pt x="7142" y="747"/>
                  </a:lnTo>
                  <a:lnTo>
                    <a:pt x="6753" y="538"/>
                  </a:lnTo>
                  <a:lnTo>
                    <a:pt x="6365" y="359"/>
                  </a:lnTo>
                  <a:lnTo>
                    <a:pt x="5917" y="179"/>
                  </a:lnTo>
                  <a:lnTo>
                    <a:pt x="5498" y="90"/>
                  </a:lnTo>
                  <a:lnTo>
                    <a:pt x="5050" y="30"/>
                  </a:lnTo>
                  <a:lnTo>
                    <a:pt x="457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8653399" y="538817"/>
              <a:ext cx="116395" cy="116395"/>
            </a:xfrm>
            <a:custGeom>
              <a:avLst/>
              <a:gdLst/>
              <a:ahLst/>
              <a:cxnLst/>
              <a:rect l="l" t="t" r="r" b="b"/>
              <a:pathLst>
                <a:path w="9234" h="9234" extrusionOk="0">
                  <a:moveTo>
                    <a:pt x="4572" y="0"/>
                  </a:moveTo>
                  <a:lnTo>
                    <a:pt x="4124" y="30"/>
                  </a:lnTo>
                  <a:lnTo>
                    <a:pt x="3676" y="90"/>
                  </a:lnTo>
                  <a:lnTo>
                    <a:pt x="3227" y="209"/>
                  </a:lnTo>
                  <a:lnTo>
                    <a:pt x="2809" y="389"/>
                  </a:lnTo>
                  <a:lnTo>
                    <a:pt x="2421" y="568"/>
                  </a:lnTo>
                  <a:lnTo>
                    <a:pt x="2032" y="807"/>
                  </a:lnTo>
                  <a:lnTo>
                    <a:pt x="1703" y="1076"/>
                  </a:lnTo>
                  <a:lnTo>
                    <a:pt x="1375" y="1375"/>
                  </a:lnTo>
                  <a:lnTo>
                    <a:pt x="1076" y="1703"/>
                  </a:lnTo>
                  <a:lnTo>
                    <a:pt x="807" y="2032"/>
                  </a:lnTo>
                  <a:lnTo>
                    <a:pt x="568" y="2420"/>
                  </a:lnTo>
                  <a:lnTo>
                    <a:pt x="389" y="2809"/>
                  </a:lnTo>
                  <a:lnTo>
                    <a:pt x="209" y="3227"/>
                  </a:lnTo>
                  <a:lnTo>
                    <a:pt x="120" y="3675"/>
                  </a:lnTo>
                  <a:lnTo>
                    <a:pt x="30" y="4124"/>
                  </a:lnTo>
                  <a:lnTo>
                    <a:pt x="0" y="4572"/>
                  </a:lnTo>
                  <a:lnTo>
                    <a:pt x="30" y="5050"/>
                  </a:lnTo>
                  <a:lnTo>
                    <a:pt x="90" y="5528"/>
                  </a:lnTo>
                  <a:lnTo>
                    <a:pt x="209" y="5976"/>
                  </a:lnTo>
                  <a:lnTo>
                    <a:pt x="389" y="6424"/>
                  </a:lnTo>
                  <a:lnTo>
                    <a:pt x="598" y="6843"/>
                  </a:lnTo>
                  <a:lnTo>
                    <a:pt x="837" y="7231"/>
                  </a:lnTo>
                  <a:lnTo>
                    <a:pt x="1106" y="7590"/>
                  </a:lnTo>
                  <a:lnTo>
                    <a:pt x="1435" y="7918"/>
                  </a:lnTo>
                  <a:lnTo>
                    <a:pt x="1763" y="8217"/>
                  </a:lnTo>
                  <a:lnTo>
                    <a:pt x="2152" y="8486"/>
                  </a:lnTo>
                  <a:lnTo>
                    <a:pt x="2540" y="8725"/>
                  </a:lnTo>
                  <a:lnTo>
                    <a:pt x="2958" y="8904"/>
                  </a:lnTo>
                  <a:lnTo>
                    <a:pt x="3407" y="9054"/>
                  </a:lnTo>
                  <a:lnTo>
                    <a:pt x="3855" y="9173"/>
                  </a:lnTo>
                  <a:lnTo>
                    <a:pt x="4333" y="9233"/>
                  </a:lnTo>
                  <a:lnTo>
                    <a:pt x="4811" y="9233"/>
                  </a:lnTo>
                  <a:lnTo>
                    <a:pt x="5259" y="9173"/>
                  </a:lnTo>
                  <a:lnTo>
                    <a:pt x="5707" y="9084"/>
                  </a:lnTo>
                  <a:lnTo>
                    <a:pt x="6156" y="8964"/>
                  </a:lnTo>
                  <a:lnTo>
                    <a:pt x="6544" y="8785"/>
                  </a:lnTo>
                  <a:lnTo>
                    <a:pt x="6933" y="8576"/>
                  </a:lnTo>
                  <a:lnTo>
                    <a:pt x="7321" y="8337"/>
                  </a:lnTo>
                  <a:lnTo>
                    <a:pt x="7650" y="8068"/>
                  </a:lnTo>
                  <a:lnTo>
                    <a:pt x="7978" y="7769"/>
                  </a:lnTo>
                  <a:lnTo>
                    <a:pt x="8277" y="7440"/>
                  </a:lnTo>
                  <a:lnTo>
                    <a:pt x="8516" y="7052"/>
                  </a:lnTo>
                  <a:lnTo>
                    <a:pt x="8725" y="6693"/>
                  </a:lnTo>
                  <a:lnTo>
                    <a:pt x="8905" y="6275"/>
                  </a:lnTo>
                  <a:lnTo>
                    <a:pt x="9054" y="5857"/>
                  </a:lnTo>
                  <a:lnTo>
                    <a:pt x="9174" y="5408"/>
                  </a:lnTo>
                  <a:lnTo>
                    <a:pt x="9233" y="4960"/>
                  </a:lnTo>
                  <a:lnTo>
                    <a:pt x="9233" y="4512"/>
                  </a:lnTo>
                  <a:lnTo>
                    <a:pt x="9203" y="4034"/>
                  </a:lnTo>
                  <a:lnTo>
                    <a:pt x="9114" y="3586"/>
                  </a:lnTo>
                  <a:lnTo>
                    <a:pt x="8994" y="3167"/>
                  </a:lnTo>
                  <a:lnTo>
                    <a:pt x="8845" y="2749"/>
                  </a:lnTo>
                  <a:lnTo>
                    <a:pt x="8636" y="2361"/>
                  </a:lnTo>
                  <a:lnTo>
                    <a:pt x="8397" y="1972"/>
                  </a:lnTo>
                  <a:lnTo>
                    <a:pt x="8128" y="1644"/>
                  </a:lnTo>
                  <a:lnTo>
                    <a:pt x="7829" y="1315"/>
                  </a:lnTo>
                  <a:lnTo>
                    <a:pt x="7500" y="1016"/>
                  </a:lnTo>
                  <a:lnTo>
                    <a:pt x="7142" y="747"/>
                  </a:lnTo>
                  <a:lnTo>
                    <a:pt x="6753" y="538"/>
                  </a:lnTo>
                  <a:lnTo>
                    <a:pt x="6365" y="359"/>
                  </a:lnTo>
                  <a:lnTo>
                    <a:pt x="5917" y="179"/>
                  </a:lnTo>
                  <a:lnTo>
                    <a:pt x="5498" y="90"/>
                  </a:lnTo>
                  <a:lnTo>
                    <a:pt x="5050" y="30"/>
                  </a:lnTo>
                  <a:lnTo>
                    <a:pt x="457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8794260" y="584762"/>
              <a:ext cx="126189" cy="126189"/>
            </a:xfrm>
            <a:custGeom>
              <a:avLst/>
              <a:gdLst/>
              <a:ahLst/>
              <a:cxnLst/>
              <a:rect l="l" t="t" r="r" b="b"/>
              <a:pathLst>
                <a:path w="10011" h="10011" extrusionOk="0">
                  <a:moveTo>
                    <a:pt x="5020" y="0"/>
                  </a:moveTo>
                  <a:lnTo>
                    <a:pt x="4512" y="30"/>
                  </a:lnTo>
                  <a:lnTo>
                    <a:pt x="4004" y="120"/>
                  </a:lnTo>
                  <a:lnTo>
                    <a:pt x="3526" y="269"/>
                  </a:lnTo>
                  <a:lnTo>
                    <a:pt x="3048" y="449"/>
                  </a:lnTo>
                  <a:lnTo>
                    <a:pt x="2600" y="658"/>
                  </a:lnTo>
                  <a:lnTo>
                    <a:pt x="2182" y="927"/>
                  </a:lnTo>
                  <a:lnTo>
                    <a:pt x="1793" y="1255"/>
                  </a:lnTo>
                  <a:lnTo>
                    <a:pt x="1435" y="1584"/>
                  </a:lnTo>
                  <a:lnTo>
                    <a:pt x="1106" y="1973"/>
                  </a:lnTo>
                  <a:lnTo>
                    <a:pt x="807" y="2361"/>
                  </a:lnTo>
                  <a:lnTo>
                    <a:pt x="568" y="2809"/>
                  </a:lnTo>
                  <a:lnTo>
                    <a:pt x="359" y="3257"/>
                  </a:lnTo>
                  <a:lnTo>
                    <a:pt x="180" y="3736"/>
                  </a:lnTo>
                  <a:lnTo>
                    <a:pt x="60" y="4214"/>
                  </a:lnTo>
                  <a:lnTo>
                    <a:pt x="0" y="4722"/>
                  </a:lnTo>
                  <a:lnTo>
                    <a:pt x="0" y="5230"/>
                  </a:lnTo>
                  <a:lnTo>
                    <a:pt x="60" y="5708"/>
                  </a:lnTo>
                  <a:lnTo>
                    <a:pt x="150" y="6186"/>
                  </a:lnTo>
                  <a:lnTo>
                    <a:pt x="299" y="6664"/>
                  </a:lnTo>
                  <a:lnTo>
                    <a:pt x="479" y="7112"/>
                  </a:lnTo>
                  <a:lnTo>
                    <a:pt x="718" y="7530"/>
                  </a:lnTo>
                  <a:lnTo>
                    <a:pt x="987" y="7919"/>
                  </a:lnTo>
                  <a:lnTo>
                    <a:pt x="1285" y="8307"/>
                  </a:lnTo>
                  <a:lnTo>
                    <a:pt x="1644" y="8636"/>
                  </a:lnTo>
                  <a:lnTo>
                    <a:pt x="2002" y="8965"/>
                  </a:lnTo>
                  <a:lnTo>
                    <a:pt x="2391" y="9233"/>
                  </a:lnTo>
                  <a:lnTo>
                    <a:pt x="2809" y="9473"/>
                  </a:lnTo>
                  <a:lnTo>
                    <a:pt x="3257" y="9682"/>
                  </a:lnTo>
                  <a:lnTo>
                    <a:pt x="3706" y="9831"/>
                  </a:lnTo>
                  <a:lnTo>
                    <a:pt x="4184" y="9951"/>
                  </a:lnTo>
                  <a:lnTo>
                    <a:pt x="4662" y="10010"/>
                  </a:lnTo>
                  <a:lnTo>
                    <a:pt x="5140" y="10010"/>
                  </a:lnTo>
                  <a:lnTo>
                    <a:pt x="5648" y="9980"/>
                  </a:lnTo>
                  <a:lnTo>
                    <a:pt x="6126" y="9891"/>
                  </a:lnTo>
                  <a:lnTo>
                    <a:pt x="6574" y="9741"/>
                  </a:lnTo>
                  <a:lnTo>
                    <a:pt x="7022" y="9562"/>
                  </a:lnTo>
                  <a:lnTo>
                    <a:pt x="7471" y="9353"/>
                  </a:lnTo>
                  <a:lnTo>
                    <a:pt x="7859" y="9084"/>
                  </a:lnTo>
                  <a:lnTo>
                    <a:pt x="8247" y="8785"/>
                  </a:lnTo>
                  <a:lnTo>
                    <a:pt x="8576" y="8457"/>
                  </a:lnTo>
                  <a:lnTo>
                    <a:pt x="8905" y="8098"/>
                  </a:lnTo>
                  <a:lnTo>
                    <a:pt x="9204" y="7710"/>
                  </a:lnTo>
                  <a:lnTo>
                    <a:pt x="9443" y="7291"/>
                  </a:lnTo>
                  <a:lnTo>
                    <a:pt x="9652" y="6843"/>
                  </a:lnTo>
                  <a:lnTo>
                    <a:pt x="9801" y="6395"/>
                  </a:lnTo>
                  <a:lnTo>
                    <a:pt x="9921" y="5917"/>
                  </a:lnTo>
                  <a:lnTo>
                    <a:pt x="10010" y="5439"/>
                  </a:lnTo>
                  <a:lnTo>
                    <a:pt x="10010" y="4961"/>
                  </a:lnTo>
                  <a:lnTo>
                    <a:pt x="9980" y="4453"/>
                  </a:lnTo>
                  <a:lnTo>
                    <a:pt x="9891" y="3975"/>
                  </a:lnTo>
                  <a:lnTo>
                    <a:pt x="9771" y="3526"/>
                  </a:lnTo>
                  <a:lnTo>
                    <a:pt x="9592" y="3078"/>
                  </a:lnTo>
                  <a:lnTo>
                    <a:pt x="9383" y="2630"/>
                  </a:lnTo>
                  <a:lnTo>
                    <a:pt x="9114" y="2242"/>
                  </a:lnTo>
                  <a:lnTo>
                    <a:pt x="8815" y="1853"/>
                  </a:lnTo>
                  <a:lnTo>
                    <a:pt x="8486" y="1494"/>
                  </a:lnTo>
                  <a:lnTo>
                    <a:pt x="8128" y="1166"/>
                  </a:lnTo>
                  <a:lnTo>
                    <a:pt x="7769" y="867"/>
                  </a:lnTo>
                  <a:lnTo>
                    <a:pt x="7351" y="628"/>
                  </a:lnTo>
                  <a:lnTo>
                    <a:pt x="6903" y="419"/>
                  </a:lnTo>
                  <a:lnTo>
                    <a:pt x="6455" y="240"/>
                  </a:lnTo>
                  <a:lnTo>
                    <a:pt x="6006" y="120"/>
                  </a:lnTo>
                  <a:lnTo>
                    <a:pt x="5528" y="30"/>
                  </a:lnTo>
                  <a:lnTo>
                    <a:pt x="502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8794260" y="584762"/>
              <a:ext cx="126189" cy="126189"/>
            </a:xfrm>
            <a:custGeom>
              <a:avLst/>
              <a:gdLst/>
              <a:ahLst/>
              <a:cxnLst/>
              <a:rect l="l" t="t" r="r" b="b"/>
              <a:pathLst>
                <a:path w="10011" h="10011" extrusionOk="0">
                  <a:moveTo>
                    <a:pt x="5020" y="0"/>
                  </a:moveTo>
                  <a:lnTo>
                    <a:pt x="4512" y="30"/>
                  </a:lnTo>
                  <a:lnTo>
                    <a:pt x="4004" y="120"/>
                  </a:lnTo>
                  <a:lnTo>
                    <a:pt x="3526" y="269"/>
                  </a:lnTo>
                  <a:lnTo>
                    <a:pt x="3048" y="449"/>
                  </a:lnTo>
                  <a:lnTo>
                    <a:pt x="2600" y="658"/>
                  </a:lnTo>
                  <a:lnTo>
                    <a:pt x="2182" y="927"/>
                  </a:lnTo>
                  <a:lnTo>
                    <a:pt x="1793" y="1255"/>
                  </a:lnTo>
                  <a:lnTo>
                    <a:pt x="1435" y="1584"/>
                  </a:lnTo>
                  <a:lnTo>
                    <a:pt x="1106" y="1973"/>
                  </a:lnTo>
                  <a:lnTo>
                    <a:pt x="807" y="2361"/>
                  </a:lnTo>
                  <a:lnTo>
                    <a:pt x="568" y="2809"/>
                  </a:lnTo>
                  <a:lnTo>
                    <a:pt x="359" y="3257"/>
                  </a:lnTo>
                  <a:lnTo>
                    <a:pt x="180" y="3736"/>
                  </a:lnTo>
                  <a:lnTo>
                    <a:pt x="60" y="4214"/>
                  </a:lnTo>
                  <a:lnTo>
                    <a:pt x="0" y="4722"/>
                  </a:lnTo>
                  <a:lnTo>
                    <a:pt x="0" y="5230"/>
                  </a:lnTo>
                  <a:lnTo>
                    <a:pt x="60" y="5708"/>
                  </a:lnTo>
                  <a:lnTo>
                    <a:pt x="150" y="6186"/>
                  </a:lnTo>
                  <a:lnTo>
                    <a:pt x="299" y="6664"/>
                  </a:lnTo>
                  <a:lnTo>
                    <a:pt x="479" y="7112"/>
                  </a:lnTo>
                  <a:lnTo>
                    <a:pt x="718" y="7530"/>
                  </a:lnTo>
                  <a:lnTo>
                    <a:pt x="987" y="7919"/>
                  </a:lnTo>
                  <a:lnTo>
                    <a:pt x="1285" y="8307"/>
                  </a:lnTo>
                  <a:lnTo>
                    <a:pt x="1644" y="8636"/>
                  </a:lnTo>
                  <a:lnTo>
                    <a:pt x="2002" y="8965"/>
                  </a:lnTo>
                  <a:lnTo>
                    <a:pt x="2391" y="9233"/>
                  </a:lnTo>
                  <a:lnTo>
                    <a:pt x="2809" y="9473"/>
                  </a:lnTo>
                  <a:lnTo>
                    <a:pt x="3257" y="9682"/>
                  </a:lnTo>
                  <a:lnTo>
                    <a:pt x="3706" y="9831"/>
                  </a:lnTo>
                  <a:lnTo>
                    <a:pt x="4184" y="9951"/>
                  </a:lnTo>
                  <a:lnTo>
                    <a:pt x="4662" y="10010"/>
                  </a:lnTo>
                  <a:lnTo>
                    <a:pt x="5140" y="10010"/>
                  </a:lnTo>
                  <a:lnTo>
                    <a:pt x="5648" y="9980"/>
                  </a:lnTo>
                  <a:lnTo>
                    <a:pt x="6126" y="9891"/>
                  </a:lnTo>
                  <a:lnTo>
                    <a:pt x="6574" y="9741"/>
                  </a:lnTo>
                  <a:lnTo>
                    <a:pt x="7022" y="9562"/>
                  </a:lnTo>
                  <a:lnTo>
                    <a:pt x="7471" y="9353"/>
                  </a:lnTo>
                  <a:lnTo>
                    <a:pt x="7859" y="9084"/>
                  </a:lnTo>
                  <a:lnTo>
                    <a:pt x="8247" y="8785"/>
                  </a:lnTo>
                  <a:lnTo>
                    <a:pt x="8576" y="8457"/>
                  </a:lnTo>
                  <a:lnTo>
                    <a:pt x="8905" y="8098"/>
                  </a:lnTo>
                  <a:lnTo>
                    <a:pt x="9204" y="7710"/>
                  </a:lnTo>
                  <a:lnTo>
                    <a:pt x="9443" y="7291"/>
                  </a:lnTo>
                  <a:lnTo>
                    <a:pt x="9652" y="6843"/>
                  </a:lnTo>
                  <a:lnTo>
                    <a:pt x="9801" y="6395"/>
                  </a:lnTo>
                  <a:lnTo>
                    <a:pt x="9921" y="5917"/>
                  </a:lnTo>
                  <a:lnTo>
                    <a:pt x="10010" y="5439"/>
                  </a:lnTo>
                  <a:lnTo>
                    <a:pt x="10010" y="4961"/>
                  </a:lnTo>
                  <a:lnTo>
                    <a:pt x="9980" y="4453"/>
                  </a:lnTo>
                  <a:lnTo>
                    <a:pt x="9891" y="3975"/>
                  </a:lnTo>
                  <a:lnTo>
                    <a:pt x="9771" y="3526"/>
                  </a:lnTo>
                  <a:lnTo>
                    <a:pt x="9592" y="3078"/>
                  </a:lnTo>
                  <a:lnTo>
                    <a:pt x="9383" y="2630"/>
                  </a:lnTo>
                  <a:lnTo>
                    <a:pt x="9114" y="2242"/>
                  </a:lnTo>
                  <a:lnTo>
                    <a:pt x="8815" y="1853"/>
                  </a:lnTo>
                  <a:lnTo>
                    <a:pt x="8486" y="1494"/>
                  </a:lnTo>
                  <a:lnTo>
                    <a:pt x="8128" y="1166"/>
                  </a:lnTo>
                  <a:lnTo>
                    <a:pt x="7769" y="867"/>
                  </a:lnTo>
                  <a:lnTo>
                    <a:pt x="7351" y="628"/>
                  </a:lnTo>
                  <a:lnTo>
                    <a:pt x="6903" y="419"/>
                  </a:lnTo>
                  <a:lnTo>
                    <a:pt x="6455" y="240"/>
                  </a:lnTo>
                  <a:lnTo>
                    <a:pt x="6006" y="120"/>
                  </a:lnTo>
                  <a:lnTo>
                    <a:pt x="5528" y="30"/>
                  </a:lnTo>
                  <a:lnTo>
                    <a:pt x="502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8342674" y="606984"/>
              <a:ext cx="53117" cy="67802"/>
            </a:xfrm>
            <a:custGeom>
              <a:avLst/>
              <a:gdLst/>
              <a:ahLst/>
              <a:cxnLst/>
              <a:rect l="l" t="t" r="r" b="b"/>
              <a:pathLst>
                <a:path w="4214" h="5379" extrusionOk="0">
                  <a:moveTo>
                    <a:pt x="2331" y="0"/>
                  </a:moveTo>
                  <a:lnTo>
                    <a:pt x="1883" y="508"/>
                  </a:lnTo>
                  <a:lnTo>
                    <a:pt x="1464" y="957"/>
                  </a:lnTo>
                  <a:lnTo>
                    <a:pt x="687" y="1763"/>
                  </a:lnTo>
                  <a:lnTo>
                    <a:pt x="389" y="2092"/>
                  </a:lnTo>
                  <a:lnTo>
                    <a:pt x="150" y="2421"/>
                  </a:lnTo>
                  <a:lnTo>
                    <a:pt x="60" y="2540"/>
                  </a:lnTo>
                  <a:lnTo>
                    <a:pt x="0" y="2690"/>
                  </a:lnTo>
                  <a:lnTo>
                    <a:pt x="0" y="2839"/>
                  </a:lnTo>
                  <a:lnTo>
                    <a:pt x="0" y="2959"/>
                  </a:lnTo>
                  <a:lnTo>
                    <a:pt x="30" y="3138"/>
                  </a:lnTo>
                  <a:lnTo>
                    <a:pt x="60" y="3317"/>
                  </a:lnTo>
                  <a:lnTo>
                    <a:pt x="239" y="3676"/>
                  </a:lnTo>
                  <a:lnTo>
                    <a:pt x="448" y="4034"/>
                  </a:lnTo>
                  <a:lnTo>
                    <a:pt x="717" y="4393"/>
                  </a:lnTo>
                  <a:lnTo>
                    <a:pt x="1016" y="4721"/>
                  </a:lnTo>
                  <a:lnTo>
                    <a:pt x="1345" y="4990"/>
                  </a:lnTo>
                  <a:lnTo>
                    <a:pt x="1673" y="5229"/>
                  </a:lnTo>
                  <a:lnTo>
                    <a:pt x="2002" y="5379"/>
                  </a:lnTo>
                  <a:lnTo>
                    <a:pt x="2241" y="5379"/>
                  </a:lnTo>
                  <a:lnTo>
                    <a:pt x="2391" y="5319"/>
                  </a:lnTo>
                  <a:lnTo>
                    <a:pt x="2570" y="5259"/>
                  </a:lnTo>
                  <a:lnTo>
                    <a:pt x="2899" y="5050"/>
                  </a:lnTo>
                  <a:lnTo>
                    <a:pt x="3257" y="4781"/>
                  </a:lnTo>
                  <a:lnTo>
                    <a:pt x="3616" y="4482"/>
                  </a:lnTo>
                  <a:lnTo>
                    <a:pt x="3885" y="4124"/>
                  </a:lnTo>
                  <a:lnTo>
                    <a:pt x="4004" y="3974"/>
                  </a:lnTo>
                  <a:lnTo>
                    <a:pt x="4094" y="3825"/>
                  </a:lnTo>
                  <a:lnTo>
                    <a:pt x="4154" y="3646"/>
                  </a:lnTo>
                  <a:lnTo>
                    <a:pt x="4183" y="3526"/>
                  </a:lnTo>
                  <a:lnTo>
                    <a:pt x="4213" y="3347"/>
                  </a:lnTo>
                  <a:lnTo>
                    <a:pt x="4183" y="3168"/>
                  </a:lnTo>
                  <a:lnTo>
                    <a:pt x="4154" y="2988"/>
                  </a:lnTo>
                  <a:lnTo>
                    <a:pt x="4064" y="2809"/>
                  </a:lnTo>
                  <a:lnTo>
                    <a:pt x="3885" y="2451"/>
                  </a:lnTo>
                  <a:lnTo>
                    <a:pt x="3646" y="2032"/>
                  </a:lnTo>
                  <a:lnTo>
                    <a:pt x="3048" y="1106"/>
                  </a:lnTo>
                  <a:lnTo>
                    <a:pt x="2689" y="568"/>
                  </a:lnTo>
                  <a:lnTo>
                    <a:pt x="233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8342674" y="606984"/>
              <a:ext cx="53117" cy="67802"/>
            </a:xfrm>
            <a:custGeom>
              <a:avLst/>
              <a:gdLst/>
              <a:ahLst/>
              <a:cxnLst/>
              <a:rect l="l" t="t" r="r" b="b"/>
              <a:pathLst>
                <a:path w="4214" h="5379" extrusionOk="0">
                  <a:moveTo>
                    <a:pt x="2331" y="0"/>
                  </a:moveTo>
                  <a:lnTo>
                    <a:pt x="1883" y="508"/>
                  </a:lnTo>
                  <a:lnTo>
                    <a:pt x="1464" y="957"/>
                  </a:lnTo>
                  <a:lnTo>
                    <a:pt x="687" y="1763"/>
                  </a:lnTo>
                  <a:lnTo>
                    <a:pt x="389" y="2092"/>
                  </a:lnTo>
                  <a:lnTo>
                    <a:pt x="150" y="2421"/>
                  </a:lnTo>
                  <a:lnTo>
                    <a:pt x="60" y="2540"/>
                  </a:lnTo>
                  <a:lnTo>
                    <a:pt x="0" y="2690"/>
                  </a:lnTo>
                  <a:lnTo>
                    <a:pt x="0" y="2839"/>
                  </a:lnTo>
                  <a:lnTo>
                    <a:pt x="0" y="2959"/>
                  </a:lnTo>
                  <a:lnTo>
                    <a:pt x="30" y="3138"/>
                  </a:lnTo>
                  <a:lnTo>
                    <a:pt x="60" y="3317"/>
                  </a:lnTo>
                  <a:lnTo>
                    <a:pt x="239" y="3676"/>
                  </a:lnTo>
                  <a:lnTo>
                    <a:pt x="448" y="4034"/>
                  </a:lnTo>
                  <a:lnTo>
                    <a:pt x="717" y="4393"/>
                  </a:lnTo>
                  <a:lnTo>
                    <a:pt x="1016" y="4721"/>
                  </a:lnTo>
                  <a:lnTo>
                    <a:pt x="1345" y="4990"/>
                  </a:lnTo>
                  <a:lnTo>
                    <a:pt x="1673" y="5229"/>
                  </a:lnTo>
                  <a:lnTo>
                    <a:pt x="2002" y="5379"/>
                  </a:lnTo>
                  <a:lnTo>
                    <a:pt x="2241" y="5379"/>
                  </a:lnTo>
                  <a:lnTo>
                    <a:pt x="2391" y="5319"/>
                  </a:lnTo>
                  <a:lnTo>
                    <a:pt x="2570" y="5259"/>
                  </a:lnTo>
                  <a:lnTo>
                    <a:pt x="2899" y="5050"/>
                  </a:lnTo>
                  <a:lnTo>
                    <a:pt x="3257" y="4781"/>
                  </a:lnTo>
                  <a:lnTo>
                    <a:pt x="3616" y="4482"/>
                  </a:lnTo>
                  <a:lnTo>
                    <a:pt x="3885" y="4124"/>
                  </a:lnTo>
                  <a:lnTo>
                    <a:pt x="4004" y="3974"/>
                  </a:lnTo>
                  <a:lnTo>
                    <a:pt x="4094" y="3825"/>
                  </a:lnTo>
                  <a:lnTo>
                    <a:pt x="4154" y="3646"/>
                  </a:lnTo>
                  <a:lnTo>
                    <a:pt x="4183" y="3526"/>
                  </a:lnTo>
                  <a:lnTo>
                    <a:pt x="4213" y="3347"/>
                  </a:lnTo>
                  <a:lnTo>
                    <a:pt x="4183" y="3168"/>
                  </a:lnTo>
                  <a:lnTo>
                    <a:pt x="4154" y="2988"/>
                  </a:lnTo>
                  <a:lnTo>
                    <a:pt x="4064" y="2809"/>
                  </a:lnTo>
                  <a:lnTo>
                    <a:pt x="3885" y="2451"/>
                  </a:lnTo>
                  <a:lnTo>
                    <a:pt x="3646" y="2032"/>
                  </a:lnTo>
                  <a:lnTo>
                    <a:pt x="3048" y="1106"/>
                  </a:lnTo>
                  <a:lnTo>
                    <a:pt x="2689" y="568"/>
                  </a:lnTo>
                  <a:lnTo>
                    <a:pt x="233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8944915" y="625816"/>
              <a:ext cx="131458" cy="131836"/>
            </a:xfrm>
            <a:custGeom>
              <a:avLst/>
              <a:gdLst/>
              <a:ahLst/>
              <a:cxnLst/>
              <a:rect l="l" t="t" r="r" b="b"/>
              <a:pathLst>
                <a:path w="10429" h="10459" extrusionOk="0">
                  <a:moveTo>
                    <a:pt x="5469" y="0"/>
                  </a:moveTo>
                  <a:lnTo>
                    <a:pt x="4931" y="30"/>
                  </a:lnTo>
                  <a:lnTo>
                    <a:pt x="4393" y="60"/>
                  </a:lnTo>
                  <a:lnTo>
                    <a:pt x="3885" y="180"/>
                  </a:lnTo>
                  <a:lnTo>
                    <a:pt x="3377" y="329"/>
                  </a:lnTo>
                  <a:lnTo>
                    <a:pt x="2899" y="538"/>
                  </a:lnTo>
                  <a:lnTo>
                    <a:pt x="2451" y="777"/>
                  </a:lnTo>
                  <a:lnTo>
                    <a:pt x="2032" y="1076"/>
                  </a:lnTo>
                  <a:lnTo>
                    <a:pt x="1644" y="1405"/>
                  </a:lnTo>
                  <a:lnTo>
                    <a:pt x="1285" y="1763"/>
                  </a:lnTo>
                  <a:lnTo>
                    <a:pt x="987" y="2152"/>
                  </a:lnTo>
                  <a:lnTo>
                    <a:pt x="688" y="2570"/>
                  </a:lnTo>
                  <a:lnTo>
                    <a:pt x="449" y="3048"/>
                  </a:lnTo>
                  <a:lnTo>
                    <a:pt x="269" y="3526"/>
                  </a:lnTo>
                  <a:lnTo>
                    <a:pt x="120" y="4034"/>
                  </a:lnTo>
                  <a:lnTo>
                    <a:pt x="30" y="4542"/>
                  </a:lnTo>
                  <a:lnTo>
                    <a:pt x="1" y="5110"/>
                  </a:lnTo>
                  <a:lnTo>
                    <a:pt x="1" y="5618"/>
                  </a:lnTo>
                  <a:lnTo>
                    <a:pt x="60" y="6126"/>
                  </a:lnTo>
                  <a:lnTo>
                    <a:pt x="180" y="6634"/>
                  </a:lnTo>
                  <a:lnTo>
                    <a:pt x="329" y="7112"/>
                  </a:lnTo>
                  <a:lnTo>
                    <a:pt x="538" y="7560"/>
                  </a:lnTo>
                  <a:lnTo>
                    <a:pt x="777" y="8008"/>
                  </a:lnTo>
                  <a:lnTo>
                    <a:pt x="1046" y="8397"/>
                  </a:lnTo>
                  <a:lnTo>
                    <a:pt x="1375" y="8785"/>
                  </a:lnTo>
                  <a:lnTo>
                    <a:pt x="1734" y="9114"/>
                  </a:lnTo>
                  <a:lnTo>
                    <a:pt x="2092" y="9443"/>
                  </a:lnTo>
                  <a:lnTo>
                    <a:pt x="2511" y="9712"/>
                  </a:lnTo>
                  <a:lnTo>
                    <a:pt x="2959" y="9951"/>
                  </a:lnTo>
                  <a:lnTo>
                    <a:pt x="3407" y="10130"/>
                  </a:lnTo>
                  <a:lnTo>
                    <a:pt x="3915" y="10279"/>
                  </a:lnTo>
                  <a:lnTo>
                    <a:pt x="4393" y="10399"/>
                  </a:lnTo>
                  <a:lnTo>
                    <a:pt x="4931" y="10459"/>
                  </a:lnTo>
                  <a:lnTo>
                    <a:pt x="5469" y="10429"/>
                  </a:lnTo>
                  <a:lnTo>
                    <a:pt x="6006" y="10399"/>
                  </a:lnTo>
                  <a:lnTo>
                    <a:pt x="6514" y="10279"/>
                  </a:lnTo>
                  <a:lnTo>
                    <a:pt x="7022" y="10130"/>
                  </a:lnTo>
                  <a:lnTo>
                    <a:pt x="7500" y="9921"/>
                  </a:lnTo>
                  <a:lnTo>
                    <a:pt x="7949" y="9682"/>
                  </a:lnTo>
                  <a:lnTo>
                    <a:pt x="8367" y="9383"/>
                  </a:lnTo>
                  <a:lnTo>
                    <a:pt x="8755" y="9054"/>
                  </a:lnTo>
                  <a:lnTo>
                    <a:pt x="9114" y="8696"/>
                  </a:lnTo>
                  <a:lnTo>
                    <a:pt x="9443" y="8307"/>
                  </a:lnTo>
                  <a:lnTo>
                    <a:pt x="9712" y="7889"/>
                  </a:lnTo>
                  <a:lnTo>
                    <a:pt x="9951" y="7411"/>
                  </a:lnTo>
                  <a:lnTo>
                    <a:pt x="10130" y="6933"/>
                  </a:lnTo>
                  <a:lnTo>
                    <a:pt x="10279" y="6425"/>
                  </a:lnTo>
                  <a:lnTo>
                    <a:pt x="10369" y="5917"/>
                  </a:lnTo>
                  <a:lnTo>
                    <a:pt x="10429" y="5349"/>
                  </a:lnTo>
                  <a:lnTo>
                    <a:pt x="10399" y="4841"/>
                  </a:lnTo>
                  <a:lnTo>
                    <a:pt x="10339" y="4333"/>
                  </a:lnTo>
                  <a:lnTo>
                    <a:pt x="10220" y="3825"/>
                  </a:lnTo>
                  <a:lnTo>
                    <a:pt x="10070" y="3347"/>
                  </a:lnTo>
                  <a:lnTo>
                    <a:pt x="9861" y="2899"/>
                  </a:lnTo>
                  <a:lnTo>
                    <a:pt x="9622" y="2451"/>
                  </a:lnTo>
                  <a:lnTo>
                    <a:pt x="9353" y="2062"/>
                  </a:lnTo>
                  <a:lnTo>
                    <a:pt x="9024" y="1674"/>
                  </a:lnTo>
                  <a:lnTo>
                    <a:pt x="8696" y="1345"/>
                  </a:lnTo>
                  <a:lnTo>
                    <a:pt x="8307" y="1016"/>
                  </a:lnTo>
                  <a:lnTo>
                    <a:pt x="7889" y="747"/>
                  </a:lnTo>
                  <a:lnTo>
                    <a:pt x="7441" y="508"/>
                  </a:lnTo>
                  <a:lnTo>
                    <a:pt x="6993" y="329"/>
                  </a:lnTo>
                  <a:lnTo>
                    <a:pt x="6514" y="180"/>
                  </a:lnTo>
                  <a:lnTo>
                    <a:pt x="6006" y="60"/>
                  </a:lnTo>
                  <a:lnTo>
                    <a:pt x="5469"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8944915" y="625816"/>
              <a:ext cx="131458" cy="131836"/>
            </a:xfrm>
            <a:custGeom>
              <a:avLst/>
              <a:gdLst/>
              <a:ahLst/>
              <a:cxnLst/>
              <a:rect l="l" t="t" r="r" b="b"/>
              <a:pathLst>
                <a:path w="10429" h="10459" extrusionOk="0">
                  <a:moveTo>
                    <a:pt x="5469" y="0"/>
                  </a:moveTo>
                  <a:lnTo>
                    <a:pt x="4931" y="30"/>
                  </a:lnTo>
                  <a:lnTo>
                    <a:pt x="4393" y="60"/>
                  </a:lnTo>
                  <a:lnTo>
                    <a:pt x="3885" y="180"/>
                  </a:lnTo>
                  <a:lnTo>
                    <a:pt x="3377" y="329"/>
                  </a:lnTo>
                  <a:lnTo>
                    <a:pt x="2899" y="538"/>
                  </a:lnTo>
                  <a:lnTo>
                    <a:pt x="2451" y="777"/>
                  </a:lnTo>
                  <a:lnTo>
                    <a:pt x="2032" y="1076"/>
                  </a:lnTo>
                  <a:lnTo>
                    <a:pt x="1644" y="1405"/>
                  </a:lnTo>
                  <a:lnTo>
                    <a:pt x="1285" y="1763"/>
                  </a:lnTo>
                  <a:lnTo>
                    <a:pt x="987" y="2152"/>
                  </a:lnTo>
                  <a:lnTo>
                    <a:pt x="688" y="2570"/>
                  </a:lnTo>
                  <a:lnTo>
                    <a:pt x="449" y="3048"/>
                  </a:lnTo>
                  <a:lnTo>
                    <a:pt x="269" y="3526"/>
                  </a:lnTo>
                  <a:lnTo>
                    <a:pt x="120" y="4034"/>
                  </a:lnTo>
                  <a:lnTo>
                    <a:pt x="30" y="4542"/>
                  </a:lnTo>
                  <a:lnTo>
                    <a:pt x="1" y="5110"/>
                  </a:lnTo>
                  <a:lnTo>
                    <a:pt x="1" y="5618"/>
                  </a:lnTo>
                  <a:lnTo>
                    <a:pt x="60" y="6126"/>
                  </a:lnTo>
                  <a:lnTo>
                    <a:pt x="180" y="6634"/>
                  </a:lnTo>
                  <a:lnTo>
                    <a:pt x="329" y="7112"/>
                  </a:lnTo>
                  <a:lnTo>
                    <a:pt x="538" y="7560"/>
                  </a:lnTo>
                  <a:lnTo>
                    <a:pt x="777" y="8008"/>
                  </a:lnTo>
                  <a:lnTo>
                    <a:pt x="1046" y="8397"/>
                  </a:lnTo>
                  <a:lnTo>
                    <a:pt x="1375" y="8785"/>
                  </a:lnTo>
                  <a:lnTo>
                    <a:pt x="1734" y="9114"/>
                  </a:lnTo>
                  <a:lnTo>
                    <a:pt x="2092" y="9443"/>
                  </a:lnTo>
                  <a:lnTo>
                    <a:pt x="2511" y="9712"/>
                  </a:lnTo>
                  <a:lnTo>
                    <a:pt x="2959" y="9951"/>
                  </a:lnTo>
                  <a:lnTo>
                    <a:pt x="3407" y="10130"/>
                  </a:lnTo>
                  <a:lnTo>
                    <a:pt x="3915" y="10279"/>
                  </a:lnTo>
                  <a:lnTo>
                    <a:pt x="4393" y="10399"/>
                  </a:lnTo>
                  <a:lnTo>
                    <a:pt x="4931" y="10459"/>
                  </a:lnTo>
                  <a:lnTo>
                    <a:pt x="5469" y="10429"/>
                  </a:lnTo>
                  <a:lnTo>
                    <a:pt x="6006" y="10399"/>
                  </a:lnTo>
                  <a:lnTo>
                    <a:pt x="6514" y="10279"/>
                  </a:lnTo>
                  <a:lnTo>
                    <a:pt x="7022" y="10130"/>
                  </a:lnTo>
                  <a:lnTo>
                    <a:pt x="7500" y="9921"/>
                  </a:lnTo>
                  <a:lnTo>
                    <a:pt x="7949" y="9682"/>
                  </a:lnTo>
                  <a:lnTo>
                    <a:pt x="8367" y="9383"/>
                  </a:lnTo>
                  <a:lnTo>
                    <a:pt x="8755" y="9054"/>
                  </a:lnTo>
                  <a:lnTo>
                    <a:pt x="9114" y="8696"/>
                  </a:lnTo>
                  <a:lnTo>
                    <a:pt x="9443" y="8307"/>
                  </a:lnTo>
                  <a:lnTo>
                    <a:pt x="9712" y="7889"/>
                  </a:lnTo>
                  <a:lnTo>
                    <a:pt x="9951" y="7411"/>
                  </a:lnTo>
                  <a:lnTo>
                    <a:pt x="10130" y="6933"/>
                  </a:lnTo>
                  <a:lnTo>
                    <a:pt x="10279" y="6425"/>
                  </a:lnTo>
                  <a:lnTo>
                    <a:pt x="10369" y="5917"/>
                  </a:lnTo>
                  <a:lnTo>
                    <a:pt x="10429" y="5349"/>
                  </a:lnTo>
                  <a:lnTo>
                    <a:pt x="10399" y="4841"/>
                  </a:lnTo>
                  <a:lnTo>
                    <a:pt x="10339" y="4333"/>
                  </a:lnTo>
                  <a:lnTo>
                    <a:pt x="10220" y="3825"/>
                  </a:lnTo>
                  <a:lnTo>
                    <a:pt x="10070" y="3347"/>
                  </a:lnTo>
                  <a:lnTo>
                    <a:pt x="9861" y="2899"/>
                  </a:lnTo>
                  <a:lnTo>
                    <a:pt x="9622" y="2451"/>
                  </a:lnTo>
                  <a:lnTo>
                    <a:pt x="9353" y="2062"/>
                  </a:lnTo>
                  <a:lnTo>
                    <a:pt x="9024" y="1674"/>
                  </a:lnTo>
                  <a:lnTo>
                    <a:pt x="8696" y="1345"/>
                  </a:lnTo>
                  <a:lnTo>
                    <a:pt x="8307" y="1016"/>
                  </a:lnTo>
                  <a:lnTo>
                    <a:pt x="7889" y="747"/>
                  </a:lnTo>
                  <a:lnTo>
                    <a:pt x="7441" y="508"/>
                  </a:lnTo>
                  <a:lnTo>
                    <a:pt x="6993" y="329"/>
                  </a:lnTo>
                  <a:lnTo>
                    <a:pt x="6514" y="180"/>
                  </a:lnTo>
                  <a:lnTo>
                    <a:pt x="6006" y="60"/>
                  </a:lnTo>
                  <a:lnTo>
                    <a:pt x="5469"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8481278" y="650673"/>
              <a:ext cx="81743" cy="89659"/>
            </a:xfrm>
            <a:custGeom>
              <a:avLst/>
              <a:gdLst/>
              <a:ahLst/>
              <a:cxnLst/>
              <a:rect l="l" t="t" r="r" b="b"/>
              <a:pathLst>
                <a:path w="6485" h="7113" extrusionOk="0">
                  <a:moveTo>
                    <a:pt x="2659" y="1"/>
                  </a:moveTo>
                  <a:lnTo>
                    <a:pt x="2301" y="479"/>
                  </a:lnTo>
                  <a:lnTo>
                    <a:pt x="1883" y="927"/>
                  </a:lnTo>
                  <a:lnTo>
                    <a:pt x="1106" y="1853"/>
                  </a:lnTo>
                  <a:lnTo>
                    <a:pt x="717" y="2331"/>
                  </a:lnTo>
                  <a:lnTo>
                    <a:pt x="418" y="2779"/>
                  </a:lnTo>
                  <a:lnTo>
                    <a:pt x="299" y="3048"/>
                  </a:lnTo>
                  <a:lnTo>
                    <a:pt x="179" y="3287"/>
                  </a:lnTo>
                  <a:lnTo>
                    <a:pt x="90" y="3526"/>
                  </a:lnTo>
                  <a:lnTo>
                    <a:pt x="30" y="3795"/>
                  </a:lnTo>
                  <a:lnTo>
                    <a:pt x="0" y="4124"/>
                  </a:lnTo>
                  <a:lnTo>
                    <a:pt x="0" y="4483"/>
                  </a:lnTo>
                  <a:lnTo>
                    <a:pt x="30" y="4811"/>
                  </a:lnTo>
                  <a:lnTo>
                    <a:pt x="90" y="5110"/>
                  </a:lnTo>
                  <a:lnTo>
                    <a:pt x="209" y="5409"/>
                  </a:lnTo>
                  <a:lnTo>
                    <a:pt x="359" y="5678"/>
                  </a:lnTo>
                  <a:lnTo>
                    <a:pt x="538" y="5917"/>
                  </a:lnTo>
                  <a:lnTo>
                    <a:pt x="717" y="6156"/>
                  </a:lnTo>
                  <a:lnTo>
                    <a:pt x="956" y="6365"/>
                  </a:lnTo>
                  <a:lnTo>
                    <a:pt x="1225" y="6544"/>
                  </a:lnTo>
                  <a:lnTo>
                    <a:pt x="1494" y="6724"/>
                  </a:lnTo>
                  <a:lnTo>
                    <a:pt x="1793" y="6843"/>
                  </a:lnTo>
                  <a:lnTo>
                    <a:pt x="2122" y="6963"/>
                  </a:lnTo>
                  <a:lnTo>
                    <a:pt x="2450" y="7052"/>
                  </a:lnTo>
                  <a:lnTo>
                    <a:pt x="2809" y="7082"/>
                  </a:lnTo>
                  <a:lnTo>
                    <a:pt x="3167" y="7112"/>
                  </a:lnTo>
                  <a:lnTo>
                    <a:pt x="3526" y="7112"/>
                  </a:lnTo>
                  <a:lnTo>
                    <a:pt x="3884" y="7082"/>
                  </a:lnTo>
                  <a:lnTo>
                    <a:pt x="4243" y="7022"/>
                  </a:lnTo>
                  <a:lnTo>
                    <a:pt x="4572" y="6903"/>
                  </a:lnTo>
                  <a:lnTo>
                    <a:pt x="4871" y="6783"/>
                  </a:lnTo>
                  <a:lnTo>
                    <a:pt x="5139" y="6634"/>
                  </a:lnTo>
                  <a:lnTo>
                    <a:pt x="5408" y="6455"/>
                  </a:lnTo>
                  <a:lnTo>
                    <a:pt x="5647" y="6275"/>
                  </a:lnTo>
                  <a:lnTo>
                    <a:pt x="5857" y="6036"/>
                  </a:lnTo>
                  <a:lnTo>
                    <a:pt x="6036" y="5797"/>
                  </a:lnTo>
                  <a:lnTo>
                    <a:pt x="6185" y="5528"/>
                  </a:lnTo>
                  <a:lnTo>
                    <a:pt x="6305" y="5230"/>
                  </a:lnTo>
                  <a:lnTo>
                    <a:pt x="6394" y="4931"/>
                  </a:lnTo>
                  <a:lnTo>
                    <a:pt x="6454" y="4602"/>
                  </a:lnTo>
                  <a:lnTo>
                    <a:pt x="6484" y="4273"/>
                  </a:lnTo>
                  <a:lnTo>
                    <a:pt x="6454" y="3915"/>
                  </a:lnTo>
                  <a:lnTo>
                    <a:pt x="6394" y="3676"/>
                  </a:lnTo>
                  <a:lnTo>
                    <a:pt x="6335" y="3407"/>
                  </a:lnTo>
                  <a:lnTo>
                    <a:pt x="6215" y="3168"/>
                  </a:lnTo>
                  <a:lnTo>
                    <a:pt x="6096" y="2929"/>
                  </a:lnTo>
                  <a:lnTo>
                    <a:pt x="5827" y="2421"/>
                  </a:lnTo>
                  <a:lnTo>
                    <a:pt x="5468" y="1943"/>
                  </a:lnTo>
                  <a:lnTo>
                    <a:pt x="4721" y="987"/>
                  </a:lnTo>
                  <a:lnTo>
                    <a:pt x="4333" y="508"/>
                  </a:lnTo>
                  <a:lnTo>
                    <a:pt x="4004" y="30"/>
                  </a:lnTo>
                  <a:lnTo>
                    <a:pt x="265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8481278" y="650673"/>
              <a:ext cx="81743" cy="89659"/>
            </a:xfrm>
            <a:custGeom>
              <a:avLst/>
              <a:gdLst/>
              <a:ahLst/>
              <a:cxnLst/>
              <a:rect l="l" t="t" r="r" b="b"/>
              <a:pathLst>
                <a:path w="6485" h="7113" extrusionOk="0">
                  <a:moveTo>
                    <a:pt x="2659" y="1"/>
                  </a:moveTo>
                  <a:lnTo>
                    <a:pt x="2301" y="479"/>
                  </a:lnTo>
                  <a:lnTo>
                    <a:pt x="1883" y="927"/>
                  </a:lnTo>
                  <a:lnTo>
                    <a:pt x="1106" y="1853"/>
                  </a:lnTo>
                  <a:lnTo>
                    <a:pt x="717" y="2331"/>
                  </a:lnTo>
                  <a:lnTo>
                    <a:pt x="418" y="2779"/>
                  </a:lnTo>
                  <a:lnTo>
                    <a:pt x="299" y="3048"/>
                  </a:lnTo>
                  <a:lnTo>
                    <a:pt x="179" y="3287"/>
                  </a:lnTo>
                  <a:lnTo>
                    <a:pt x="90" y="3526"/>
                  </a:lnTo>
                  <a:lnTo>
                    <a:pt x="30" y="3795"/>
                  </a:lnTo>
                  <a:lnTo>
                    <a:pt x="0" y="4124"/>
                  </a:lnTo>
                  <a:lnTo>
                    <a:pt x="0" y="4483"/>
                  </a:lnTo>
                  <a:lnTo>
                    <a:pt x="30" y="4811"/>
                  </a:lnTo>
                  <a:lnTo>
                    <a:pt x="90" y="5110"/>
                  </a:lnTo>
                  <a:lnTo>
                    <a:pt x="209" y="5409"/>
                  </a:lnTo>
                  <a:lnTo>
                    <a:pt x="359" y="5678"/>
                  </a:lnTo>
                  <a:lnTo>
                    <a:pt x="538" y="5917"/>
                  </a:lnTo>
                  <a:lnTo>
                    <a:pt x="717" y="6156"/>
                  </a:lnTo>
                  <a:lnTo>
                    <a:pt x="956" y="6365"/>
                  </a:lnTo>
                  <a:lnTo>
                    <a:pt x="1225" y="6544"/>
                  </a:lnTo>
                  <a:lnTo>
                    <a:pt x="1494" y="6724"/>
                  </a:lnTo>
                  <a:lnTo>
                    <a:pt x="1793" y="6843"/>
                  </a:lnTo>
                  <a:lnTo>
                    <a:pt x="2122" y="6963"/>
                  </a:lnTo>
                  <a:lnTo>
                    <a:pt x="2450" y="7052"/>
                  </a:lnTo>
                  <a:lnTo>
                    <a:pt x="2809" y="7082"/>
                  </a:lnTo>
                  <a:lnTo>
                    <a:pt x="3167" y="7112"/>
                  </a:lnTo>
                  <a:lnTo>
                    <a:pt x="3526" y="7112"/>
                  </a:lnTo>
                  <a:lnTo>
                    <a:pt x="3884" y="7082"/>
                  </a:lnTo>
                  <a:lnTo>
                    <a:pt x="4243" y="7022"/>
                  </a:lnTo>
                  <a:lnTo>
                    <a:pt x="4572" y="6903"/>
                  </a:lnTo>
                  <a:lnTo>
                    <a:pt x="4871" y="6783"/>
                  </a:lnTo>
                  <a:lnTo>
                    <a:pt x="5139" y="6634"/>
                  </a:lnTo>
                  <a:lnTo>
                    <a:pt x="5408" y="6455"/>
                  </a:lnTo>
                  <a:lnTo>
                    <a:pt x="5647" y="6275"/>
                  </a:lnTo>
                  <a:lnTo>
                    <a:pt x="5857" y="6036"/>
                  </a:lnTo>
                  <a:lnTo>
                    <a:pt x="6036" y="5797"/>
                  </a:lnTo>
                  <a:lnTo>
                    <a:pt x="6185" y="5528"/>
                  </a:lnTo>
                  <a:lnTo>
                    <a:pt x="6305" y="5230"/>
                  </a:lnTo>
                  <a:lnTo>
                    <a:pt x="6394" y="4931"/>
                  </a:lnTo>
                  <a:lnTo>
                    <a:pt x="6454" y="4602"/>
                  </a:lnTo>
                  <a:lnTo>
                    <a:pt x="6484" y="4273"/>
                  </a:lnTo>
                  <a:lnTo>
                    <a:pt x="6454" y="3915"/>
                  </a:lnTo>
                  <a:lnTo>
                    <a:pt x="6394" y="3676"/>
                  </a:lnTo>
                  <a:lnTo>
                    <a:pt x="6335" y="3407"/>
                  </a:lnTo>
                  <a:lnTo>
                    <a:pt x="6215" y="3168"/>
                  </a:lnTo>
                  <a:lnTo>
                    <a:pt x="6096" y="2929"/>
                  </a:lnTo>
                  <a:lnTo>
                    <a:pt x="5827" y="2421"/>
                  </a:lnTo>
                  <a:lnTo>
                    <a:pt x="5468" y="1943"/>
                  </a:lnTo>
                  <a:lnTo>
                    <a:pt x="4721" y="987"/>
                  </a:lnTo>
                  <a:lnTo>
                    <a:pt x="4333" y="508"/>
                  </a:lnTo>
                  <a:lnTo>
                    <a:pt x="4004" y="30"/>
                  </a:lnTo>
                  <a:lnTo>
                    <a:pt x="265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8617614" y="692484"/>
              <a:ext cx="100575" cy="100575"/>
            </a:xfrm>
            <a:custGeom>
              <a:avLst/>
              <a:gdLst/>
              <a:ahLst/>
              <a:cxnLst/>
              <a:rect l="l" t="t" r="r" b="b"/>
              <a:pathLst>
                <a:path w="7979" h="7979" extrusionOk="0">
                  <a:moveTo>
                    <a:pt x="3915" y="0"/>
                  </a:moveTo>
                  <a:lnTo>
                    <a:pt x="3556" y="30"/>
                  </a:lnTo>
                  <a:lnTo>
                    <a:pt x="3168" y="120"/>
                  </a:lnTo>
                  <a:lnTo>
                    <a:pt x="2809" y="209"/>
                  </a:lnTo>
                  <a:lnTo>
                    <a:pt x="2451" y="359"/>
                  </a:lnTo>
                  <a:lnTo>
                    <a:pt x="2122" y="508"/>
                  </a:lnTo>
                  <a:lnTo>
                    <a:pt x="1794" y="717"/>
                  </a:lnTo>
                  <a:lnTo>
                    <a:pt x="1495" y="956"/>
                  </a:lnTo>
                  <a:lnTo>
                    <a:pt x="1226" y="1195"/>
                  </a:lnTo>
                  <a:lnTo>
                    <a:pt x="957" y="1494"/>
                  </a:lnTo>
                  <a:lnTo>
                    <a:pt x="718" y="1793"/>
                  </a:lnTo>
                  <a:lnTo>
                    <a:pt x="539" y="2092"/>
                  </a:lnTo>
                  <a:lnTo>
                    <a:pt x="359" y="2450"/>
                  </a:lnTo>
                  <a:lnTo>
                    <a:pt x="210" y="2779"/>
                  </a:lnTo>
                  <a:lnTo>
                    <a:pt x="120" y="3138"/>
                  </a:lnTo>
                  <a:lnTo>
                    <a:pt x="31" y="3526"/>
                  </a:lnTo>
                  <a:lnTo>
                    <a:pt x="1" y="3915"/>
                  </a:lnTo>
                  <a:lnTo>
                    <a:pt x="31" y="4303"/>
                  </a:lnTo>
                  <a:lnTo>
                    <a:pt x="90" y="4691"/>
                  </a:lnTo>
                  <a:lnTo>
                    <a:pt x="180" y="5080"/>
                  </a:lnTo>
                  <a:lnTo>
                    <a:pt x="329" y="5468"/>
                  </a:lnTo>
                  <a:lnTo>
                    <a:pt x="479" y="5797"/>
                  </a:lnTo>
                  <a:lnTo>
                    <a:pt x="688" y="6156"/>
                  </a:lnTo>
                  <a:lnTo>
                    <a:pt x="927" y="6454"/>
                  </a:lnTo>
                  <a:lnTo>
                    <a:pt x="1196" y="6753"/>
                  </a:lnTo>
                  <a:lnTo>
                    <a:pt x="1495" y="7022"/>
                  </a:lnTo>
                  <a:lnTo>
                    <a:pt x="1823" y="7261"/>
                  </a:lnTo>
                  <a:lnTo>
                    <a:pt x="2152" y="7470"/>
                  </a:lnTo>
                  <a:lnTo>
                    <a:pt x="2511" y="7650"/>
                  </a:lnTo>
                  <a:lnTo>
                    <a:pt x="2869" y="7799"/>
                  </a:lnTo>
                  <a:lnTo>
                    <a:pt x="3258" y="7889"/>
                  </a:lnTo>
                  <a:lnTo>
                    <a:pt x="3646" y="7948"/>
                  </a:lnTo>
                  <a:lnTo>
                    <a:pt x="4064" y="7978"/>
                  </a:lnTo>
                  <a:lnTo>
                    <a:pt x="4423" y="7948"/>
                  </a:lnTo>
                  <a:lnTo>
                    <a:pt x="4811" y="7859"/>
                  </a:lnTo>
                  <a:lnTo>
                    <a:pt x="5170" y="7769"/>
                  </a:lnTo>
                  <a:lnTo>
                    <a:pt x="5529" y="7620"/>
                  </a:lnTo>
                  <a:lnTo>
                    <a:pt x="5857" y="7470"/>
                  </a:lnTo>
                  <a:lnTo>
                    <a:pt x="6186" y="7261"/>
                  </a:lnTo>
                  <a:lnTo>
                    <a:pt x="6485" y="7022"/>
                  </a:lnTo>
                  <a:lnTo>
                    <a:pt x="6754" y="6783"/>
                  </a:lnTo>
                  <a:lnTo>
                    <a:pt x="7023" y="6484"/>
                  </a:lnTo>
                  <a:lnTo>
                    <a:pt x="7262" y="6185"/>
                  </a:lnTo>
                  <a:lnTo>
                    <a:pt x="7441" y="5887"/>
                  </a:lnTo>
                  <a:lnTo>
                    <a:pt x="7620" y="5528"/>
                  </a:lnTo>
                  <a:lnTo>
                    <a:pt x="7770" y="5199"/>
                  </a:lnTo>
                  <a:lnTo>
                    <a:pt x="7859" y="4811"/>
                  </a:lnTo>
                  <a:lnTo>
                    <a:pt x="7949" y="4452"/>
                  </a:lnTo>
                  <a:lnTo>
                    <a:pt x="7979" y="4064"/>
                  </a:lnTo>
                  <a:lnTo>
                    <a:pt x="7949" y="3675"/>
                  </a:lnTo>
                  <a:lnTo>
                    <a:pt x="7889" y="3287"/>
                  </a:lnTo>
                  <a:lnTo>
                    <a:pt x="7799" y="2899"/>
                  </a:lnTo>
                  <a:lnTo>
                    <a:pt x="7650" y="2510"/>
                  </a:lnTo>
                  <a:lnTo>
                    <a:pt x="7501" y="2152"/>
                  </a:lnTo>
                  <a:lnTo>
                    <a:pt x="7291" y="1823"/>
                  </a:lnTo>
                  <a:lnTo>
                    <a:pt x="7052" y="1524"/>
                  </a:lnTo>
                  <a:lnTo>
                    <a:pt x="6783" y="1225"/>
                  </a:lnTo>
                  <a:lnTo>
                    <a:pt x="6485" y="956"/>
                  </a:lnTo>
                  <a:lnTo>
                    <a:pt x="6156" y="717"/>
                  </a:lnTo>
                  <a:lnTo>
                    <a:pt x="5827" y="508"/>
                  </a:lnTo>
                  <a:lnTo>
                    <a:pt x="5469" y="329"/>
                  </a:lnTo>
                  <a:lnTo>
                    <a:pt x="5110" y="180"/>
                  </a:lnTo>
                  <a:lnTo>
                    <a:pt x="4722" y="90"/>
                  </a:lnTo>
                  <a:lnTo>
                    <a:pt x="4333" y="30"/>
                  </a:lnTo>
                  <a:lnTo>
                    <a:pt x="391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8617614" y="692484"/>
              <a:ext cx="100575" cy="100575"/>
            </a:xfrm>
            <a:custGeom>
              <a:avLst/>
              <a:gdLst/>
              <a:ahLst/>
              <a:cxnLst/>
              <a:rect l="l" t="t" r="r" b="b"/>
              <a:pathLst>
                <a:path w="7979" h="7979" extrusionOk="0">
                  <a:moveTo>
                    <a:pt x="3915" y="0"/>
                  </a:moveTo>
                  <a:lnTo>
                    <a:pt x="3556" y="30"/>
                  </a:lnTo>
                  <a:lnTo>
                    <a:pt x="3168" y="120"/>
                  </a:lnTo>
                  <a:lnTo>
                    <a:pt x="2809" y="209"/>
                  </a:lnTo>
                  <a:lnTo>
                    <a:pt x="2451" y="359"/>
                  </a:lnTo>
                  <a:lnTo>
                    <a:pt x="2122" y="508"/>
                  </a:lnTo>
                  <a:lnTo>
                    <a:pt x="1794" y="717"/>
                  </a:lnTo>
                  <a:lnTo>
                    <a:pt x="1495" y="956"/>
                  </a:lnTo>
                  <a:lnTo>
                    <a:pt x="1226" y="1195"/>
                  </a:lnTo>
                  <a:lnTo>
                    <a:pt x="957" y="1494"/>
                  </a:lnTo>
                  <a:lnTo>
                    <a:pt x="718" y="1793"/>
                  </a:lnTo>
                  <a:lnTo>
                    <a:pt x="539" y="2092"/>
                  </a:lnTo>
                  <a:lnTo>
                    <a:pt x="359" y="2450"/>
                  </a:lnTo>
                  <a:lnTo>
                    <a:pt x="210" y="2779"/>
                  </a:lnTo>
                  <a:lnTo>
                    <a:pt x="120" y="3138"/>
                  </a:lnTo>
                  <a:lnTo>
                    <a:pt x="31" y="3526"/>
                  </a:lnTo>
                  <a:lnTo>
                    <a:pt x="1" y="3915"/>
                  </a:lnTo>
                  <a:lnTo>
                    <a:pt x="31" y="4303"/>
                  </a:lnTo>
                  <a:lnTo>
                    <a:pt x="90" y="4691"/>
                  </a:lnTo>
                  <a:lnTo>
                    <a:pt x="180" y="5080"/>
                  </a:lnTo>
                  <a:lnTo>
                    <a:pt x="329" y="5468"/>
                  </a:lnTo>
                  <a:lnTo>
                    <a:pt x="479" y="5797"/>
                  </a:lnTo>
                  <a:lnTo>
                    <a:pt x="688" y="6156"/>
                  </a:lnTo>
                  <a:lnTo>
                    <a:pt x="927" y="6454"/>
                  </a:lnTo>
                  <a:lnTo>
                    <a:pt x="1196" y="6753"/>
                  </a:lnTo>
                  <a:lnTo>
                    <a:pt x="1495" y="7022"/>
                  </a:lnTo>
                  <a:lnTo>
                    <a:pt x="1823" y="7261"/>
                  </a:lnTo>
                  <a:lnTo>
                    <a:pt x="2152" y="7470"/>
                  </a:lnTo>
                  <a:lnTo>
                    <a:pt x="2511" y="7650"/>
                  </a:lnTo>
                  <a:lnTo>
                    <a:pt x="2869" y="7799"/>
                  </a:lnTo>
                  <a:lnTo>
                    <a:pt x="3258" y="7889"/>
                  </a:lnTo>
                  <a:lnTo>
                    <a:pt x="3646" y="7948"/>
                  </a:lnTo>
                  <a:lnTo>
                    <a:pt x="4064" y="7978"/>
                  </a:lnTo>
                  <a:lnTo>
                    <a:pt x="4423" y="7948"/>
                  </a:lnTo>
                  <a:lnTo>
                    <a:pt x="4811" y="7859"/>
                  </a:lnTo>
                  <a:lnTo>
                    <a:pt x="5170" y="7769"/>
                  </a:lnTo>
                  <a:lnTo>
                    <a:pt x="5529" y="7620"/>
                  </a:lnTo>
                  <a:lnTo>
                    <a:pt x="5857" y="7470"/>
                  </a:lnTo>
                  <a:lnTo>
                    <a:pt x="6186" y="7261"/>
                  </a:lnTo>
                  <a:lnTo>
                    <a:pt x="6485" y="7022"/>
                  </a:lnTo>
                  <a:lnTo>
                    <a:pt x="6754" y="6783"/>
                  </a:lnTo>
                  <a:lnTo>
                    <a:pt x="7023" y="6484"/>
                  </a:lnTo>
                  <a:lnTo>
                    <a:pt x="7262" y="6185"/>
                  </a:lnTo>
                  <a:lnTo>
                    <a:pt x="7441" y="5887"/>
                  </a:lnTo>
                  <a:lnTo>
                    <a:pt x="7620" y="5528"/>
                  </a:lnTo>
                  <a:lnTo>
                    <a:pt x="7770" y="5199"/>
                  </a:lnTo>
                  <a:lnTo>
                    <a:pt x="7859" y="4811"/>
                  </a:lnTo>
                  <a:lnTo>
                    <a:pt x="7949" y="4452"/>
                  </a:lnTo>
                  <a:lnTo>
                    <a:pt x="7979" y="4064"/>
                  </a:lnTo>
                  <a:lnTo>
                    <a:pt x="7949" y="3675"/>
                  </a:lnTo>
                  <a:lnTo>
                    <a:pt x="7889" y="3287"/>
                  </a:lnTo>
                  <a:lnTo>
                    <a:pt x="7799" y="2899"/>
                  </a:lnTo>
                  <a:lnTo>
                    <a:pt x="7650" y="2510"/>
                  </a:lnTo>
                  <a:lnTo>
                    <a:pt x="7501" y="2152"/>
                  </a:lnTo>
                  <a:lnTo>
                    <a:pt x="7291" y="1823"/>
                  </a:lnTo>
                  <a:lnTo>
                    <a:pt x="7052" y="1524"/>
                  </a:lnTo>
                  <a:lnTo>
                    <a:pt x="6783" y="1225"/>
                  </a:lnTo>
                  <a:lnTo>
                    <a:pt x="6485" y="956"/>
                  </a:lnTo>
                  <a:lnTo>
                    <a:pt x="6156" y="717"/>
                  </a:lnTo>
                  <a:lnTo>
                    <a:pt x="5827" y="508"/>
                  </a:lnTo>
                  <a:lnTo>
                    <a:pt x="5469" y="329"/>
                  </a:lnTo>
                  <a:lnTo>
                    <a:pt x="5110" y="180"/>
                  </a:lnTo>
                  <a:lnTo>
                    <a:pt x="4722" y="90"/>
                  </a:lnTo>
                  <a:lnTo>
                    <a:pt x="4333" y="30"/>
                  </a:lnTo>
                  <a:lnTo>
                    <a:pt x="391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8758853" y="738808"/>
              <a:ext cx="109613" cy="109991"/>
            </a:xfrm>
            <a:custGeom>
              <a:avLst/>
              <a:gdLst/>
              <a:ahLst/>
              <a:cxnLst/>
              <a:rect l="l" t="t" r="r" b="b"/>
              <a:pathLst>
                <a:path w="8696" h="8726" extrusionOk="0">
                  <a:moveTo>
                    <a:pt x="4393" y="0"/>
                  </a:moveTo>
                  <a:lnTo>
                    <a:pt x="3945" y="30"/>
                  </a:lnTo>
                  <a:lnTo>
                    <a:pt x="3527" y="90"/>
                  </a:lnTo>
                  <a:lnTo>
                    <a:pt x="3138" y="180"/>
                  </a:lnTo>
                  <a:lnTo>
                    <a:pt x="2750" y="329"/>
                  </a:lnTo>
                  <a:lnTo>
                    <a:pt x="2361" y="479"/>
                  </a:lnTo>
                  <a:lnTo>
                    <a:pt x="2033" y="688"/>
                  </a:lnTo>
                  <a:lnTo>
                    <a:pt x="1704" y="927"/>
                  </a:lnTo>
                  <a:lnTo>
                    <a:pt x="1375" y="1196"/>
                  </a:lnTo>
                  <a:lnTo>
                    <a:pt x="1106" y="1495"/>
                  </a:lnTo>
                  <a:lnTo>
                    <a:pt x="837" y="1793"/>
                  </a:lnTo>
                  <a:lnTo>
                    <a:pt x="628" y="2152"/>
                  </a:lnTo>
                  <a:lnTo>
                    <a:pt x="419" y="2510"/>
                  </a:lnTo>
                  <a:lnTo>
                    <a:pt x="270" y="2869"/>
                  </a:lnTo>
                  <a:lnTo>
                    <a:pt x="120" y="3287"/>
                  </a:lnTo>
                  <a:lnTo>
                    <a:pt x="31" y="3706"/>
                  </a:lnTo>
                  <a:lnTo>
                    <a:pt x="1" y="4124"/>
                  </a:lnTo>
                  <a:lnTo>
                    <a:pt x="1" y="4572"/>
                  </a:lnTo>
                  <a:lnTo>
                    <a:pt x="31" y="4990"/>
                  </a:lnTo>
                  <a:lnTo>
                    <a:pt x="120" y="5409"/>
                  </a:lnTo>
                  <a:lnTo>
                    <a:pt x="240" y="5827"/>
                  </a:lnTo>
                  <a:lnTo>
                    <a:pt x="419" y="6216"/>
                  </a:lnTo>
                  <a:lnTo>
                    <a:pt x="628" y="6604"/>
                  </a:lnTo>
                  <a:lnTo>
                    <a:pt x="867" y="6963"/>
                  </a:lnTo>
                  <a:lnTo>
                    <a:pt x="1136" y="7261"/>
                  </a:lnTo>
                  <a:lnTo>
                    <a:pt x="1435" y="7590"/>
                  </a:lnTo>
                  <a:lnTo>
                    <a:pt x="1764" y="7859"/>
                  </a:lnTo>
                  <a:lnTo>
                    <a:pt x="2122" y="8098"/>
                  </a:lnTo>
                  <a:lnTo>
                    <a:pt x="2481" y="8307"/>
                  </a:lnTo>
                  <a:lnTo>
                    <a:pt x="2899" y="8457"/>
                  </a:lnTo>
                  <a:lnTo>
                    <a:pt x="3288" y="8576"/>
                  </a:lnTo>
                  <a:lnTo>
                    <a:pt x="3736" y="8666"/>
                  </a:lnTo>
                  <a:lnTo>
                    <a:pt x="4184" y="8726"/>
                  </a:lnTo>
                  <a:lnTo>
                    <a:pt x="4632" y="8726"/>
                  </a:lnTo>
                  <a:lnTo>
                    <a:pt x="5051" y="8666"/>
                  </a:lnTo>
                  <a:lnTo>
                    <a:pt x="5469" y="8576"/>
                  </a:lnTo>
                  <a:lnTo>
                    <a:pt x="5887" y="8427"/>
                  </a:lnTo>
                  <a:lnTo>
                    <a:pt x="6276" y="8247"/>
                  </a:lnTo>
                  <a:lnTo>
                    <a:pt x="6634" y="8038"/>
                  </a:lnTo>
                  <a:lnTo>
                    <a:pt x="6993" y="7799"/>
                  </a:lnTo>
                  <a:lnTo>
                    <a:pt x="7321" y="7530"/>
                  </a:lnTo>
                  <a:lnTo>
                    <a:pt x="7620" y="7232"/>
                  </a:lnTo>
                  <a:lnTo>
                    <a:pt x="7889" y="6903"/>
                  </a:lnTo>
                  <a:lnTo>
                    <a:pt x="8098" y="6544"/>
                  </a:lnTo>
                  <a:lnTo>
                    <a:pt x="8307" y="6156"/>
                  </a:lnTo>
                  <a:lnTo>
                    <a:pt x="8457" y="5767"/>
                  </a:lnTo>
                  <a:lnTo>
                    <a:pt x="8606" y="5349"/>
                  </a:lnTo>
                  <a:lnTo>
                    <a:pt x="8666" y="4901"/>
                  </a:lnTo>
                  <a:lnTo>
                    <a:pt x="8696" y="4453"/>
                  </a:lnTo>
                  <a:lnTo>
                    <a:pt x="8696" y="4004"/>
                  </a:lnTo>
                  <a:lnTo>
                    <a:pt x="8636" y="3586"/>
                  </a:lnTo>
                  <a:lnTo>
                    <a:pt x="8546" y="3168"/>
                  </a:lnTo>
                  <a:lnTo>
                    <a:pt x="8397" y="2749"/>
                  </a:lnTo>
                  <a:lnTo>
                    <a:pt x="8218" y="2361"/>
                  </a:lnTo>
                  <a:lnTo>
                    <a:pt x="8009" y="2002"/>
                  </a:lnTo>
                  <a:lnTo>
                    <a:pt x="7740" y="1644"/>
                  </a:lnTo>
                  <a:lnTo>
                    <a:pt x="7471" y="1345"/>
                  </a:lnTo>
                  <a:lnTo>
                    <a:pt x="7172" y="1046"/>
                  </a:lnTo>
                  <a:lnTo>
                    <a:pt x="6813" y="777"/>
                  </a:lnTo>
                  <a:lnTo>
                    <a:pt x="6455" y="568"/>
                  </a:lnTo>
                  <a:lnTo>
                    <a:pt x="6066" y="359"/>
                  </a:lnTo>
                  <a:lnTo>
                    <a:pt x="5678" y="210"/>
                  </a:lnTo>
                  <a:lnTo>
                    <a:pt x="5260" y="90"/>
                  </a:lnTo>
                  <a:lnTo>
                    <a:pt x="4841" y="30"/>
                  </a:lnTo>
                  <a:lnTo>
                    <a:pt x="439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8758853" y="738808"/>
              <a:ext cx="109613" cy="109991"/>
            </a:xfrm>
            <a:custGeom>
              <a:avLst/>
              <a:gdLst/>
              <a:ahLst/>
              <a:cxnLst/>
              <a:rect l="l" t="t" r="r" b="b"/>
              <a:pathLst>
                <a:path w="8696" h="8726" extrusionOk="0">
                  <a:moveTo>
                    <a:pt x="4393" y="0"/>
                  </a:moveTo>
                  <a:lnTo>
                    <a:pt x="3945" y="30"/>
                  </a:lnTo>
                  <a:lnTo>
                    <a:pt x="3527" y="90"/>
                  </a:lnTo>
                  <a:lnTo>
                    <a:pt x="3138" y="180"/>
                  </a:lnTo>
                  <a:lnTo>
                    <a:pt x="2750" y="329"/>
                  </a:lnTo>
                  <a:lnTo>
                    <a:pt x="2361" y="479"/>
                  </a:lnTo>
                  <a:lnTo>
                    <a:pt x="2033" y="688"/>
                  </a:lnTo>
                  <a:lnTo>
                    <a:pt x="1704" y="927"/>
                  </a:lnTo>
                  <a:lnTo>
                    <a:pt x="1375" y="1196"/>
                  </a:lnTo>
                  <a:lnTo>
                    <a:pt x="1106" y="1495"/>
                  </a:lnTo>
                  <a:lnTo>
                    <a:pt x="837" y="1793"/>
                  </a:lnTo>
                  <a:lnTo>
                    <a:pt x="628" y="2152"/>
                  </a:lnTo>
                  <a:lnTo>
                    <a:pt x="419" y="2510"/>
                  </a:lnTo>
                  <a:lnTo>
                    <a:pt x="270" y="2869"/>
                  </a:lnTo>
                  <a:lnTo>
                    <a:pt x="120" y="3287"/>
                  </a:lnTo>
                  <a:lnTo>
                    <a:pt x="31" y="3706"/>
                  </a:lnTo>
                  <a:lnTo>
                    <a:pt x="1" y="4124"/>
                  </a:lnTo>
                  <a:lnTo>
                    <a:pt x="1" y="4572"/>
                  </a:lnTo>
                  <a:lnTo>
                    <a:pt x="31" y="4990"/>
                  </a:lnTo>
                  <a:lnTo>
                    <a:pt x="120" y="5409"/>
                  </a:lnTo>
                  <a:lnTo>
                    <a:pt x="240" y="5827"/>
                  </a:lnTo>
                  <a:lnTo>
                    <a:pt x="419" y="6216"/>
                  </a:lnTo>
                  <a:lnTo>
                    <a:pt x="628" y="6604"/>
                  </a:lnTo>
                  <a:lnTo>
                    <a:pt x="867" y="6963"/>
                  </a:lnTo>
                  <a:lnTo>
                    <a:pt x="1136" y="7261"/>
                  </a:lnTo>
                  <a:lnTo>
                    <a:pt x="1435" y="7590"/>
                  </a:lnTo>
                  <a:lnTo>
                    <a:pt x="1764" y="7859"/>
                  </a:lnTo>
                  <a:lnTo>
                    <a:pt x="2122" y="8098"/>
                  </a:lnTo>
                  <a:lnTo>
                    <a:pt x="2481" y="8307"/>
                  </a:lnTo>
                  <a:lnTo>
                    <a:pt x="2899" y="8457"/>
                  </a:lnTo>
                  <a:lnTo>
                    <a:pt x="3288" y="8576"/>
                  </a:lnTo>
                  <a:lnTo>
                    <a:pt x="3736" y="8666"/>
                  </a:lnTo>
                  <a:lnTo>
                    <a:pt x="4184" y="8726"/>
                  </a:lnTo>
                  <a:lnTo>
                    <a:pt x="4632" y="8726"/>
                  </a:lnTo>
                  <a:lnTo>
                    <a:pt x="5051" y="8666"/>
                  </a:lnTo>
                  <a:lnTo>
                    <a:pt x="5469" y="8576"/>
                  </a:lnTo>
                  <a:lnTo>
                    <a:pt x="5887" y="8427"/>
                  </a:lnTo>
                  <a:lnTo>
                    <a:pt x="6276" y="8247"/>
                  </a:lnTo>
                  <a:lnTo>
                    <a:pt x="6634" y="8038"/>
                  </a:lnTo>
                  <a:lnTo>
                    <a:pt x="6993" y="7799"/>
                  </a:lnTo>
                  <a:lnTo>
                    <a:pt x="7321" y="7530"/>
                  </a:lnTo>
                  <a:lnTo>
                    <a:pt x="7620" y="7232"/>
                  </a:lnTo>
                  <a:lnTo>
                    <a:pt x="7889" y="6903"/>
                  </a:lnTo>
                  <a:lnTo>
                    <a:pt x="8098" y="6544"/>
                  </a:lnTo>
                  <a:lnTo>
                    <a:pt x="8307" y="6156"/>
                  </a:lnTo>
                  <a:lnTo>
                    <a:pt x="8457" y="5767"/>
                  </a:lnTo>
                  <a:lnTo>
                    <a:pt x="8606" y="5349"/>
                  </a:lnTo>
                  <a:lnTo>
                    <a:pt x="8666" y="4901"/>
                  </a:lnTo>
                  <a:lnTo>
                    <a:pt x="8696" y="4453"/>
                  </a:lnTo>
                  <a:lnTo>
                    <a:pt x="8696" y="4004"/>
                  </a:lnTo>
                  <a:lnTo>
                    <a:pt x="8636" y="3586"/>
                  </a:lnTo>
                  <a:lnTo>
                    <a:pt x="8546" y="3168"/>
                  </a:lnTo>
                  <a:lnTo>
                    <a:pt x="8397" y="2749"/>
                  </a:lnTo>
                  <a:lnTo>
                    <a:pt x="8218" y="2361"/>
                  </a:lnTo>
                  <a:lnTo>
                    <a:pt x="8009" y="2002"/>
                  </a:lnTo>
                  <a:lnTo>
                    <a:pt x="7740" y="1644"/>
                  </a:lnTo>
                  <a:lnTo>
                    <a:pt x="7471" y="1345"/>
                  </a:lnTo>
                  <a:lnTo>
                    <a:pt x="7172" y="1046"/>
                  </a:lnTo>
                  <a:lnTo>
                    <a:pt x="6813" y="777"/>
                  </a:lnTo>
                  <a:lnTo>
                    <a:pt x="6455" y="568"/>
                  </a:lnTo>
                  <a:lnTo>
                    <a:pt x="6066" y="359"/>
                  </a:lnTo>
                  <a:lnTo>
                    <a:pt x="5678" y="210"/>
                  </a:lnTo>
                  <a:lnTo>
                    <a:pt x="5260" y="90"/>
                  </a:lnTo>
                  <a:lnTo>
                    <a:pt x="4841" y="30"/>
                  </a:lnTo>
                  <a:lnTo>
                    <a:pt x="439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8901226" y="779106"/>
              <a:ext cx="116773" cy="116773"/>
            </a:xfrm>
            <a:custGeom>
              <a:avLst/>
              <a:gdLst/>
              <a:ahLst/>
              <a:cxnLst/>
              <a:rect l="l" t="t" r="r" b="b"/>
              <a:pathLst>
                <a:path w="9264" h="9264" extrusionOk="0">
                  <a:moveTo>
                    <a:pt x="4602" y="1"/>
                  </a:moveTo>
                  <a:lnTo>
                    <a:pt x="4154" y="31"/>
                  </a:lnTo>
                  <a:lnTo>
                    <a:pt x="3706" y="90"/>
                  </a:lnTo>
                  <a:lnTo>
                    <a:pt x="3257" y="210"/>
                  </a:lnTo>
                  <a:lnTo>
                    <a:pt x="2839" y="359"/>
                  </a:lnTo>
                  <a:lnTo>
                    <a:pt x="2451" y="539"/>
                  </a:lnTo>
                  <a:lnTo>
                    <a:pt x="2062" y="748"/>
                  </a:lnTo>
                  <a:lnTo>
                    <a:pt x="1704" y="1017"/>
                  </a:lnTo>
                  <a:lnTo>
                    <a:pt x="1375" y="1315"/>
                  </a:lnTo>
                  <a:lnTo>
                    <a:pt x="1076" y="1614"/>
                  </a:lnTo>
                  <a:lnTo>
                    <a:pt x="807" y="1973"/>
                  </a:lnTo>
                  <a:lnTo>
                    <a:pt x="598" y="2331"/>
                  </a:lnTo>
                  <a:lnTo>
                    <a:pt x="389" y="2720"/>
                  </a:lnTo>
                  <a:lnTo>
                    <a:pt x="240" y="3138"/>
                  </a:lnTo>
                  <a:lnTo>
                    <a:pt x="90" y="3586"/>
                  </a:lnTo>
                  <a:lnTo>
                    <a:pt x="30" y="4035"/>
                  </a:lnTo>
                  <a:lnTo>
                    <a:pt x="0" y="4483"/>
                  </a:lnTo>
                  <a:lnTo>
                    <a:pt x="0" y="4991"/>
                  </a:lnTo>
                  <a:lnTo>
                    <a:pt x="60" y="5469"/>
                  </a:lnTo>
                  <a:lnTo>
                    <a:pt x="150" y="5917"/>
                  </a:lnTo>
                  <a:lnTo>
                    <a:pt x="299" y="6365"/>
                  </a:lnTo>
                  <a:lnTo>
                    <a:pt x="508" y="6783"/>
                  </a:lnTo>
                  <a:lnTo>
                    <a:pt x="718" y="7172"/>
                  </a:lnTo>
                  <a:lnTo>
                    <a:pt x="987" y="7530"/>
                  </a:lnTo>
                  <a:lnTo>
                    <a:pt x="1285" y="7859"/>
                  </a:lnTo>
                  <a:lnTo>
                    <a:pt x="1614" y="8188"/>
                  </a:lnTo>
                  <a:lnTo>
                    <a:pt x="1973" y="8457"/>
                  </a:lnTo>
                  <a:lnTo>
                    <a:pt x="2361" y="8696"/>
                  </a:lnTo>
                  <a:lnTo>
                    <a:pt x="2779" y="8905"/>
                  </a:lnTo>
                  <a:lnTo>
                    <a:pt x="3228" y="9054"/>
                  </a:lnTo>
                  <a:lnTo>
                    <a:pt x="3676" y="9174"/>
                  </a:lnTo>
                  <a:lnTo>
                    <a:pt x="4154" y="9234"/>
                  </a:lnTo>
                  <a:lnTo>
                    <a:pt x="4632" y="9264"/>
                  </a:lnTo>
                  <a:lnTo>
                    <a:pt x="5080" y="9234"/>
                  </a:lnTo>
                  <a:lnTo>
                    <a:pt x="5558" y="9174"/>
                  </a:lnTo>
                  <a:lnTo>
                    <a:pt x="5977" y="9054"/>
                  </a:lnTo>
                  <a:lnTo>
                    <a:pt x="6395" y="8905"/>
                  </a:lnTo>
                  <a:lnTo>
                    <a:pt x="6813" y="8726"/>
                  </a:lnTo>
                  <a:lnTo>
                    <a:pt x="7172" y="8517"/>
                  </a:lnTo>
                  <a:lnTo>
                    <a:pt x="7530" y="8248"/>
                  </a:lnTo>
                  <a:lnTo>
                    <a:pt x="7859" y="7949"/>
                  </a:lnTo>
                  <a:lnTo>
                    <a:pt x="8158" y="7650"/>
                  </a:lnTo>
                  <a:lnTo>
                    <a:pt x="8427" y="7291"/>
                  </a:lnTo>
                  <a:lnTo>
                    <a:pt x="8666" y="6933"/>
                  </a:lnTo>
                  <a:lnTo>
                    <a:pt x="8845" y="6544"/>
                  </a:lnTo>
                  <a:lnTo>
                    <a:pt x="9024" y="6126"/>
                  </a:lnTo>
                  <a:lnTo>
                    <a:pt x="9144" y="5678"/>
                  </a:lnTo>
                  <a:lnTo>
                    <a:pt x="9204" y="5230"/>
                  </a:lnTo>
                  <a:lnTo>
                    <a:pt x="9263" y="4782"/>
                  </a:lnTo>
                  <a:lnTo>
                    <a:pt x="9233" y="4274"/>
                  </a:lnTo>
                  <a:lnTo>
                    <a:pt x="9174" y="3795"/>
                  </a:lnTo>
                  <a:lnTo>
                    <a:pt x="9084" y="3347"/>
                  </a:lnTo>
                  <a:lnTo>
                    <a:pt x="8935" y="2899"/>
                  </a:lnTo>
                  <a:lnTo>
                    <a:pt x="8755" y="2481"/>
                  </a:lnTo>
                  <a:lnTo>
                    <a:pt x="8516" y="2092"/>
                  </a:lnTo>
                  <a:lnTo>
                    <a:pt x="8247" y="1734"/>
                  </a:lnTo>
                  <a:lnTo>
                    <a:pt x="7949" y="1405"/>
                  </a:lnTo>
                  <a:lnTo>
                    <a:pt x="7620" y="1076"/>
                  </a:lnTo>
                  <a:lnTo>
                    <a:pt x="7261" y="807"/>
                  </a:lnTo>
                  <a:lnTo>
                    <a:pt x="6873" y="568"/>
                  </a:lnTo>
                  <a:lnTo>
                    <a:pt x="6455" y="389"/>
                  </a:lnTo>
                  <a:lnTo>
                    <a:pt x="6036" y="210"/>
                  </a:lnTo>
                  <a:lnTo>
                    <a:pt x="5588" y="90"/>
                  </a:lnTo>
                  <a:lnTo>
                    <a:pt x="5110" y="31"/>
                  </a:lnTo>
                  <a:lnTo>
                    <a:pt x="460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8901226" y="779106"/>
              <a:ext cx="116773" cy="116773"/>
            </a:xfrm>
            <a:custGeom>
              <a:avLst/>
              <a:gdLst/>
              <a:ahLst/>
              <a:cxnLst/>
              <a:rect l="l" t="t" r="r" b="b"/>
              <a:pathLst>
                <a:path w="9264" h="9264" extrusionOk="0">
                  <a:moveTo>
                    <a:pt x="4602" y="1"/>
                  </a:moveTo>
                  <a:lnTo>
                    <a:pt x="4154" y="31"/>
                  </a:lnTo>
                  <a:lnTo>
                    <a:pt x="3706" y="90"/>
                  </a:lnTo>
                  <a:lnTo>
                    <a:pt x="3257" y="210"/>
                  </a:lnTo>
                  <a:lnTo>
                    <a:pt x="2839" y="359"/>
                  </a:lnTo>
                  <a:lnTo>
                    <a:pt x="2451" y="539"/>
                  </a:lnTo>
                  <a:lnTo>
                    <a:pt x="2062" y="748"/>
                  </a:lnTo>
                  <a:lnTo>
                    <a:pt x="1704" y="1017"/>
                  </a:lnTo>
                  <a:lnTo>
                    <a:pt x="1375" y="1315"/>
                  </a:lnTo>
                  <a:lnTo>
                    <a:pt x="1076" y="1614"/>
                  </a:lnTo>
                  <a:lnTo>
                    <a:pt x="807" y="1973"/>
                  </a:lnTo>
                  <a:lnTo>
                    <a:pt x="598" y="2331"/>
                  </a:lnTo>
                  <a:lnTo>
                    <a:pt x="389" y="2720"/>
                  </a:lnTo>
                  <a:lnTo>
                    <a:pt x="240" y="3138"/>
                  </a:lnTo>
                  <a:lnTo>
                    <a:pt x="90" y="3586"/>
                  </a:lnTo>
                  <a:lnTo>
                    <a:pt x="30" y="4035"/>
                  </a:lnTo>
                  <a:lnTo>
                    <a:pt x="0" y="4483"/>
                  </a:lnTo>
                  <a:lnTo>
                    <a:pt x="0" y="4991"/>
                  </a:lnTo>
                  <a:lnTo>
                    <a:pt x="60" y="5469"/>
                  </a:lnTo>
                  <a:lnTo>
                    <a:pt x="150" y="5917"/>
                  </a:lnTo>
                  <a:lnTo>
                    <a:pt x="299" y="6365"/>
                  </a:lnTo>
                  <a:lnTo>
                    <a:pt x="508" y="6783"/>
                  </a:lnTo>
                  <a:lnTo>
                    <a:pt x="718" y="7172"/>
                  </a:lnTo>
                  <a:lnTo>
                    <a:pt x="987" y="7530"/>
                  </a:lnTo>
                  <a:lnTo>
                    <a:pt x="1285" y="7859"/>
                  </a:lnTo>
                  <a:lnTo>
                    <a:pt x="1614" y="8188"/>
                  </a:lnTo>
                  <a:lnTo>
                    <a:pt x="1973" y="8457"/>
                  </a:lnTo>
                  <a:lnTo>
                    <a:pt x="2361" y="8696"/>
                  </a:lnTo>
                  <a:lnTo>
                    <a:pt x="2779" y="8905"/>
                  </a:lnTo>
                  <a:lnTo>
                    <a:pt x="3228" y="9054"/>
                  </a:lnTo>
                  <a:lnTo>
                    <a:pt x="3676" y="9174"/>
                  </a:lnTo>
                  <a:lnTo>
                    <a:pt x="4154" y="9234"/>
                  </a:lnTo>
                  <a:lnTo>
                    <a:pt x="4632" y="9264"/>
                  </a:lnTo>
                  <a:lnTo>
                    <a:pt x="5080" y="9234"/>
                  </a:lnTo>
                  <a:lnTo>
                    <a:pt x="5558" y="9174"/>
                  </a:lnTo>
                  <a:lnTo>
                    <a:pt x="5977" y="9054"/>
                  </a:lnTo>
                  <a:lnTo>
                    <a:pt x="6395" y="8905"/>
                  </a:lnTo>
                  <a:lnTo>
                    <a:pt x="6813" y="8726"/>
                  </a:lnTo>
                  <a:lnTo>
                    <a:pt x="7172" y="8517"/>
                  </a:lnTo>
                  <a:lnTo>
                    <a:pt x="7530" y="8248"/>
                  </a:lnTo>
                  <a:lnTo>
                    <a:pt x="7859" y="7949"/>
                  </a:lnTo>
                  <a:lnTo>
                    <a:pt x="8158" y="7650"/>
                  </a:lnTo>
                  <a:lnTo>
                    <a:pt x="8427" y="7291"/>
                  </a:lnTo>
                  <a:lnTo>
                    <a:pt x="8666" y="6933"/>
                  </a:lnTo>
                  <a:lnTo>
                    <a:pt x="8845" y="6544"/>
                  </a:lnTo>
                  <a:lnTo>
                    <a:pt x="9024" y="6126"/>
                  </a:lnTo>
                  <a:lnTo>
                    <a:pt x="9144" y="5678"/>
                  </a:lnTo>
                  <a:lnTo>
                    <a:pt x="9204" y="5230"/>
                  </a:lnTo>
                  <a:lnTo>
                    <a:pt x="9263" y="4782"/>
                  </a:lnTo>
                  <a:lnTo>
                    <a:pt x="9233" y="4274"/>
                  </a:lnTo>
                  <a:lnTo>
                    <a:pt x="9174" y="3795"/>
                  </a:lnTo>
                  <a:lnTo>
                    <a:pt x="9084" y="3347"/>
                  </a:lnTo>
                  <a:lnTo>
                    <a:pt x="8935" y="2899"/>
                  </a:lnTo>
                  <a:lnTo>
                    <a:pt x="8755" y="2481"/>
                  </a:lnTo>
                  <a:lnTo>
                    <a:pt x="8516" y="2092"/>
                  </a:lnTo>
                  <a:lnTo>
                    <a:pt x="8247" y="1734"/>
                  </a:lnTo>
                  <a:lnTo>
                    <a:pt x="7949" y="1405"/>
                  </a:lnTo>
                  <a:lnTo>
                    <a:pt x="7620" y="1076"/>
                  </a:lnTo>
                  <a:lnTo>
                    <a:pt x="7261" y="807"/>
                  </a:lnTo>
                  <a:lnTo>
                    <a:pt x="6873" y="568"/>
                  </a:lnTo>
                  <a:lnTo>
                    <a:pt x="6455" y="389"/>
                  </a:lnTo>
                  <a:lnTo>
                    <a:pt x="6036" y="210"/>
                  </a:lnTo>
                  <a:lnTo>
                    <a:pt x="5588" y="90"/>
                  </a:lnTo>
                  <a:lnTo>
                    <a:pt x="5110" y="31"/>
                  </a:lnTo>
                  <a:lnTo>
                    <a:pt x="460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8447371" y="820916"/>
              <a:ext cx="60655" cy="47849"/>
            </a:xfrm>
            <a:custGeom>
              <a:avLst/>
              <a:gdLst/>
              <a:ahLst/>
              <a:cxnLst/>
              <a:rect l="l" t="t" r="r" b="b"/>
              <a:pathLst>
                <a:path w="4812" h="3796" extrusionOk="0">
                  <a:moveTo>
                    <a:pt x="1853" y="0"/>
                  </a:moveTo>
                  <a:lnTo>
                    <a:pt x="1704" y="30"/>
                  </a:lnTo>
                  <a:lnTo>
                    <a:pt x="1555" y="90"/>
                  </a:lnTo>
                  <a:lnTo>
                    <a:pt x="1256" y="269"/>
                  </a:lnTo>
                  <a:lnTo>
                    <a:pt x="927" y="478"/>
                  </a:lnTo>
                  <a:lnTo>
                    <a:pt x="658" y="747"/>
                  </a:lnTo>
                  <a:lnTo>
                    <a:pt x="389" y="1076"/>
                  </a:lnTo>
                  <a:lnTo>
                    <a:pt x="180" y="1375"/>
                  </a:lnTo>
                  <a:lnTo>
                    <a:pt x="61" y="1674"/>
                  </a:lnTo>
                  <a:lnTo>
                    <a:pt x="31" y="1823"/>
                  </a:lnTo>
                  <a:lnTo>
                    <a:pt x="1" y="1943"/>
                  </a:lnTo>
                  <a:lnTo>
                    <a:pt x="31" y="2062"/>
                  </a:lnTo>
                  <a:lnTo>
                    <a:pt x="61" y="2212"/>
                  </a:lnTo>
                  <a:lnTo>
                    <a:pt x="210" y="2510"/>
                  </a:lnTo>
                  <a:lnTo>
                    <a:pt x="419" y="2809"/>
                  </a:lnTo>
                  <a:lnTo>
                    <a:pt x="718" y="3078"/>
                  </a:lnTo>
                  <a:lnTo>
                    <a:pt x="1017" y="3347"/>
                  </a:lnTo>
                  <a:lnTo>
                    <a:pt x="1345" y="3556"/>
                  </a:lnTo>
                  <a:lnTo>
                    <a:pt x="1644" y="3706"/>
                  </a:lnTo>
                  <a:lnTo>
                    <a:pt x="1794" y="3765"/>
                  </a:lnTo>
                  <a:lnTo>
                    <a:pt x="1943" y="3795"/>
                  </a:lnTo>
                  <a:lnTo>
                    <a:pt x="2092" y="3795"/>
                  </a:lnTo>
                  <a:lnTo>
                    <a:pt x="2212" y="3765"/>
                  </a:lnTo>
                  <a:lnTo>
                    <a:pt x="2361" y="3706"/>
                  </a:lnTo>
                  <a:lnTo>
                    <a:pt x="2511" y="3646"/>
                  </a:lnTo>
                  <a:lnTo>
                    <a:pt x="2810" y="3466"/>
                  </a:lnTo>
                  <a:lnTo>
                    <a:pt x="3138" y="3198"/>
                  </a:lnTo>
                  <a:lnTo>
                    <a:pt x="3885" y="2570"/>
                  </a:lnTo>
                  <a:lnTo>
                    <a:pt x="4333" y="2182"/>
                  </a:lnTo>
                  <a:lnTo>
                    <a:pt x="4812" y="1823"/>
                  </a:lnTo>
                  <a:lnTo>
                    <a:pt x="4304" y="1465"/>
                  </a:lnTo>
                  <a:lnTo>
                    <a:pt x="3855" y="1136"/>
                  </a:lnTo>
                  <a:lnTo>
                    <a:pt x="3079" y="538"/>
                  </a:lnTo>
                  <a:lnTo>
                    <a:pt x="2720" y="299"/>
                  </a:lnTo>
                  <a:lnTo>
                    <a:pt x="2421" y="120"/>
                  </a:lnTo>
                  <a:lnTo>
                    <a:pt x="2272" y="60"/>
                  </a:lnTo>
                  <a:lnTo>
                    <a:pt x="2122" y="30"/>
                  </a:lnTo>
                  <a:lnTo>
                    <a:pt x="197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8447371" y="820916"/>
              <a:ext cx="60655" cy="47849"/>
            </a:xfrm>
            <a:custGeom>
              <a:avLst/>
              <a:gdLst/>
              <a:ahLst/>
              <a:cxnLst/>
              <a:rect l="l" t="t" r="r" b="b"/>
              <a:pathLst>
                <a:path w="4812" h="3796" extrusionOk="0">
                  <a:moveTo>
                    <a:pt x="1853" y="0"/>
                  </a:moveTo>
                  <a:lnTo>
                    <a:pt x="1704" y="30"/>
                  </a:lnTo>
                  <a:lnTo>
                    <a:pt x="1555" y="90"/>
                  </a:lnTo>
                  <a:lnTo>
                    <a:pt x="1256" y="269"/>
                  </a:lnTo>
                  <a:lnTo>
                    <a:pt x="927" y="478"/>
                  </a:lnTo>
                  <a:lnTo>
                    <a:pt x="658" y="747"/>
                  </a:lnTo>
                  <a:lnTo>
                    <a:pt x="389" y="1076"/>
                  </a:lnTo>
                  <a:lnTo>
                    <a:pt x="180" y="1375"/>
                  </a:lnTo>
                  <a:lnTo>
                    <a:pt x="61" y="1674"/>
                  </a:lnTo>
                  <a:lnTo>
                    <a:pt x="31" y="1823"/>
                  </a:lnTo>
                  <a:lnTo>
                    <a:pt x="1" y="1943"/>
                  </a:lnTo>
                  <a:lnTo>
                    <a:pt x="31" y="2062"/>
                  </a:lnTo>
                  <a:lnTo>
                    <a:pt x="61" y="2212"/>
                  </a:lnTo>
                  <a:lnTo>
                    <a:pt x="210" y="2510"/>
                  </a:lnTo>
                  <a:lnTo>
                    <a:pt x="419" y="2809"/>
                  </a:lnTo>
                  <a:lnTo>
                    <a:pt x="718" y="3078"/>
                  </a:lnTo>
                  <a:lnTo>
                    <a:pt x="1017" y="3347"/>
                  </a:lnTo>
                  <a:lnTo>
                    <a:pt x="1345" y="3556"/>
                  </a:lnTo>
                  <a:lnTo>
                    <a:pt x="1644" y="3706"/>
                  </a:lnTo>
                  <a:lnTo>
                    <a:pt x="1794" y="3765"/>
                  </a:lnTo>
                  <a:lnTo>
                    <a:pt x="1943" y="3795"/>
                  </a:lnTo>
                  <a:lnTo>
                    <a:pt x="2092" y="3795"/>
                  </a:lnTo>
                  <a:lnTo>
                    <a:pt x="2212" y="3765"/>
                  </a:lnTo>
                  <a:lnTo>
                    <a:pt x="2361" y="3706"/>
                  </a:lnTo>
                  <a:lnTo>
                    <a:pt x="2511" y="3646"/>
                  </a:lnTo>
                  <a:lnTo>
                    <a:pt x="2810" y="3466"/>
                  </a:lnTo>
                  <a:lnTo>
                    <a:pt x="3138" y="3198"/>
                  </a:lnTo>
                  <a:lnTo>
                    <a:pt x="3885" y="2570"/>
                  </a:lnTo>
                  <a:lnTo>
                    <a:pt x="4333" y="2182"/>
                  </a:lnTo>
                  <a:lnTo>
                    <a:pt x="4812" y="1823"/>
                  </a:lnTo>
                  <a:lnTo>
                    <a:pt x="4304" y="1465"/>
                  </a:lnTo>
                  <a:lnTo>
                    <a:pt x="3855" y="1136"/>
                  </a:lnTo>
                  <a:lnTo>
                    <a:pt x="3079" y="538"/>
                  </a:lnTo>
                  <a:lnTo>
                    <a:pt x="2720" y="299"/>
                  </a:lnTo>
                  <a:lnTo>
                    <a:pt x="2421" y="120"/>
                  </a:lnTo>
                  <a:lnTo>
                    <a:pt x="2272" y="60"/>
                  </a:lnTo>
                  <a:lnTo>
                    <a:pt x="2122" y="30"/>
                  </a:lnTo>
                  <a:lnTo>
                    <a:pt x="197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8580328" y="854055"/>
              <a:ext cx="79109" cy="68937"/>
            </a:xfrm>
            <a:custGeom>
              <a:avLst/>
              <a:gdLst/>
              <a:ahLst/>
              <a:cxnLst/>
              <a:rect l="l" t="t" r="r" b="b"/>
              <a:pathLst>
                <a:path w="6276" h="5469" extrusionOk="0">
                  <a:moveTo>
                    <a:pt x="2869" y="1"/>
                  </a:moveTo>
                  <a:lnTo>
                    <a:pt x="2660" y="61"/>
                  </a:lnTo>
                  <a:lnTo>
                    <a:pt x="2481" y="150"/>
                  </a:lnTo>
                  <a:lnTo>
                    <a:pt x="2301" y="240"/>
                  </a:lnTo>
                  <a:lnTo>
                    <a:pt x="2092" y="389"/>
                  </a:lnTo>
                  <a:lnTo>
                    <a:pt x="1734" y="688"/>
                  </a:lnTo>
                  <a:lnTo>
                    <a:pt x="1375" y="1106"/>
                  </a:lnTo>
                  <a:lnTo>
                    <a:pt x="688" y="1973"/>
                  </a:lnTo>
                  <a:lnTo>
                    <a:pt x="329" y="2391"/>
                  </a:lnTo>
                  <a:lnTo>
                    <a:pt x="1" y="2780"/>
                  </a:lnTo>
                  <a:lnTo>
                    <a:pt x="359" y="3168"/>
                  </a:lnTo>
                  <a:lnTo>
                    <a:pt x="718" y="3586"/>
                  </a:lnTo>
                  <a:lnTo>
                    <a:pt x="1435" y="4423"/>
                  </a:lnTo>
                  <a:lnTo>
                    <a:pt x="1823" y="4812"/>
                  </a:lnTo>
                  <a:lnTo>
                    <a:pt x="2182" y="5110"/>
                  </a:lnTo>
                  <a:lnTo>
                    <a:pt x="2391" y="5260"/>
                  </a:lnTo>
                  <a:lnTo>
                    <a:pt x="2570" y="5349"/>
                  </a:lnTo>
                  <a:lnTo>
                    <a:pt x="2779" y="5409"/>
                  </a:lnTo>
                  <a:lnTo>
                    <a:pt x="2989" y="5469"/>
                  </a:lnTo>
                  <a:lnTo>
                    <a:pt x="3168" y="5469"/>
                  </a:lnTo>
                  <a:lnTo>
                    <a:pt x="3377" y="5439"/>
                  </a:lnTo>
                  <a:lnTo>
                    <a:pt x="3556" y="5379"/>
                  </a:lnTo>
                  <a:lnTo>
                    <a:pt x="3765" y="5290"/>
                  </a:lnTo>
                  <a:lnTo>
                    <a:pt x="4184" y="5051"/>
                  </a:lnTo>
                  <a:lnTo>
                    <a:pt x="4602" y="4722"/>
                  </a:lnTo>
                  <a:lnTo>
                    <a:pt x="5439" y="4035"/>
                  </a:lnTo>
                  <a:lnTo>
                    <a:pt x="5857" y="3676"/>
                  </a:lnTo>
                  <a:lnTo>
                    <a:pt x="6275" y="3347"/>
                  </a:lnTo>
                  <a:lnTo>
                    <a:pt x="6246" y="1973"/>
                  </a:lnTo>
                  <a:lnTo>
                    <a:pt x="5827" y="1674"/>
                  </a:lnTo>
                  <a:lnTo>
                    <a:pt x="5379" y="1345"/>
                  </a:lnTo>
                  <a:lnTo>
                    <a:pt x="4512" y="658"/>
                  </a:lnTo>
                  <a:lnTo>
                    <a:pt x="4094" y="389"/>
                  </a:lnTo>
                  <a:lnTo>
                    <a:pt x="3676" y="150"/>
                  </a:lnTo>
                  <a:lnTo>
                    <a:pt x="3467" y="90"/>
                  </a:lnTo>
                  <a:lnTo>
                    <a:pt x="3257" y="31"/>
                  </a:lnTo>
                  <a:lnTo>
                    <a:pt x="307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8580328" y="854055"/>
              <a:ext cx="79109" cy="68937"/>
            </a:xfrm>
            <a:custGeom>
              <a:avLst/>
              <a:gdLst/>
              <a:ahLst/>
              <a:cxnLst/>
              <a:rect l="l" t="t" r="r" b="b"/>
              <a:pathLst>
                <a:path w="6276" h="5469" extrusionOk="0">
                  <a:moveTo>
                    <a:pt x="2869" y="1"/>
                  </a:moveTo>
                  <a:lnTo>
                    <a:pt x="2660" y="61"/>
                  </a:lnTo>
                  <a:lnTo>
                    <a:pt x="2481" y="150"/>
                  </a:lnTo>
                  <a:lnTo>
                    <a:pt x="2301" y="240"/>
                  </a:lnTo>
                  <a:lnTo>
                    <a:pt x="2092" y="389"/>
                  </a:lnTo>
                  <a:lnTo>
                    <a:pt x="1734" y="688"/>
                  </a:lnTo>
                  <a:lnTo>
                    <a:pt x="1375" y="1106"/>
                  </a:lnTo>
                  <a:lnTo>
                    <a:pt x="688" y="1973"/>
                  </a:lnTo>
                  <a:lnTo>
                    <a:pt x="329" y="2391"/>
                  </a:lnTo>
                  <a:lnTo>
                    <a:pt x="1" y="2780"/>
                  </a:lnTo>
                  <a:lnTo>
                    <a:pt x="359" y="3168"/>
                  </a:lnTo>
                  <a:lnTo>
                    <a:pt x="718" y="3586"/>
                  </a:lnTo>
                  <a:lnTo>
                    <a:pt x="1435" y="4423"/>
                  </a:lnTo>
                  <a:lnTo>
                    <a:pt x="1823" y="4812"/>
                  </a:lnTo>
                  <a:lnTo>
                    <a:pt x="2182" y="5110"/>
                  </a:lnTo>
                  <a:lnTo>
                    <a:pt x="2391" y="5260"/>
                  </a:lnTo>
                  <a:lnTo>
                    <a:pt x="2570" y="5349"/>
                  </a:lnTo>
                  <a:lnTo>
                    <a:pt x="2779" y="5409"/>
                  </a:lnTo>
                  <a:lnTo>
                    <a:pt x="2989" y="5469"/>
                  </a:lnTo>
                  <a:lnTo>
                    <a:pt x="3168" y="5469"/>
                  </a:lnTo>
                  <a:lnTo>
                    <a:pt x="3377" y="5439"/>
                  </a:lnTo>
                  <a:lnTo>
                    <a:pt x="3556" y="5379"/>
                  </a:lnTo>
                  <a:lnTo>
                    <a:pt x="3765" y="5290"/>
                  </a:lnTo>
                  <a:lnTo>
                    <a:pt x="4184" y="5051"/>
                  </a:lnTo>
                  <a:lnTo>
                    <a:pt x="4602" y="4722"/>
                  </a:lnTo>
                  <a:lnTo>
                    <a:pt x="5439" y="4035"/>
                  </a:lnTo>
                  <a:lnTo>
                    <a:pt x="5857" y="3676"/>
                  </a:lnTo>
                  <a:lnTo>
                    <a:pt x="6275" y="3347"/>
                  </a:lnTo>
                  <a:lnTo>
                    <a:pt x="6246" y="1973"/>
                  </a:lnTo>
                  <a:lnTo>
                    <a:pt x="5827" y="1674"/>
                  </a:lnTo>
                  <a:lnTo>
                    <a:pt x="5379" y="1345"/>
                  </a:lnTo>
                  <a:lnTo>
                    <a:pt x="4512" y="658"/>
                  </a:lnTo>
                  <a:lnTo>
                    <a:pt x="4094" y="389"/>
                  </a:lnTo>
                  <a:lnTo>
                    <a:pt x="3676" y="150"/>
                  </a:lnTo>
                  <a:lnTo>
                    <a:pt x="3467" y="90"/>
                  </a:lnTo>
                  <a:lnTo>
                    <a:pt x="3257" y="31"/>
                  </a:lnTo>
                  <a:lnTo>
                    <a:pt x="307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8719689" y="896244"/>
              <a:ext cx="87012" cy="86634"/>
            </a:xfrm>
            <a:custGeom>
              <a:avLst/>
              <a:gdLst/>
              <a:ahLst/>
              <a:cxnLst/>
              <a:rect l="l" t="t" r="r" b="b"/>
              <a:pathLst>
                <a:path w="6903" h="6873" extrusionOk="0">
                  <a:moveTo>
                    <a:pt x="3287" y="0"/>
                  </a:moveTo>
                  <a:lnTo>
                    <a:pt x="2899" y="30"/>
                  </a:lnTo>
                  <a:lnTo>
                    <a:pt x="2510" y="90"/>
                  </a:lnTo>
                  <a:lnTo>
                    <a:pt x="2181" y="180"/>
                  </a:lnTo>
                  <a:lnTo>
                    <a:pt x="1853" y="299"/>
                  </a:lnTo>
                  <a:lnTo>
                    <a:pt x="1554" y="449"/>
                  </a:lnTo>
                  <a:lnTo>
                    <a:pt x="1285" y="628"/>
                  </a:lnTo>
                  <a:lnTo>
                    <a:pt x="1016" y="807"/>
                  </a:lnTo>
                  <a:lnTo>
                    <a:pt x="807" y="1016"/>
                  </a:lnTo>
                  <a:lnTo>
                    <a:pt x="598" y="1255"/>
                  </a:lnTo>
                  <a:lnTo>
                    <a:pt x="419" y="1524"/>
                  </a:lnTo>
                  <a:lnTo>
                    <a:pt x="299" y="1823"/>
                  </a:lnTo>
                  <a:lnTo>
                    <a:pt x="180" y="2122"/>
                  </a:lnTo>
                  <a:lnTo>
                    <a:pt x="90" y="2451"/>
                  </a:lnTo>
                  <a:lnTo>
                    <a:pt x="30" y="2809"/>
                  </a:lnTo>
                  <a:lnTo>
                    <a:pt x="0" y="3168"/>
                  </a:lnTo>
                  <a:lnTo>
                    <a:pt x="0" y="3556"/>
                  </a:lnTo>
                  <a:lnTo>
                    <a:pt x="30" y="3945"/>
                  </a:lnTo>
                  <a:lnTo>
                    <a:pt x="90" y="4333"/>
                  </a:lnTo>
                  <a:lnTo>
                    <a:pt x="150" y="4662"/>
                  </a:lnTo>
                  <a:lnTo>
                    <a:pt x="269" y="4990"/>
                  </a:lnTo>
                  <a:lnTo>
                    <a:pt x="419" y="5289"/>
                  </a:lnTo>
                  <a:lnTo>
                    <a:pt x="598" y="5558"/>
                  </a:lnTo>
                  <a:lnTo>
                    <a:pt x="777" y="5827"/>
                  </a:lnTo>
                  <a:lnTo>
                    <a:pt x="986" y="6036"/>
                  </a:lnTo>
                  <a:lnTo>
                    <a:pt x="1225" y="6245"/>
                  </a:lnTo>
                  <a:lnTo>
                    <a:pt x="1494" y="6425"/>
                  </a:lnTo>
                  <a:lnTo>
                    <a:pt x="1793" y="6544"/>
                  </a:lnTo>
                  <a:lnTo>
                    <a:pt x="2092" y="6664"/>
                  </a:lnTo>
                  <a:lnTo>
                    <a:pt x="2421" y="6753"/>
                  </a:lnTo>
                  <a:lnTo>
                    <a:pt x="2779" y="6843"/>
                  </a:lnTo>
                  <a:lnTo>
                    <a:pt x="3138" y="6873"/>
                  </a:lnTo>
                  <a:lnTo>
                    <a:pt x="3526" y="6873"/>
                  </a:lnTo>
                  <a:lnTo>
                    <a:pt x="3944" y="6843"/>
                  </a:lnTo>
                  <a:lnTo>
                    <a:pt x="4303" y="6783"/>
                  </a:lnTo>
                  <a:lnTo>
                    <a:pt x="4632" y="6694"/>
                  </a:lnTo>
                  <a:lnTo>
                    <a:pt x="4960" y="6574"/>
                  </a:lnTo>
                  <a:lnTo>
                    <a:pt x="5229" y="6425"/>
                  </a:lnTo>
                  <a:lnTo>
                    <a:pt x="5498" y="6245"/>
                  </a:lnTo>
                  <a:lnTo>
                    <a:pt x="5737" y="6066"/>
                  </a:lnTo>
                  <a:lnTo>
                    <a:pt x="5976" y="5827"/>
                  </a:lnTo>
                  <a:lnTo>
                    <a:pt x="6156" y="5588"/>
                  </a:lnTo>
                  <a:lnTo>
                    <a:pt x="6335" y="5319"/>
                  </a:lnTo>
                  <a:lnTo>
                    <a:pt x="6484" y="5050"/>
                  </a:lnTo>
                  <a:lnTo>
                    <a:pt x="6604" y="4722"/>
                  </a:lnTo>
                  <a:lnTo>
                    <a:pt x="6723" y="4393"/>
                  </a:lnTo>
                  <a:lnTo>
                    <a:pt x="6813" y="4034"/>
                  </a:lnTo>
                  <a:lnTo>
                    <a:pt x="6873" y="3676"/>
                  </a:lnTo>
                  <a:lnTo>
                    <a:pt x="6903" y="3287"/>
                  </a:lnTo>
                  <a:lnTo>
                    <a:pt x="6843" y="2899"/>
                  </a:lnTo>
                  <a:lnTo>
                    <a:pt x="6753" y="2540"/>
                  </a:lnTo>
                  <a:lnTo>
                    <a:pt x="6634" y="2212"/>
                  </a:lnTo>
                  <a:lnTo>
                    <a:pt x="6514" y="1883"/>
                  </a:lnTo>
                  <a:lnTo>
                    <a:pt x="6335" y="1584"/>
                  </a:lnTo>
                  <a:lnTo>
                    <a:pt x="6185" y="1315"/>
                  </a:lnTo>
                  <a:lnTo>
                    <a:pt x="5976" y="1076"/>
                  </a:lnTo>
                  <a:lnTo>
                    <a:pt x="5767" y="837"/>
                  </a:lnTo>
                  <a:lnTo>
                    <a:pt x="5528" y="628"/>
                  </a:lnTo>
                  <a:lnTo>
                    <a:pt x="5289" y="479"/>
                  </a:lnTo>
                  <a:lnTo>
                    <a:pt x="5020" y="329"/>
                  </a:lnTo>
                  <a:lnTo>
                    <a:pt x="4721" y="180"/>
                  </a:lnTo>
                  <a:lnTo>
                    <a:pt x="4393" y="90"/>
                  </a:lnTo>
                  <a:lnTo>
                    <a:pt x="4034" y="30"/>
                  </a:lnTo>
                  <a:lnTo>
                    <a:pt x="367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8719689" y="896244"/>
              <a:ext cx="87012" cy="86634"/>
            </a:xfrm>
            <a:custGeom>
              <a:avLst/>
              <a:gdLst/>
              <a:ahLst/>
              <a:cxnLst/>
              <a:rect l="l" t="t" r="r" b="b"/>
              <a:pathLst>
                <a:path w="6903" h="6873" extrusionOk="0">
                  <a:moveTo>
                    <a:pt x="3287" y="0"/>
                  </a:moveTo>
                  <a:lnTo>
                    <a:pt x="2899" y="30"/>
                  </a:lnTo>
                  <a:lnTo>
                    <a:pt x="2510" y="90"/>
                  </a:lnTo>
                  <a:lnTo>
                    <a:pt x="2181" y="180"/>
                  </a:lnTo>
                  <a:lnTo>
                    <a:pt x="1853" y="299"/>
                  </a:lnTo>
                  <a:lnTo>
                    <a:pt x="1554" y="449"/>
                  </a:lnTo>
                  <a:lnTo>
                    <a:pt x="1285" y="628"/>
                  </a:lnTo>
                  <a:lnTo>
                    <a:pt x="1016" y="807"/>
                  </a:lnTo>
                  <a:lnTo>
                    <a:pt x="807" y="1016"/>
                  </a:lnTo>
                  <a:lnTo>
                    <a:pt x="598" y="1255"/>
                  </a:lnTo>
                  <a:lnTo>
                    <a:pt x="419" y="1524"/>
                  </a:lnTo>
                  <a:lnTo>
                    <a:pt x="299" y="1823"/>
                  </a:lnTo>
                  <a:lnTo>
                    <a:pt x="180" y="2122"/>
                  </a:lnTo>
                  <a:lnTo>
                    <a:pt x="90" y="2451"/>
                  </a:lnTo>
                  <a:lnTo>
                    <a:pt x="30" y="2809"/>
                  </a:lnTo>
                  <a:lnTo>
                    <a:pt x="0" y="3168"/>
                  </a:lnTo>
                  <a:lnTo>
                    <a:pt x="0" y="3556"/>
                  </a:lnTo>
                  <a:lnTo>
                    <a:pt x="30" y="3945"/>
                  </a:lnTo>
                  <a:lnTo>
                    <a:pt x="90" y="4333"/>
                  </a:lnTo>
                  <a:lnTo>
                    <a:pt x="150" y="4662"/>
                  </a:lnTo>
                  <a:lnTo>
                    <a:pt x="269" y="4990"/>
                  </a:lnTo>
                  <a:lnTo>
                    <a:pt x="419" y="5289"/>
                  </a:lnTo>
                  <a:lnTo>
                    <a:pt x="598" y="5558"/>
                  </a:lnTo>
                  <a:lnTo>
                    <a:pt x="777" y="5827"/>
                  </a:lnTo>
                  <a:lnTo>
                    <a:pt x="986" y="6036"/>
                  </a:lnTo>
                  <a:lnTo>
                    <a:pt x="1225" y="6245"/>
                  </a:lnTo>
                  <a:lnTo>
                    <a:pt x="1494" y="6425"/>
                  </a:lnTo>
                  <a:lnTo>
                    <a:pt x="1793" y="6544"/>
                  </a:lnTo>
                  <a:lnTo>
                    <a:pt x="2092" y="6664"/>
                  </a:lnTo>
                  <a:lnTo>
                    <a:pt x="2421" y="6753"/>
                  </a:lnTo>
                  <a:lnTo>
                    <a:pt x="2779" y="6843"/>
                  </a:lnTo>
                  <a:lnTo>
                    <a:pt x="3138" y="6873"/>
                  </a:lnTo>
                  <a:lnTo>
                    <a:pt x="3526" y="6873"/>
                  </a:lnTo>
                  <a:lnTo>
                    <a:pt x="3944" y="6843"/>
                  </a:lnTo>
                  <a:lnTo>
                    <a:pt x="4303" y="6783"/>
                  </a:lnTo>
                  <a:lnTo>
                    <a:pt x="4632" y="6694"/>
                  </a:lnTo>
                  <a:lnTo>
                    <a:pt x="4960" y="6574"/>
                  </a:lnTo>
                  <a:lnTo>
                    <a:pt x="5229" y="6425"/>
                  </a:lnTo>
                  <a:lnTo>
                    <a:pt x="5498" y="6245"/>
                  </a:lnTo>
                  <a:lnTo>
                    <a:pt x="5737" y="6066"/>
                  </a:lnTo>
                  <a:lnTo>
                    <a:pt x="5976" y="5827"/>
                  </a:lnTo>
                  <a:lnTo>
                    <a:pt x="6156" y="5588"/>
                  </a:lnTo>
                  <a:lnTo>
                    <a:pt x="6335" y="5319"/>
                  </a:lnTo>
                  <a:lnTo>
                    <a:pt x="6484" y="5050"/>
                  </a:lnTo>
                  <a:lnTo>
                    <a:pt x="6604" y="4722"/>
                  </a:lnTo>
                  <a:lnTo>
                    <a:pt x="6723" y="4393"/>
                  </a:lnTo>
                  <a:lnTo>
                    <a:pt x="6813" y="4034"/>
                  </a:lnTo>
                  <a:lnTo>
                    <a:pt x="6873" y="3676"/>
                  </a:lnTo>
                  <a:lnTo>
                    <a:pt x="6903" y="3287"/>
                  </a:lnTo>
                  <a:lnTo>
                    <a:pt x="6843" y="2899"/>
                  </a:lnTo>
                  <a:lnTo>
                    <a:pt x="6753" y="2540"/>
                  </a:lnTo>
                  <a:lnTo>
                    <a:pt x="6634" y="2212"/>
                  </a:lnTo>
                  <a:lnTo>
                    <a:pt x="6514" y="1883"/>
                  </a:lnTo>
                  <a:lnTo>
                    <a:pt x="6335" y="1584"/>
                  </a:lnTo>
                  <a:lnTo>
                    <a:pt x="6185" y="1315"/>
                  </a:lnTo>
                  <a:lnTo>
                    <a:pt x="5976" y="1076"/>
                  </a:lnTo>
                  <a:lnTo>
                    <a:pt x="5767" y="837"/>
                  </a:lnTo>
                  <a:lnTo>
                    <a:pt x="5528" y="628"/>
                  </a:lnTo>
                  <a:lnTo>
                    <a:pt x="5289" y="479"/>
                  </a:lnTo>
                  <a:lnTo>
                    <a:pt x="5020" y="329"/>
                  </a:lnTo>
                  <a:lnTo>
                    <a:pt x="4721" y="180"/>
                  </a:lnTo>
                  <a:lnTo>
                    <a:pt x="4393" y="90"/>
                  </a:lnTo>
                  <a:lnTo>
                    <a:pt x="4034" y="30"/>
                  </a:lnTo>
                  <a:lnTo>
                    <a:pt x="367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8859794" y="934664"/>
              <a:ext cx="97185" cy="97185"/>
            </a:xfrm>
            <a:custGeom>
              <a:avLst/>
              <a:gdLst/>
              <a:ahLst/>
              <a:cxnLst/>
              <a:rect l="l" t="t" r="r" b="b"/>
              <a:pathLst>
                <a:path w="7710" h="7710" extrusionOk="0">
                  <a:moveTo>
                    <a:pt x="3795" y="0"/>
                  </a:moveTo>
                  <a:lnTo>
                    <a:pt x="3407" y="30"/>
                  </a:lnTo>
                  <a:lnTo>
                    <a:pt x="3048" y="90"/>
                  </a:lnTo>
                  <a:lnTo>
                    <a:pt x="2660" y="209"/>
                  </a:lnTo>
                  <a:lnTo>
                    <a:pt x="2331" y="359"/>
                  </a:lnTo>
                  <a:lnTo>
                    <a:pt x="2003" y="508"/>
                  </a:lnTo>
                  <a:lnTo>
                    <a:pt x="1674" y="717"/>
                  </a:lnTo>
                  <a:lnTo>
                    <a:pt x="1375" y="956"/>
                  </a:lnTo>
                  <a:lnTo>
                    <a:pt x="1106" y="1195"/>
                  </a:lnTo>
                  <a:lnTo>
                    <a:pt x="867" y="1494"/>
                  </a:lnTo>
                  <a:lnTo>
                    <a:pt x="658" y="1793"/>
                  </a:lnTo>
                  <a:lnTo>
                    <a:pt x="449" y="2122"/>
                  </a:lnTo>
                  <a:lnTo>
                    <a:pt x="299" y="2450"/>
                  </a:lnTo>
                  <a:lnTo>
                    <a:pt x="180" y="2809"/>
                  </a:lnTo>
                  <a:lnTo>
                    <a:pt x="60" y="3168"/>
                  </a:lnTo>
                  <a:lnTo>
                    <a:pt x="31" y="3556"/>
                  </a:lnTo>
                  <a:lnTo>
                    <a:pt x="1" y="3915"/>
                  </a:lnTo>
                  <a:lnTo>
                    <a:pt x="31" y="4303"/>
                  </a:lnTo>
                  <a:lnTo>
                    <a:pt x="90" y="4691"/>
                  </a:lnTo>
                  <a:lnTo>
                    <a:pt x="210" y="5050"/>
                  </a:lnTo>
                  <a:lnTo>
                    <a:pt x="359" y="5379"/>
                  </a:lnTo>
                  <a:lnTo>
                    <a:pt x="509" y="5737"/>
                  </a:lnTo>
                  <a:lnTo>
                    <a:pt x="718" y="6036"/>
                  </a:lnTo>
                  <a:lnTo>
                    <a:pt x="957" y="6335"/>
                  </a:lnTo>
                  <a:lnTo>
                    <a:pt x="1196" y="6604"/>
                  </a:lnTo>
                  <a:lnTo>
                    <a:pt x="1495" y="6843"/>
                  </a:lnTo>
                  <a:lnTo>
                    <a:pt x="1793" y="7082"/>
                  </a:lnTo>
                  <a:lnTo>
                    <a:pt x="2122" y="7261"/>
                  </a:lnTo>
                  <a:lnTo>
                    <a:pt x="2451" y="7440"/>
                  </a:lnTo>
                  <a:lnTo>
                    <a:pt x="2809" y="7560"/>
                  </a:lnTo>
                  <a:lnTo>
                    <a:pt x="3168" y="7650"/>
                  </a:lnTo>
                  <a:lnTo>
                    <a:pt x="3556" y="7709"/>
                  </a:lnTo>
                  <a:lnTo>
                    <a:pt x="3915" y="7709"/>
                  </a:lnTo>
                  <a:lnTo>
                    <a:pt x="4303" y="7679"/>
                  </a:lnTo>
                  <a:lnTo>
                    <a:pt x="4692" y="7620"/>
                  </a:lnTo>
                  <a:lnTo>
                    <a:pt x="5050" y="7500"/>
                  </a:lnTo>
                  <a:lnTo>
                    <a:pt x="5409" y="7381"/>
                  </a:lnTo>
                  <a:lnTo>
                    <a:pt x="5738" y="7201"/>
                  </a:lnTo>
                  <a:lnTo>
                    <a:pt x="6036" y="6992"/>
                  </a:lnTo>
                  <a:lnTo>
                    <a:pt x="6335" y="6753"/>
                  </a:lnTo>
                  <a:lnTo>
                    <a:pt x="6604" y="6514"/>
                  </a:lnTo>
                  <a:lnTo>
                    <a:pt x="6843" y="6215"/>
                  </a:lnTo>
                  <a:lnTo>
                    <a:pt x="7082" y="5916"/>
                  </a:lnTo>
                  <a:lnTo>
                    <a:pt x="7262" y="5618"/>
                  </a:lnTo>
                  <a:lnTo>
                    <a:pt x="7441" y="5259"/>
                  </a:lnTo>
                  <a:lnTo>
                    <a:pt x="7560" y="4901"/>
                  </a:lnTo>
                  <a:lnTo>
                    <a:pt x="7650" y="4542"/>
                  </a:lnTo>
                  <a:lnTo>
                    <a:pt x="7710" y="4183"/>
                  </a:lnTo>
                  <a:lnTo>
                    <a:pt x="7710" y="3795"/>
                  </a:lnTo>
                  <a:lnTo>
                    <a:pt x="7680" y="3407"/>
                  </a:lnTo>
                  <a:lnTo>
                    <a:pt x="7620" y="3048"/>
                  </a:lnTo>
                  <a:lnTo>
                    <a:pt x="7501" y="2660"/>
                  </a:lnTo>
                  <a:lnTo>
                    <a:pt x="7381" y="2331"/>
                  </a:lnTo>
                  <a:lnTo>
                    <a:pt x="7202" y="2002"/>
                  </a:lnTo>
                  <a:lnTo>
                    <a:pt x="6993" y="1674"/>
                  </a:lnTo>
                  <a:lnTo>
                    <a:pt x="6754" y="1375"/>
                  </a:lnTo>
                  <a:lnTo>
                    <a:pt x="6515" y="1106"/>
                  </a:lnTo>
                  <a:lnTo>
                    <a:pt x="6216" y="867"/>
                  </a:lnTo>
                  <a:lnTo>
                    <a:pt x="5917" y="628"/>
                  </a:lnTo>
                  <a:lnTo>
                    <a:pt x="5618" y="448"/>
                  </a:lnTo>
                  <a:lnTo>
                    <a:pt x="5260" y="299"/>
                  </a:lnTo>
                  <a:lnTo>
                    <a:pt x="4931" y="150"/>
                  </a:lnTo>
                  <a:lnTo>
                    <a:pt x="4542" y="60"/>
                  </a:lnTo>
                  <a:lnTo>
                    <a:pt x="4184" y="30"/>
                  </a:lnTo>
                  <a:lnTo>
                    <a:pt x="379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8859794" y="934664"/>
              <a:ext cx="97185" cy="97185"/>
            </a:xfrm>
            <a:custGeom>
              <a:avLst/>
              <a:gdLst/>
              <a:ahLst/>
              <a:cxnLst/>
              <a:rect l="l" t="t" r="r" b="b"/>
              <a:pathLst>
                <a:path w="7710" h="7710" extrusionOk="0">
                  <a:moveTo>
                    <a:pt x="3795" y="0"/>
                  </a:moveTo>
                  <a:lnTo>
                    <a:pt x="3407" y="30"/>
                  </a:lnTo>
                  <a:lnTo>
                    <a:pt x="3048" y="90"/>
                  </a:lnTo>
                  <a:lnTo>
                    <a:pt x="2660" y="209"/>
                  </a:lnTo>
                  <a:lnTo>
                    <a:pt x="2331" y="359"/>
                  </a:lnTo>
                  <a:lnTo>
                    <a:pt x="2003" y="508"/>
                  </a:lnTo>
                  <a:lnTo>
                    <a:pt x="1674" y="717"/>
                  </a:lnTo>
                  <a:lnTo>
                    <a:pt x="1375" y="956"/>
                  </a:lnTo>
                  <a:lnTo>
                    <a:pt x="1106" y="1195"/>
                  </a:lnTo>
                  <a:lnTo>
                    <a:pt x="867" y="1494"/>
                  </a:lnTo>
                  <a:lnTo>
                    <a:pt x="658" y="1793"/>
                  </a:lnTo>
                  <a:lnTo>
                    <a:pt x="449" y="2122"/>
                  </a:lnTo>
                  <a:lnTo>
                    <a:pt x="299" y="2450"/>
                  </a:lnTo>
                  <a:lnTo>
                    <a:pt x="180" y="2809"/>
                  </a:lnTo>
                  <a:lnTo>
                    <a:pt x="60" y="3168"/>
                  </a:lnTo>
                  <a:lnTo>
                    <a:pt x="31" y="3556"/>
                  </a:lnTo>
                  <a:lnTo>
                    <a:pt x="1" y="3915"/>
                  </a:lnTo>
                  <a:lnTo>
                    <a:pt x="31" y="4303"/>
                  </a:lnTo>
                  <a:lnTo>
                    <a:pt x="90" y="4691"/>
                  </a:lnTo>
                  <a:lnTo>
                    <a:pt x="210" y="5050"/>
                  </a:lnTo>
                  <a:lnTo>
                    <a:pt x="359" y="5379"/>
                  </a:lnTo>
                  <a:lnTo>
                    <a:pt x="509" y="5737"/>
                  </a:lnTo>
                  <a:lnTo>
                    <a:pt x="718" y="6036"/>
                  </a:lnTo>
                  <a:lnTo>
                    <a:pt x="957" y="6335"/>
                  </a:lnTo>
                  <a:lnTo>
                    <a:pt x="1196" y="6604"/>
                  </a:lnTo>
                  <a:lnTo>
                    <a:pt x="1495" y="6843"/>
                  </a:lnTo>
                  <a:lnTo>
                    <a:pt x="1793" y="7082"/>
                  </a:lnTo>
                  <a:lnTo>
                    <a:pt x="2122" y="7261"/>
                  </a:lnTo>
                  <a:lnTo>
                    <a:pt x="2451" y="7440"/>
                  </a:lnTo>
                  <a:lnTo>
                    <a:pt x="2809" y="7560"/>
                  </a:lnTo>
                  <a:lnTo>
                    <a:pt x="3168" y="7650"/>
                  </a:lnTo>
                  <a:lnTo>
                    <a:pt x="3556" y="7709"/>
                  </a:lnTo>
                  <a:lnTo>
                    <a:pt x="3915" y="7709"/>
                  </a:lnTo>
                  <a:lnTo>
                    <a:pt x="4303" y="7679"/>
                  </a:lnTo>
                  <a:lnTo>
                    <a:pt x="4692" y="7620"/>
                  </a:lnTo>
                  <a:lnTo>
                    <a:pt x="5050" y="7500"/>
                  </a:lnTo>
                  <a:lnTo>
                    <a:pt x="5409" y="7381"/>
                  </a:lnTo>
                  <a:lnTo>
                    <a:pt x="5738" y="7201"/>
                  </a:lnTo>
                  <a:lnTo>
                    <a:pt x="6036" y="6992"/>
                  </a:lnTo>
                  <a:lnTo>
                    <a:pt x="6335" y="6753"/>
                  </a:lnTo>
                  <a:lnTo>
                    <a:pt x="6604" y="6514"/>
                  </a:lnTo>
                  <a:lnTo>
                    <a:pt x="6843" y="6215"/>
                  </a:lnTo>
                  <a:lnTo>
                    <a:pt x="7082" y="5916"/>
                  </a:lnTo>
                  <a:lnTo>
                    <a:pt x="7262" y="5618"/>
                  </a:lnTo>
                  <a:lnTo>
                    <a:pt x="7441" y="5259"/>
                  </a:lnTo>
                  <a:lnTo>
                    <a:pt x="7560" y="4901"/>
                  </a:lnTo>
                  <a:lnTo>
                    <a:pt x="7650" y="4542"/>
                  </a:lnTo>
                  <a:lnTo>
                    <a:pt x="7710" y="4183"/>
                  </a:lnTo>
                  <a:lnTo>
                    <a:pt x="7710" y="3795"/>
                  </a:lnTo>
                  <a:lnTo>
                    <a:pt x="7680" y="3407"/>
                  </a:lnTo>
                  <a:lnTo>
                    <a:pt x="7620" y="3048"/>
                  </a:lnTo>
                  <a:lnTo>
                    <a:pt x="7501" y="2660"/>
                  </a:lnTo>
                  <a:lnTo>
                    <a:pt x="7381" y="2331"/>
                  </a:lnTo>
                  <a:lnTo>
                    <a:pt x="7202" y="2002"/>
                  </a:lnTo>
                  <a:lnTo>
                    <a:pt x="6993" y="1674"/>
                  </a:lnTo>
                  <a:lnTo>
                    <a:pt x="6754" y="1375"/>
                  </a:lnTo>
                  <a:lnTo>
                    <a:pt x="6515" y="1106"/>
                  </a:lnTo>
                  <a:lnTo>
                    <a:pt x="6216" y="867"/>
                  </a:lnTo>
                  <a:lnTo>
                    <a:pt x="5917" y="628"/>
                  </a:lnTo>
                  <a:lnTo>
                    <a:pt x="5618" y="448"/>
                  </a:lnTo>
                  <a:lnTo>
                    <a:pt x="5260" y="299"/>
                  </a:lnTo>
                  <a:lnTo>
                    <a:pt x="4931" y="150"/>
                  </a:lnTo>
                  <a:lnTo>
                    <a:pt x="4542" y="60"/>
                  </a:lnTo>
                  <a:lnTo>
                    <a:pt x="4184" y="30"/>
                  </a:lnTo>
                  <a:lnTo>
                    <a:pt x="379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9010827" y="983622"/>
              <a:ext cx="101332" cy="101332"/>
            </a:xfrm>
            <a:custGeom>
              <a:avLst/>
              <a:gdLst/>
              <a:ahLst/>
              <a:cxnLst/>
              <a:rect l="l" t="t" r="r" b="b"/>
              <a:pathLst>
                <a:path w="8039" h="8039" extrusionOk="0">
                  <a:moveTo>
                    <a:pt x="4005" y="1"/>
                  </a:moveTo>
                  <a:lnTo>
                    <a:pt x="3586" y="31"/>
                  </a:lnTo>
                  <a:lnTo>
                    <a:pt x="3198" y="90"/>
                  </a:lnTo>
                  <a:lnTo>
                    <a:pt x="2839" y="180"/>
                  </a:lnTo>
                  <a:lnTo>
                    <a:pt x="2451" y="329"/>
                  </a:lnTo>
                  <a:lnTo>
                    <a:pt x="2122" y="509"/>
                  </a:lnTo>
                  <a:lnTo>
                    <a:pt x="1764" y="718"/>
                  </a:lnTo>
                  <a:lnTo>
                    <a:pt x="1465" y="957"/>
                  </a:lnTo>
                  <a:lnTo>
                    <a:pt x="1166" y="1196"/>
                  </a:lnTo>
                  <a:lnTo>
                    <a:pt x="927" y="1495"/>
                  </a:lnTo>
                  <a:lnTo>
                    <a:pt x="688" y="1823"/>
                  </a:lnTo>
                  <a:lnTo>
                    <a:pt x="479" y="2152"/>
                  </a:lnTo>
                  <a:lnTo>
                    <a:pt x="299" y="2511"/>
                  </a:lnTo>
                  <a:lnTo>
                    <a:pt x="180" y="2869"/>
                  </a:lnTo>
                  <a:lnTo>
                    <a:pt x="90" y="3258"/>
                  </a:lnTo>
                  <a:lnTo>
                    <a:pt x="1" y="3646"/>
                  </a:lnTo>
                  <a:lnTo>
                    <a:pt x="1" y="4034"/>
                  </a:lnTo>
                  <a:lnTo>
                    <a:pt x="30" y="4453"/>
                  </a:lnTo>
                  <a:lnTo>
                    <a:pt x="90" y="4841"/>
                  </a:lnTo>
                  <a:lnTo>
                    <a:pt x="180" y="5230"/>
                  </a:lnTo>
                  <a:lnTo>
                    <a:pt x="329" y="5588"/>
                  </a:lnTo>
                  <a:lnTo>
                    <a:pt x="509" y="5947"/>
                  </a:lnTo>
                  <a:lnTo>
                    <a:pt x="718" y="6275"/>
                  </a:lnTo>
                  <a:lnTo>
                    <a:pt x="957" y="6574"/>
                  </a:lnTo>
                  <a:lnTo>
                    <a:pt x="1196" y="6873"/>
                  </a:lnTo>
                  <a:lnTo>
                    <a:pt x="1495" y="7112"/>
                  </a:lnTo>
                  <a:lnTo>
                    <a:pt x="1823" y="7351"/>
                  </a:lnTo>
                  <a:lnTo>
                    <a:pt x="2152" y="7560"/>
                  </a:lnTo>
                  <a:lnTo>
                    <a:pt x="2481" y="7740"/>
                  </a:lnTo>
                  <a:lnTo>
                    <a:pt x="2869" y="7859"/>
                  </a:lnTo>
                  <a:lnTo>
                    <a:pt x="3258" y="7979"/>
                  </a:lnTo>
                  <a:lnTo>
                    <a:pt x="3646" y="8038"/>
                  </a:lnTo>
                  <a:lnTo>
                    <a:pt x="4453" y="8038"/>
                  </a:lnTo>
                  <a:lnTo>
                    <a:pt x="4841" y="7949"/>
                  </a:lnTo>
                  <a:lnTo>
                    <a:pt x="5230" y="7859"/>
                  </a:lnTo>
                  <a:lnTo>
                    <a:pt x="5588" y="7710"/>
                  </a:lnTo>
                  <a:lnTo>
                    <a:pt x="5947" y="7530"/>
                  </a:lnTo>
                  <a:lnTo>
                    <a:pt x="6275" y="7321"/>
                  </a:lnTo>
                  <a:lnTo>
                    <a:pt x="6574" y="7112"/>
                  </a:lnTo>
                  <a:lnTo>
                    <a:pt x="6873" y="6843"/>
                  </a:lnTo>
                  <a:lnTo>
                    <a:pt x="7112" y="6544"/>
                  </a:lnTo>
                  <a:lnTo>
                    <a:pt x="7351" y="6246"/>
                  </a:lnTo>
                  <a:lnTo>
                    <a:pt x="7560" y="5887"/>
                  </a:lnTo>
                  <a:lnTo>
                    <a:pt x="7740" y="5558"/>
                  </a:lnTo>
                  <a:lnTo>
                    <a:pt x="7859" y="5170"/>
                  </a:lnTo>
                  <a:lnTo>
                    <a:pt x="7979" y="4811"/>
                  </a:lnTo>
                  <a:lnTo>
                    <a:pt x="8038" y="4393"/>
                  </a:lnTo>
                  <a:lnTo>
                    <a:pt x="8038" y="4005"/>
                  </a:lnTo>
                  <a:lnTo>
                    <a:pt x="8038" y="3586"/>
                  </a:lnTo>
                  <a:lnTo>
                    <a:pt x="7949" y="3198"/>
                  </a:lnTo>
                  <a:lnTo>
                    <a:pt x="7859" y="2839"/>
                  </a:lnTo>
                  <a:lnTo>
                    <a:pt x="7710" y="2451"/>
                  </a:lnTo>
                  <a:lnTo>
                    <a:pt x="7530" y="2122"/>
                  </a:lnTo>
                  <a:lnTo>
                    <a:pt x="7321" y="1764"/>
                  </a:lnTo>
                  <a:lnTo>
                    <a:pt x="7112" y="1465"/>
                  </a:lnTo>
                  <a:lnTo>
                    <a:pt x="6843" y="1166"/>
                  </a:lnTo>
                  <a:lnTo>
                    <a:pt x="6544" y="927"/>
                  </a:lnTo>
                  <a:lnTo>
                    <a:pt x="6246" y="688"/>
                  </a:lnTo>
                  <a:lnTo>
                    <a:pt x="5887" y="479"/>
                  </a:lnTo>
                  <a:lnTo>
                    <a:pt x="5558" y="299"/>
                  </a:lnTo>
                  <a:lnTo>
                    <a:pt x="5170" y="180"/>
                  </a:lnTo>
                  <a:lnTo>
                    <a:pt x="4811" y="90"/>
                  </a:lnTo>
                  <a:lnTo>
                    <a:pt x="4393" y="31"/>
                  </a:lnTo>
                  <a:lnTo>
                    <a:pt x="4005"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9010827" y="983622"/>
              <a:ext cx="101332" cy="101332"/>
            </a:xfrm>
            <a:custGeom>
              <a:avLst/>
              <a:gdLst/>
              <a:ahLst/>
              <a:cxnLst/>
              <a:rect l="l" t="t" r="r" b="b"/>
              <a:pathLst>
                <a:path w="8039" h="8039" extrusionOk="0">
                  <a:moveTo>
                    <a:pt x="4005" y="1"/>
                  </a:moveTo>
                  <a:lnTo>
                    <a:pt x="3586" y="31"/>
                  </a:lnTo>
                  <a:lnTo>
                    <a:pt x="3198" y="90"/>
                  </a:lnTo>
                  <a:lnTo>
                    <a:pt x="2839" y="180"/>
                  </a:lnTo>
                  <a:lnTo>
                    <a:pt x="2451" y="329"/>
                  </a:lnTo>
                  <a:lnTo>
                    <a:pt x="2122" y="509"/>
                  </a:lnTo>
                  <a:lnTo>
                    <a:pt x="1764" y="718"/>
                  </a:lnTo>
                  <a:lnTo>
                    <a:pt x="1465" y="957"/>
                  </a:lnTo>
                  <a:lnTo>
                    <a:pt x="1166" y="1196"/>
                  </a:lnTo>
                  <a:lnTo>
                    <a:pt x="927" y="1495"/>
                  </a:lnTo>
                  <a:lnTo>
                    <a:pt x="688" y="1823"/>
                  </a:lnTo>
                  <a:lnTo>
                    <a:pt x="479" y="2152"/>
                  </a:lnTo>
                  <a:lnTo>
                    <a:pt x="299" y="2511"/>
                  </a:lnTo>
                  <a:lnTo>
                    <a:pt x="180" y="2869"/>
                  </a:lnTo>
                  <a:lnTo>
                    <a:pt x="90" y="3258"/>
                  </a:lnTo>
                  <a:lnTo>
                    <a:pt x="1" y="3646"/>
                  </a:lnTo>
                  <a:lnTo>
                    <a:pt x="1" y="4034"/>
                  </a:lnTo>
                  <a:lnTo>
                    <a:pt x="30" y="4453"/>
                  </a:lnTo>
                  <a:lnTo>
                    <a:pt x="90" y="4841"/>
                  </a:lnTo>
                  <a:lnTo>
                    <a:pt x="180" y="5230"/>
                  </a:lnTo>
                  <a:lnTo>
                    <a:pt x="329" y="5588"/>
                  </a:lnTo>
                  <a:lnTo>
                    <a:pt x="509" y="5947"/>
                  </a:lnTo>
                  <a:lnTo>
                    <a:pt x="718" y="6275"/>
                  </a:lnTo>
                  <a:lnTo>
                    <a:pt x="957" y="6574"/>
                  </a:lnTo>
                  <a:lnTo>
                    <a:pt x="1196" y="6873"/>
                  </a:lnTo>
                  <a:lnTo>
                    <a:pt x="1495" y="7112"/>
                  </a:lnTo>
                  <a:lnTo>
                    <a:pt x="1823" y="7351"/>
                  </a:lnTo>
                  <a:lnTo>
                    <a:pt x="2152" y="7560"/>
                  </a:lnTo>
                  <a:lnTo>
                    <a:pt x="2481" y="7740"/>
                  </a:lnTo>
                  <a:lnTo>
                    <a:pt x="2869" y="7859"/>
                  </a:lnTo>
                  <a:lnTo>
                    <a:pt x="3258" y="7979"/>
                  </a:lnTo>
                  <a:lnTo>
                    <a:pt x="3646" y="8038"/>
                  </a:lnTo>
                  <a:lnTo>
                    <a:pt x="4453" y="8038"/>
                  </a:lnTo>
                  <a:lnTo>
                    <a:pt x="4841" y="7949"/>
                  </a:lnTo>
                  <a:lnTo>
                    <a:pt x="5230" y="7859"/>
                  </a:lnTo>
                  <a:lnTo>
                    <a:pt x="5588" y="7710"/>
                  </a:lnTo>
                  <a:lnTo>
                    <a:pt x="5947" y="7530"/>
                  </a:lnTo>
                  <a:lnTo>
                    <a:pt x="6275" y="7321"/>
                  </a:lnTo>
                  <a:lnTo>
                    <a:pt x="6574" y="7112"/>
                  </a:lnTo>
                  <a:lnTo>
                    <a:pt x="6873" y="6843"/>
                  </a:lnTo>
                  <a:lnTo>
                    <a:pt x="7112" y="6544"/>
                  </a:lnTo>
                  <a:lnTo>
                    <a:pt x="7351" y="6246"/>
                  </a:lnTo>
                  <a:lnTo>
                    <a:pt x="7560" y="5887"/>
                  </a:lnTo>
                  <a:lnTo>
                    <a:pt x="7740" y="5558"/>
                  </a:lnTo>
                  <a:lnTo>
                    <a:pt x="7859" y="5170"/>
                  </a:lnTo>
                  <a:lnTo>
                    <a:pt x="7979" y="4811"/>
                  </a:lnTo>
                  <a:lnTo>
                    <a:pt x="8038" y="4393"/>
                  </a:lnTo>
                  <a:lnTo>
                    <a:pt x="8038" y="4005"/>
                  </a:lnTo>
                  <a:lnTo>
                    <a:pt x="8038" y="3586"/>
                  </a:lnTo>
                  <a:lnTo>
                    <a:pt x="7949" y="3198"/>
                  </a:lnTo>
                  <a:lnTo>
                    <a:pt x="7859" y="2839"/>
                  </a:lnTo>
                  <a:lnTo>
                    <a:pt x="7710" y="2451"/>
                  </a:lnTo>
                  <a:lnTo>
                    <a:pt x="7530" y="2122"/>
                  </a:lnTo>
                  <a:lnTo>
                    <a:pt x="7321" y="1764"/>
                  </a:lnTo>
                  <a:lnTo>
                    <a:pt x="7112" y="1465"/>
                  </a:lnTo>
                  <a:lnTo>
                    <a:pt x="6843" y="1166"/>
                  </a:lnTo>
                  <a:lnTo>
                    <a:pt x="6544" y="927"/>
                  </a:lnTo>
                  <a:lnTo>
                    <a:pt x="6246" y="688"/>
                  </a:lnTo>
                  <a:lnTo>
                    <a:pt x="5887" y="479"/>
                  </a:lnTo>
                  <a:lnTo>
                    <a:pt x="5558" y="299"/>
                  </a:lnTo>
                  <a:lnTo>
                    <a:pt x="5170" y="180"/>
                  </a:lnTo>
                  <a:lnTo>
                    <a:pt x="4811" y="90"/>
                  </a:lnTo>
                  <a:lnTo>
                    <a:pt x="4393" y="31"/>
                  </a:lnTo>
                  <a:lnTo>
                    <a:pt x="4005"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8693319" y="1060084"/>
              <a:ext cx="50861" cy="65168"/>
            </a:xfrm>
            <a:custGeom>
              <a:avLst/>
              <a:gdLst/>
              <a:ahLst/>
              <a:cxnLst/>
              <a:rect l="l" t="t" r="r" b="b"/>
              <a:pathLst>
                <a:path w="4035" h="5170" extrusionOk="0">
                  <a:moveTo>
                    <a:pt x="2272" y="0"/>
                  </a:moveTo>
                  <a:lnTo>
                    <a:pt x="1943" y="90"/>
                  </a:lnTo>
                  <a:lnTo>
                    <a:pt x="1584" y="239"/>
                  </a:lnTo>
                  <a:lnTo>
                    <a:pt x="1226" y="449"/>
                  </a:lnTo>
                  <a:lnTo>
                    <a:pt x="897" y="688"/>
                  </a:lnTo>
                  <a:lnTo>
                    <a:pt x="568" y="956"/>
                  </a:lnTo>
                  <a:lnTo>
                    <a:pt x="329" y="1255"/>
                  </a:lnTo>
                  <a:lnTo>
                    <a:pt x="120" y="1554"/>
                  </a:lnTo>
                  <a:lnTo>
                    <a:pt x="60" y="1733"/>
                  </a:lnTo>
                  <a:lnTo>
                    <a:pt x="30" y="1883"/>
                  </a:lnTo>
                  <a:lnTo>
                    <a:pt x="1" y="2002"/>
                  </a:lnTo>
                  <a:lnTo>
                    <a:pt x="30" y="2152"/>
                  </a:lnTo>
                  <a:lnTo>
                    <a:pt x="60" y="2301"/>
                  </a:lnTo>
                  <a:lnTo>
                    <a:pt x="120" y="2480"/>
                  </a:lnTo>
                  <a:lnTo>
                    <a:pt x="299" y="2809"/>
                  </a:lnTo>
                  <a:lnTo>
                    <a:pt x="538" y="3198"/>
                  </a:lnTo>
                  <a:lnTo>
                    <a:pt x="1196" y="4094"/>
                  </a:lnTo>
                  <a:lnTo>
                    <a:pt x="1525" y="4602"/>
                  </a:lnTo>
                  <a:lnTo>
                    <a:pt x="1913" y="5170"/>
                  </a:lnTo>
                  <a:lnTo>
                    <a:pt x="2301" y="4632"/>
                  </a:lnTo>
                  <a:lnTo>
                    <a:pt x="2690" y="4154"/>
                  </a:lnTo>
                  <a:lnTo>
                    <a:pt x="3377" y="3347"/>
                  </a:lnTo>
                  <a:lnTo>
                    <a:pt x="3646" y="2988"/>
                  </a:lnTo>
                  <a:lnTo>
                    <a:pt x="3855" y="2660"/>
                  </a:lnTo>
                  <a:lnTo>
                    <a:pt x="4005" y="2331"/>
                  </a:lnTo>
                  <a:lnTo>
                    <a:pt x="4034" y="2182"/>
                  </a:lnTo>
                  <a:lnTo>
                    <a:pt x="4034" y="2032"/>
                  </a:lnTo>
                  <a:lnTo>
                    <a:pt x="4034" y="1883"/>
                  </a:lnTo>
                  <a:lnTo>
                    <a:pt x="4005" y="1733"/>
                  </a:lnTo>
                  <a:lnTo>
                    <a:pt x="3855" y="1405"/>
                  </a:lnTo>
                  <a:lnTo>
                    <a:pt x="3646" y="1046"/>
                  </a:lnTo>
                  <a:lnTo>
                    <a:pt x="3377" y="717"/>
                  </a:lnTo>
                  <a:lnTo>
                    <a:pt x="3078" y="419"/>
                  </a:lnTo>
                  <a:lnTo>
                    <a:pt x="2779" y="209"/>
                  </a:lnTo>
                  <a:lnTo>
                    <a:pt x="2660" y="120"/>
                  </a:lnTo>
                  <a:lnTo>
                    <a:pt x="2511" y="60"/>
                  </a:lnTo>
                  <a:lnTo>
                    <a:pt x="239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8693319" y="1060084"/>
              <a:ext cx="50861" cy="65168"/>
            </a:xfrm>
            <a:custGeom>
              <a:avLst/>
              <a:gdLst/>
              <a:ahLst/>
              <a:cxnLst/>
              <a:rect l="l" t="t" r="r" b="b"/>
              <a:pathLst>
                <a:path w="4035" h="5170" extrusionOk="0">
                  <a:moveTo>
                    <a:pt x="2272" y="0"/>
                  </a:moveTo>
                  <a:lnTo>
                    <a:pt x="1943" y="90"/>
                  </a:lnTo>
                  <a:lnTo>
                    <a:pt x="1584" y="239"/>
                  </a:lnTo>
                  <a:lnTo>
                    <a:pt x="1226" y="449"/>
                  </a:lnTo>
                  <a:lnTo>
                    <a:pt x="897" y="688"/>
                  </a:lnTo>
                  <a:lnTo>
                    <a:pt x="568" y="956"/>
                  </a:lnTo>
                  <a:lnTo>
                    <a:pt x="329" y="1255"/>
                  </a:lnTo>
                  <a:lnTo>
                    <a:pt x="120" y="1554"/>
                  </a:lnTo>
                  <a:lnTo>
                    <a:pt x="60" y="1733"/>
                  </a:lnTo>
                  <a:lnTo>
                    <a:pt x="30" y="1883"/>
                  </a:lnTo>
                  <a:lnTo>
                    <a:pt x="1" y="2002"/>
                  </a:lnTo>
                  <a:lnTo>
                    <a:pt x="30" y="2152"/>
                  </a:lnTo>
                  <a:lnTo>
                    <a:pt x="60" y="2301"/>
                  </a:lnTo>
                  <a:lnTo>
                    <a:pt x="120" y="2480"/>
                  </a:lnTo>
                  <a:lnTo>
                    <a:pt x="299" y="2809"/>
                  </a:lnTo>
                  <a:lnTo>
                    <a:pt x="538" y="3198"/>
                  </a:lnTo>
                  <a:lnTo>
                    <a:pt x="1196" y="4094"/>
                  </a:lnTo>
                  <a:lnTo>
                    <a:pt x="1525" y="4602"/>
                  </a:lnTo>
                  <a:lnTo>
                    <a:pt x="1913" y="5170"/>
                  </a:lnTo>
                  <a:lnTo>
                    <a:pt x="2301" y="4632"/>
                  </a:lnTo>
                  <a:lnTo>
                    <a:pt x="2690" y="4154"/>
                  </a:lnTo>
                  <a:lnTo>
                    <a:pt x="3377" y="3347"/>
                  </a:lnTo>
                  <a:lnTo>
                    <a:pt x="3646" y="2988"/>
                  </a:lnTo>
                  <a:lnTo>
                    <a:pt x="3855" y="2660"/>
                  </a:lnTo>
                  <a:lnTo>
                    <a:pt x="4005" y="2331"/>
                  </a:lnTo>
                  <a:lnTo>
                    <a:pt x="4034" y="2182"/>
                  </a:lnTo>
                  <a:lnTo>
                    <a:pt x="4034" y="2032"/>
                  </a:lnTo>
                  <a:lnTo>
                    <a:pt x="4034" y="1883"/>
                  </a:lnTo>
                  <a:lnTo>
                    <a:pt x="4005" y="1733"/>
                  </a:lnTo>
                  <a:lnTo>
                    <a:pt x="3855" y="1405"/>
                  </a:lnTo>
                  <a:lnTo>
                    <a:pt x="3646" y="1046"/>
                  </a:lnTo>
                  <a:lnTo>
                    <a:pt x="3377" y="717"/>
                  </a:lnTo>
                  <a:lnTo>
                    <a:pt x="3078" y="419"/>
                  </a:lnTo>
                  <a:lnTo>
                    <a:pt x="2779" y="209"/>
                  </a:lnTo>
                  <a:lnTo>
                    <a:pt x="2660" y="120"/>
                  </a:lnTo>
                  <a:lnTo>
                    <a:pt x="2511" y="60"/>
                  </a:lnTo>
                  <a:lnTo>
                    <a:pt x="239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8835315" y="1090210"/>
              <a:ext cx="59143" cy="75340"/>
            </a:xfrm>
            <a:custGeom>
              <a:avLst/>
              <a:gdLst/>
              <a:ahLst/>
              <a:cxnLst/>
              <a:rect l="l" t="t" r="r" b="b"/>
              <a:pathLst>
                <a:path w="4692" h="5977" extrusionOk="0">
                  <a:moveTo>
                    <a:pt x="2480" y="1"/>
                  </a:moveTo>
                  <a:lnTo>
                    <a:pt x="2032" y="598"/>
                  </a:lnTo>
                  <a:lnTo>
                    <a:pt x="1554" y="1136"/>
                  </a:lnTo>
                  <a:lnTo>
                    <a:pt x="747" y="2062"/>
                  </a:lnTo>
                  <a:lnTo>
                    <a:pt x="419" y="2481"/>
                  </a:lnTo>
                  <a:lnTo>
                    <a:pt x="180" y="2839"/>
                  </a:lnTo>
                  <a:lnTo>
                    <a:pt x="90" y="3019"/>
                  </a:lnTo>
                  <a:lnTo>
                    <a:pt x="30" y="3198"/>
                  </a:lnTo>
                  <a:lnTo>
                    <a:pt x="0" y="3377"/>
                  </a:lnTo>
                  <a:lnTo>
                    <a:pt x="0" y="3527"/>
                  </a:lnTo>
                  <a:lnTo>
                    <a:pt x="0" y="3706"/>
                  </a:lnTo>
                  <a:lnTo>
                    <a:pt x="60" y="3915"/>
                  </a:lnTo>
                  <a:lnTo>
                    <a:pt x="150" y="4094"/>
                  </a:lnTo>
                  <a:lnTo>
                    <a:pt x="239" y="4303"/>
                  </a:lnTo>
                  <a:lnTo>
                    <a:pt x="508" y="4722"/>
                  </a:lnTo>
                  <a:lnTo>
                    <a:pt x="807" y="5080"/>
                  </a:lnTo>
                  <a:lnTo>
                    <a:pt x="1166" y="5439"/>
                  </a:lnTo>
                  <a:lnTo>
                    <a:pt x="1524" y="5708"/>
                  </a:lnTo>
                  <a:lnTo>
                    <a:pt x="1704" y="5827"/>
                  </a:lnTo>
                  <a:lnTo>
                    <a:pt x="1883" y="5917"/>
                  </a:lnTo>
                  <a:lnTo>
                    <a:pt x="2062" y="5977"/>
                  </a:lnTo>
                  <a:lnTo>
                    <a:pt x="2391" y="5977"/>
                  </a:lnTo>
                  <a:lnTo>
                    <a:pt x="2570" y="5947"/>
                  </a:lnTo>
                  <a:lnTo>
                    <a:pt x="2749" y="5887"/>
                  </a:lnTo>
                  <a:lnTo>
                    <a:pt x="2929" y="5768"/>
                  </a:lnTo>
                  <a:lnTo>
                    <a:pt x="3317" y="5529"/>
                  </a:lnTo>
                  <a:lnTo>
                    <a:pt x="3706" y="5230"/>
                  </a:lnTo>
                  <a:lnTo>
                    <a:pt x="4064" y="4871"/>
                  </a:lnTo>
                  <a:lnTo>
                    <a:pt x="4333" y="4483"/>
                  </a:lnTo>
                  <a:lnTo>
                    <a:pt x="4453" y="4303"/>
                  </a:lnTo>
                  <a:lnTo>
                    <a:pt x="4572" y="4094"/>
                  </a:lnTo>
                  <a:lnTo>
                    <a:pt x="4632" y="3915"/>
                  </a:lnTo>
                  <a:lnTo>
                    <a:pt x="4692" y="3736"/>
                  </a:lnTo>
                  <a:lnTo>
                    <a:pt x="4692" y="3586"/>
                  </a:lnTo>
                  <a:lnTo>
                    <a:pt x="4662" y="3407"/>
                  </a:lnTo>
                  <a:lnTo>
                    <a:pt x="4632" y="3228"/>
                  </a:lnTo>
                  <a:lnTo>
                    <a:pt x="4542" y="3049"/>
                  </a:lnTo>
                  <a:lnTo>
                    <a:pt x="4333" y="2660"/>
                  </a:lnTo>
                  <a:lnTo>
                    <a:pt x="4064" y="2212"/>
                  </a:lnTo>
                  <a:lnTo>
                    <a:pt x="3317" y="1226"/>
                  </a:lnTo>
                  <a:lnTo>
                    <a:pt x="2929" y="628"/>
                  </a:lnTo>
                  <a:lnTo>
                    <a:pt x="248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8835315" y="1090210"/>
              <a:ext cx="59143" cy="75340"/>
            </a:xfrm>
            <a:custGeom>
              <a:avLst/>
              <a:gdLst/>
              <a:ahLst/>
              <a:cxnLst/>
              <a:rect l="l" t="t" r="r" b="b"/>
              <a:pathLst>
                <a:path w="4692" h="5977" extrusionOk="0">
                  <a:moveTo>
                    <a:pt x="2480" y="1"/>
                  </a:moveTo>
                  <a:lnTo>
                    <a:pt x="2032" y="598"/>
                  </a:lnTo>
                  <a:lnTo>
                    <a:pt x="1554" y="1136"/>
                  </a:lnTo>
                  <a:lnTo>
                    <a:pt x="747" y="2062"/>
                  </a:lnTo>
                  <a:lnTo>
                    <a:pt x="419" y="2481"/>
                  </a:lnTo>
                  <a:lnTo>
                    <a:pt x="180" y="2839"/>
                  </a:lnTo>
                  <a:lnTo>
                    <a:pt x="90" y="3019"/>
                  </a:lnTo>
                  <a:lnTo>
                    <a:pt x="30" y="3198"/>
                  </a:lnTo>
                  <a:lnTo>
                    <a:pt x="0" y="3377"/>
                  </a:lnTo>
                  <a:lnTo>
                    <a:pt x="0" y="3527"/>
                  </a:lnTo>
                  <a:lnTo>
                    <a:pt x="0" y="3706"/>
                  </a:lnTo>
                  <a:lnTo>
                    <a:pt x="60" y="3915"/>
                  </a:lnTo>
                  <a:lnTo>
                    <a:pt x="150" y="4094"/>
                  </a:lnTo>
                  <a:lnTo>
                    <a:pt x="239" y="4303"/>
                  </a:lnTo>
                  <a:lnTo>
                    <a:pt x="508" y="4722"/>
                  </a:lnTo>
                  <a:lnTo>
                    <a:pt x="807" y="5080"/>
                  </a:lnTo>
                  <a:lnTo>
                    <a:pt x="1166" y="5439"/>
                  </a:lnTo>
                  <a:lnTo>
                    <a:pt x="1524" y="5708"/>
                  </a:lnTo>
                  <a:lnTo>
                    <a:pt x="1704" y="5827"/>
                  </a:lnTo>
                  <a:lnTo>
                    <a:pt x="1883" y="5917"/>
                  </a:lnTo>
                  <a:lnTo>
                    <a:pt x="2062" y="5977"/>
                  </a:lnTo>
                  <a:lnTo>
                    <a:pt x="2391" y="5977"/>
                  </a:lnTo>
                  <a:lnTo>
                    <a:pt x="2570" y="5947"/>
                  </a:lnTo>
                  <a:lnTo>
                    <a:pt x="2749" y="5887"/>
                  </a:lnTo>
                  <a:lnTo>
                    <a:pt x="2929" y="5768"/>
                  </a:lnTo>
                  <a:lnTo>
                    <a:pt x="3317" y="5529"/>
                  </a:lnTo>
                  <a:lnTo>
                    <a:pt x="3706" y="5230"/>
                  </a:lnTo>
                  <a:lnTo>
                    <a:pt x="4064" y="4871"/>
                  </a:lnTo>
                  <a:lnTo>
                    <a:pt x="4333" y="4483"/>
                  </a:lnTo>
                  <a:lnTo>
                    <a:pt x="4453" y="4303"/>
                  </a:lnTo>
                  <a:lnTo>
                    <a:pt x="4572" y="4094"/>
                  </a:lnTo>
                  <a:lnTo>
                    <a:pt x="4632" y="3915"/>
                  </a:lnTo>
                  <a:lnTo>
                    <a:pt x="4692" y="3736"/>
                  </a:lnTo>
                  <a:lnTo>
                    <a:pt x="4692" y="3586"/>
                  </a:lnTo>
                  <a:lnTo>
                    <a:pt x="4662" y="3407"/>
                  </a:lnTo>
                  <a:lnTo>
                    <a:pt x="4632" y="3228"/>
                  </a:lnTo>
                  <a:lnTo>
                    <a:pt x="4542" y="3049"/>
                  </a:lnTo>
                  <a:lnTo>
                    <a:pt x="4333" y="2660"/>
                  </a:lnTo>
                  <a:lnTo>
                    <a:pt x="4064" y="2212"/>
                  </a:lnTo>
                  <a:lnTo>
                    <a:pt x="3317" y="1226"/>
                  </a:lnTo>
                  <a:lnTo>
                    <a:pt x="2929" y="628"/>
                  </a:lnTo>
                  <a:lnTo>
                    <a:pt x="248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8974676" y="1146327"/>
              <a:ext cx="77596" cy="67437"/>
            </a:xfrm>
            <a:custGeom>
              <a:avLst/>
              <a:gdLst/>
              <a:ahLst/>
              <a:cxnLst/>
              <a:rect l="l" t="t" r="r" b="b"/>
              <a:pathLst>
                <a:path w="6156" h="5350" extrusionOk="0">
                  <a:moveTo>
                    <a:pt x="2928" y="1"/>
                  </a:moveTo>
                  <a:lnTo>
                    <a:pt x="2719" y="61"/>
                  </a:lnTo>
                  <a:lnTo>
                    <a:pt x="2510" y="150"/>
                  </a:lnTo>
                  <a:lnTo>
                    <a:pt x="2301" y="270"/>
                  </a:lnTo>
                  <a:lnTo>
                    <a:pt x="2122" y="389"/>
                  </a:lnTo>
                  <a:lnTo>
                    <a:pt x="1763" y="718"/>
                  </a:lnTo>
                  <a:lnTo>
                    <a:pt x="1404" y="1106"/>
                  </a:lnTo>
                  <a:lnTo>
                    <a:pt x="687" y="1973"/>
                  </a:lnTo>
                  <a:lnTo>
                    <a:pt x="359" y="2391"/>
                  </a:lnTo>
                  <a:lnTo>
                    <a:pt x="0" y="2780"/>
                  </a:lnTo>
                  <a:lnTo>
                    <a:pt x="329" y="3168"/>
                  </a:lnTo>
                  <a:lnTo>
                    <a:pt x="687" y="3557"/>
                  </a:lnTo>
                  <a:lnTo>
                    <a:pt x="1375" y="4393"/>
                  </a:lnTo>
                  <a:lnTo>
                    <a:pt x="1733" y="4752"/>
                  </a:lnTo>
                  <a:lnTo>
                    <a:pt x="2092" y="5051"/>
                  </a:lnTo>
                  <a:lnTo>
                    <a:pt x="2271" y="5170"/>
                  </a:lnTo>
                  <a:lnTo>
                    <a:pt x="2450" y="5260"/>
                  </a:lnTo>
                  <a:lnTo>
                    <a:pt x="2630" y="5320"/>
                  </a:lnTo>
                  <a:lnTo>
                    <a:pt x="2809" y="5349"/>
                  </a:lnTo>
                  <a:lnTo>
                    <a:pt x="3018" y="5349"/>
                  </a:lnTo>
                  <a:lnTo>
                    <a:pt x="3227" y="5290"/>
                  </a:lnTo>
                  <a:lnTo>
                    <a:pt x="3436" y="5230"/>
                  </a:lnTo>
                  <a:lnTo>
                    <a:pt x="3645" y="5140"/>
                  </a:lnTo>
                  <a:lnTo>
                    <a:pt x="4064" y="4901"/>
                  </a:lnTo>
                  <a:lnTo>
                    <a:pt x="4482" y="4602"/>
                  </a:lnTo>
                  <a:lnTo>
                    <a:pt x="5319" y="3885"/>
                  </a:lnTo>
                  <a:lnTo>
                    <a:pt x="5737" y="3557"/>
                  </a:lnTo>
                  <a:lnTo>
                    <a:pt x="6155" y="3228"/>
                  </a:lnTo>
                  <a:lnTo>
                    <a:pt x="6096" y="2003"/>
                  </a:lnTo>
                  <a:lnTo>
                    <a:pt x="5677" y="1704"/>
                  </a:lnTo>
                  <a:lnTo>
                    <a:pt x="5259" y="1375"/>
                  </a:lnTo>
                  <a:lnTo>
                    <a:pt x="4422" y="658"/>
                  </a:lnTo>
                  <a:lnTo>
                    <a:pt x="4034" y="359"/>
                  </a:lnTo>
                  <a:lnTo>
                    <a:pt x="3645" y="150"/>
                  </a:lnTo>
                  <a:lnTo>
                    <a:pt x="3436" y="61"/>
                  </a:lnTo>
                  <a:lnTo>
                    <a:pt x="3257"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8974676" y="1146327"/>
              <a:ext cx="77596" cy="67437"/>
            </a:xfrm>
            <a:custGeom>
              <a:avLst/>
              <a:gdLst/>
              <a:ahLst/>
              <a:cxnLst/>
              <a:rect l="l" t="t" r="r" b="b"/>
              <a:pathLst>
                <a:path w="6156" h="5350" extrusionOk="0">
                  <a:moveTo>
                    <a:pt x="2928" y="1"/>
                  </a:moveTo>
                  <a:lnTo>
                    <a:pt x="2719" y="61"/>
                  </a:lnTo>
                  <a:lnTo>
                    <a:pt x="2510" y="150"/>
                  </a:lnTo>
                  <a:lnTo>
                    <a:pt x="2301" y="270"/>
                  </a:lnTo>
                  <a:lnTo>
                    <a:pt x="2122" y="389"/>
                  </a:lnTo>
                  <a:lnTo>
                    <a:pt x="1763" y="718"/>
                  </a:lnTo>
                  <a:lnTo>
                    <a:pt x="1404" y="1106"/>
                  </a:lnTo>
                  <a:lnTo>
                    <a:pt x="687" y="1973"/>
                  </a:lnTo>
                  <a:lnTo>
                    <a:pt x="359" y="2391"/>
                  </a:lnTo>
                  <a:lnTo>
                    <a:pt x="0" y="2780"/>
                  </a:lnTo>
                  <a:lnTo>
                    <a:pt x="329" y="3168"/>
                  </a:lnTo>
                  <a:lnTo>
                    <a:pt x="687" y="3557"/>
                  </a:lnTo>
                  <a:lnTo>
                    <a:pt x="1375" y="4393"/>
                  </a:lnTo>
                  <a:lnTo>
                    <a:pt x="1733" y="4752"/>
                  </a:lnTo>
                  <a:lnTo>
                    <a:pt x="2092" y="5051"/>
                  </a:lnTo>
                  <a:lnTo>
                    <a:pt x="2271" y="5170"/>
                  </a:lnTo>
                  <a:lnTo>
                    <a:pt x="2450" y="5260"/>
                  </a:lnTo>
                  <a:lnTo>
                    <a:pt x="2630" y="5320"/>
                  </a:lnTo>
                  <a:lnTo>
                    <a:pt x="2809" y="5349"/>
                  </a:lnTo>
                  <a:lnTo>
                    <a:pt x="3018" y="5349"/>
                  </a:lnTo>
                  <a:lnTo>
                    <a:pt x="3227" y="5290"/>
                  </a:lnTo>
                  <a:lnTo>
                    <a:pt x="3436" y="5230"/>
                  </a:lnTo>
                  <a:lnTo>
                    <a:pt x="3645" y="5140"/>
                  </a:lnTo>
                  <a:lnTo>
                    <a:pt x="4064" y="4901"/>
                  </a:lnTo>
                  <a:lnTo>
                    <a:pt x="4482" y="4602"/>
                  </a:lnTo>
                  <a:lnTo>
                    <a:pt x="5319" y="3885"/>
                  </a:lnTo>
                  <a:lnTo>
                    <a:pt x="5737" y="3557"/>
                  </a:lnTo>
                  <a:lnTo>
                    <a:pt x="6155" y="3228"/>
                  </a:lnTo>
                  <a:lnTo>
                    <a:pt x="6096" y="2003"/>
                  </a:lnTo>
                  <a:lnTo>
                    <a:pt x="5677" y="1704"/>
                  </a:lnTo>
                  <a:lnTo>
                    <a:pt x="5259" y="1375"/>
                  </a:lnTo>
                  <a:lnTo>
                    <a:pt x="4422" y="658"/>
                  </a:lnTo>
                  <a:lnTo>
                    <a:pt x="4034" y="359"/>
                  </a:lnTo>
                  <a:lnTo>
                    <a:pt x="3645" y="150"/>
                  </a:lnTo>
                  <a:lnTo>
                    <a:pt x="3436" y="61"/>
                  </a:lnTo>
                  <a:lnTo>
                    <a:pt x="3257"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202;p3"/>
          <p:cNvGrpSpPr/>
          <p:nvPr/>
        </p:nvGrpSpPr>
        <p:grpSpPr>
          <a:xfrm>
            <a:off x="-9867" y="2429358"/>
            <a:ext cx="1093469" cy="2603956"/>
            <a:chOff x="-9867" y="2429358"/>
            <a:chExt cx="1093469" cy="2603956"/>
          </a:xfrm>
        </p:grpSpPr>
        <p:grpSp>
          <p:nvGrpSpPr>
            <p:cNvPr id="203" name="Google Shape;203;p3"/>
            <p:cNvGrpSpPr/>
            <p:nvPr/>
          </p:nvGrpSpPr>
          <p:grpSpPr>
            <a:xfrm>
              <a:off x="113371" y="3818633"/>
              <a:ext cx="970232" cy="1214681"/>
              <a:chOff x="8157746" y="-917"/>
              <a:chExt cx="970232" cy="1214681"/>
            </a:xfrm>
          </p:grpSpPr>
          <p:sp>
            <p:nvSpPr>
              <p:cNvPr id="204" name="Google Shape;204;p3"/>
              <p:cNvSpPr/>
              <p:nvPr/>
            </p:nvSpPr>
            <p:spPr>
              <a:xfrm>
                <a:off x="8157746" y="238629"/>
                <a:ext cx="36920" cy="45958"/>
              </a:xfrm>
              <a:custGeom>
                <a:avLst/>
                <a:gdLst/>
                <a:ahLst/>
                <a:cxnLst/>
                <a:rect l="l" t="t" r="r" b="b"/>
                <a:pathLst>
                  <a:path w="2929" h="3646" extrusionOk="0">
                    <a:moveTo>
                      <a:pt x="1106" y="1"/>
                    </a:moveTo>
                    <a:lnTo>
                      <a:pt x="568" y="30"/>
                    </a:lnTo>
                    <a:lnTo>
                      <a:pt x="0" y="90"/>
                    </a:lnTo>
                    <a:lnTo>
                      <a:pt x="0" y="3556"/>
                    </a:lnTo>
                    <a:lnTo>
                      <a:pt x="508" y="3616"/>
                    </a:lnTo>
                    <a:lnTo>
                      <a:pt x="1016" y="3646"/>
                    </a:lnTo>
                    <a:lnTo>
                      <a:pt x="1494" y="3616"/>
                    </a:lnTo>
                    <a:lnTo>
                      <a:pt x="1733" y="3586"/>
                    </a:lnTo>
                    <a:lnTo>
                      <a:pt x="1942" y="3526"/>
                    </a:lnTo>
                    <a:lnTo>
                      <a:pt x="2151" y="3467"/>
                    </a:lnTo>
                    <a:lnTo>
                      <a:pt x="2331" y="3347"/>
                    </a:lnTo>
                    <a:lnTo>
                      <a:pt x="2480" y="3198"/>
                    </a:lnTo>
                    <a:lnTo>
                      <a:pt x="2629" y="3048"/>
                    </a:lnTo>
                    <a:lnTo>
                      <a:pt x="2749" y="2839"/>
                    </a:lnTo>
                    <a:lnTo>
                      <a:pt x="2839" y="2600"/>
                    </a:lnTo>
                    <a:lnTo>
                      <a:pt x="2898" y="2301"/>
                    </a:lnTo>
                    <a:lnTo>
                      <a:pt x="2928" y="1973"/>
                    </a:lnTo>
                    <a:lnTo>
                      <a:pt x="2928" y="1614"/>
                    </a:lnTo>
                    <a:lnTo>
                      <a:pt x="2898" y="1285"/>
                    </a:lnTo>
                    <a:lnTo>
                      <a:pt x="2839" y="1016"/>
                    </a:lnTo>
                    <a:lnTo>
                      <a:pt x="2719" y="777"/>
                    </a:lnTo>
                    <a:lnTo>
                      <a:pt x="2600" y="568"/>
                    </a:lnTo>
                    <a:lnTo>
                      <a:pt x="2450" y="419"/>
                    </a:lnTo>
                    <a:lnTo>
                      <a:pt x="2271" y="269"/>
                    </a:lnTo>
                    <a:lnTo>
                      <a:pt x="2062" y="180"/>
                    </a:lnTo>
                    <a:lnTo>
                      <a:pt x="1853" y="90"/>
                    </a:lnTo>
                    <a:lnTo>
                      <a:pt x="1614" y="60"/>
                    </a:lnTo>
                    <a:lnTo>
                      <a:pt x="1374" y="30"/>
                    </a:lnTo>
                    <a:lnTo>
                      <a:pt x="1106"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8785223" y="78558"/>
                <a:ext cx="146142" cy="145777"/>
              </a:xfrm>
              <a:custGeom>
                <a:avLst/>
                <a:gdLst/>
                <a:ahLst/>
                <a:cxnLst/>
                <a:rect l="l" t="t" r="r" b="b"/>
                <a:pathLst>
                  <a:path w="11594" h="11565" extrusionOk="0">
                    <a:moveTo>
                      <a:pt x="11594" y="7471"/>
                    </a:moveTo>
                    <a:lnTo>
                      <a:pt x="11504" y="7590"/>
                    </a:lnTo>
                    <a:lnTo>
                      <a:pt x="11504" y="7590"/>
                    </a:lnTo>
                    <a:lnTo>
                      <a:pt x="11504" y="7590"/>
                    </a:lnTo>
                    <a:lnTo>
                      <a:pt x="11504" y="7590"/>
                    </a:lnTo>
                    <a:lnTo>
                      <a:pt x="11594" y="7471"/>
                    </a:lnTo>
                    <a:close/>
                    <a:moveTo>
                      <a:pt x="7381" y="0"/>
                    </a:moveTo>
                    <a:lnTo>
                      <a:pt x="7470" y="90"/>
                    </a:lnTo>
                    <a:lnTo>
                      <a:pt x="6335" y="90"/>
                    </a:lnTo>
                    <a:lnTo>
                      <a:pt x="5767" y="120"/>
                    </a:lnTo>
                    <a:lnTo>
                      <a:pt x="5200" y="180"/>
                    </a:lnTo>
                    <a:lnTo>
                      <a:pt x="4692" y="269"/>
                    </a:lnTo>
                    <a:lnTo>
                      <a:pt x="4213" y="389"/>
                    </a:lnTo>
                    <a:lnTo>
                      <a:pt x="3735" y="538"/>
                    </a:lnTo>
                    <a:lnTo>
                      <a:pt x="3287" y="747"/>
                    </a:lnTo>
                    <a:lnTo>
                      <a:pt x="2869" y="957"/>
                    </a:lnTo>
                    <a:lnTo>
                      <a:pt x="2451" y="1226"/>
                    </a:lnTo>
                    <a:lnTo>
                      <a:pt x="2092" y="1524"/>
                    </a:lnTo>
                    <a:lnTo>
                      <a:pt x="1733" y="1823"/>
                    </a:lnTo>
                    <a:lnTo>
                      <a:pt x="1405" y="2182"/>
                    </a:lnTo>
                    <a:lnTo>
                      <a:pt x="1106" y="2540"/>
                    </a:lnTo>
                    <a:lnTo>
                      <a:pt x="837" y="2929"/>
                    </a:lnTo>
                    <a:lnTo>
                      <a:pt x="628" y="3347"/>
                    </a:lnTo>
                    <a:lnTo>
                      <a:pt x="419" y="3795"/>
                    </a:lnTo>
                    <a:lnTo>
                      <a:pt x="269" y="4243"/>
                    </a:lnTo>
                    <a:lnTo>
                      <a:pt x="120" y="4722"/>
                    </a:lnTo>
                    <a:lnTo>
                      <a:pt x="60" y="5200"/>
                    </a:lnTo>
                    <a:lnTo>
                      <a:pt x="0" y="5648"/>
                    </a:lnTo>
                    <a:lnTo>
                      <a:pt x="0" y="6096"/>
                    </a:lnTo>
                    <a:lnTo>
                      <a:pt x="60" y="6574"/>
                    </a:lnTo>
                    <a:lnTo>
                      <a:pt x="120" y="7022"/>
                    </a:lnTo>
                    <a:lnTo>
                      <a:pt x="239" y="7441"/>
                    </a:lnTo>
                    <a:lnTo>
                      <a:pt x="419" y="7889"/>
                    </a:lnTo>
                    <a:lnTo>
                      <a:pt x="598" y="8307"/>
                    </a:lnTo>
                    <a:lnTo>
                      <a:pt x="807" y="8696"/>
                    </a:lnTo>
                    <a:lnTo>
                      <a:pt x="1076" y="9084"/>
                    </a:lnTo>
                    <a:lnTo>
                      <a:pt x="1375" y="9443"/>
                    </a:lnTo>
                    <a:lnTo>
                      <a:pt x="1674" y="9801"/>
                    </a:lnTo>
                    <a:lnTo>
                      <a:pt x="2032" y="10130"/>
                    </a:lnTo>
                    <a:lnTo>
                      <a:pt x="2391" y="10399"/>
                    </a:lnTo>
                    <a:lnTo>
                      <a:pt x="2779" y="10668"/>
                    </a:lnTo>
                    <a:lnTo>
                      <a:pt x="3198" y="10907"/>
                    </a:lnTo>
                    <a:lnTo>
                      <a:pt x="3646" y="11116"/>
                    </a:lnTo>
                    <a:lnTo>
                      <a:pt x="4124" y="11295"/>
                    </a:lnTo>
                    <a:lnTo>
                      <a:pt x="4602" y="11415"/>
                    </a:lnTo>
                    <a:lnTo>
                      <a:pt x="5050" y="11504"/>
                    </a:lnTo>
                    <a:lnTo>
                      <a:pt x="5528" y="11564"/>
                    </a:lnTo>
                    <a:lnTo>
                      <a:pt x="5976" y="11564"/>
                    </a:lnTo>
                    <a:lnTo>
                      <a:pt x="6454" y="11534"/>
                    </a:lnTo>
                    <a:lnTo>
                      <a:pt x="6903" y="11445"/>
                    </a:lnTo>
                    <a:lnTo>
                      <a:pt x="7321" y="11325"/>
                    </a:lnTo>
                    <a:lnTo>
                      <a:pt x="7769" y="11176"/>
                    </a:lnTo>
                    <a:lnTo>
                      <a:pt x="8188" y="10996"/>
                    </a:lnTo>
                    <a:lnTo>
                      <a:pt x="8606" y="10757"/>
                    </a:lnTo>
                    <a:lnTo>
                      <a:pt x="8994" y="10488"/>
                    </a:lnTo>
                    <a:lnTo>
                      <a:pt x="9383" y="10160"/>
                    </a:lnTo>
                    <a:lnTo>
                      <a:pt x="9741" y="9831"/>
                    </a:lnTo>
                    <a:lnTo>
                      <a:pt x="10100" y="9443"/>
                    </a:lnTo>
                    <a:lnTo>
                      <a:pt x="10429" y="9024"/>
                    </a:lnTo>
                    <a:lnTo>
                      <a:pt x="11504" y="7590"/>
                    </a:lnTo>
                    <a:lnTo>
                      <a:pt x="11504" y="7590"/>
                    </a:lnTo>
                    <a:lnTo>
                      <a:pt x="11564" y="6933"/>
                    </a:lnTo>
                    <a:lnTo>
                      <a:pt x="11564" y="6335"/>
                    </a:lnTo>
                    <a:lnTo>
                      <a:pt x="11504" y="5737"/>
                    </a:lnTo>
                    <a:lnTo>
                      <a:pt x="11415" y="5170"/>
                    </a:lnTo>
                    <a:lnTo>
                      <a:pt x="11265" y="4632"/>
                    </a:lnTo>
                    <a:lnTo>
                      <a:pt x="11116" y="4124"/>
                    </a:lnTo>
                    <a:lnTo>
                      <a:pt x="10907" y="3616"/>
                    </a:lnTo>
                    <a:lnTo>
                      <a:pt x="10638" y="3138"/>
                    </a:lnTo>
                    <a:lnTo>
                      <a:pt x="10369" y="2690"/>
                    </a:lnTo>
                    <a:lnTo>
                      <a:pt x="10040" y="2241"/>
                    </a:lnTo>
                    <a:lnTo>
                      <a:pt x="9682" y="1823"/>
                    </a:lnTo>
                    <a:lnTo>
                      <a:pt x="9263" y="1435"/>
                    </a:lnTo>
                    <a:lnTo>
                      <a:pt x="8845" y="1046"/>
                    </a:lnTo>
                    <a:lnTo>
                      <a:pt x="8397" y="688"/>
                    </a:lnTo>
                    <a:lnTo>
                      <a:pt x="7889" y="329"/>
                    </a:lnTo>
                    <a:lnTo>
                      <a:pt x="738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8982579" y="472527"/>
                <a:ext cx="145399" cy="145386"/>
              </a:xfrm>
              <a:custGeom>
                <a:avLst/>
                <a:gdLst/>
                <a:ahLst/>
                <a:cxnLst/>
                <a:rect l="l" t="t" r="r" b="b"/>
                <a:pathLst>
                  <a:path w="11535" h="11534" extrusionOk="0">
                    <a:moveTo>
                      <a:pt x="7351" y="0"/>
                    </a:moveTo>
                    <a:lnTo>
                      <a:pt x="7450" y="60"/>
                    </a:lnTo>
                    <a:lnTo>
                      <a:pt x="7450" y="60"/>
                    </a:lnTo>
                    <a:lnTo>
                      <a:pt x="7471" y="60"/>
                    </a:lnTo>
                    <a:lnTo>
                      <a:pt x="7351" y="0"/>
                    </a:lnTo>
                    <a:close/>
                    <a:moveTo>
                      <a:pt x="7450" y="60"/>
                    </a:moveTo>
                    <a:lnTo>
                      <a:pt x="6305" y="90"/>
                    </a:lnTo>
                    <a:lnTo>
                      <a:pt x="5738" y="120"/>
                    </a:lnTo>
                    <a:lnTo>
                      <a:pt x="5170" y="150"/>
                    </a:lnTo>
                    <a:lnTo>
                      <a:pt x="4662" y="239"/>
                    </a:lnTo>
                    <a:lnTo>
                      <a:pt x="4154" y="359"/>
                    </a:lnTo>
                    <a:lnTo>
                      <a:pt x="3706" y="538"/>
                    </a:lnTo>
                    <a:lnTo>
                      <a:pt x="3228" y="717"/>
                    </a:lnTo>
                    <a:lnTo>
                      <a:pt x="2809" y="956"/>
                    </a:lnTo>
                    <a:lnTo>
                      <a:pt x="2391" y="1225"/>
                    </a:lnTo>
                    <a:lnTo>
                      <a:pt x="2003" y="1524"/>
                    </a:lnTo>
                    <a:lnTo>
                      <a:pt x="1644" y="1823"/>
                    </a:lnTo>
                    <a:lnTo>
                      <a:pt x="1315" y="2181"/>
                    </a:lnTo>
                    <a:lnTo>
                      <a:pt x="1046" y="2540"/>
                    </a:lnTo>
                    <a:lnTo>
                      <a:pt x="777" y="2958"/>
                    </a:lnTo>
                    <a:lnTo>
                      <a:pt x="538" y="3377"/>
                    </a:lnTo>
                    <a:lnTo>
                      <a:pt x="359" y="3795"/>
                    </a:lnTo>
                    <a:lnTo>
                      <a:pt x="210" y="4273"/>
                    </a:lnTo>
                    <a:lnTo>
                      <a:pt x="90" y="4751"/>
                    </a:lnTo>
                    <a:lnTo>
                      <a:pt x="30" y="5229"/>
                    </a:lnTo>
                    <a:lnTo>
                      <a:pt x="1" y="5737"/>
                    </a:lnTo>
                    <a:lnTo>
                      <a:pt x="30" y="6215"/>
                    </a:lnTo>
                    <a:lnTo>
                      <a:pt x="60" y="6663"/>
                    </a:lnTo>
                    <a:lnTo>
                      <a:pt x="150" y="7112"/>
                    </a:lnTo>
                    <a:lnTo>
                      <a:pt x="240" y="7530"/>
                    </a:lnTo>
                    <a:lnTo>
                      <a:pt x="389" y="7948"/>
                    </a:lnTo>
                    <a:lnTo>
                      <a:pt x="538" y="8337"/>
                    </a:lnTo>
                    <a:lnTo>
                      <a:pt x="748" y="8695"/>
                    </a:lnTo>
                    <a:lnTo>
                      <a:pt x="987" y="9054"/>
                    </a:lnTo>
                    <a:lnTo>
                      <a:pt x="1256" y="9383"/>
                    </a:lnTo>
                    <a:lnTo>
                      <a:pt x="1554" y="9711"/>
                    </a:lnTo>
                    <a:lnTo>
                      <a:pt x="1883" y="10010"/>
                    </a:lnTo>
                    <a:lnTo>
                      <a:pt x="2212" y="10279"/>
                    </a:lnTo>
                    <a:lnTo>
                      <a:pt x="2600" y="10548"/>
                    </a:lnTo>
                    <a:lnTo>
                      <a:pt x="3018" y="10787"/>
                    </a:lnTo>
                    <a:lnTo>
                      <a:pt x="3467" y="11026"/>
                    </a:lnTo>
                    <a:lnTo>
                      <a:pt x="3945" y="11205"/>
                    </a:lnTo>
                    <a:lnTo>
                      <a:pt x="4423" y="11355"/>
                    </a:lnTo>
                    <a:lnTo>
                      <a:pt x="4871" y="11444"/>
                    </a:lnTo>
                    <a:lnTo>
                      <a:pt x="5349" y="11504"/>
                    </a:lnTo>
                    <a:lnTo>
                      <a:pt x="5827" y="11534"/>
                    </a:lnTo>
                    <a:lnTo>
                      <a:pt x="6275" y="11504"/>
                    </a:lnTo>
                    <a:lnTo>
                      <a:pt x="6724" y="11444"/>
                    </a:lnTo>
                    <a:lnTo>
                      <a:pt x="7172" y="11325"/>
                    </a:lnTo>
                    <a:lnTo>
                      <a:pt x="7620" y="11175"/>
                    </a:lnTo>
                    <a:lnTo>
                      <a:pt x="8068" y="10996"/>
                    </a:lnTo>
                    <a:lnTo>
                      <a:pt x="8487" y="10757"/>
                    </a:lnTo>
                    <a:lnTo>
                      <a:pt x="8875" y="10488"/>
                    </a:lnTo>
                    <a:lnTo>
                      <a:pt x="9263" y="10189"/>
                    </a:lnTo>
                    <a:lnTo>
                      <a:pt x="9652" y="9831"/>
                    </a:lnTo>
                    <a:lnTo>
                      <a:pt x="10010" y="9442"/>
                    </a:lnTo>
                    <a:lnTo>
                      <a:pt x="10339" y="9024"/>
                    </a:lnTo>
                    <a:lnTo>
                      <a:pt x="10937" y="8277"/>
                    </a:lnTo>
                    <a:lnTo>
                      <a:pt x="11534" y="7530"/>
                    </a:lnTo>
                    <a:lnTo>
                      <a:pt x="11445" y="7620"/>
                    </a:lnTo>
                    <a:lnTo>
                      <a:pt x="11475" y="6992"/>
                    </a:lnTo>
                    <a:lnTo>
                      <a:pt x="11475" y="6395"/>
                    </a:lnTo>
                    <a:lnTo>
                      <a:pt x="11445" y="5797"/>
                    </a:lnTo>
                    <a:lnTo>
                      <a:pt x="11355" y="5229"/>
                    </a:lnTo>
                    <a:lnTo>
                      <a:pt x="11236" y="4691"/>
                    </a:lnTo>
                    <a:lnTo>
                      <a:pt x="11056" y="4154"/>
                    </a:lnTo>
                    <a:lnTo>
                      <a:pt x="10847" y="3646"/>
                    </a:lnTo>
                    <a:lnTo>
                      <a:pt x="10608" y="3167"/>
                    </a:lnTo>
                    <a:lnTo>
                      <a:pt x="10339" y="2719"/>
                    </a:lnTo>
                    <a:lnTo>
                      <a:pt x="10010" y="2271"/>
                    </a:lnTo>
                    <a:lnTo>
                      <a:pt x="9652" y="1853"/>
                    </a:lnTo>
                    <a:lnTo>
                      <a:pt x="9263" y="1434"/>
                    </a:lnTo>
                    <a:lnTo>
                      <a:pt x="8845" y="1046"/>
                    </a:lnTo>
                    <a:lnTo>
                      <a:pt x="8367" y="687"/>
                    </a:lnTo>
                    <a:lnTo>
                      <a:pt x="7889" y="329"/>
                    </a:lnTo>
                    <a:lnTo>
                      <a:pt x="7450" y="6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8840206" y="426947"/>
                <a:ext cx="136361" cy="135983"/>
              </a:xfrm>
              <a:custGeom>
                <a:avLst/>
                <a:gdLst/>
                <a:ahLst/>
                <a:cxnLst/>
                <a:rect l="l" t="t" r="r" b="b"/>
                <a:pathLst>
                  <a:path w="10818" h="10788" extrusionOk="0">
                    <a:moveTo>
                      <a:pt x="5320" y="1"/>
                    </a:moveTo>
                    <a:lnTo>
                      <a:pt x="4752" y="31"/>
                    </a:lnTo>
                    <a:lnTo>
                      <a:pt x="4214" y="120"/>
                    </a:lnTo>
                    <a:lnTo>
                      <a:pt x="3676" y="270"/>
                    </a:lnTo>
                    <a:lnTo>
                      <a:pt x="3168" y="449"/>
                    </a:lnTo>
                    <a:lnTo>
                      <a:pt x="2690" y="688"/>
                    </a:lnTo>
                    <a:lnTo>
                      <a:pt x="2272" y="957"/>
                    </a:lnTo>
                    <a:lnTo>
                      <a:pt x="1853" y="1286"/>
                    </a:lnTo>
                    <a:lnTo>
                      <a:pt x="1465" y="1644"/>
                    </a:lnTo>
                    <a:lnTo>
                      <a:pt x="1136" y="2033"/>
                    </a:lnTo>
                    <a:lnTo>
                      <a:pt x="838" y="2451"/>
                    </a:lnTo>
                    <a:lnTo>
                      <a:pt x="569" y="2899"/>
                    </a:lnTo>
                    <a:lnTo>
                      <a:pt x="359" y="3377"/>
                    </a:lnTo>
                    <a:lnTo>
                      <a:pt x="210" y="3915"/>
                    </a:lnTo>
                    <a:lnTo>
                      <a:pt x="91" y="4423"/>
                    </a:lnTo>
                    <a:lnTo>
                      <a:pt x="31" y="4991"/>
                    </a:lnTo>
                    <a:lnTo>
                      <a:pt x="1" y="5558"/>
                    </a:lnTo>
                    <a:lnTo>
                      <a:pt x="61" y="6096"/>
                    </a:lnTo>
                    <a:lnTo>
                      <a:pt x="150" y="6634"/>
                    </a:lnTo>
                    <a:lnTo>
                      <a:pt x="270" y="7142"/>
                    </a:lnTo>
                    <a:lnTo>
                      <a:pt x="449" y="7620"/>
                    </a:lnTo>
                    <a:lnTo>
                      <a:pt x="688" y="8098"/>
                    </a:lnTo>
                    <a:lnTo>
                      <a:pt x="957" y="8517"/>
                    </a:lnTo>
                    <a:lnTo>
                      <a:pt x="1256" y="8905"/>
                    </a:lnTo>
                    <a:lnTo>
                      <a:pt x="1614" y="9293"/>
                    </a:lnTo>
                    <a:lnTo>
                      <a:pt x="1973" y="9622"/>
                    </a:lnTo>
                    <a:lnTo>
                      <a:pt x="2391" y="9921"/>
                    </a:lnTo>
                    <a:lnTo>
                      <a:pt x="2810" y="10160"/>
                    </a:lnTo>
                    <a:lnTo>
                      <a:pt x="3288" y="10399"/>
                    </a:lnTo>
                    <a:lnTo>
                      <a:pt x="3766" y="10548"/>
                    </a:lnTo>
                    <a:lnTo>
                      <a:pt x="4274" y="10698"/>
                    </a:lnTo>
                    <a:lnTo>
                      <a:pt x="4812" y="10758"/>
                    </a:lnTo>
                    <a:lnTo>
                      <a:pt x="5379" y="10787"/>
                    </a:lnTo>
                    <a:lnTo>
                      <a:pt x="5947" y="10787"/>
                    </a:lnTo>
                    <a:lnTo>
                      <a:pt x="6485" y="10698"/>
                    </a:lnTo>
                    <a:lnTo>
                      <a:pt x="7023" y="10578"/>
                    </a:lnTo>
                    <a:lnTo>
                      <a:pt x="7531" y="10399"/>
                    </a:lnTo>
                    <a:lnTo>
                      <a:pt x="8009" y="10160"/>
                    </a:lnTo>
                    <a:lnTo>
                      <a:pt x="8457" y="9921"/>
                    </a:lnTo>
                    <a:lnTo>
                      <a:pt x="8875" y="9592"/>
                    </a:lnTo>
                    <a:lnTo>
                      <a:pt x="9264" y="9264"/>
                    </a:lnTo>
                    <a:lnTo>
                      <a:pt x="9592" y="8875"/>
                    </a:lnTo>
                    <a:lnTo>
                      <a:pt x="9921" y="8457"/>
                    </a:lnTo>
                    <a:lnTo>
                      <a:pt x="10190" y="8009"/>
                    </a:lnTo>
                    <a:lnTo>
                      <a:pt x="10399" y="7530"/>
                    </a:lnTo>
                    <a:lnTo>
                      <a:pt x="10578" y="7023"/>
                    </a:lnTo>
                    <a:lnTo>
                      <a:pt x="10728" y="6485"/>
                    </a:lnTo>
                    <a:lnTo>
                      <a:pt x="10788" y="5947"/>
                    </a:lnTo>
                    <a:lnTo>
                      <a:pt x="10818" y="5379"/>
                    </a:lnTo>
                    <a:lnTo>
                      <a:pt x="10788" y="4811"/>
                    </a:lnTo>
                    <a:lnTo>
                      <a:pt x="10698" y="4244"/>
                    </a:lnTo>
                    <a:lnTo>
                      <a:pt x="10578" y="3706"/>
                    </a:lnTo>
                    <a:lnTo>
                      <a:pt x="10399" y="3228"/>
                    </a:lnTo>
                    <a:lnTo>
                      <a:pt x="10160" y="2750"/>
                    </a:lnTo>
                    <a:lnTo>
                      <a:pt x="9891" y="2301"/>
                    </a:lnTo>
                    <a:lnTo>
                      <a:pt x="9563" y="1883"/>
                    </a:lnTo>
                    <a:lnTo>
                      <a:pt x="9234" y="1495"/>
                    </a:lnTo>
                    <a:lnTo>
                      <a:pt x="8845" y="1166"/>
                    </a:lnTo>
                    <a:lnTo>
                      <a:pt x="8427" y="867"/>
                    </a:lnTo>
                    <a:lnTo>
                      <a:pt x="7979" y="598"/>
                    </a:lnTo>
                    <a:lnTo>
                      <a:pt x="7471" y="389"/>
                    </a:lnTo>
                    <a:lnTo>
                      <a:pt x="6963" y="210"/>
                    </a:lnTo>
                    <a:lnTo>
                      <a:pt x="6455" y="90"/>
                    </a:lnTo>
                    <a:lnTo>
                      <a:pt x="5887"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8738521" y="237494"/>
                <a:ext cx="135605" cy="135605"/>
              </a:xfrm>
              <a:custGeom>
                <a:avLst/>
                <a:gdLst/>
                <a:ahLst/>
                <a:cxnLst/>
                <a:rect l="l" t="t" r="r" b="b"/>
                <a:pathLst>
                  <a:path w="10758" h="10758" extrusionOk="0">
                    <a:moveTo>
                      <a:pt x="5498" y="1"/>
                    </a:moveTo>
                    <a:lnTo>
                      <a:pt x="4960" y="31"/>
                    </a:lnTo>
                    <a:lnTo>
                      <a:pt x="4422" y="91"/>
                    </a:lnTo>
                    <a:lnTo>
                      <a:pt x="3885" y="210"/>
                    </a:lnTo>
                    <a:lnTo>
                      <a:pt x="3407" y="359"/>
                    </a:lnTo>
                    <a:lnTo>
                      <a:pt x="2928" y="569"/>
                    </a:lnTo>
                    <a:lnTo>
                      <a:pt x="2480" y="808"/>
                    </a:lnTo>
                    <a:lnTo>
                      <a:pt x="2062" y="1106"/>
                    </a:lnTo>
                    <a:lnTo>
                      <a:pt x="1674" y="1435"/>
                    </a:lnTo>
                    <a:lnTo>
                      <a:pt x="1315" y="1794"/>
                    </a:lnTo>
                    <a:lnTo>
                      <a:pt x="1016" y="2182"/>
                    </a:lnTo>
                    <a:lnTo>
                      <a:pt x="747" y="2600"/>
                    </a:lnTo>
                    <a:lnTo>
                      <a:pt x="508" y="3049"/>
                    </a:lnTo>
                    <a:lnTo>
                      <a:pt x="299" y="3527"/>
                    </a:lnTo>
                    <a:lnTo>
                      <a:pt x="150" y="4035"/>
                    </a:lnTo>
                    <a:lnTo>
                      <a:pt x="60" y="4573"/>
                    </a:lnTo>
                    <a:lnTo>
                      <a:pt x="0" y="5110"/>
                    </a:lnTo>
                    <a:lnTo>
                      <a:pt x="0" y="5708"/>
                    </a:lnTo>
                    <a:lnTo>
                      <a:pt x="60" y="6246"/>
                    </a:lnTo>
                    <a:lnTo>
                      <a:pt x="180" y="6814"/>
                    </a:lnTo>
                    <a:lnTo>
                      <a:pt x="329" y="7322"/>
                    </a:lnTo>
                    <a:lnTo>
                      <a:pt x="538" y="7800"/>
                    </a:lnTo>
                    <a:lnTo>
                      <a:pt x="777" y="8278"/>
                    </a:lnTo>
                    <a:lnTo>
                      <a:pt x="1076" y="8696"/>
                    </a:lnTo>
                    <a:lnTo>
                      <a:pt x="1405" y="9085"/>
                    </a:lnTo>
                    <a:lnTo>
                      <a:pt x="1793" y="9443"/>
                    </a:lnTo>
                    <a:lnTo>
                      <a:pt x="2211" y="9772"/>
                    </a:lnTo>
                    <a:lnTo>
                      <a:pt x="2630" y="10071"/>
                    </a:lnTo>
                    <a:lnTo>
                      <a:pt x="3108" y="10310"/>
                    </a:lnTo>
                    <a:lnTo>
                      <a:pt x="3616" y="10489"/>
                    </a:lnTo>
                    <a:lnTo>
                      <a:pt x="4124" y="10638"/>
                    </a:lnTo>
                    <a:lnTo>
                      <a:pt x="4691" y="10728"/>
                    </a:lnTo>
                    <a:lnTo>
                      <a:pt x="5259" y="10758"/>
                    </a:lnTo>
                    <a:lnTo>
                      <a:pt x="5827" y="10758"/>
                    </a:lnTo>
                    <a:lnTo>
                      <a:pt x="6365" y="10698"/>
                    </a:lnTo>
                    <a:lnTo>
                      <a:pt x="6873" y="10579"/>
                    </a:lnTo>
                    <a:lnTo>
                      <a:pt x="7381" y="10429"/>
                    </a:lnTo>
                    <a:lnTo>
                      <a:pt x="7859" y="10220"/>
                    </a:lnTo>
                    <a:lnTo>
                      <a:pt x="8307" y="9951"/>
                    </a:lnTo>
                    <a:lnTo>
                      <a:pt x="8695" y="9682"/>
                    </a:lnTo>
                    <a:lnTo>
                      <a:pt x="9084" y="9353"/>
                    </a:lnTo>
                    <a:lnTo>
                      <a:pt x="9442" y="8995"/>
                    </a:lnTo>
                    <a:lnTo>
                      <a:pt x="9771" y="8606"/>
                    </a:lnTo>
                    <a:lnTo>
                      <a:pt x="10040" y="8188"/>
                    </a:lnTo>
                    <a:lnTo>
                      <a:pt x="10279" y="7710"/>
                    </a:lnTo>
                    <a:lnTo>
                      <a:pt x="10458" y="7232"/>
                    </a:lnTo>
                    <a:lnTo>
                      <a:pt x="10608" y="6724"/>
                    </a:lnTo>
                    <a:lnTo>
                      <a:pt x="10697" y="6216"/>
                    </a:lnTo>
                    <a:lnTo>
                      <a:pt x="10757" y="5648"/>
                    </a:lnTo>
                    <a:lnTo>
                      <a:pt x="10757" y="5081"/>
                    </a:lnTo>
                    <a:lnTo>
                      <a:pt x="10697" y="4513"/>
                    </a:lnTo>
                    <a:lnTo>
                      <a:pt x="10608" y="3975"/>
                    </a:lnTo>
                    <a:lnTo>
                      <a:pt x="10428" y="3467"/>
                    </a:lnTo>
                    <a:lnTo>
                      <a:pt x="10219" y="2959"/>
                    </a:lnTo>
                    <a:lnTo>
                      <a:pt x="9980" y="2511"/>
                    </a:lnTo>
                    <a:lnTo>
                      <a:pt x="9681" y="2093"/>
                    </a:lnTo>
                    <a:lnTo>
                      <a:pt x="9353" y="1674"/>
                    </a:lnTo>
                    <a:lnTo>
                      <a:pt x="8994" y="1316"/>
                    </a:lnTo>
                    <a:lnTo>
                      <a:pt x="8576" y="987"/>
                    </a:lnTo>
                    <a:lnTo>
                      <a:pt x="8128" y="718"/>
                    </a:lnTo>
                    <a:lnTo>
                      <a:pt x="7650" y="479"/>
                    </a:lnTo>
                    <a:lnTo>
                      <a:pt x="7171" y="300"/>
                    </a:lnTo>
                    <a:lnTo>
                      <a:pt x="6634" y="150"/>
                    </a:lnTo>
                    <a:lnTo>
                      <a:pt x="6096" y="61"/>
                    </a:lnTo>
                    <a:lnTo>
                      <a:pt x="549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8645862" y="42772"/>
                <a:ext cx="131458" cy="131470"/>
              </a:xfrm>
              <a:custGeom>
                <a:avLst/>
                <a:gdLst/>
                <a:ahLst/>
                <a:cxnLst/>
                <a:rect l="l" t="t" r="r" b="b"/>
                <a:pathLst>
                  <a:path w="10429" h="10430" extrusionOk="0">
                    <a:moveTo>
                      <a:pt x="5200" y="1"/>
                    </a:moveTo>
                    <a:lnTo>
                      <a:pt x="4632" y="31"/>
                    </a:lnTo>
                    <a:lnTo>
                      <a:pt x="4124" y="120"/>
                    </a:lnTo>
                    <a:lnTo>
                      <a:pt x="3616" y="270"/>
                    </a:lnTo>
                    <a:lnTo>
                      <a:pt x="3108" y="449"/>
                    </a:lnTo>
                    <a:lnTo>
                      <a:pt x="2660" y="658"/>
                    </a:lnTo>
                    <a:lnTo>
                      <a:pt x="2212" y="927"/>
                    </a:lnTo>
                    <a:lnTo>
                      <a:pt x="1823" y="1256"/>
                    </a:lnTo>
                    <a:lnTo>
                      <a:pt x="1465" y="1614"/>
                    </a:lnTo>
                    <a:lnTo>
                      <a:pt x="1106" y="1973"/>
                    </a:lnTo>
                    <a:lnTo>
                      <a:pt x="837" y="2391"/>
                    </a:lnTo>
                    <a:lnTo>
                      <a:pt x="568" y="2839"/>
                    </a:lnTo>
                    <a:lnTo>
                      <a:pt x="359" y="3318"/>
                    </a:lnTo>
                    <a:lnTo>
                      <a:pt x="180" y="3796"/>
                    </a:lnTo>
                    <a:lnTo>
                      <a:pt x="90" y="4333"/>
                    </a:lnTo>
                    <a:lnTo>
                      <a:pt x="1" y="4841"/>
                    </a:lnTo>
                    <a:lnTo>
                      <a:pt x="1" y="5409"/>
                    </a:lnTo>
                    <a:lnTo>
                      <a:pt x="31" y="5917"/>
                    </a:lnTo>
                    <a:lnTo>
                      <a:pt x="150" y="6425"/>
                    </a:lnTo>
                    <a:lnTo>
                      <a:pt x="270" y="6903"/>
                    </a:lnTo>
                    <a:lnTo>
                      <a:pt x="449" y="7381"/>
                    </a:lnTo>
                    <a:lnTo>
                      <a:pt x="688" y="7829"/>
                    </a:lnTo>
                    <a:lnTo>
                      <a:pt x="957" y="8248"/>
                    </a:lnTo>
                    <a:lnTo>
                      <a:pt x="1256" y="8636"/>
                    </a:lnTo>
                    <a:lnTo>
                      <a:pt x="1584" y="8995"/>
                    </a:lnTo>
                    <a:lnTo>
                      <a:pt x="1973" y="9323"/>
                    </a:lnTo>
                    <a:lnTo>
                      <a:pt x="2361" y="9592"/>
                    </a:lnTo>
                    <a:lnTo>
                      <a:pt x="2809" y="9861"/>
                    </a:lnTo>
                    <a:lnTo>
                      <a:pt x="3258" y="10070"/>
                    </a:lnTo>
                    <a:lnTo>
                      <a:pt x="3736" y="10220"/>
                    </a:lnTo>
                    <a:lnTo>
                      <a:pt x="4214" y="10339"/>
                    </a:lnTo>
                    <a:lnTo>
                      <a:pt x="4722" y="10429"/>
                    </a:lnTo>
                    <a:lnTo>
                      <a:pt x="5260" y="10429"/>
                    </a:lnTo>
                    <a:lnTo>
                      <a:pt x="5768" y="10399"/>
                    </a:lnTo>
                    <a:lnTo>
                      <a:pt x="6276" y="10339"/>
                    </a:lnTo>
                    <a:lnTo>
                      <a:pt x="6784" y="10190"/>
                    </a:lnTo>
                    <a:lnTo>
                      <a:pt x="7262" y="10041"/>
                    </a:lnTo>
                    <a:lnTo>
                      <a:pt x="7710" y="9831"/>
                    </a:lnTo>
                    <a:lnTo>
                      <a:pt x="8128" y="9563"/>
                    </a:lnTo>
                    <a:lnTo>
                      <a:pt x="8517" y="9264"/>
                    </a:lnTo>
                    <a:lnTo>
                      <a:pt x="8875" y="8935"/>
                    </a:lnTo>
                    <a:lnTo>
                      <a:pt x="9234" y="8576"/>
                    </a:lnTo>
                    <a:lnTo>
                      <a:pt x="9532" y="8188"/>
                    </a:lnTo>
                    <a:lnTo>
                      <a:pt x="9772" y="7770"/>
                    </a:lnTo>
                    <a:lnTo>
                      <a:pt x="10011" y="7321"/>
                    </a:lnTo>
                    <a:lnTo>
                      <a:pt x="10190" y="6843"/>
                    </a:lnTo>
                    <a:lnTo>
                      <a:pt x="10309" y="6365"/>
                    </a:lnTo>
                    <a:lnTo>
                      <a:pt x="10399" y="5857"/>
                    </a:lnTo>
                    <a:lnTo>
                      <a:pt x="10429" y="5320"/>
                    </a:lnTo>
                    <a:lnTo>
                      <a:pt x="10429" y="4782"/>
                    </a:lnTo>
                    <a:lnTo>
                      <a:pt x="10339" y="4244"/>
                    </a:lnTo>
                    <a:lnTo>
                      <a:pt x="10220" y="3736"/>
                    </a:lnTo>
                    <a:lnTo>
                      <a:pt x="10040" y="3258"/>
                    </a:lnTo>
                    <a:lnTo>
                      <a:pt x="9831" y="2780"/>
                    </a:lnTo>
                    <a:lnTo>
                      <a:pt x="9592" y="2332"/>
                    </a:lnTo>
                    <a:lnTo>
                      <a:pt x="9264" y="1943"/>
                    </a:lnTo>
                    <a:lnTo>
                      <a:pt x="8935" y="1555"/>
                    </a:lnTo>
                    <a:lnTo>
                      <a:pt x="8576" y="1226"/>
                    </a:lnTo>
                    <a:lnTo>
                      <a:pt x="8158" y="897"/>
                    </a:lnTo>
                    <a:lnTo>
                      <a:pt x="7710" y="628"/>
                    </a:lnTo>
                    <a:lnTo>
                      <a:pt x="7262" y="419"/>
                    </a:lnTo>
                    <a:lnTo>
                      <a:pt x="6784" y="240"/>
                    </a:lnTo>
                    <a:lnTo>
                      <a:pt x="6246" y="120"/>
                    </a:lnTo>
                    <a:lnTo>
                      <a:pt x="5738" y="31"/>
                    </a:lnTo>
                    <a:lnTo>
                      <a:pt x="520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8944915" y="625816"/>
                <a:ext cx="131458" cy="131836"/>
              </a:xfrm>
              <a:custGeom>
                <a:avLst/>
                <a:gdLst/>
                <a:ahLst/>
                <a:cxnLst/>
                <a:rect l="l" t="t" r="r" b="b"/>
                <a:pathLst>
                  <a:path w="10429" h="10459" extrusionOk="0">
                    <a:moveTo>
                      <a:pt x="5469" y="0"/>
                    </a:moveTo>
                    <a:lnTo>
                      <a:pt x="4931" y="30"/>
                    </a:lnTo>
                    <a:lnTo>
                      <a:pt x="4393" y="60"/>
                    </a:lnTo>
                    <a:lnTo>
                      <a:pt x="3885" y="180"/>
                    </a:lnTo>
                    <a:lnTo>
                      <a:pt x="3377" y="329"/>
                    </a:lnTo>
                    <a:lnTo>
                      <a:pt x="2899" y="538"/>
                    </a:lnTo>
                    <a:lnTo>
                      <a:pt x="2451" y="777"/>
                    </a:lnTo>
                    <a:lnTo>
                      <a:pt x="2032" y="1076"/>
                    </a:lnTo>
                    <a:lnTo>
                      <a:pt x="1644" y="1405"/>
                    </a:lnTo>
                    <a:lnTo>
                      <a:pt x="1285" y="1763"/>
                    </a:lnTo>
                    <a:lnTo>
                      <a:pt x="987" y="2152"/>
                    </a:lnTo>
                    <a:lnTo>
                      <a:pt x="688" y="2570"/>
                    </a:lnTo>
                    <a:lnTo>
                      <a:pt x="449" y="3048"/>
                    </a:lnTo>
                    <a:lnTo>
                      <a:pt x="269" y="3526"/>
                    </a:lnTo>
                    <a:lnTo>
                      <a:pt x="120" y="4034"/>
                    </a:lnTo>
                    <a:lnTo>
                      <a:pt x="30" y="4542"/>
                    </a:lnTo>
                    <a:lnTo>
                      <a:pt x="1" y="5110"/>
                    </a:lnTo>
                    <a:lnTo>
                      <a:pt x="1" y="5618"/>
                    </a:lnTo>
                    <a:lnTo>
                      <a:pt x="60" y="6126"/>
                    </a:lnTo>
                    <a:lnTo>
                      <a:pt x="180" y="6634"/>
                    </a:lnTo>
                    <a:lnTo>
                      <a:pt x="329" y="7112"/>
                    </a:lnTo>
                    <a:lnTo>
                      <a:pt x="538" y="7560"/>
                    </a:lnTo>
                    <a:lnTo>
                      <a:pt x="777" y="8008"/>
                    </a:lnTo>
                    <a:lnTo>
                      <a:pt x="1046" y="8397"/>
                    </a:lnTo>
                    <a:lnTo>
                      <a:pt x="1375" y="8785"/>
                    </a:lnTo>
                    <a:lnTo>
                      <a:pt x="1734" y="9114"/>
                    </a:lnTo>
                    <a:lnTo>
                      <a:pt x="2092" y="9443"/>
                    </a:lnTo>
                    <a:lnTo>
                      <a:pt x="2511" y="9712"/>
                    </a:lnTo>
                    <a:lnTo>
                      <a:pt x="2959" y="9951"/>
                    </a:lnTo>
                    <a:lnTo>
                      <a:pt x="3407" y="10130"/>
                    </a:lnTo>
                    <a:lnTo>
                      <a:pt x="3915" y="10279"/>
                    </a:lnTo>
                    <a:lnTo>
                      <a:pt x="4393" y="10399"/>
                    </a:lnTo>
                    <a:lnTo>
                      <a:pt x="4931" y="10459"/>
                    </a:lnTo>
                    <a:lnTo>
                      <a:pt x="5469" y="10429"/>
                    </a:lnTo>
                    <a:lnTo>
                      <a:pt x="6006" y="10399"/>
                    </a:lnTo>
                    <a:lnTo>
                      <a:pt x="6514" y="10279"/>
                    </a:lnTo>
                    <a:lnTo>
                      <a:pt x="7022" y="10130"/>
                    </a:lnTo>
                    <a:lnTo>
                      <a:pt x="7500" y="9921"/>
                    </a:lnTo>
                    <a:lnTo>
                      <a:pt x="7949" y="9682"/>
                    </a:lnTo>
                    <a:lnTo>
                      <a:pt x="8367" y="9383"/>
                    </a:lnTo>
                    <a:lnTo>
                      <a:pt x="8755" y="9054"/>
                    </a:lnTo>
                    <a:lnTo>
                      <a:pt x="9114" y="8696"/>
                    </a:lnTo>
                    <a:lnTo>
                      <a:pt x="9443" y="8307"/>
                    </a:lnTo>
                    <a:lnTo>
                      <a:pt x="9712" y="7889"/>
                    </a:lnTo>
                    <a:lnTo>
                      <a:pt x="9951" y="7411"/>
                    </a:lnTo>
                    <a:lnTo>
                      <a:pt x="10130" y="6933"/>
                    </a:lnTo>
                    <a:lnTo>
                      <a:pt x="10279" y="6425"/>
                    </a:lnTo>
                    <a:lnTo>
                      <a:pt x="10369" y="5917"/>
                    </a:lnTo>
                    <a:lnTo>
                      <a:pt x="10429" y="5349"/>
                    </a:lnTo>
                    <a:lnTo>
                      <a:pt x="10399" y="4841"/>
                    </a:lnTo>
                    <a:lnTo>
                      <a:pt x="10339" y="4333"/>
                    </a:lnTo>
                    <a:lnTo>
                      <a:pt x="10220" y="3825"/>
                    </a:lnTo>
                    <a:lnTo>
                      <a:pt x="10070" y="3347"/>
                    </a:lnTo>
                    <a:lnTo>
                      <a:pt x="9861" y="2899"/>
                    </a:lnTo>
                    <a:lnTo>
                      <a:pt x="9622" y="2451"/>
                    </a:lnTo>
                    <a:lnTo>
                      <a:pt x="9353" y="2062"/>
                    </a:lnTo>
                    <a:lnTo>
                      <a:pt x="9024" y="1674"/>
                    </a:lnTo>
                    <a:lnTo>
                      <a:pt x="8696" y="1345"/>
                    </a:lnTo>
                    <a:lnTo>
                      <a:pt x="8307" y="1016"/>
                    </a:lnTo>
                    <a:lnTo>
                      <a:pt x="7889" y="747"/>
                    </a:lnTo>
                    <a:lnTo>
                      <a:pt x="7441" y="508"/>
                    </a:lnTo>
                    <a:lnTo>
                      <a:pt x="6993" y="329"/>
                    </a:lnTo>
                    <a:lnTo>
                      <a:pt x="6514" y="180"/>
                    </a:lnTo>
                    <a:lnTo>
                      <a:pt x="6006" y="60"/>
                    </a:lnTo>
                    <a:lnTo>
                      <a:pt x="5469"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8697845" y="386271"/>
                <a:ext cx="129567" cy="129579"/>
              </a:xfrm>
              <a:custGeom>
                <a:avLst/>
                <a:gdLst/>
                <a:ahLst/>
                <a:cxnLst/>
                <a:rect l="l" t="t" r="r" b="b"/>
                <a:pathLst>
                  <a:path w="10279" h="10280" extrusionOk="0">
                    <a:moveTo>
                      <a:pt x="5289" y="1"/>
                    </a:moveTo>
                    <a:lnTo>
                      <a:pt x="4781" y="30"/>
                    </a:lnTo>
                    <a:lnTo>
                      <a:pt x="4273" y="90"/>
                    </a:lnTo>
                    <a:lnTo>
                      <a:pt x="3765" y="210"/>
                    </a:lnTo>
                    <a:lnTo>
                      <a:pt x="3317" y="359"/>
                    </a:lnTo>
                    <a:lnTo>
                      <a:pt x="2869" y="568"/>
                    </a:lnTo>
                    <a:lnTo>
                      <a:pt x="2420" y="837"/>
                    </a:lnTo>
                    <a:lnTo>
                      <a:pt x="2032" y="1106"/>
                    </a:lnTo>
                    <a:lnTo>
                      <a:pt x="1644" y="1435"/>
                    </a:lnTo>
                    <a:lnTo>
                      <a:pt x="1285" y="1793"/>
                    </a:lnTo>
                    <a:lnTo>
                      <a:pt x="986" y="2182"/>
                    </a:lnTo>
                    <a:lnTo>
                      <a:pt x="717" y="2600"/>
                    </a:lnTo>
                    <a:lnTo>
                      <a:pt x="478" y="3048"/>
                    </a:lnTo>
                    <a:lnTo>
                      <a:pt x="299" y="3526"/>
                    </a:lnTo>
                    <a:lnTo>
                      <a:pt x="150" y="4005"/>
                    </a:lnTo>
                    <a:lnTo>
                      <a:pt x="60" y="4513"/>
                    </a:lnTo>
                    <a:lnTo>
                      <a:pt x="0" y="5020"/>
                    </a:lnTo>
                    <a:lnTo>
                      <a:pt x="0" y="5528"/>
                    </a:lnTo>
                    <a:lnTo>
                      <a:pt x="90" y="6036"/>
                    </a:lnTo>
                    <a:lnTo>
                      <a:pt x="209" y="6514"/>
                    </a:lnTo>
                    <a:lnTo>
                      <a:pt x="359" y="6993"/>
                    </a:lnTo>
                    <a:lnTo>
                      <a:pt x="568" y="7441"/>
                    </a:lnTo>
                    <a:lnTo>
                      <a:pt x="807" y="7859"/>
                    </a:lnTo>
                    <a:lnTo>
                      <a:pt x="1106" y="8277"/>
                    </a:lnTo>
                    <a:lnTo>
                      <a:pt x="1434" y="8636"/>
                    </a:lnTo>
                    <a:lnTo>
                      <a:pt x="1793" y="8995"/>
                    </a:lnTo>
                    <a:lnTo>
                      <a:pt x="2181" y="9323"/>
                    </a:lnTo>
                    <a:lnTo>
                      <a:pt x="2600" y="9592"/>
                    </a:lnTo>
                    <a:lnTo>
                      <a:pt x="3048" y="9831"/>
                    </a:lnTo>
                    <a:lnTo>
                      <a:pt x="3526" y="10010"/>
                    </a:lnTo>
                    <a:lnTo>
                      <a:pt x="4004" y="10160"/>
                    </a:lnTo>
                    <a:lnTo>
                      <a:pt x="4482" y="10250"/>
                    </a:lnTo>
                    <a:lnTo>
                      <a:pt x="5020" y="10279"/>
                    </a:lnTo>
                    <a:lnTo>
                      <a:pt x="5528" y="10279"/>
                    </a:lnTo>
                    <a:lnTo>
                      <a:pt x="6006" y="10220"/>
                    </a:lnTo>
                    <a:lnTo>
                      <a:pt x="6514" y="10100"/>
                    </a:lnTo>
                    <a:lnTo>
                      <a:pt x="6962" y="9921"/>
                    </a:lnTo>
                    <a:lnTo>
                      <a:pt x="7440" y="9712"/>
                    </a:lnTo>
                    <a:lnTo>
                      <a:pt x="7859" y="9473"/>
                    </a:lnTo>
                    <a:lnTo>
                      <a:pt x="8277" y="9174"/>
                    </a:lnTo>
                    <a:lnTo>
                      <a:pt x="8636" y="8845"/>
                    </a:lnTo>
                    <a:lnTo>
                      <a:pt x="8994" y="8487"/>
                    </a:lnTo>
                    <a:lnTo>
                      <a:pt x="9293" y="8098"/>
                    </a:lnTo>
                    <a:lnTo>
                      <a:pt x="9562" y="7680"/>
                    </a:lnTo>
                    <a:lnTo>
                      <a:pt x="9801" y="7232"/>
                    </a:lnTo>
                    <a:lnTo>
                      <a:pt x="10010" y="6783"/>
                    </a:lnTo>
                    <a:lnTo>
                      <a:pt x="10130" y="6305"/>
                    </a:lnTo>
                    <a:lnTo>
                      <a:pt x="10249" y="5797"/>
                    </a:lnTo>
                    <a:lnTo>
                      <a:pt x="10279" y="5289"/>
                    </a:lnTo>
                    <a:lnTo>
                      <a:pt x="10279" y="4781"/>
                    </a:lnTo>
                    <a:lnTo>
                      <a:pt x="10189" y="4273"/>
                    </a:lnTo>
                    <a:lnTo>
                      <a:pt x="10100" y="3795"/>
                    </a:lnTo>
                    <a:lnTo>
                      <a:pt x="9920" y="3317"/>
                    </a:lnTo>
                    <a:lnTo>
                      <a:pt x="9711" y="2869"/>
                    </a:lnTo>
                    <a:lnTo>
                      <a:pt x="9472" y="2421"/>
                    </a:lnTo>
                    <a:lnTo>
                      <a:pt x="9173" y="2032"/>
                    </a:lnTo>
                    <a:lnTo>
                      <a:pt x="8845" y="1644"/>
                    </a:lnTo>
                    <a:lnTo>
                      <a:pt x="8486" y="1315"/>
                    </a:lnTo>
                    <a:lnTo>
                      <a:pt x="8098" y="987"/>
                    </a:lnTo>
                    <a:lnTo>
                      <a:pt x="7679" y="718"/>
                    </a:lnTo>
                    <a:lnTo>
                      <a:pt x="7231" y="479"/>
                    </a:lnTo>
                    <a:lnTo>
                      <a:pt x="6783" y="299"/>
                    </a:lnTo>
                    <a:lnTo>
                      <a:pt x="6275" y="150"/>
                    </a:lnTo>
                    <a:lnTo>
                      <a:pt x="5797" y="60"/>
                    </a:lnTo>
                    <a:lnTo>
                      <a:pt x="528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8794260" y="584762"/>
                <a:ext cx="126189" cy="126189"/>
              </a:xfrm>
              <a:custGeom>
                <a:avLst/>
                <a:gdLst/>
                <a:ahLst/>
                <a:cxnLst/>
                <a:rect l="l" t="t" r="r" b="b"/>
                <a:pathLst>
                  <a:path w="10011" h="10011" extrusionOk="0">
                    <a:moveTo>
                      <a:pt x="5020" y="0"/>
                    </a:moveTo>
                    <a:lnTo>
                      <a:pt x="4512" y="30"/>
                    </a:lnTo>
                    <a:lnTo>
                      <a:pt x="4004" y="120"/>
                    </a:lnTo>
                    <a:lnTo>
                      <a:pt x="3526" y="269"/>
                    </a:lnTo>
                    <a:lnTo>
                      <a:pt x="3048" y="449"/>
                    </a:lnTo>
                    <a:lnTo>
                      <a:pt x="2600" y="658"/>
                    </a:lnTo>
                    <a:lnTo>
                      <a:pt x="2182" y="927"/>
                    </a:lnTo>
                    <a:lnTo>
                      <a:pt x="1793" y="1255"/>
                    </a:lnTo>
                    <a:lnTo>
                      <a:pt x="1435" y="1584"/>
                    </a:lnTo>
                    <a:lnTo>
                      <a:pt x="1106" y="1973"/>
                    </a:lnTo>
                    <a:lnTo>
                      <a:pt x="807" y="2361"/>
                    </a:lnTo>
                    <a:lnTo>
                      <a:pt x="568" y="2809"/>
                    </a:lnTo>
                    <a:lnTo>
                      <a:pt x="359" y="3257"/>
                    </a:lnTo>
                    <a:lnTo>
                      <a:pt x="180" y="3736"/>
                    </a:lnTo>
                    <a:lnTo>
                      <a:pt x="60" y="4214"/>
                    </a:lnTo>
                    <a:lnTo>
                      <a:pt x="0" y="4722"/>
                    </a:lnTo>
                    <a:lnTo>
                      <a:pt x="0" y="5230"/>
                    </a:lnTo>
                    <a:lnTo>
                      <a:pt x="60" y="5708"/>
                    </a:lnTo>
                    <a:lnTo>
                      <a:pt x="150" y="6186"/>
                    </a:lnTo>
                    <a:lnTo>
                      <a:pt x="299" y="6664"/>
                    </a:lnTo>
                    <a:lnTo>
                      <a:pt x="479" y="7112"/>
                    </a:lnTo>
                    <a:lnTo>
                      <a:pt x="718" y="7530"/>
                    </a:lnTo>
                    <a:lnTo>
                      <a:pt x="987" y="7919"/>
                    </a:lnTo>
                    <a:lnTo>
                      <a:pt x="1285" y="8307"/>
                    </a:lnTo>
                    <a:lnTo>
                      <a:pt x="1644" y="8636"/>
                    </a:lnTo>
                    <a:lnTo>
                      <a:pt x="2002" y="8965"/>
                    </a:lnTo>
                    <a:lnTo>
                      <a:pt x="2391" y="9233"/>
                    </a:lnTo>
                    <a:lnTo>
                      <a:pt x="2809" y="9473"/>
                    </a:lnTo>
                    <a:lnTo>
                      <a:pt x="3257" y="9682"/>
                    </a:lnTo>
                    <a:lnTo>
                      <a:pt x="3706" y="9831"/>
                    </a:lnTo>
                    <a:lnTo>
                      <a:pt x="4184" y="9951"/>
                    </a:lnTo>
                    <a:lnTo>
                      <a:pt x="4662" y="10010"/>
                    </a:lnTo>
                    <a:lnTo>
                      <a:pt x="5140" y="10010"/>
                    </a:lnTo>
                    <a:lnTo>
                      <a:pt x="5648" y="9980"/>
                    </a:lnTo>
                    <a:lnTo>
                      <a:pt x="6126" y="9891"/>
                    </a:lnTo>
                    <a:lnTo>
                      <a:pt x="6574" y="9741"/>
                    </a:lnTo>
                    <a:lnTo>
                      <a:pt x="7022" y="9562"/>
                    </a:lnTo>
                    <a:lnTo>
                      <a:pt x="7471" y="9353"/>
                    </a:lnTo>
                    <a:lnTo>
                      <a:pt x="7859" y="9084"/>
                    </a:lnTo>
                    <a:lnTo>
                      <a:pt x="8247" y="8785"/>
                    </a:lnTo>
                    <a:lnTo>
                      <a:pt x="8576" y="8457"/>
                    </a:lnTo>
                    <a:lnTo>
                      <a:pt x="8905" y="8098"/>
                    </a:lnTo>
                    <a:lnTo>
                      <a:pt x="9204" y="7710"/>
                    </a:lnTo>
                    <a:lnTo>
                      <a:pt x="9443" y="7291"/>
                    </a:lnTo>
                    <a:lnTo>
                      <a:pt x="9652" y="6843"/>
                    </a:lnTo>
                    <a:lnTo>
                      <a:pt x="9801" y="6395"/>
                    </a:lnTo>
                    <a:lnTo>
                      <a:pt x="9921" y="5917"/>
                    </a:lnTo>
                    <a:lnTo>
                      <a:pt x="10010" y="5439"/>
                    </a:lnTo>
                    <a:lnTo>
                      <a:pt x="10010" y="4961"/>
                    </a:lnTo>
                    <a:lnTo>
                      <a:pt x="9980" y="4453"/>
                    </a:lnTo>
                    <a:lnTo>
                      <a:pt x="9891" y="3975"/>
                    </a:lnTo>
                    <a:lnTo>
                      <a:pt x="9771" y="3526"/>
                    </a:lnTo>
                    <a:lnTo>
                      <a:pt x="9592" y="3078"/>
                    </a:lnTo>
                    <a:lnTo>
                      <a:pt x="9383" y="2630"/>
                    </a:lnTo>
                    <a:lnTo>
                      <a:pt x="9114" y="2242"/>
                    </a:lnTo>
                    <a:lnTo>
                      <a:pt x="8815" y="1853"/>
                    </a:lnTo>
                    <a:lnTo>
                      <a:pt x="8486" y="1494"/>
                    </a:lnTo>
                    <a:lnTo>
                      <a:pt x="8128" y="1166"/>
                    </a:lnTo>
                    <a:lnTo>
                      <a:pt x="7769" y="867"/>
                    </a:lnTo>
                    <a:lnTo>
                      <a:pt x="7351" y="628"/>
                    </a:lnTo>
                    <a:lnTo>
                      <a:pt x="6903" y="419"/>
                    </a:lnTo>
                    <a:lnTo>
                      <a:pt x="6455" y="240"/>
                    </a:lnTo>
                    <a:lnTo>
                      <a:pt x="6006" y="120"/>
                    </a:lnTo>
                    <a:lnTo>
                      <a:pt x="5528" y="30"/>
                    </a:lnTo>
                    <a:lnTo>
                      <a:pt x="502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8597660" y="191171"/>
                <a:ext cx="126176" cy="126189"/>
              </a:xfrm>
              <a:custGeom>
                <a:avLst/>
                <a:gdLst/>
                <a:ahLst/>
                <a:cxnLst/>
                <a:rect l="l" t="t" r="r" b="b"/>
                <a:pathLst>
                  <a:path w="10010" h="10011" extrusionOk="0">
                    <a:moveTo>
                      <a:pt x="5110" y="1"/>
                    </a:moveTo>
                    <a:lnTo>
                      <a:pt x="4631" y="31"/>
                    </a:lnTo>
                    <a:lnTo>
                      <a:pt x="4153" y="90"/>
                    </a:lnTo>
                    <a:lnTo>
                      <a:pt x="3675" y="210"/>
                    </a:lnTo>
                    <a:lnTo>
                      <a:pt x="3227" y="359"/>
                    </a:lnTo>
                    <a:lnTo>
                      <a:pt x="2779" y="568"/>
                    </a:lnTo>
                    <a:lnTo>
                      <a:pt x="2361" y="807"/>
                    </a:lnTo>
                    <a:lnTo>
                      <a:pt x="1972" y="1076"/>
                    </a:lnTo>
                    <a:lnTo>
                      <a:pt x="1614" y="1375"/>
                    </a:lnTo>
                    <a:lnTo>
                      <a:pt x="1285" y="1734"/>
                    </a:lnTo>
                    <a:lnTo>
                      <a:pt x="986" y="2092"/>
                    </a:lnTo>
                    <a:lnTo>
                      <a:pt x="717" y="2511"/>
                    </a:lnTo>
                    <a:lnTo>
                      <a:pt x="478" y="2929"/>
                    </a:lnTo>
                    <a:lnTo>
                      <a:pt x="269" y="3377"/>
                    </a:lnTo>
                    <a:lnTo>
                      <a:pt x="149" y="3855"/>
                    </a:lnTo>
                    <a:lnTo>
                      <a:pt x="30" y="4333"/>
                    </a:lnTo>
                    <a:lnTo>
                      <a:pt x="0" y="4811"/>
                    </a:lnTo>
                    <a:lnTo>
                      <a:pt x="0" y="5319"/>
                    </a:lnTo>
                    <a:lnTo>
                      <a:pt x="60" y="5827"/>
                    </a:lnTo>
                    <a:lnTo>
                      <a:pt x="179" y="6305"/>
                    </a:lnTo>
                    <a:lnTo>
                      <a:pt x="329" y="6783"/>
                    </a:lnTo>
                    <a:lnTo>
                      <a:pt x="538" y="7232"/>
                    </a:lnTo>
                    <a:lnTo>
                      <a:pt x="807" y="7680"/>
                    </a:lnTo>
                    <a:lnTo>
                      <a:pt x="1106" y="8068"/>
                    </a:lnTo>
                    <a:lnTo>
                      <a:pt x="1434" y="8457"/>
                    </a:lnTo>
                    <a:lnTo>
                      <a:pt x="1793" y="8785"/>
                    </a:lnTo>
                    <a:lnTo>
                      <a:pt x="2181" y="9114"/>
                    </a:lnTo>
                    <a:lnTo>
                      <a:pt x="2600" y="9383"/>
                    </a:lnTo>
                    <a:lnTo>
                      <a:pt x="3048" y="9592"/>
                    </a:lnTo>
                    <a:lnTo>
                      <a:pt x="3526" y="9771"/>
                    </a:lnTo>
                    <a:lnTo>
                      <a:pt x="4004" y="9921"/>
                    </a:lnTo>
                    <a:lnTo>
                      <a:pt x="4512" y="9981"/>
                    </a:lnTo>
                    <a:lnTo>
                      <a:pt x="5020" y="10011"/>
                    </a:lnTo>
                    <a:lnTo>
                      <a:pt x="5498" y="9981"/>
                    </a:lnTo>
                    <a:lnTo>
                      <a:pt x="5976" y="9921"/>
                    </a:lnTo>
                    <a:lnTo>
                      <a:pt x="6454" y="9801"/>
                    </a:lnTo>
                    <a:lnTo>
                      <a:pt x="6902" y="9622"/>
                    </a:lnTo>
                    <a:lnTo>
                      <a:pt x="7321" y="9413"/>
                    </a:lnTo>
                    <a:lnTo>
                      <a:pt x="7739" y="9144"/>
                    </a:lnTo>
                    <a:lnTo>
                      <a:pt x="8127" y="8845"/>
                    </a:lnTo>
                    <a:lnTo>
                      <a:pt x="8486" y="8546"/>
                    </a:lnTo>
                    <a:lnTo>
                      <a:pt x="8815" y="8188"/>
                    </a:lnTo>
                    <a:lnTo>
                      <a:pt x="9114" y="7799"/>
                    </a:lnTo>
                    <a:lnTo>
                      <a:pt x="9353" y="7381"/>
                    </a:lnTo>
                    <a:lnTo>
                      <a:pt x="9592" y="6963"/>
                    </a:lnTo>
                    <a:lnTo>
                      <a:pt x="9741" y="6515"/>
                    </a:lnTo>
                    <a:lnTo>
                      <a:pt x="9890" y="6036"/>
                    </a:lnTo>
                    <a:lnTo>
                      <a:pt x="9980" y="5558"/>
                    </a:lnTo>
                    <a:lnTo>
                      <a:pt x="10010" y="5080"/>
                    </a:lnTo>
                    <a:lnTo>
                      <a:pt x="9980" y="4572"/>
                    </a:lnTo>
                    <a:lnTo>
                      <a:pt x="9920" y="4094"/>
                    </a:lnTo>
                    <a:lnTo>
                      <a:pt x="9801" y="3616"/>
                    </a:lnTo>
                    <a:lnTo>
                      <a:pt x="9621" y="3168"/>
                    </a:lnTo>
                    <a:lnTo>
                      <a:pt x="9412" y="2750"/>
                    </a:lnTo>
                    <a:lnTo>
                      <a:pt x="9173" y="2331"/>
                    </a:lnTo>
                    <a:lnTo>
                      <a:pt x="8874" y="1943"/>
                    </a:lnTo>
                    <a:lnTo>
                      <a:pt x="8576" y="1584"/>
                    </a:lnTo>
                    <a:lnTo>
                      <a:pt x="8217" y="1256"/>
                    </a:lnTo>
                    <a:lnTo>
                      <a:pt x="7829" y="957"/>
                    </a:lnTo>
                    <a:lnTo>
                      <a:pt x="7440" y="688"/>
                    </a:lnTo>
                    <a:lnTo>
                      <a:pt x="7022" y="449"/>
                    </a:lnTo>
                    <a:lnTo>
                      <a:pt x="6574" y="270"/>
                    </a:lnTo>
                    <a:lnTo>
                      <a:pt x="6096" y="150"/>
                    </a:lnTo>
                    <a:lnTo>
                      <a:pt x="5618" y="60"/>
                    </a:lnTo>
                    <a:lnTo>
                      <a:pt x="511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8558484" y="341826"/>
                <a:ext cx="116773" cy="116773"/>
              </a:xfrm>
              <a:custGeom>
                <a:avLst/>
                <a:gdLst/>
                <a:ahLst/>
                <a:cxnLst/>
                <a:rect l="l" t="t" r="r" b="b"/>
                <a:pathLst>
                  <a:path w="9264" h="9264" extrusionOk="0">
                    <a:moveTo>
                      <a:pt x="4692" y="1"/>
                    </a:moveTo>
                    <a:lnTo>
                      <a:pt x="4214" y="31"/>
                    </a:lnTo>
                    <a:lnTo>
                      <a:pt x="3765" y="90"/>
                    </a:lnTo>
                    <a:lnTo>
                      <a:pt x="3317" y="210"/>
                    </a:lnTo>
                    <a:lnTo>
                      <a:pt x="2899" y="359"/>
                    </a:lnTo>
                    <a:lnTo>
                      <a:pt x="2481" y="539"/>
                    </a:lnTo>
                    <a:lnTo>
                      <a:pt x="2122" y="748"/>
                    </a:lnTo>
                    <a:lnTo>
                      <a:pt x="1763" y="1017"/>
                    </a:lnTo>
                    <a:lnTo>
                      <a:pt x="1435" y="1315"/>
                    </a:lnTo>
                    <a:lnTo>
                      <a:pt x="1106" y="1614"/>
                    </a:lnTo>
                    <a:lnTo>
                      <a:pt x="837" y="1973"/>
                    </a:lnTo>
                    <a:lnTo>
                      <a:pt x="628" y="2331"/>
                    </a:lnTo>
                    <a:lnTo>
                      <a:pt x="419" y="2750"/>
                    </a:lnTo>
                    <a:lnTo>
                      <a:pt x="240" y="3168"/>
                    </a:lnTo>
                    <a:lnTo>
                      <a:pt x="120" y="3586"/>
                    </a:lnTo>
                    <a:lnTo>
                      <a:pt x="60" y="4035"/>
                    </a:lnTo>
                    <a:lnTo>
                      <a:pt x="1" y="4513"/>
                    </a:lnTo>
                    <a:lnTo>
                      <a:pt x="30" y="4991"/>
                    </a:lnTo>
                    <a:lnTo>
                      <a:pt x="90" y="5469"/>
                    </a:lnTo>
                    <a:lnTo>
                      <a:pt x="210" y="5947"/>
                    </a:lnTo>
                    <a:lnTo>
                      <a:pt x="359" y="6365"/>
                    </a:lnTo>
                    <a:lnTo>
                      <a:pt x="538" y="6784"/>
                    </a:lnTo>
                    <a:lnTo>
                      <a:pt x="777" y="7172"/>
                    </a:lnTo>
                    <a:lnTo>
                      <a:pt x="1046" y="7560"/>
                    </a:lnTo>
                    <a:lnTo>
                      <a:pt x="1345" y="7889"/>
                    </a:lnTo>
                    <a:lnTo>
                      <a:pt x="1704" y="8188"/>
                    </a:lnTo>
                    <a:lnTo>
                      <a:pt x="2062" y="8457"/>
                    </a:lnTo>
                    <a:lnTo>
                      <a:pt x="2451" y="8696"/>
                    </a:lnTo>
                    <a:lnTo>
                      <a:pt x="2869" y="8905"/>
                    </a:lnTo>
                    <a:lnTo>
                      <a:pt x="3317" y="9054"/>
                    </a:lnTo>
                    <a:lnTo>
                      <a:pt x="3765" y="9174"/>
                    </a:lnTo>
                    <a:lnTo>
                      <a:pt x="4243" y="9234"/>
                    </a:lnTo>
                    <a:lnTo>
                      <a:pt x="4722" y="9264"/>
                    </a:lnTo>
                    <a:lnTo>
                      <a:pt x="5200" y="9204"/>
                    </a:lnTo>
                    <a:lnTo>
                      <a:pt x="5648" y="9144"/>
                    </a:lnTo>
                    <a:lnTo>
                      <a:pt x="6096" y="9025"/>
                    </a:lnTo>
                    <a:lnTo>
                      <a:pt x="6514" y="8845"/>
                    </a:lnTo>
                    <a:lnTo>
                      <a:pt x="6903" y="8666"/>
                    </a:lnTo>
                    <a:lnTo>
                      <a:pt x="7261" y="8427"/>
                    </a:lnTo>
                    <a:lnTo>
                      <a:pt x="7620" y="8158"/>
                    </a:lnTo>
                    <a:lnTo>
                      <a:pt x="7949" y="7859"/>
                    </a:lnTo>
                    <a:lnTo>
                      <a:pt x="8247" y="7531"/>
                    </a:lnTo>
                    <a:lnTo>
                      <a:pt x="8486" y="7172"/>
                    </a:lnTo>
                    <a:lnTo>
                      <a:pt x="8726" y="6784"/>
                    </a:lnTo>
                    <a:lnTo>
                      <a:pt x="8905" y="6395"/>
                    </a:lnTo>
                    <a:lnTo>
                      <a:pt x="9054" y="5977"/>
                    </a:lnTo>
                    <a:lnTo>
                      <a:pt x="9174" y="5529"/>
                    </a:lnTo>
                    <a:lnTo>
                      <a:pt x="9233" y="5080"/>
                    </a:lnTo>
                    <a:lnTo>
                      <a:pt x="9263" y="4602"/>
                    </a:lnTo>
                    <a:lnTo>
                      <a:pt x="9233" y="4124"/>
                    </a:lnTo>
                    <a:lnTo>
                      <a:pt x="9144" y="3676"/>
                    </a:lnTo>
                    <a:lnTo>
                      <a:pt x="9054" y="3258"/>
                    </a:lnTo>
                    <a:lnTo>
                      <a:pt x="8875" y="2809"/>
                    </a:lnTo>
                    <a:lnTo>
                      <a:pt x="8696" y="2421"/>
                    </a:lnTo>
                    <a:lnTo>
                      <a:pt x="8457" y="2033"/>
                    </a:lnTo>
                    <a:lnTo>
                      <a:pt x="8218" y="1704"/>
                    </a:lnTo>
                    <a:lnTo>
                      <a:pt x="7919" y="1375"/>
                    </a:lnTo>
                    <a:lnTo>
                      <a:pt x="7590" y="1076"/>
                    </a:lnTo>
                    <a:lnTo>
                      <a:pt x="7232" y="808"/>
                    </a:lnTo>
                    <a:lnTo>
                      <a:pt x="6843" y="568"/>
                    </a:lnTo>
                    <a:lnTo>
                      <a:pt x="6455" y="389"/>
                    </a:lnTo>
                    <a:lnTo>
                      <a:pt x="6036" y="210"/>
                    </a:lnTo>
                    <a:lnTo>
                      <a:pt x="5588" y="120"/>
                    </a:lnTo>
                    <a:lnTo>
                      <a:pt x="5140" y="31"/>
                    </a:lnTo>
                    <a:lnTo>
                      <a:pt x="469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8507257" y="-917"/>
                <a:ext cx="117151" cy="117151"/>
              </a:xfrm>
              <a:custGeom>
                <a:avLst/>
                <a:gdLst/>
                <a:ahLst/>
                <a:cxnLst/>
                <a:rect l="l" t="t" r="r" b="b"/>
                <a:pathLst>
                  <a:path w="9294" h="9294" extrusionOk="0">
                    <a:moveTo>
                      <a:pt x="4244" y="1"/>
                    </a:moveTo>
                    <a:lnTo>
                      <a:pt x="3766" y="60"/>
                    </a:lnTo>
                    <a:lnTo>
                      <a:pt x="3318" y="180"/>
                    </a:lnTo>
                    <a:lnTo>
                      <a:pt x="2869" y="329"/>
                    </a:lnTo>
                    <a:lnTo>
                      <a:pt x="2451" y="539"/>
                    </a:lnTo>
                    <a:lnTo>
                      <a:pt x="2063" y="748"/>
                    </a:lnTo>
                    <a:lnTo>
                      <a:pt x="1704" y="1017"/>
                    </a:lnTo>
                    <a:lnTo>
                      <a:pt x="1375" y="1315"/>
                    </a:lnTo>
                    <a:lnTo>
                      <a:pt x="1047" y="1674"/>
                    </a:lnTo>
                    <a:lnTo>
                      <a:pt x="778" y="2033"/>
                    </a:lnTo>
                    <a:lnTo>
                      <a:pt x="569" y="2421"/>
                    </a:lnTo>
                    <a:lnTo>
                      <a:pt x="359" y="2839"/>
                    </a:lnTo>
                    <a:lnTo>
                      <a:pt x="210" y="3258"/>
                    </a:lnTo>
                    <a:lnTo>
                      <a:pt x="90" y="3736"/>
                    </a:lnTo>
                    <a:lnTo>
                      <a:pt x="31" y="4214"/>
                    </a:lnTo>
                    <a:lnTo>
                      <a:pt x="1" y="4692"/>
                    </a:lnTo>
                    <a:lnTo>
                      <a:pt x="31" y="5170"/>
                    </a:lnTo>
                    <a:lnTo>
                      <a:pt x="120" y="5648"/>
                    </a:lnTo>
                    <a:lnTo>
                      <a:pt x="240" y="6126"/>
                    </a:lnTo>
                    <a:lnTo>
                      <a:pt x="389" y="6545"/>
                    </a:lnTo>
                    <a:lnTo>
                      <a:pt x="598" y="6963"/>
                    </a:lnTo>
                    <a:lnTo>
                      <a:pt x="837" y="7351"/>
                    </a:lnTo>
                    <a:lnTo>
                      <a:pt x="1136" y="7710"/>
                    </a:lnTo>
                    <a:lnTo>
                      <a:pt x="1435" y="8039"/>
                    </a:lnTo>
                    <a:lnTo>
                      <a:pt x="1794" y="8307"/>
                    </a:lnTo>
                    <a:lnTo>
                      <a:pt x="2152" y="8576"/>
                    </a:lnTo>
                    <a:lnTo>
                      <a:pt x="2541" y="8815"/>
                    </a:lnTo>
                    <a:lnTo>
                      <a:pt x="2959" y="8995"/>
                    </a:lnTo>
                    <a:lnTo>
                      <a:pt x="3407" y="9114"/>
                    </a:lnTo>
                    <a:lnTo>
                      <a:pt x="3885" y="9234"/>
                    </a:lnTo>
                    <a:lnTo>
                      <a:pt x="4363" y="9293"/>
                    </a:lnTo>
                    <a:lnTo>
                      <a:pt x="4841" y="9293"/>
                    </a:lnTo>
                    <a:lnTo>
                      <a:pt x="5319" y="9234"/>
                    </a:lnTo>
                    <a:lnTo>
                      <a:pt x="5768" y="9174"/>
                    </a:lnTo>
                    <a:lnTo>
                      <a:pt x="6186" y="9025"/>
                    </a:lnTo>
                    <a:lnTo>
                      <a:pt x="6604" y="8875"/>
                    </a:lnTo>
                    <a:lnTo>
                      <a:pt x="6993" y="8666"/>
                    </a:lnTo>
                    <a:lnTo>
                      <a:pt x="7381" y="8427"/>
                    </a:lnTo>
                    <a:lnTo>
                      <a:pt x="7710" y="8158"/>
                    </a:lnTo>
                    <a:lnTo>
                      <a:pt x="8039" y="7859"/>
                    </a:lnTo>
                    <a:lnTo>
                      <a:pt x="8307" y="7531"/>
                    </a:lnTo>
                    <a:lnTo>
                      <a:pt x="8576" y="7172"/>
                    </a:lnTo>
                    <a:lnTo>
                      <a:pt x="8786" y="6784"/>
                    </a:lnTo>
                    <a:lnTo>
                      <a:pt x="8965" y="6395"/>
                    </a:lnTo>
                    <a:lnTo>
                      <a:pt x="9114" y="5947"/>
                    </a:lnTo>
                    <a:lnTo>
                      <a:pt x="9204" y="5529"/>
                    </a:lnTo>
                    <a:lnTo>
                      <a:pt x="9264" y="5050"/>
                    </a:lnTo>
                    <a:lnTo>
                      <a:pt x="9294" y="4602"/>
                    </a:lnTo>
                    <a:lnTo>
                      <a:pt x="9264" y="4124"/>
                    </a:lnTo>
                    <a:lnTo>
                      <a:pt x="9204" y="3676"/>
                    </a:lnTo>
                    <a:lnTo>
                      <a:pt x="9084" y="3228"/>
                    </a:lnTo>
                    <a:lnTo>
                      <a:pt x="8935" y="2809"/>
                    </a:lnTo>
                    <a:lnTo>
                      <a:pt x="8726" y="2391"/>
                    </a:lnTo>
                    <a:lnTo>
                      <a:pt x="8517" y="2033"/>
                    </a:lnTo>
                    <a:lnTo>
                      <a:pt x="8248" y="1674"/>
                    </a:lnTo>
                    <a:lnTo>
                      <a:pt x="7949" y="1345"/>
                    </a:lnTo>
                    <a:lnTo>
                      <a:pt x="7650" y="1076"/>
                    </a:lnTo>
                    <a:lnTo>
                      <a:pt x="7292" y="808"/>
                    </a:lnTo>
                    <a:lnTo>
                      <a:pt x="6933" y="568"/>
                    </a:lnTo>
                    <a:lnTo>
                      <a:pt x="6515" y="389"/>
                    </a:lnTo>
                    <a:lnTo>
                      <a:pt x="6096" y="210"/>
                    </a:lnTo>
                    <a:lnTo>
                      <a:pt x="5678" y="90"/>
                    </a:lnTo>
                    <a:lnTo>
                      <a:pt x="5200" y="31"/>
                    </a:lnTo>
                    <a:lnTo>
                      <a:pt x="475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8901226" y="779106"/>
                <a:ext cx="116773" cy="116773"/>
              </a:xfrm>
              <a:custGeom>
                <a:avLst/>
                <a:gdLst/>
                <a:ahLst/>
                <a:cxnLst/>
                <a:rect l="l" t="t" r="r" b="b"/>
                <a:pathLst>
                  <a:path w="9264" h="9264" extrusionOk="0">
                    <a:moveTo>
                      <a:pt x="4602" y="1"/>
                    </a:moveTo>
                    <a:lnTo>
                      <a:pt x="4154" y="31"/>
                    </a:lnTo>
                    <a:lnTo>
                      <a:pt x="3706" y="90"/>
                    </a:lnTo>
                    <a:lnTo>
                      <a:pt x="3257" y="210"/>
                    </a:lnTo>
                    <a:lnTo>
                      <a:pt x="2839" y="359"/>
                    </a:lnTo>
                    <a:lnTo>
                      <a:pt x="2451" y="539"/>
                    </a:lnTo>
                    <a:lnTo>
                      <a:pt x="2062" y="748"/>
                    </a:lnTo>
                    <a:lnTo>
                      <a:pt x="1704" y="1017"/>
                    </a:lnTo>
                    <a:lnTo>
                      <a:pt x="1375" y="1315"/>
                    </a:lnTo>
                    <a:lnTo>
                      <a:pt x="1076" y="1614"/>
                    </a:lnTo>
                    <a:lnTo>
                      <a:pt x="807" y="1973"/>
                    </a:lnTo>
                    <a:lnTo>
                      <a:pt x="598" y="2331"/>
                    </a:lnTo>
                    <a:lnTo>
                      <a:pt x="389" y="2720"/>
                    </a:lnTo>
                    <a:lnTo>
                      <a:pt x="240" y="3138"/>
                    </a:lnTo>
                    <a:lnTo>
                      <a:pt x="90" y="3586"/>
                    </a:lnTo>
                    <a:lnTo>
                      <a:pt x="30" y="4035"/>
                    </a:lnTo>
                    <a:lnTo>
                      <a:pt x="0" y="4483"/>
                    </a:lnTo>
                    <a:lnTo>
                      <a:pt x="0" y="4991"/>
                    </a:lnTo>
                    <a:lnTo>
                      <a:pt x="60" y="5469"/>
                    </a:lnTo>
                    <a:lnTo>
                      <a:pt x="150" y="5917"/>
                    </a:lnTo>
                    <a:lnTo>
                      <a:pt x="299" y="6365"/>
                    </a:lnTo>
                    <a:lnTo>
                      <a:pt x="508" y="6783"/>
                    </a:lnTo>
                    <a:lnTo>
                      <a:pt x="718" y="7172"/>
                    </a:lnTo>
                    <a:lnTo>
                      <a:pt x="987" y="7530"/>
                    </a:lnTo>
                    <a:lnTo>
                      <a:pt x="1285" y="7859"/>
                    </a:lnTo>
                    <a:lnTo>
                      <a:pt x="1614" y="8188"/>
                    </a:lnTo>
                    <a:lnTo>
                      <a:pt x="1973" y="8457"/>
                    </a:lnTo>
                    <a:lnTo>
                      <a:pt x="2361" y="8696"/>
                    </a:lnTo>
                    <a:lnTo>
                      <a:pt x="2779" y="8905"/>
                    </a:lnTo>
                    <a:lnTo>
                      <a:pt x="3228" y="9054"/>
                    </a:lnTo>
                    <a:lnTo>
                      <a:pt x="3676" y="9174"/>
                    </a:lnTo>
                    <a:lnTo>
                      <a:pt x="4154" y="9234"/>
                    </a:lnTo>
                    <a:lnTo>
                      <a:pt x="4632" y="9264"/>
                    </a:lnTo>
                    <a:lnTo>
                      <a:pt x="5080" y="9234"/>
                    </a:lnTo>
                    <a:lnTo>
                      <a:pt x="5558" y="9174"/>
                    </a:lnTo>
                    <a:lnTo>
                      <a:pt x="5977" y="9054"/>
                    </a:lnTo>
                    <a:lnTo>
                      <a:pt x="6395" y="8905"/>
                    </a:lnTo>
                    <a:lnTo>
                      <a:pt x="6813" y="8726"/>
                    </a:lnTo>
                    <a:lnTo>
                      <a:pt x="7172" y="8517"/>
                    </a:lnTo>
                    <a:lnTo>
                      <a:pt x="7530" y="8248"/>
                    </a:lnTo>
                    <a:lnTo>
                      <a:pt x="7859" y="7949"/>
                    </a:lnTo>
                    <a:lnTo>
                      <a:pt x="8158" y="7650"/>
                    </a:lnTo>
                    <a:lnTo>
                      <a:pt x="8427" y="7291"/>
                    </a:lnTo>
                    <a:lnTo>
                      <a:pt x="8666" y="6933"/>
                    </a:lnTo>
                    <a:lnTo>
                      <a:pt x="8845" y="6544"/>
                    </a:lnTo>
                    <a:lnTo>
                      <a:pt x="9024" y="6126"/>
                    </a:lnTo>
                    <a:lnTo>
                      <a:pt x="9144" y="5678"/>
                    </a:lnTo>
                    <a:lnTo>
                      <a:pt x="9204" y="5230"/>
                    </a:lnTo>
                    <a:lnTo>
                      <a:pt x="9263" y="4782"/>
                    </a:lnTo>
                    <a:lnTo>
                      <a:pt x="9233" y="4274"/>
                    </a:lnTo>
                    <a:lnTo>
                      <a:pt x="9174" y="3795"/>
                    </a:lnTo>
                    <a:lnTo>
                      <a:pt x="9084" y="3347"/>
                    </a:lnTo>
                    <a:lnTo>
                      <a:pt x="8935" y="2899"/>
                    </a:lnTo>
                    <a:lnTo>
                      <a:pt x="8755" y="2481"/>
                    </a:lnTo>
                    <a:lnTo>
                      <a:pt x="8516" y="2092"/>
                    </a:lnTo>
                    <a:lnTo>
                      <a:pt x="8247" y="1734"/>
                    </a:lnTo>
                    <a:lnTo>
                      <a:pt x="7949" y="1405"/>
                    </a:lnTo>
                    <a:lnTo>
                      <a:pt x="7620" y="1076"/>
                    </a:lnTo>
                    <a:lnTo>
                      <a:pt x="7261" y="807"/>
                    </a:lnTo>
                    <a:lnTo>
                      <a:pt x="6873" y="568"/>
                    </a:lnTo>
                    <a:lnTo>
                      <a:pt x="6455" y="389"/>
                    </a:lnTo>
                    <a:lnTo>
                      <a:pt x="6036" y="210"/>
                    </a:lnTo>
                    <a:lnTo>
                      <a:pt x="5588" y="90"/>
                    </a:lnTo>
                    <a:lnTo>
                      <a:pt x="5110" y="31"/>
                    </a:lnTo>
                    <a:lnTo>
                      <a:pt x="460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8653399" y="538817"/>
                <a:ext cx="116395" cy="116395"/>
              </a:xfrm>
              <a:custGeom>
                <a:avLst/>
                <a:gdLst/>
                <a:ahLst/>
                <a:cxnLst/>
                <a:rect l="l" t="t" r="r" b="b"/>
                <a:pathLst>
                  <a:path w="9234" h="9234" extrusionOk="0">
                    <a:moveTo>
                      <a:pt x="4572" y="0"/>
                    </a:moveTo>
                    <a:lnTo>
                      <a:pt x="4124" y="30"/>
                    </a:lnTo>
                    <a:lnTo>
                      <a:pt x="3676" y="90"/>
                    </a:lnTo>
                    <a:lnTo>
                      <a:pt x="3227" y="209"/>
                    </a:lnTo>
                    <a:lnTo>
                      <a:pt x="2809" y="389"/>
                    </a:lnTo>
                    <a:lnTo>
                      <a:pt x="2421" y="568"/>
                    </a:lnTo>
                    <a:lnTo>
                      <a:pt x="2032" y="807"/>
                    </a:lnTo>
                    <a:lnTo>
                      <a:pt x="1703" y="1076"/>
                    </a:lnTo>
                    <a:lnTo>
                      <a:pt x="1375" y="1375"/>
                    </a:lnTo>
                    <a:lnTo>
                      <a:pt x="1076" y="1703"/>
                    </a:lnTo>
                    <a:lnTo>
                      <a:pt x="807" y="2032"/>
                    </a:lnTo>
                    <a:lnTo>
                      <a:pt x="568" y="2420"/>
                    </a:lnTo>
                    <a:lnTo>
                      <a:pt x="389" y="2809"/>
                    </a:lnTo>
                    <a:lnTo>
                      <a:pt x="209" y="3227"/>
                    </a:lnTo>
                    <a:lnTo>
                      <a:pt x="120" y="3675"/>
                    </a:lnTo>
                    <a:lnTo>
                      <a:pt x="30" y="4124"/>
                    </a:lnTo>
                    <a:lnTo>
                      <a:pt x="0" y="4572"/>
                    </a:lnTo>
                    <a:lnTo>
                      <a:pt x="30" y="5050"/>
                    </a:lnTo>
                    <a:lnTo>
                      <a:pt x="90" y="5528"/>
                    </a:lnTo>
                    <a:lnTo>
                      <a:pt x="209" y="5976"/>
                    </a:lnTo>
                    <a:lnTo>
                      <a:pt x="389" y="6424"/>
                    </a:lnTo>
                    <a:lnTo>
                      <a:pt x="598" y="6843"/>
                    </a:lnTo>
                    <a:lnTo>
                      <a:pt x="837" y="7231"/>
                    </a:lnTo>
                    <a:lnTo>
                      <a:pt x="1106" y="7590"/>
                    </a:lnTo>
                    <a:lnTo>
                      <a:pt x="1435" y="7918"/>
                    </a:lnTo>
                    <a:lnTo>
                      <a:pt x="1763" y="8217"/>
                    </a:lnTo>
                    <a:lnTo>
                      <a:pt x="2152" y="8486"/>
                    </a:lnTo>
                    <a:lnTo>
                      <a:pt x="2540" y="8725"/>
                    </a:lnTo>
                    <a:lnTo>
                      <a:pt x="2958" y="8904"/>
                    </a:lnTo>
                    <a:lnTo>
                      <a:pt x="3407" y="9054"/>
                    </a:lnTo>
                    <a:lnTo>
                      <a:pt x="3855" y="9173"/>
                    </a:lnTo>
                    <a:lnTo>
                      <a:pt x="4333" y="9233"/>
                    </a:lnTo>
                    <a:lnTo>
                      <a:pt x="4811" y="9233"/>
                    </a:lnTo>
                    <a:lnTo>
                      <a:pt x="5259" y="9173"/>
                    </a:lnTo>
                    <a:lnTo>
                      <a:pt x="5707" y="9084"/>
                    </a:lnTo>
                    <a:lnTo>
                      <a:pt x="6156" y="8964"/>
                    </a:lnTo>
                    <a:lnTo>
                      <a:pt x="6544" y="8785"/>
                    </a:lnTo>
                    <a:lnTo>
                      <a:pt x="6933" y="8576"/>
                    </a:lnTo>
                    <a:lnTo>
                      <a:pt x="7321" y="8337"/>
                    </a:lnTo>
                    <a:lnTo>
                      <a:pt x="7650" y="8068"/>
                    </a:lnTo>
                    <a:lnTo>
                      <a:pt x="7978" y="7769"/>
                    </a:lnTo>
                    <a:lnTo>
                      <a:pt x="8277" y="7440"/>
                    </a:lnTo>
                    <a:lnTo>
                      <a:pt x="8516" y="7052"/>
                    </a:lnTo>
                    <a:lnTo>
                      <a:pt x="8725" y="6693"/>
                    </a:lnTo>
                    <a:lnTo>
                      <a:pt x="8905" y="6275"/>
                    </a:lnTo>
                    <a:lnTo>
                      <a:pt x="9054" y="5857"/>
                    </a:lnTo>
                    <a:lnTo>
                      <a:pt x="9174" y="5408"/>
                    </a:lnTo>
                    <a:lnTo>
                      <a:pt x="9233" y="4960"/>
                    </a:lnTo>
                    <a:lnTo>
                      <a:pt x="9233" y="4512"/>
                    </a:lnTo>
                    <a:lnTo>
                      <a:pt x="9203" y="4034"/>
                    </a:lnTo>
                    <a:lnTo>
                      <a:pt x="9114" y="3586"/>
                    </a:lnTo>
                    <a:lnTo>
                      <a:pt x="8994" y="3167"/>
                    </a:lnTo>
                    <a:lnTo>
                      <a:pt x="8845" y="2749"/>
                    </a:lnTo>
                    <a:lnTo>
                      <a:pt x="8636" y="2361"/>
                    </a:lnTo>
                    <a:lnTo>
                      <a:pt x="8397" y="1972"/>
                    </a:lnTo>
                    <a:lnTo>
                      <a:pt x="8128" y="1644"/>
                    </a:lnTo>
                    <a:lnTo>
                      <a:pt x="7829" y="1315"/>
                    </a:lnTo>
                    <a:lnTo>
                      <a:pt x="7500" y="1016"/>
                    </a:lnTo>
                    <a:lnTo>
                      <a:pt x="7142" y="747"/>
                    </a:lnTo>
                    <a:lnTo>
                      <a:pt x="6753" y="538"/>
                    </a:lnTo>
                    <a:lnTo>
                      <a:pt x="6365" y="359"/>
                    </a:lnTo>
                    <a:lnTo>
                      <a:pt x="5917" y="179"/>
                    </a:lnTo>
                    <a:lnTo>
                      <a:pt x="5498" y="90"/>
                    </a:lnTo>
                    <a:lnTo>
                      <a:pt x="5050" y="30"/>
                    </a:lnTo>
                    <a:lnTo>
                      <a:pt x="457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8459434" y="147860"/>
                <a:ext cx="110735" cy="110748"/>
              </a:xfrm>
              <a:custGeom>
                <a:avLst/>
                <a:gdLst/>
                <a:ahLst/>
                <a:cxnLst/>
                <a:rect l="l" t="t" r="r" b="b"/>
                <a:pathLst>
                  <a:path w="8785" h="8786" extrusionOk="0">
                    <a:moveTo>
                      <a:pt x="4512" y="0"/>
                    </a:moveTo>
                    <a:lnTo>
                      <a:pt x="4064" y="30"/>
                    </a:lnTo>
                    <a:lnTo>
                      <a:pt x="3645" y="90"/>
                    </a:lnTo>
                    <a:lnTo>
                      <a:pt x="3197" y="180"/>
                    </a:lnTo>
                    <a:lnTo>
                      <a:pt x="2809" y="329"/>
                    </a:lnTo>
                    <a:lnTo>
                      <a:pt x="2420" y="508"/>
                    </a:lnTo>
                    <a:lnTo>
                      <a:pt x="2032" y="718"/>
                    </a:lnTo>
                    <a:lnTo>
                      <a:pt x="1703" y="986"/>
                    </a:lnTo>
                    <a:lnTo>
                      <a:pt x="1375" y="1255"/>
                    </a:lnTo>
                    <a:lnTo>
                      <a:pt x="1076" y="1584"/>
                    </a:lnTo>
                    <a:lnTo>
                      <a:pt x="807" y="1913"/>
                    </a:lnTo>
                    <a:lnTo>
                      <a:pt x="568" y="2271"/>
                    </a:lnTo>
                    <a:lnTo>
                      <a:pt x="388" y="2660"/>
                    </a:lnTo>
                    <a:lnTo>
                      <a:pt x="239" y="3078"/>
                    </a:lnTo>
                    <a:lnTo>
                      <a:pt x="120" y="3496"/>
                    </a:lnTo>
                    <a:lnTo>
                      <a:pt x="30" y="3915"/>
                    </a:lnTo>
                    <a:lnTo>
                      <a:pt x="0" y="4363"/>
                    </a:lnTo>
                    <a:lnTo>
                      <a:pt x="30" y="4811"/>
                    </a:lnTo>
                    <a:lnTo>
                      <a:pt x="90" y="5229"/>
                    </a:lnTo>
                    <a:lnTo>
                      <a:pt x="209" y="5648"/>
                    </a:lnTo>
                    <a:lnTo>
                      <a:pt x="359" y="6066"/>
                    </a:lnTo>
                    <a:lnTo>
                      <a:pt x="538" y="6455"/>
                    </a:lnTo>
                    <a:lnTo>
                      <a:pt x="747" y="6813"/>
                    </a:lnTo>
                    <a:lnTo>
                      <a:pt x="1016" y="7172"/>
                    </a:lnTo>
                    <a:lnTo>
                      <a:pt x="1315" y="7470"/>
                    </a:lnTo>
                    <a:lnTo>
                      <a:pt x="1614" y="7769"/>
                    </a:lnTo>
                    <a:lnTo>
                      <a:pt x="1972" y="8038"/>
                    </a:lnTo>
                    <a:lnTo>
                      <a:pt x="2331" y="8247"/>
                    </a:lnTo>
                    <a:lnTo>
                      <a:pt x="2719" y="8457"/>
                    </a:lnTo>
                    <a:lnTo>
                      <a:pt x="3137" y="8606"/>
                    </a:lnTo>
                    <a:lnTo>
                      <a:pt x="3556" y="8696"/>
                    </a:lnTo>
                    <a:lnTo>
                      <a:pt x="3974" y="8785"/>
                    </a:lnTo>
                    <a:lnTo>
                      <a:pt x="4422" y="8785"/>
                    </a:lnTo>
                    <a:lnTo>
                      <a:pt x="4870" y="8755"/>
                    </a:lnTo>
                    <a:lnTo>
                      <a:pt x="5319" y="8696"/>
                    </a:lnTo>
                    <a:lnTo>
                      <a:pt x="5737" y="8576"/>
                    </a:lnTo>
                    <a:lnTo>
                      <a:pt x="6125" y="8427"/>
                    </a:lnTo>
                    <a:lnTo>
                      <a:pt x="6514" y="8217"/>
                    </a:lnTo>
                    <a:lnTo>
                      <a:pt x="6872" y="8008"/>
                    </a:lnTo>
                    <a:lnTo>
                      <a:pt x="7201" y="7739"/>
                    </a:lnTo>
                    <a:lnTo>
                      <a:pt x="7530" y="7441"/>
                    </a:lnTo>
                    <a:lnTo>
                      <a:pt x="7799" y="7112"/>
                    </a:lnTo>
                    <a:lnTo>
                      <a:pt x="8068" y="6783"/>
                    </a:lnTo>
                    <a:lnTo>
                      <a:pt x="8277" y="6395"/>
                    </a:lnTo>
                    <a:lnTo>
                      <a:pt x="8456" y="6006"/>
                    </a:lnTo>
                    <a:lnTo>
                      <a:pt x="8606" y="5588"/>
                    </a:lnTo>
                    <a:lnTo>
                      <a:pt x="8725" y="5170"/>
                    </a:lnTo>
                    <a:lnTo>
                      <a:pt x="8785" y="4751"/>
                    </a:lnTo>
                    <a:lnTo>
                      <a:pt x="8785" y="4303"/>
                    </a:lnTo>
                    <a:lnTo>
                      <a:pt x="8755" y="3885"/>
                    </a:lnTo>
                    <a:lnTo>
                      <a:pt x="8665" y="3467"/>
                    </a:lnTo>
                    <a:lnTo>
                      <a:pt x="8576" y="3048"/>
                    </a:lnTo>
                    <a:lnTo>
                      <a:pt x="8426" y="2690"/>
                    </a:lnTo>
                    <a:lnTo>
                      <a:pt x="8217" y="2301"/>
                    </a:lnTo>
                    <a:lnTo>
                      <a:pt x="8008" y="1973"/>
                    </a:lnTo>
                    <a:lnTo>
                      <a:pt x="7769" y="1644"/>
                    </a:lnTo>
                    <a:lnTo>
                      <a:pt x="7470" y="1315"/>
                    </a:lnTo>
                    <a:lnTo>
                      <a:pt x="7171" y="1046"/>
                    </a:lnTo>
                    <a:lnTo>
                      <a:pt x="6843" y="807"/>
                    </a:lnTo>
                    <a:lnTo>
                      <a:pt x="6514" y="568"/>
                    </a:lnTo>
                    <a:lnTo>
                      <a:pt x="6125" y="389"/>
                    </a:lnTo>
                    <a:lnTo>
                      <a:pt x="5737" y="239"/>
                    </a:lnTo>
                    <a:lnTo>
                      <a:pt x="5349" y="120"/>
                    </a:lnTo>
                    <a:lnTo>
                      <a:pt x="4930" y="60"/>
                    </a:lnTo>
                    <a:lnTo>
                      <a:pt x="451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8758853" y="738808"/>
                <a:ext cx="109613" cy="109991"/>
              </a:xfrm>
              <a:custGeom>
                <a:avLst/>
                <a:gdLst/>
                <a:ahLst/>
                <a:cxnLst/>
                <a:rect l="l" t="t" r="r" b="b"/>
                <a:pathLst>
                  <a:path w="8696" h="8726" extrusionOk="0">
                    <a:moveTo>
                      <a:pt x="4393" y="0"/>
                    </a:moveTo>
                    <a:lnTo>
                      <a:pt x="3945" y="30"/>
                    </a:lnTo>
                    <a:lnTo>
                      <a:pt x="3527" y="90"/>
                    </a:lnTo>
                    <a:lnTo>
                      <a:pt x="3138" y="180"/>
                    </a:lnTo>
                    <a:lnTo>
                      <a:pt x="2750" y="329"/>
                    </a:lnTo>
                    <a:lnTo>
                      <a:pt x="2361" y="479"/>
                    </a:lnTo>
                    <a:lnTo>
                      <a:pt x="2033" y="688"/>
                    </a:lnTo>
                    <a:lnTo>
                      <a:pt x="1704" y="927"/>
                    </a:lnTo>
                    <a:lnTo>
                      <a:pt x="1375" y="1196"/>
                    </a:lnTo>
                    <a:lnTo>
                      <a:pt x="1106" y="1495"/>
                    </a:lnTo>
                    <a:lnTo>
                      <a:pt x="837" y="1793"/>
                    </a:lnTo>
                    <a:lnTo>
                      <a:pt x="628" y="2152"/>
                    </a:lnTo>
                    <a:lnTo>
                      <a:pt x="419" y="2510"/>
                    </a:lnTo>
                    <a:lnTo>
                      <a:pt x="270" y="2869"/>
                    </a:lnTo>
                    <a:lnTo>
                      <a:pt x="120" y="3287"/>
                    </a:lnTo>
                    <a:lnTo>
                      <a:pt x="31" y="3706"/>
                    </a:lnTo>
                    <a:lnTo>
                      <a:pt x="1" y="4124"/>
                    </a:lnTo>
                    <a:lnTo>
                      <a:pt x="1" y="4572"/>
                    </a:lnTo>
                    <a:lnTo>
                      <a:pt x="31" y="4990"/>
                    </a:lnTo>
                    <a:lnTo>
                      <a:pt x="120" y="5409"/>
                    </a:lnTo>
                    <a:lnTo>
                      <a:pt x="240" y="5827"/>
                    </a:lnTo>
                    <a:lnTo>
                      <a:pt x="419" y="6216"/>
                    </a:lnTo>
                    <a:lnTo>
                      <a:pt x="628" y="6604"/>
                    </a:lnTo>
                    <a:lnTo>
                      <a:pt x="867" y="6963"/>
                    </a:lnTo>
                    <a:lnTo>
                      <a:pt x="1136" y="7261"/>
                    </a:lnTo>
                    <a:lnTo>
                      <a:pt x="1435" y="7590"/>
                    </a:lnTo>
                    <a:lnTo>
                      <a:pt x="1764" y="7859"/>
                    </a:lnTo>
                    <a:lnTo>
                      <a:pt x="2122" y="8098"/>
                    </a:lnTo>
                    <a:lnTo>
                      <a:pt x="2481" y="8307"/>
                    </a:lnTo>
                    <a:lnTo>
                      <a:pt x="2899" y="8457"/>
                    </a:lnTo>
                    <a:lnTo>
                      <a:pt x="3288" y="8576"/>
                    </a:lnTo>
                    <a:lnTo>
                      <a:pt x="3736" y="8666"/>
                    </a:lnTo>
                    <a:lnTo>
                      <a:pt x="4184" y="8726"/>
                    </a:lnTo>
                    <a:lnTo>
                      <a:pt x="4632" y="8726"/>
                    </a:lnTo>
                    <a:lnTo>
                      <a:pt x="5051" y="8666"/>
                    </a:lnTo>
                    <a:lnTo>
                      <a:pt x="5469" y="8576"/>
                    </a:lnTo>
                    <a:lnTo>
                      <a:pt x="5887" y="8427"/>
                    </a:lnTo>
                    <a:lnTo>
                      <a:pt x="6276" y="8247"/>
                    </a:lnTo>
                    <a:lnTo>
                      <a:pt x="6634" y="8038"/>
                    </a:lnTo>
                    <a:lnTo>
                      <a:pt x="6993" y="7799"/>
                    </a:lnTo>
                    <a:lnTo>
                      <a:pt x="7321" y="7530"/>
                    </a:lnTo>
                    <a:lnTo>
                      <a:pt x="7620" y="7232"/>
                    </a:lnTo>
                    <a:lnTo>
                      <a:pt x="7889" y="6903"/>
                    </a:lnTo>
                    <a:lnTo>
                      <a:pt x="8098" y="6544"/>
                    </a:lnTo>
                    <a:lnTo>
                      <a:pt x="8307" y="6156"/>
                    </a:lnTo>
                    <a:lnTo>
                      <a:pt x="8457" y="5767"/>
                    </a:lnTo>
                    <a:lnTo>
                      <a:pt x="8606" y="5349"/>
                    </a:lnTo>
                    <a:lnTo>
                      <a:pt x="8666" y="4901"/>
                    </a:lnTo>
                    <a:lnTo>
                      <a:pt x="8696" y="4453"/>
                    </a:lnTo>
                    <a:lnTo>
                      <a:pt x="8696" y="4004"/>
                    </a:lnTo>
                    <a:lnTo>
                      <a:pt x="8636" y="3586"/>
                    </a:lnTo>
                    <a:lnTo>
                      <a:pt x="8546" y="3168"/>
                    </a:lnTo>
                    <a:lnTo>
                      <a:pt x="8397" y="2749"/>
                    </a:lnTo>
                    <a:lnTo>
                      <a:pt x="8218" y="2361"/>
                    </a:lnTo>
                    <a:lnTo>
                      <a:pt x="8009" y="2002"/>
                    </a:lnTo>
                    <a:lnTo>
                      <a:pt x="7740" y="1644"/>
                    </a:lnTo>
                    <a:lnTo>
                      <a:pt x="7471" y="1345"/>
                    </a:lnTo>
                    <a:lnTo>
                      <a:pt x="7172" y="1046"/>
                    </a:lnTo>
                    <a:lnTo>
                      <a:pt x="6813" y="777"/>
                    </a:lnTo>
                    <a:lnTo>
                      <a:pt x="6455" y="568"/>
                    </a:lnTo>
                    <a:lnTo>
                      <a:pt x="6066" y="359"/>
                    </a:lnTo>
                    <a:lnTo>
                      <a:pt x="5678" y="210"/>
                    </a:lnTo>
                    <a:lnTo>
                      <a:pt x="5260" y="90"/>
                    </a:lnTo>
                    <a:lnTo>
                      <a:pt x="4841" y="30"/>
                    </a:lnTo>
                    <a:lnTo>
                      <a:pt x="439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8514795" y="494750"/>
                <a:ext cx="102453" cy="102453"/>
              </a:xfrm>
              <a:custGeom>
                <a:avLst/>
                <a:gdLst/>
                <a:ahLst/>
                <a:cxnLst/>
                <a:rect l="l" t="t" r="r" b="b"/>
                <a:pathLst>
                  <a:path w="8128" h="8128" extrusionOk="0">
                    <a:moveTo>
                      <a:pt x="3706" y="0"/>
                    </a:moveTo>
                    <a:lnTo>
                      <a:pt x="3287" y="60"/>
                    </a:lnTo>
                    <a:lnTo>
                      <a:pt x="2899" y="150"/>
                    </a:lnTo>
                    <a:lnTo>
                      <a:pt x="2540" y="299"/>
                    </a:lnTo>
                    <a:lnTo>
                      <a:pt x="2182" y="448"/>
                    </a:lnTo>
                    <a:lnTo>
                      <a:pt x="1853" y="628"/>
                    </a:lnTo>
                    <a:lnTo>
                      <a:pt x="1524" y="867"/>
                    </a:lnTo>
                    <a:lnTo>
                      <a:pt x="1225" y="1106"/>
                    </a:lnTo>
                    <a:lnTo>
                      <a:pt x="986" y="1404"/>
                    </a:lnTo>
                    <a:lnTo>
                      <a:pt x="747" y="1703"/>
                    </a:lnTo>
                    <a:lnTo>
                      <a:pt x="538" y="2032"/>
                    </a:lnTo>
                    <a:lnTo>
                      <a:pt x="359" y="2361"/>
                    </a:lnTo>
                    <a:lnTo>
                      <a:pt x="210" y="2749"/>
                    </a:lnTo>
                    <a:lnTo>
                      <a:pt x="90" y="3108"/>
                    </a:lnTo>
                    <a:lnTo>
                      <a:pt x="30" y="3526"/>
                    </a:lnTo>
                    <a:lnTo>
                      <a:pt x="0" y="3944"/>
                    </a:lnTo>
                    <a:lnTo>
                      <a:pt x="0" y="4363"/>
                    </a:lnTo>
                    <a:lnTo>
                      <a:pt x="60" y="4781"/>
                    </a:lnTo>
                    <a:lnTo>
                      <a:pt x="150" y="5199"/>
                    </a:lnTo>
                    <a:lnTo>
                      <a:pt x="269" y="5588"/>
                    </a:lnTo>
                    <a:lnTo>
                      <a:pt x="449" y="5946"/>
                    </a:lnTo>
                    <a:lnTo>
                      <a:pt x="658" y="6305"/>
                    </a:lnTo>
                    <a:lnTo>
                      <a:pt x="897" y="6634"/>
                    </a:lnTo>
                    <a:lnTo>
                      <a:pt x="1166" y="6932"/>
                    </a:lnTo>
                    <a:lnTo>
                      <a:pt x="1465" y="7201"/>
                    </a:lnTo>
                    <a:lnTo>
                      <a:pt x="1763" y="7440"/>
                    </a:lnTo>
                    <a:lnTo>
                      <a:pt x="2122" y="7649"/>
                    </a:lnTo>
                    <a:lnTo>
                      <a:pt x="2480" y="7829"/>
                    </a:lnTo>
                    <a:lnTo>
                      <a:pt x="2869" y="7948"/>
                    </a:lnTo>
                    <a:lnTo>
                      <a:pt x="3287" y="8068"/>
                    </a:lnTo>
                    <a:lnTo>
                      <a:pt x="3706" y="8098"/>
                    </a:lnTo>
                    <a:lnTo>
                      <a:pt x="4124" y="8128"/>
                    </a:lnTo>
                    <a:lnTo>
                      <a:pt x="4542" y="8098"/>
                    </a:lnTo>
                    <a:lnTo>
                      <a:pt x="4961" y="8038"/>
                    </a:lnTo>
                    <a:lnTo>
                      <a:pt x="5319" y="7918"/>
                    </a:lnTo>
                    <a:lnTo>
                      <a:pt x="5708" y="7799"/>
                    </a:lnTo>
                    <a:lnTo>
                      <a:pt x="6036" y="7620"/>
                    </a:lnTo>
                    <a:lnTo>
                      <a:pt x="6365" y="7410"/>
                    </a:lnTo>
                    <a:lnTo>
                      <a:pt x="6694" y="7171"/>
                    </a:lnTo>
                    <a:lnTo>
                      <a:pt x="6962" y="6902"/>
                    </a:lnTo>
                    <a:lnTo>
                      <a:pt x="7231" y="6634"/>
                    </a:lnTo>
                    <a:lnTo>
                      <a:pt x="7441" y="6305"/>
                    </a:lnTo>
                    <a:lnTo>
                      <a:pt x="7650" y="5976"/>
                    </a:lnTo>
                    <a:lnTo>
                      <a:pt x="7799" y="5618"/>
                    </a:lnTo>
                    <a:lnTo>
                      <a:pt x="7949" y="5259"/>
                    </a:lnTo>
                    <a:lnTo>
                      <a:pt x="8038" y="4871"/>
                    </a:lnTo>
                    <a:lnTo>
                      <a:pt x="8098" y="4452"/>
                    </a:lnTo>
                    <a:lnTo>
                      <a:pt x="8128" y="4064"/>
                    </a:lnTo>
                    <a:lnTo>
                      <a:pt x="8098" y="3646"/>
                    </a:lnTo>
                    <a:lnTo>
                      <a:pt x="8038" y="3227"/>
                    </a:lnTo>
                    <a:lnTo>
                      <a:pt x="7949" y="2839"/>
                    </a:lnTo>
                    <a:lnTo>
                      <a:pt x="7799" y="2480"/>
                    </a:lnTo>
                    <a:lnTo>
                      <a:pt x="7620" y="2122"/>
                    </a:lnTo>
                    <a:lnTo>
                      <a:pt x="7441" y="1793"/>
                    </a:lnTo>
                    <a:lnTo>
                      <a:pt x="7202" y="1494"/>
                    </a:lnTo>
                    <a:lnTo>
                      <a:pt x="6962" y="1195"/>
                    </a:lnTo>
                    <a:lnTo>
                      <a:pt x="6664" y="926"/>
                    </a:lnTo>
                    <a:lnTo>
                      <a:pt x="6365" y="717"/>
                    </a:lnTo>
                    <a:lnTo>
                      <a:pt x="6036" y="508"/>
                    </a:lnTo>
                    <a:lnTo>
                      <a:pt x="5678" y="329"/>
                    </a:lnTo>
                    <a:lnTo>
                      <a:pt x="5319" y="179"/>
                    </a:lnTo>
                    <a:lnTo>
                      <a:pt x="4931" y="90"/>
                    </a:lnTo>
                    <a:lnTo>
                      <a:pt x="4512" y="30"/>
                    </a:lnTo>
                    <a:lnTo>
                      <a:pt x="412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9010827" y="983622"/>
                <a:ext cx="101332" cy="101332"/>
              </a:xfrm>
              <a:custGeom>
                <a:avLst/>
                <a:gdLst/>
                <a:ahLst/>
                <a:cxnLst/>
                <a:rect l="l" t="t" r="r" b="b"/>
                <a:pathLst>
                  <a:path w="8039" h="8039" extrusionOk="0">
                    <a:moveTo>
                      <a:pt x="4005" y="1"/>
                    </a:moveTo>
                    <a:lnTo>
                      <a:pt x="3586" y="31"/>
                    </a:lnTo>
                    <a:lnTo>
                      <a:pt x="3198" y="90"/>
                    </a:lnTo>
                    <a:lnTo>
                      <a:pt x="2839" y="180"/>
                    </a:lnTo>
                    <a:lnTo>
                      <a:pt x="2451" y="329"/>
                    </a:lnTo>
                    <a:lnTo>
                      <a:pt x="2122" y="509"/>
                    </a:lnTo>
                    <a:lnTo>
                      <a:pt x="1764" y="718"/>
                    </a:lnTo>
                    <a:lnTo>
                      <a:pt x="1465" y="957"/>
                    </a:lnTo>
                    <a:lnTo>
                      <a:pt x="1166" y="1196"/>
                    </a:lnTo>
                    <a:lnTo>
                      <a:pt x="927" y="1495"/>
                    </a:lnTo>
                    <a:lnTo>
                      <a:pt x="688" y="1823"/>
                    </a:lnTo>
                    <a:lnTo>
                      <a:pt x="479" y="2152"/>
                    </a:lnTo>
                    <a:lnTo>
                      <a:pt x="299" y="2511"/>
                    </a:lnTo>
                    <a:lnTo>
                      <a:pt x="180" y="2869"/>
                    </a:lnTo>
                    <a:lnTo>
                      <a:pt x="90" y="3258"/>
                    </a:lnTo>
                    <a:lnTo>
                      <a:pt x="1" y="3646"/>
                    </a:lnTo>
                    <a:lnTo>
                      <a:pt x="1" y="4034"/>
                    </a:lnTo>
                    <a:lnTo>
                      <a:pt x="30" y="4453"/>
                    </a:lnTo>
                    <a:lnTo>
                      <a:pt x="90" y="4841"/>
                    </a:lnTo>
                    <a:lnTo>
                      <a:pt x="180" y="5230"/>
                    </a:lnTo>
                    <a:lnTo>
                      <a:pt x="329" y="5588"/>
                    </a:lnTo>
                    <a:lnTo>
                      <a:pt x="509" y="5947"/>
                    </a:lnTo>
                    <a:lnTo>
                      <a:pt x="718" y="6275"/>
                    </a:lnTo>
                    <a:lnTo>
                      <a:pt x="957" y="6574"/>
                    </a:lnTo>
                    <a:lnTo>
                      <a:pt x="1196" y="6873"/>
                    </a:lnTo>
                    <a:lnTo>
                      <a:pt x="1495" y="7112"/>
                    </a:lnTo>
                    <a:lnTo>
                      <a:pt x="1823" y="7351"/>
                    </a:lnTo>
                    <a:lnTo>
                      <a:pt x="2152" y="7560"/>
                    </a:lnTo>
                    <a:lnTo>
                      <a:pt x="2481" y="7740"/>
                    </a:lnTo>
                    <a:lnTo>
                      <a:pt x="2869" y="7859"/>
                    </a:lnTo>
                    <a:lnTo>
                      <a:pt x="3258" y="7979"/>
                    </a:lnTo>
                    <a:lnTo>
                      <a:pt x="3646" y="8038"/>
                    </a:lnTo>
                    <a:lnTo>
                      <a:pt x="4453" y="8038"/>
                    </a:lnTo>
                    <a:lnTo>
                      <a:pt x="4841" y="7949"/>
                    </a:lnTo>
                    <a:lnTo>
                      <a:pt x="5230" y="7859"/>
                    </a:lnTo>
                    <a:lnTo>
                      <a:pt x="5588" y="7710"/>
                    </a:lnTo>
                    <a:lnTo>
                      <a:pt x="5947" y="7530"/>
                    </a:lnTo>
                    <a:lnTo>
                      <a:pt x="6275" y="7321"/>
                    </a:lnTo>
                    <a:lnTo>
                      <a:pt x="6574" y="7112"/>
                    </a:lnTo>
                    <a:lnTo>
                      <a:pt x="6873" y="6843"/>
                    </a:lnTo>
                    <a:lnTo>
                      <a:pt x="7112" y="6544"/>
                    </a:lnTo>
                    <a:lnTo>
                      <a:pt x="7351" y="6246"/>
                    </a:lnTo>
                    <a:lnTo>
                      <a:pt x="7560" y="5887"/>
                    </a:lnTo>
                    <a:lnTo>
                      <a:pt x="7740" y="5558"/>
                    </a:lnTo>
                    <a:lnTo>
                      <a:pt x="7859" y="5170"/>
                    </a:lnTo>
                    <a:lnTo>
                      <a:pt x="7979" y="4811"/>
                    </a:lnTo>
                    <a:lnTo>
                      <a:pt x="8038" y="4393"/>
                    </a:lnTo>
                    <a:lnTo>
                      <a:pt x="8038" y="4005"/>
                    </a:lnTo>
                    <a:lnTo>
                      <a:pt x="8038" y="3586"/>
                    </a:lnTo>
                    <a:lnTo>
                      <a:pt x="7949" y="3198"/>
                    </a:lnTo>
                    <a:lnTo>
                      <a:pt x="7859" y="2839"/>
                    </a:lnTo>
                    <a:lnTo>
                      <a:pt x="7710" y="2451"/>
                    </a:lnTo>
                    <a:lnTo>
                      <a:pt x="7530" y="2122"/>
                    </a:lnTo>
                    <a:lnTo>
                      <a:pt x="7321" y="1764"/>
                    </a:lnTo>
                    <a:lnTo>
                      <a:pt x="7112" y="1465"/>
                    </a:lnTo>
                    <a:lnTo>
                      <a:pt x="6843" y="1166"/>
                    </a:lnTo>
                    <a:lnTo>
                      <a:pt x="6544" y="927"/>
                    </a:lnTo>
                    <a:lnTo>
                      <a:pt x="6246" y="688"/>
                    </a:lnTo>
                    <a:lnTo>
                      <a:pt x="5887" y="479"/>
                    </a:lnTo>
                    <a:lnTo>
                      <a:pt x="5558" y="299"/>
                    </a:lnTo>
                    <a:lnTo>
                      <a:pt x="5170" y="180"/>
                    </a:lnTo>
                    <a:lnTo>
                      <a:pt x="4811" y="90"/>
                    </a:lnTo>
                    <a:lnTo>
                      <a:pt x="4393" y="31"/>
                    </a:lnTo>
                    <a:lnTo>
                      <a:pt x="4005"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8413854" y="306431"/>
                <a:ext cx="99819" cy="99819"/>
              </a:xfrm>
              <a:custGeom>
                <a:avLst/>
                <a:gdLst/>
                <a:ahLst/>
                <a:cxnLst/>
                <a:rect l="l" t="t" r="r" b="b"/>
                <a:pathLst>
                  <a:path w="7919" h="7919" extrusionOk="0">
                    <a:moveTo>
                      <a:pt x="4004" y="0"/>
                    </a:moveTo>
                    <a:lnTo>
                      <a:pt x="3616" y="30"/>
                    </a:lnTo>
                    <a:lnTo>
                      <a:pt x="3257" y="90"/>
                    </a:lnTo>
                    <a:lnTo>
                      <a:pt x="2899" y="179"/>
                    </a:lnTo>
                    <a:lnTo>
                      <a:pt x="2540" y="299"/>
                    </a:lnTo>
                    <a:lnTo>
                      <a:pt x="2212" y="478"/>
                    </a:lnTo>
                    <a:lnTo>
                      <a:pt x="1883" y="657"/>
                    </a:lnTo>
                    <a:lnTo>
                      <a:pt x="1584" y="867"/>
                    </a:lnTo>
                    <a:lnTo>
                      <a:pt x="1285" y="1135"/>
                    </a:lnTo>
                    <a:lnTo>
                      <a:pt x="1016" y="1404"/>
                    </a:lnTo>
                    <a:lnTo>
                      <a:pt x="777" y="1703"/>
                    </a:lnTo>
                    <a:lnTo>
                      <a:pt x="568" y="2002"/>
                    </a:lnTo>
                    <a:lnTo>
                      <a:pt x="389" y="2331"/>
                    </a:lnTo>
                    <a:lnTo>
                      <a:pt x="240" y="2689"/>
                    </a:lnTo>
                    <a:lnTo>
                      <a:pt x="120" y="3048"/>
                    </a:lnTo>
                    <a:lnTo>
                      <a:pt x="60" y="3406"/>
                    </a:lnTo>
                    <a:lnTo>
                      <a:pt x="1" y="3795"/>
                    </a:lnTo>
                    <a:lnTo>
                      <a:pt x="1" y="4183"/>
                    </a:lnTo>
                    <a:lnTo>
                      <a:pt x="60" y="4572"/>
                    </a:lnTo>
                    <a:lnTo>
                      <a:pt x="150" y="4960"/>
                    </a:lnTo>
                    <a:lnTo>
                      <a:pt x="269" y="5319"/>
                    </a:lnTo>
                    <a:lnTo>
                      <a:pt x="449" y="5677"/>
                    </a:lnTo>
                    <a:lnTo>
                      <a:pt x="628" y="6036"/>
                    </a:lnTo>
                    <a:lnTo>
                      <a:pt x="867" y="6335"/>
                    </a:lnTo>
                    <a:lnTo>
                      <a:pt x="1106" y="6633"/>
                    </a:lnTo>
                    <a:lnTo>
                      <a:pt x="1405" y="6932"/>
                    </a:lnTo>
                    <a:lnTo>
                      <a:pt x="1704" y="7171"/>
                    </a:lnTo>
                    <a:lnTo>
                      <a:pt x="2032" y="7380"/>
                    </a:lnTo>
                    <a:lnTo>
                      <a:pt x="2391" y="7560"/>
                    </a:lnTo>
                    <a:lnTo>
                      <a:pt x="2749" y="7709"/>
                    </a:lnTo>
                    <a:lnTo>
                      <a:pt x="3138" y="7829"/>
                    </a:lnTo>
                    <a:lnTo>
                      <a:pt x="3526" y="7888"/>
                    </a:lnTo>
                    <a:lnTo>
                      <a:pt x="3915" y="7918"/>
                    </a:lnTo>
                    <a:lnTo>
                      <a:pt x="4303" y="7918"/>
                    </a:lnTo>
                    <a:lnTo>
                      <a:pt x="4662" y="7859"/>
                    </a:lnTo>
                    <a:lnTo>
                      <a:pt x="5050" y="7769"/>
                    </a:lnTo>
                    <a:lnTo>
                      <a:pt x="5379" y="7619"/>
                    </a:lnTo>
                    <a:lnTo>
                      <a:pt x="5738" y="7470"/>
                    </a:lnTo>
                    <a:lnTo>
                      <a:pt x="6066" y="7261"/>
                    </a:lnTo>
                    <a:lnTo>
                      <a:pt x="6365" y="7052"/>
                    </a:lnTo>
                    <a:lnTo>
                      <a:pt x="6634" y="6813"/>
                    </a:lnTo>
                    <a:lnTo>
                      <a:pt x="6903" y="6544"/>
                    </a:lnTo>
                    <a:lnTo>
                      <a:pt x="7142" y="6245"/>
                    </a:lnTo>
                    <a:lnTo>
                      <a:pt x="7351" y="5916"/>
                    </a:lnTo>
                    <a:lnTo>
                      <a:pt x="7530" y="5588"/>
                    </a:lnTo>
                    <a:lnTo>
                      <a:pt x="7680" y="5259"/>
                    </a:lnTo>
                    <a:lnTo>
                      <a:pt x="7799" y="4900"/>
                    </a:lnTo>
                    <a:lnTo>
                      <a:pt x="7889" y="4512"/>
                    </a:lnTo>
                    <a:lnTo>
                      <a:pt x="7919" y="4153"/>
                    </a:lnTo>
                    <a:lnTo>
                      <a:pt x="7919" y="3765"/>
                    </a:lnTo>
                    <a:lnTo>
                      <a:pt x="7859" y="3347"/>
                    </a:lnTo>
                    <a:lnTo>
                      <a:pt x="7769" y="2988"/>
                    </a:lnTo>
                    <a:lnTo>
                      <a:pt x="7650" y="2600"/>
                    </a:lnTo>
                    <a:lnTo>
                      <a:pt x="7500" y="2241"/>
                    </a:lnTo>
                    <a:lnTo>
                      <a:pt x="7291" y="1912"/>
                    </a:lnTo>
                    <a:lnTo>
                      <a:pt x="7052" y="1584"/>
                    </a:lnTo>
                    <a:lnTo>
                      <a:pt x="6813" y="1285"/>
                    </a:lnTo>
                    <a:lnTo>
                      <a:pt x="6514" y="1016"/>
                    </a:lnTo>
                    <a:lnTo>
                      <a:pt x="6216" y="777"/>
                    </a:lnTo>
                    <a:lnTo>
                      <a:pt x="5887" y="538"/>
                    </a:lnTo>
                    <a:lnTo>
                      <a:pt x="5528" y="359"/>
                    </a:lnTo>
                    <a:lnTo>
                      <a:pt x="5170" y="209"/>
                    </a:lnTo>
                    <a:lnTo>
                      <a:pt x="4781" y="120"/>
                    </a:lnTo>
                    <a:lnTo>
                      <a:pt x="4393" y="30"/>
                    </a:lnTo>
                    <a:lnTo>
                      <a:pt x="400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8617614" y="692484"/>
                <a:ext cx="100575" cy="100575"/>
              </a:xfrm>
              <a:custGeom>
                <a:avLst/>
                <a:gdLst/>
                <a:ahLst/>
                <a:cxnLst/>
                <a:rect l="l" t="t" r="r" b="b"/>
                <a:pathLst>
                  <a:path w="7979" h="7979" extrusionOk="0">
                    <a:moveTo>
                      <a:pt x="3915" y="0"/>
                    </a:moveTo>
                    <a:lnTo>
                      <a:pt x="3556" y="30"/>
                    </a:lnTo>
                    <a:lnTo>
                      <a:pt x="3168" y="120"/>
                    </a:lnTo>
                    <a:lnTo>
                      <a:pt x="2809" y="209"/>
                    </a:lnTo>
                    <a:lnTo>
                      <a:pt x="2451" y="359"/>
                    </a:lnTo>
                    <a:lnTo>
                      <a:pt x="2122" y="508"/>
                    </a:lnTo>
                    <a:lnTo>
                      <a:pt x="1794" y="717"/>
                    </a:lnTo>
                    <a:lnTo>
                      <a:pt x="1495" y="956"/>
                    </a:lnTo>
                    <a:lnTo>
                      <a:pt x="1226" y="1195"/>
                    </a:lnTo>
                    <a:lnTo>
                      <a:pt x="957" y="1494"/>
                    </a:lnTo>
                    <a:lnTo>
                      <a:pt x="718" y="1793"/>
                    </a:lnTo>
                    <a:lnTo>
                      <a:pt x="539" y="2092"/>
                    </a:lnTo>
                    <a:lnTo>
                      <a:pt x="359" y="2450"/>
                    </a:lnTo>
                    <a:lnTo>
                      <a:pt x="210" y="2779"/>
                    </a:lnTo>
                    <a:lnTo>
                      <a:pt x="120" y="3138"/>
                    </a:lnTo>
                    <a:lnTo>
                      <a:pt x="31" y="3526"/>
                    </a:lnTo>
                    <a:lnTo>
                      <a:pt x="1" y="3915"/>
                    </a:lnTo>
                    <a:lnTo>
                      <a:pt x="31" y="4303"/>
                    </a:lnTo>
                    <a:lnTo>
                      <a:pt x="90" y="4691"/>
                    </a:lnTo>
                    <a:lnTo>
                      <a:pt x="180" y="5080"/>
                    </a:lnTo>
                    <a:lnTo>
                      <a:pt x="329" y="5468"/>
                    </a:lnTo>
                    <a:lnTo>
                      <a:pt x="479" y="5797"/>
                    </a:lnTo>
                    <a:lnTo>
                      <a:pt x="688" y="6156"/>
                    </a:lnTo>
                    <a:lnTo>
                      <a:pt x="927" y="6454"/>
                    </a:lnTo>
                    <a:lnTo>
                      <a:pt x="1196" y="6753"/>
                    </a:lnTo>
                    <a:lnTo>
                      <a:pt x="1495" y="7022"/>
                    </a:lnTo>
                    <a:lnTo>
                      <a:pt x="1823" y="7261"/>
                    </a:lnTo>
                    <a:lnTo>
                      <a:pt x="2152" y="7470"/>
                    </a:lnTo>
                    <a:lnTo>
                      <a:pt x="2511" y="7650"/>
                    </a:lnTo>
                    <a:lnTo>
                      <a:pt x="2869" y="7799"/>
                    </a:lnTo>
                    <a:lnTo>
                      <a:pt x="3258" y="7889"/>
                    </a:lnTo>
                    <a:lnTo>
                      <a:pt x="3646" y="7948"/>
                    </a:lnTo>
                    <a:lnTo>
                      <a:pt x="4064" y="7978"/>
                    </a:lnTo>
                    <a:lnTo>
                      <a:pt x="4423" y="7948"/>
                    </a:lnTo>
                    <a:lnTo>
                      <a:pt x="4811" y="7859"/>
                    </a:lnTo>
                    <a:lnTo>
                      <a:pt x="5170" y="7769"/>
                    </a:lnTo>
                    <a:lnTo>
                      <a:pt x="5529" y="7620"/>
                    </a:lnTo>
                    <a:lnTo>
                      <a:pt x="5857" y="7470"/>
                    </a:lnTo>
                    <a:lnTo>
                      <a:pt x="6186" y="7261"/>
                    </a:lnTo>
                    <a:lnTo>
                      <a:pt x="6485" y="7022"/>
                    </a:lnTo>
                    <a:lnTo>
                      <a:pt x="6754" y="6783"/>
                    </a:lnTo>
                    <a:lnTo>
                      <a:pt x="7023" y="6484"/>
                    </a:lnTo>
                    <a:lnTo>
                      <a:pt x="7262" y="6185"/>
                    </a:lnTo>
                    <a:lnTo>
                      <a:pt x="7441" y="5887"/>
                    </a:lnTo>
                    <a:lnTo>
                      <a:pt x="7620" y="5528"/>
                    </a:lnTo>
                    <a:lnTo>
                      <a:pt x="7770" y="5199"/>
                    </a:lnTo>
                    <a:lnTo>
                      <a:pt x="7859" y="4811"/>
                    </a:lnTo>
                    <a:lnTo>
                      <a:pt x="7949" y="4452"/>
                    </a:lnTo>
                    <a:lnTo>
                      <a:pt x="7979" y="4064"/>
                    </a:lnTo>
                    <a:lnTo>
                      <a:pt x="7949" y="3675"/>
                    </a:lnTo>
                    <a:lnTo>
                      <a:pt x="7889" y="3287"/>
                    </a:lnTo>
                    <a:lnTo>
                      <a:pt x="7799" y="2899"/>
                    </a:lnTo>
                    <a:lnTo>
                      <a:pt x="7650" y="2510"/>
                    </a:lnTo>
                    <a:lnTo>
                      <a:pt x="7501" y="2152"/>
                    </a:lnTo>
                    <a:lnTo>
                      <a:pt x="7291" y="1823"/>
                    </a:lnTo>
                    <a:lnTo>
                      <a:pt x="7052" y="1524"/>
                    </a:lnTo>
                    <a:lnTo>
                      <a:pt x="6783" y="1225"/>
                    </a:lnTo>
                    <a:lnTo>
                      <a:pt x="6485" y="956"/>
                    </a:lnTo>
                    <a:lnTo>
                      <a:pt x="6156" y="717"/>
                    </a:lnTo>
                    <a:lnTo>
                      <a:pt x="5827" y="508"/>
                    </a:lnTo>
                    <a:lnTo>
                      <a:pt x="5469" y="329"/>
                    </a:lnTo>
                    <a:lnTo>
                      <a:pt x="5110" y="180"/>
                    </a:lnTo>
                    <a:lnTo>
                      <a:pt x="4722" y="90"/>
                    </a:lnTo>
                    <a:lnTo>
                      <a:pt x="4333" y="30"/>
                    </a:lnTo>
                    <a:lnTo>
                      <a:pt x="391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8859794" y="934664"/>
                <a:ext cx="97185" cy="97185"/>
              </a:xfrm>
              <a:custGeom>
                <a:avLst/>
                <a:gdLst/>
                <a:ahLst/>
                <a:cxnLst/>
                <a:rect l="l" t="t" r="r" b="b"/>
                <a:pathLst>
                  <a:path w="7710" h="7710" extrusionOk="0">
                    <a:moveTo>
                      <a:pt x="3795" y="0"/>
                    </a:moveTo>
                    <a:lnTo>
                      <a:pt x="3407" y="30"/>
                    </a:lnTo>
                    <a:lnTo>
                      <a:pt x="3048" y="90"/>
                    </a:lnTo>
                    <a:lnTo>
                      <a:pt x="2660" y="209"/>
                    </a:lnTo>
                    <a:lnTo>
                      <a:pt x="2331" y="359"/>
                    </a:lnTo>
                    <a:lnTo>
                      <a:pt x="2003" y="508"/>
                    </a:lnTo>
                    <a:lnTo>
                      <a:pt x="1674" y="717"/>
                    </a:lnTo>
                    <a:lnTo>
                      <a:pt x="1375" y="956"/>
                    </a:lnTo>
                    <a:lnTo>
                      <a:pt x="1106" y="1195"/>
                    </a:lnTo>
                    <a:lnTo>
                      <a:pt x="867" y="1494"/>
                    </a:lnTo>
                    <a:lnTo>
                      <a:pt x="658" y="1793"/>
                    </a:lnTo>
                    <a:lnTo>
                      <a:pt x="449" y="2122"/>
                    </a:lnTo>
                    <a:lnTo>
                      <a:pt x="299" y="2450"/>
                    </a:lnTo>
                    <a:lnTo>
                      <a:pt x="180" y="2809"/>
                    </a:lnTo>
                    <a:lnTo>
                      <a:pt x="60" y="3168"/>
                    </a:lnTo>
                    <a:lnTo>
                      <a:pt x="31" y="3556"/>
                    </a:lnTo>
                    <a:lnTo>
                      <a:pt x="1" y="3915"/>
                    </a:lnTo>
                    <a:lnTo>
                      <a:pt x="31" y="4303"/>
                    </a:lnTo>
                    <a:lnTo>
                      <a:pt x="90" y="4691"/>
                    </a:lnTo>
                    <a:lnTo>
                      <a:pt x="210" y="5050"/>
                    </a:lnTo>
                    <a:lnTo>
                      <a:pt x="359" y="5379"/>
                    </a:lnTo>
                    <a:lnTo>
                      <a:pt x="509" y="5737"/>
                    </a:lnTo>
                    <a:lnTo>
                      <a:pt x="718" y="6036"/>
                    </a:lnTo>
                    <a:lnTo>
                      <a:pt x="957" y="6335"/>
                    </a:lnTo>
                    <a:lnTo>
                      <a:pt x="1196" y="6604"/>
                    </a:lnTo>
                    <a:lnTo>
                      <a:pt x="1495" y="6843"/>
                    </a:lnTo>
                    <a:lnTo>
                      <a:pt x="1793" y="7082"/>
                    </a:lnTo>
                    <a:lnTo>
                      <a:pt x="2122" y="7261"/>
                    </a:lnTo>
                    <a:lnTo>
                      <a:pt x="2451" y="7440"/>
                    </a:lnTo>
                    <a:lnTo>
                      <a:pt x="2809" y="7560"/>
                    </a:lnTo>
                    <a:lnTo>
                      <a:pt x="3168" y="7650"/>
                    </a:lnTo>
                    <a:lnTo>
                      <a:pt x="3556" y="7709"/>
                    </a:lnTo>
                    <a:lnTo>
                      <a:pt x="3915" y="7709"/>
                    </a:lnTo>
                    <a:lnTo>
                      <a:pt x="4303" y="7679"/>
                    </a:lnTo>
                    <a:lnTo>
                      <a:pt x="4692" y="7620"/>
                    </a:lnTo>
                    <a:lnTo>
                      <a:pt x="5050" y="7500"/>
                    </a:lnTo>
                    <a:lnTo>
                      <a:pt x="5409" y="7381"/>
                    </a:lnTo>
                    <a:lnTo>
                      <a:pt x="5738" y="7201"/>
                    </a:lnTo>
                    <a:lnTo>
                      <a:pt x="6036" y="6992"/>
                    </a:lnTo>
                    <a:lnTo>
                      <a:pt x="6335" y="6753"/>
                    </a:lnTo>
                    <a:lnTo>
                      <a:pt x="6604" y="6514"/>
                    </a:lnTo>
                    <a:lnTo>
                      <a:pt x="6843" y="6215"/>
                    </a:lnTo>
                    <a:lnTo>
                      <a:pt x="7082" y="5916"/>
                    </a:lnTo>
                    <a:lnTo>
                      <a:pt x="7262" y="5618"/>
                    </a:lnTo>
                    <a:lnTo>
                      <a:pt x="7441" y="5259"/>
                    </a:lnTo>
                    <a:lnTo>
                      <a:pt x="7560" y="4901"/>
                    </a:lnTo>
                    <a:lnTo>
                      <a:pt x="7650" y="4542"/>
                    </a:lnTo>
                    <a:lnTo>
                      <a:pt x="7710" y="4183"/>
                    </a:lnTo>
                    <a:lnTo>
                      <a:pt x="7710" y="3795"/>
                    </a:lnTo>
                    <a:lnTo>
                      <a:pt x="7680" y="3407"/>
                    </a:lnTo>
                    <a:lnTo>
                      <a:pt x="7620" y="3048"/>
                    </a:lnTo>
                    <a:lnTo>
                      <a:pt x="7501" y="2660"/>
                    </a:lnTo>
                    <a:lnTo>
                      <a:pt x="7381" y="2331"/>
                    </a:lnTo>
                    <a:lnTo>
                      <a:pt x="7202" y="2002"/>
                    </a:lnTo>
                    <a:lnTo>
                      <a:pt x="6993" y="1674"/>
                    </a:lnTo>
                    <a:lnTo>
                      <a:pt x="6754" y="1375"/>
                    </a:lnTo>
                    <a:lnTo>
                      <a:pt x="6515" y="1106"/>
                    </a:lnTo>
                    <a:lnTo>
                      <a:pt x="6216" y="867"/>
                    </a:lnTo>
                    <a:lnTo>
                      <a:pt x="5917" y="628"/>
                    </a:lnTo>
                    <a:lnTo>
                      <a:pt x="5618" y="448"/>
                    </a:lnTo>
                    <a:lnTo>
                      <a:pt x="5260" y="299"/>
                    </a:lnTo>
                    <a:lnTo>
                      <a:pt x="4931" y="150"/>
                    </a:lnTo>
                    <a:lnTo>
                      <a:pt x="4542" y="60"/>
                    </a:lnTo>
                    <a:lnTo>
                      <a:pt x="4184" y="30"/>
                    </a:lnTo>
                    <a:lnTo>
                      <a:pt x="379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8325720" y="116221"/>
                <a:ext cx="86634" cy="87769"/>
              </a:xfrm>
              <a:custGeom>
                <a:avLst/>
                <a:gdLst/>
                <a:ahLst/>
                <a:cxnLst/>
                <a:rect l="l" t="t" r="r" b="b"/>
                <a:pathLst>
                  <a:path w="6873" h="6963" extrusionOk="0">
                    <a:moveTo>
                      <a:pt x="3138" y="0"/>
                    </a:moveTo>
                    <a:lnTo>
                      <a:pt x="2779" y="30"/>
                    </a:lnTo>
                    <a:lnTo>
                      <a:pt x="2421" y="90"/>
                    </a:lnTo>
                    <a:lnTo>
                      <a:pt x="2092" y="210"/>
                    </a:lnTo>
                    <a:lnTo>
                      <a:pt x="1763" y="329"/>
                    </a:lnTo>
                    <a:lnTo>
                      <a:pt x="1495" y="479"/>
                    </a:lnTo>
                    <a:lnTo>
                      <a:pt x="1226" y="628"/>
                    </a:lnTo>
                    <a:lnTo>
                      <a:pt x="987" y="837"/>
                    </a:lnTo>
                    <a:lnTo>
                      <a:pt x="777" y="1076"/>
                    </a:lnTo>
                    <a:lnTo>
                      <a:pt x="568" y="1315"/>
                    </a:lnTo>
                    <a:lnTo>
                      <a:pt x="419" y="1614"/>
                    </a:lnTo>
                    <a:lnTo>
                      <a:pt x="269" y="1913"/>
                    </a:lnTo>
                    <a:lnTo>
                      <a:pt x="150" y="2242"/>
                    </a:lnTo>
                    <a:lnTo>
                      <a:pt x="90" y="2570"/>
                    </a:lnTo>
                    <a:lnTo>
                      <a:pt x="30" y="2959"/>
                    </a:lnTo>
                    <a:lnTo>
                      <a:pt x="1" y="3347"/>
                    </a:lnTo>
                    <a:lnTo>
                      <a:pt x="1" y="3736"/>
                    </a:lnTo>
                    <a:lnTo>
                      <a:pt x="30" y="4124"/>
                    </a:lnTo>
                    <a:lnTo>
                      <a:pt x="90" y="4453"/>
                    </a:lnTo>
                    <a:lnTo>
                      <a:pt x="180" y="4781"/>
                    </a:lnTo>
                    <a:lnTo>
                      <a:pt x="299" y="5080"/>
                    </a:lnTo>
                    <a:lnTo>
                      <a:pt x="479" y="5349"/>
                    </a:lnTo>
                    <a:lnTo>
                      <a:pt x="658" y="5618"/>
                    </a:lnTo>
                    <a:lnTo>
                      <a:pt x="837" y="5857"/>
                    </a:lnTo>
                    <a:lnTo>
                      <a:pt x="1076" y="6066"/>
                    </a:lnTo>
                    <a:lnTo>
                      <a:pt x="1345" y="6245"/>
                    </a:lnTo>
                    <a:lnTo>
                      <a:pt x="1614" y="6425"/>
                    </a:lnTo>
                    <a:lnTo>
                      <a:pt x="1913" y="6574"/>
                    </a:lnTo>
                    <a:lnTo>
                      <a:pt x="2242" y="6694"/>
                    </a:lnTo>
                    <a:lnTo>
                      <a:pt x="2570" y="6813"/>
                    </a:lnTo>
                    <a:lnTo>
                      <a:pt x="2929" y="6903"/>
                    </a:lnTo>
                    <a:lnTo>
                      <a:pt x="3317" y="6963"/>
                    </a:lnTo>
                    <a:lnTo>
                      <a:pt x="3706" y="6903"/>
                    </a:lnTo>
                    <a:lnTo>
                      <a:pt x="4094" y="6843"/>
                    </a:lnTo>
                    <a:lnTo>
                      <a:pt x="4423" y="6753"/>
                    </a:lnTo>
                    <a:lnTo>
                      <a:pt x="4781" y="6664"/>
                    </a:lnTo>
                    <a:lnTo>
                      <a:pt x="5080" y="6514"/>
                    </a:lnTo>
                    <a:lnTo>
                      <a:pt x="5379" y="6365"/>
                    </a:lnTo>
                    <a:lnTo>
                      <a:pt x="5648" y="6186"/>
                    </a:lnTo>
                    <a:lnTo>
                      <a:pt x="5887" y="6006"/>
                    </a:lnTo>
                    <a:lnTo>
                      <a:pt x="6096" y="5767"/>
                    </a:lnTo>
                    <a:lnTo>
                      <a:pt x="6305" y="5528"/>
                    </a:lnTo>
                    <a:lnTo>
                      <a:pt x="6455" y="5259"/>
                    </a:lnTo>
                    <a:lnTo>
                      <a:pt x="6604" y="4961"/>
                    </a:lnTo>
                    <a:lnTo>
                      <a:pt x="6724" y="4662"/>
                    </a:lnTo>
                    <a:lnTo>
                      <a:pt x="6813" y="4303"/>
                    </a:lnTo>
                    <a:lnTo>
                      <a:pt x="6843" y="3945"/>
                    </a:lnTo>
                    <a:lnTo>
                      <a:pt x="6873" y="3556"/>
                    </a:lnTo>
                    <a:lnTo>
                      <a:pt x="6873" y="3138"/>
                    </a:lnTo>
                    <a:lnTo>
                      <a:pt x="6843" y="2779"/>
                    </a:lnTo>
                    <a:lnTo>
                      <a:pt x="6783" y="2421"/>
                    </a:lnTo>
                    <a:lnTo>
                      <a:pt x="6694" y="2092"/>
                    </a:lnTo>
                    <a:lnTo>
                      <a:pt x="6574" y="1793"/>
                    </a:lnTo>
                    <a:lnTo>
                      <a:pt x="6425" y="1494"/>
                    </a:lnTo>
                    <a:lnTo>
                      <a:pt x="6246" y="1226"/>
                    </a:lnTo>
                    <a:lnTo>
                      <a:pt x="6036" y="987"/>
                    </a:lnTo>
                    <a:lnTo>
                      <a:pt x="5797" y="777"/>
                    </a:lnTo>
                    <a:lnTo>
                      <a:pt x="5558" y="568"/>
                    </a:lnTo>
                    <a:lnTo>
                      <a:pt x="5289" y="419"/>
                    </a:lnTo>
                    <a:lnTo>
                      <a:pt x="4991" y="269"/>
                    </a:lnTo>
                    <a:lnTo>
                      <a:pt x="4662" y="180"/>
                    </a:lnTo>
                    <a:lnTo>
                      <a:pt x="4303" y="90"/>
                    </a:lnTo>
                    <a:lnTo>
                      <a:pt x="3945" y="30"/>
                    </a:lnTo>
                    <a:lnTo>
                      <a:pt x="352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8379203" y="454073"/>
                <a:ext cx="81743" cy="89647"/>
              </a:xfrm>
              <a:custGeom>
                <a:avLst/>
                <a:gdLst/>
                <a:ahLst/>
                <a:cxnLst/>
                <a:rect l="l" t="t" r="r" b="b"/>
                <a:pathLst>
                  <a:path w="6485" h="7112" extrusionOk="0">
                    <a:moveTo>
                      <a:pt x="2660" y="0"/>
                    </a:moveTo>
                    <a:lnTo>
                      <a:pt x="2301" y="448"/>
                    </a:lnTo>
                    <a:lnTo>
                      <a:pt x="1883" y="926"/>
                    </a:lnTo>
                    <a:lnTo>
                      <a:pt x="1106" y="1823"/>
                    </a:lnTo>
                    <a:lnTo>
                      <a:pt x="718" y="2301"/>
                    </a:lnTo>
                    <a:lnTo>
                      <a:pt x="419" y="2779"/>
                    </a:lnTo>
                    <a:lnTo>
                      <a:pt x="299" y="3018"/>
                    </a:lnTo>
                    <a:lnTo>
                      <a:pt x="180" y="3257"/>
                    </a:lnTo>
                    <a:lnTo>
                      <a:pt x="90" y="3526"/>
                    </a:lnTo>
                    <a:lnTo>
                      <a:pt x="30" y="3765"/>
                    </a:lnTo>
                    <a:lnTo>
                      <a:pt x="1" y="4124"/>
                    </a:lnTo>
                    <a:lnTo>
                      <a:pt x="1" y="4452"/>
                    </a:lnTo>
                    <a:lnTo>
                      <a:pt x="30" y="4781"/>
                    </a:lnTo>
                    <a:lnTo>
                      <a:pt x="90" y="5080"/>
                    </a:lnTo>
                    <a:lnTo>
                      <a:pt x="210" y="5378"/>
                    </a:lnTo>
                    <a:lnTo>
                      <a:pt x="359" y="5647"/>
                    </a:lnTo>
                    <a:lnTo>
                      <a:pt x="538" y="5916"/>
                    </a:lnTo>
                    <a:lnTo>
                      <a:pt x="718" y="6125"/>
                    </a:lnTo>
                    <a:lnTo>
                      <a:pt x="957" y="6335"/>
                    </a:lnTo>
                    <a:lnTo>
                      <a:pt x="1226" y="6544"/>
                    </a:lnTo>
                    <a:lnTo>
                      <a:pt x="1495" y="6693"/>
                    </a:lnTo>
                    <a:lnTo>
                      <a:pt x="1793" y="6843"/>
                    </a:lnTo>
                    <a:lnTo>
                      <a:pt x="2122" y="6932"/>
                    </a:lnTo>
                    <a:lnTo>
                      <a:pt x="2451" y="7022"/>
                    </a:lnTo>
                    <a:lnTo>
                      <a:pt x="2809" y="7082"/>
                    </a:lnTo>
                    <a:lnTo>
                      <a:pt x="3168" y="7112"/>
                    </a:lnTo>
                    <a:lnTo>
                      <a:pt x="3526" y="7112"/>
                    </a:lnTo>
                    <a:lnTo>
                      <a:pt x="3885" y="7052"/>
                    </a:lnTo>
                    <a:lnTo>
                      <a:pt x="4244" y="6992"/>
                    </a:lnTo>
                    <a:lnTo>
                      <a:pt x="4572" y="6902"/>
                    </a:lnTo>
                    <a:lnTo>
                      <a:pt x="4871" y="6783"/>
                    </a:lnTo>
                    <a:lnTo>
                      <a:pt x="5140" y="6633"/>
                    </a:lnTo>
                    <a:lnTo>
                      <a:pt x="5409" y="6454"/>
                    </a:lnTo>
                    <a:lnTo>
                      <a:pt x="5648" y="6245"/>
                    </a:lnTo>
                    <a:lnTo>
                      <a:pt x="5857" y="6036"/>
                    </a:lnTo>
                    <a:lnTo>
                      <a:pt x="6036" y="5767"/>
                    </a:lnTo>
                    <a:lnTo>
                      <a:pt x="6186" y="5498"/>
                    </a:lnTo>
                    <a:lnTo>
                      <a:pt x="6335" y="5229"/>
                    </a:lnTo>
                    <a:lnTo>
                      <a:pt x="6395" y="4930"/>
                    </a:lnTo>
                    <a:lnTo>
                      <a:pt x="6455" y="4602"/>
                    </a:lnTo>
                    <a:lnTo>
                      <a:pt x="6485" y="4273"/>
                    </a:lnTo>
                    <a:lnTo>
                      <a:pt x="6455" y="3914"/>
                    </a:lnTo>
                    <a:lnTo>
                      <a:pt x="6395" y="3645"/>
                    </a:lnTo>
                    <a:lnTo>
                      <a:pt x="6335" y="3406"/>
                    </a:lnTo>
                    <a:lnTo>
                      <a:pt x="6216" y="3137"/>
                    </a:lnTo>
                    <a:lnTo>
                      <a:pt x="6096" y="2898"/>
                    </a:lnTo>
                    <a:lnTo>
                      <a:pt x="5827" y="2420"/>
                    </a:lnTo>
                    <a:lnTo>
                      <a:pt x="5469" y="1942"/>
                    </a:lnTo>
                    <a:lnTo>
                      <a:pt x="4722" y="986"/>
                    </a:lnTo>
                    <a:lnTo>
                      <a:pt x="4333" y="508"/>
                    </a:lnTo>
                    <a:lnTo>
                      <a:pt x="4004" y="30"/>
                    </a:lnTo>
                    <a:lnTo>
                      <a:pt x="266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8719689" y="896244"/>
                <a:ext cx="87012" cy="86634"/>
              </a:xfrm>
              <a:custGeom>
                <a:avLst/>
                <a:gdLst/>
                <a:ahLst/>
                <a:cxnLst/>
                <a:rect l="l" t="t" r="r" b="b"/>
                <a:pathLst>
                  <a:path w="6903" h="6873" extrusionOk="0">
                    <a:moveTo>
                      <a:pt x="3287" y="0"/>
                    </a:moveTo>
                    <a:lnTo>
                      <a:pt x="2899" y="30"/>
                    </a:lnTo>
                    <a:lnTo>
                      <a:pt x="2510" y="90"/>
                    </a:lnTo>
                    <a:lnTo>
                      <a:pt x="2181" y="180"/>
                    </a:lnTo>
                    <a:lnTo>
                      <a:pt x="1853" y="299"/>
                    </a:lnTo>
                    <a:lnTo>
                      <a:pt x="1554" y="449"/>
                    </a:lnTo>
                    <a:lnTo>
                      <a:pt x="1285" y="628"/>
                    </a:lnTo>
                    <a:lnTo>
                      <a:pt x="1016" y="807"/>
                    </a:lnTo>
                    <a:lnTo>
                      <a:pt x="807" y="1016"/>
                    </a:lnTo>
                    <a:lnTo>
                      <a:pt x="598" y="1255"/>
                    </a:lnTo>
                    <a:lnTo>
                      <a:pt x="419" y="1524"/>
                    </a:lnTo>
                    <a:lnTo>
                      <a:pt x="299" y="1823"/>
                    </a:lnTo>
                    <a:lnTo>
                      <a:pt x="180" y="2122"/>
                    </a:lnTo>
                    <a:lnTo>
                      <a:pt x="90" y="2451"/>
                    </a:lnTo>
                    <a:lnTo>
                      <a:pt x="30" y="2809"/>
                    </a:lnTo>
                    <a:lnTo>
                      <a:pt x="0" y="3168"/>
                    </a:lnTo>
                    <a:lnTo>
                      <a:pt x="0" y="3556"/>
                    </a:lnTo>
                    <a:lnTo>
                      <a:pt x="30" y="3945"/>
                    </a:lnTo>
                    <a:lnTo>
                      <a:pt x="90" y="4333"/>
                    </a:lnTo>
                    <a:lnTo>
                      <a:pt x="150" y="4662"/>
                    </a:lnTo>
                    <a:lnTo>
                      <a:pt x="269" y="4990"/>
                    </a:lnTo>
                    <a:lnTo>
                      <a:pt x="419" y="5289"/>
                    </a:lnTo>
                    <a:lnTo>
                      <a:pt x="598" y="5558"/>
                    </a:lnTo>
                    <a:lnTo>
                      <a:pt x="777" y="5827"/>
                    </a:lnTo>
                    <a:lnTo>
                      <a:pt x="986" y="6036"/>
                    </a:lnTo>
                    <a:lnTo>
                      <a:pt x="1225" y="6245"/>
                    </a:lnTo>
                    <a:lnTo>
                      <a:pt x="1494" y="6425"/>
                    </a:lnTo>
                    <a:lnTo>
                      <a:pt x="1793" y="6544"/>
                    </a:lnTo>
                    <a:lnTo>
                      <a:pt x="2092" y="6664"/>
                    </a:lnTo>
                    <a:lnTo>
                      <a:pt x="2421" y="6753"/>
                    </a:lnTo>
                    <a:lnTo>
                      <a:pt x="2779" y="6843"/>
                    </a:lnTo>
                    <a:lnTo>
                      <a:pt x="3138" y="6873"/>
                    </a:lnTo>
                    <a:lnTo>
                      <a:pt x="3526" y="6873"/>
                    </a:lnTo>
                    <a:lnTo>
                      <a:pt x="3944" y="6843"/>
                    </a:lnTo>
                    <a:lnTo>
                      <a:pt x="4303" y="6783"/>
                    </a:lnTo>
                    <a:lnTo>
                      <a:pt x="4632" y="6694"/>
                    </a:lnTo>
                    <a:lnTo>
                      <a:pt x="4960" y="6574"/>
                    </a:lnTo>
                    <a:lnTo>
                      <a:pt x="5229" y="6425"/>
                    </a:lnTo>
                    <a:lnTo>
                      <a:pt x="5498" y="6245"/>
                    </a:lnTo>
                    <a:lnTo>
                      <a:pt x="5737" y="6066"/>
                    </a:lnTo>
                    <a:lnTo>
                      <a:pt x="5976" y="5827"/>
                    </a:lnTo>
                    <a:lnTo>
                      <a:pt x="6156" y="5588"/>
                    </a:lnTo>
                    <a:lnTo>
                      <a:pt x="6335" y="5319"/>
                    </a:lnTo>
                    <a:lnTo>
                      <a:pt x="6484" y="5050"/>
                    </a:lnTo>
                    <a:lnTo>
                      <a:pt x="6604" y="4722"/>
                    </a:lnTo>
                    <a:lnTo>
                      <a:pt x="6723" y="4393"/>
                    </a:lnTo>
                    <a:lnTo>
                      <a:pt x="6813" y="4034"/>
                    </a:lnTo>
                    <a:lnTo>
                      <a:pt x="6873" y="3676"/>
                    </a:lnTo>
                    <a:lnTo>
                      <a:pt x="6903" y="3287"/>
                    </a:lnTo>
                    <a:lnTo>
                      <a:pt x="6843" y="2899"/>
                    </a:lnTo>
                    <a:lnTo>
                      <a:pt x="6753" y="2540"/>
                    </a:lnTo>
                    <a:lnTo>
                      <a:pt x="6634" y="2212"/>
                    </a:lnTo>
                    <a:lnTo>
                      <a:pt x="6514" y="1883"/>
                    </a:lnTo>
                    <a:lnTo>
                      <a:pt x="6335" y="1584"/>
                    </a:lnTo>
                    <a:lnTo>
                      <a:pt x="6185" y="1315"/>
                    </a:lnTo>
                    <a:lnTo>
                      <a:pt x="5976" y="1076"/>
                    </a:lnTo>
                    <a:lnTo>
                      <a:pt x="5767" y="837"/>
                    </a:lnTo>
                    <a:lnTo>
                      <a:pt x="5528" y="628"/>
                    </a:lnTo>
                    <a:lnTo>
                      <a:pt x="5289" y="479"/>
                    </a:lnTo>
                    <a:lnTo>
                      <a:pt x="5020" y="329"/>
                    </a:lnTo>
                    <a:lnTo>
                      <a:pt x="4721" y="180"/>
                    </a:lnTo>
                    <a:lnTo>
                      <a:pt x="4393" y="90"/>
                    </a:lnTo>
                    <a:lnTo>
                      <a:pt x="4034" y="30"/>
                    </a:lnTo>
                    <a:lnTo>
                      <a:pt x="367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8481278" y="650673"/>
                <a:ext cx="81743" cy="89659"/>
              </a:xfrm>
              <a:custGeom>
                <a:avLst/>
                <a:gdLst/>
                <a:ahLst/>
                <a:cxnLst/>
                <a:rect l="l" t="t" r="r" b="b"/>
                <a:pathLst>
                  <a:path w="6485" h="7113" extrusionOk="0">
                    <a:moveTo>
                      <a:pt x="2659" y="1"/>
                    </a:moveTo>
                    <a:lnTo>
                      <a:pt x="2301" y="479"/>
                    </a:lnTo>
                    <a:lnTo>
                      <a:pt x="1883" y="927"/>
                    </a:lnTo>
                    <a:lnTo>
                      <a:pt x="1106" y="1853"/>
                    </a:lnTo>
                    <a:lnTo>
                      <a:pt x="717" y="2331"/>
                    </a:lnTo>
                    <a:lnTo>
                      <a:pt x="418" y="2779"/>
                    </a:lnTo>
                    <a:lnTo>
                      <a:pt x="299" y="3048"/>
                    </a:lnTo>
                    <a:lnTo>
                      <a:pt x="179" y="3287"/>
                    </a:lnTo>
                    <a:lnTo>
                      <a:pt x="90" y="3526"/>
                    </a:lnTo>
                    <a:lnTo>
                      <a:pt x="30" y="3795"/>
                    </a:lnTo>
                    <a:lnTo>
                      <a:pt x="0" y="4124"/>
                    </a:lnTo>
                    <a:lnTo>
                      <a:pt x="0" y="4483"/>
                    </a:lnTo>
                    <a:lnTo>
                      <a:pt x="30" y="4811"/>
                    </a:lnTo>
                    <a:lnTo>
                      <a:pt x="90" y="5110"/>
                    </a:lnTo>
                    <a:lnTo>
                      <a:pt x="209" y="5409"/>
                    </a:lnTo>
                    <a:lnTo>
                      <a:pt x="359" y="5678"/>
                    </a:lnTo>
                    <a:lnTo>
                      <a:pt x="538" y="5917"/>
                    </a:lnTo>
                    <a:lnTo>
                      <a:pt x="717" y="6156"/>
                    </a:lnTo>
                    <a:lnTo>
                      <a:pt x="956" y="6365"/>
                    </a:lnTo>
                    <a:lnTo>
                      <a:pt x="1225" y="6544"/>
                    </a:lnTo>
                    <a:lnTo>
                      <a:pt x="1494" y="6724"/>
                    </a:lnTo>
                    <a:lnTo>
                      <a:pt x="1793" y="6843"/>
                    </a:lnTo>
                    <a:lnTo>
                      <a:pt x="2122" y="6963"/>
                    </a:lnTo>
                    <a:lnTo>
                      <a:pt x="2450" y="7052"/>
                    </a:lnTo>
                    <a:lnTo>
                      <a:pt x="2809" y="7082"/>
                    </a:lnTo>
                    <a:lnTo>
                      <a:pt x="3167" y="7112"/>
                    </a:lnTo>
                    <a:lnTo>
                      <a:pt x="3526" y="7112"/>
                    </a:lnTo>
                    <a:lnTo>
                      <a:pt x="3884" y="7082"/>
                    </a:lnTo>
                    <a:lnTo>
                      <a:pt x="4243" y="7022"/>
                    </a:lnTo>
                    <a:lnTo>
                      <a:pt x="4572" y="6903"/>
                    </a:lnTo>
                    <a:lnTo>
                      <a:pt x="4871" y="6783"/>
                    </a:lnTo>
                    <a:lnTo>
                      <a:pt x="5139" y="6634"/>
                    </a:lnTo>
                    <a:lnTo>
                      <a:pt x="5408" y="6455"/>
                    </a:lnTo>
                    <a:lnTo>
                      <a:pt x="5647" y="6275"/>
                    </a:lnTo>
                    <a:lnTo>
                      <a:pt x="5857" y="6036"/>
                    </a:lnTo>
                    <a:lnTo>
                      <a:pt x="6036" y="5797"/>
                    </a:lnTo>
                    <a:lnTo>
                      <a:pt x="6185" y="5528"/>
                    </a:lnTo>
                    <a:lnTo>
                      <a:pt x="6305" y="5230"/>
                    </a:lnTo>
                    <a:lnTo>
                      <a:pt x="6394" y="4931"/>
                    </a:lnTo>
                    <a:lnTo>
                      <a:pt x="6454" y="4602"/>
                    </a:lnTo>
                    <a:lnTo>
                      <a:pt x="6484" y="4273"/>
                    </a:lnTo>
                    <a:lnTo>
                      <a:pt x="6454" y="3915"/>
                    </a:lnTo>
                    <a:lnTo>
                      <a:pt x="6394" y="3676"/>
                    </a:lnTo>
                    <a:lnTo>
                      <a:pt x="6335" y="3407"/>
                    </a:lnTo>
                    <a:lnTo>
                      <a:pt x="6215" y="3168"/>
                    </a:lnTo>
                    <a:lnTo>
                      <a:pt x="6096" y="2929"/>
                    </a:lnTo>
                    <a:lnTo>
                      <a:pt x="5827" y="2421"/>
                    </a:lnTo>
                    <a:lnTo>
                      <a:pt x="5468" y="1943"/>
                    </a:lnTo>
                    <a:lnTo>
                      <a:pt x="4721" y="987"/>
                    </a:lnTo>
                    <a:lnTo>
                      <a:pt x="4333" y="508"/>
                    </a:lnTo>
                    <a:lnTo>
                      <a:pt x="4004" y="30"/>
                    </a:lnTo>
                    <a:lnTo>
                      <a:pt x="265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8283531" y="262729"/>
                <a:ext cx="68949" cy="76853"/>
              </a:xfrm>
              <a:custGeom>
                <a:avLst/>
                <a:gdLst/>
                <a:ahLst/>
                <a:cxnLst/>
                <a:rect l="l" t="t" r="r" b="b"/>
                <a:pathLst>
                  <a:path w="5470" h="6097" extrusionOk="0">
                    <a:moveTo>
                      <a:pt x="3288" y="1"/>
                    </a:moveTo>
                    <a:lnTo>
                      <a:pt x="1943" y="31"/>
                    </a:lnTo>
                    <a:lnTo>
                      <a:pt x="1644" y="479"/>
                    </a:lnTo>
                    <a:lnTo>
                      <a:pt x="1316" y="927"/>
                    </a:lnTo>
                    <a:lnTo>
                      <a:pt x="658" y="1794"/>
                    </a:lnTo>
                    <a:lnTo>
                      <a:pt x="360" y="2242"/>
                    </a:lnTo>
                    <a:lnTo>
                      <a:pt x="150" y="2660"/>
                    </a:lnTo>
                    <a:lnTo>
                      <a:pt x="61" y="2869"/>
                    </a:lnTo>
                    <a:lnTo>
                      <a:pt x="31" y="3079"/>
                    </a:lnTo>
                    <a:lnTo>
                      <a:pt x="1" y="3258"/>
                    </a:lnTo>
                    <a:lnTo>
                      <a:pt x="1" y="3467"/>
                    </a:lnTo>
                    <a:lnTo>
                      <a:pt x="61" y="3676"/>
                    </a:lnTo>
                    <a:lnTo>
                      <a:pt x="150" y="3885"/>
                    </a:lnTo>
                    <a:lnTo>
                      <a:pt x="270" y="4094"/>
                    </a:lnTo>
                    <a:lnTo>
                      <a:pt x="389" y="4334"/>
                    </a:lnTo>
                    <a:lnTo>
                      <a:pt x="718" y="4782"/>
                    </a:lnTo>
                    <a:lnTo>
                      <a:pt x="1136" y="5200"/>
                    </a:lnTo>
                    <a:lnTo>
                      <a:pt x="1555" y="5559"/>
                    </a:lnTo>
                    <a:lnTo>
                      <a:pt x="1794" y="5708"/>
                    </a:lnTo>
                    <a:lnTo>
                      <a:pt x="2003" y="5828"/>
                    </a:lnTo>
                    <a:lnTo>
                      <a:pt x="2242" y="5947"/>
                    </a:lnTo>
                    <a:lnTo>
                      <a:pt x="2451" y="6037"/>
                    </a:lnTo>
                    <a:lnTo>
                      <a:pt x="2660" y="6067"/>
                    </a:lnTo>
                    <a:lnTo>
                      <a:pt x="2840" y="6096"/>
                    </a:lnTo>
                    <a:lnTo>
                      <a:pt x="3019" y="6067"/>
                    </a:lnTo>
                    <a:lnTo>
                      <a:pt x="3228" y="6007"/>
                    </a:lnTo>
                    <a:lnTo>
                      <a:pt x="3437" y="5887"/>
                    </a:lnTo>
                    <a:lnTo>
                      <a:pt x="3646" y="5768"/>
                    </a:lnTo>
                    <a:lnTo>
                      <a:pt x="3856" y="5618"/>
                    </a:lnTo>
                    <a:lnTo>
                      <a:pt x="4065" y="5469"/>
                    </a:lnTo>
                    <a:lnTo>
                      <a:pt x="4483" y="5051"/>
                    </a:lnTo>
                    <a:lnTo>
                      <a:pt x="4842" y="4632"/>
                    </a:lnTo>
                    <a:lnTo>
                      <a:pt x="5140" y="4154"/>
                    </a:lnTo>
                    <a:lnTo>
                      <a:pt x="5260" y="3915"/>
                    </a:lnTo>
                    <a:lnTo>
                      <a:pt x="5350" y="3706"/>
                    </a:lnTo>
                    <a:lnTo>
                      <a:pt x="5409" y="3467"/>
                    </a:lnTo>
                    <a:lnTo>
                      <a:pt x="5469" y="3258"/>
                    </a:lnTo>
                    <a:lnTo>
                      <a:pt x="5469" y="3079"/>
                    </a:lnTo>
                    <a:lnTo>
                      <a:pt x="5439" y="2869"/>
                    </a:lnTo>
                    <a:lnTo>
                      <a:pt x="5350" y="2690"/>
                    </a:lnTo>
                    <a:lnTo>
                      <a:pt x="5260" y="2481"/>
                    </a:lnTo>
                    <a:lnTo>
                      <a:pt x="5021" y="2063"/>
                    </a:lnTo>
                    <a:lnTo>
                      <a:pt x="4692" y="1644"/>
                    </a:lnTo>
                    <a:lnTo>
                      <a:pt x="3975" y="808"/>
                    </a:lnTo>
                    <a:lnTo>
                      <a:pt x="3616" y="419"/>
                    </a:lnTo>
                    <a:lnTo>
                      <a:pt x="328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8580328" y="854055"/>
                <a:ext cx="79109" cy="68937"/>
              </a:xfrm>
              <a:custGeom>
                <a:avLst/>
                <a:gdLst/>
                <a:ahLst/>
                <a:cxnLst/>
                <a:rect l="l" t="t" r="r" b="b"/>
                <a:pathLst>
                  <a:path w="6276" h="5469" extrusionOk="0">
                    <a:moveTo>
                      <a:pt x="2869" y="1"/>
                    </a:moveTo>
                    <a:lnTo>
                      <a:pt x="2660" y="61"/>
                    </a:lnTo>
                    <a:lnTo>
                      <a:pt x="2481" y="150"/>
                    </a:lnTo>
                    <a:lnTo>
                      <a:pt x="2301" y="240"/>
                    </a:lnTo>
                    <a:lnTo>
                      <a:pt x="2092" y="389"/>
                    </a:lnTo>
                    <a:lnTo>
                      <a:pt x="1734" y="688"/>
                    </a:lnTo>
                    <a:lnTo>
                      <a:pt x="1375" y="1106"/>
                    </a:lnTo>
                    <a:lnTo>
                      <a:pt x="688" y="1973"/>
                    </a:lnTo>
                    <a:lnTo>
                      <a:pt x="329" y="2391"/>
                    </a:lnTo>
                    <a:lnTo>
                      <a:pt x="1" y="2780"/>
                    </a:lnTo>
                    <a:lnTo>
                      <a:pt x="359" y="3168"/>
                    </a:lnTo>
                    <a:lnTo>
                      <a:pt x="718" y="3586"/>
                    </a:lnTo>
                    <a:lnTo>
                      <a:pt x="1435" y="4423"/>
                    </a:lnTo>
                    <a:lnTo>
                      <a:pt x="1823" y="4812"/>
                    </a:lnTo>
                    <a:lnTo>
                      <a:pt x="2182" y="5110"/>
                    </a:lnTo>
                    <a:lnTo>
                      <a:pt x="2391" y="5260"/>
                    </a:lnTo>
                    <a:lnTo>
                      <a:pt x="2570" y="5349"/>
                    </a:lnTo>
                    <a:lnTo>
                      <a:pt x="2779" y="5409"/>
                    </a:lnTo>
                    <a:lnTo>
                      <a:pt x="2989" y="5469"/>
                    </a:lnTo>
                    <a:lnTo>
                      <a:pt x="3168" y="5469"/>
                    </a:lnTo>
                    <a:lnTo>
                      <a:pt x="3377" y="5439"/>
                    </a:lnTo>
                    <a:lnTo>
                      <a:pt x="3556" y="5379"/>
                    </a:lnTo>
                    <a:lnTo>
                      <a:pt x="3765" y="5290"/>
                    </a:lnTo>
                    <a:lnTo>
                      <a:pt x="4184" y="5051"/>
                    </a:lnTo>
                    <a:lnTo>
                      <a:pt x="4602" y="4722"/>
                    </a:lnTo>
                    <a:lnTo>
                      <a:pt x="5439" y="4035"/>
                    </a:lnTo>
                    <a:lnTo>
                      <a:pt x="5857" y="3676"/>
                    </a:lnTo>
                    <a:lnTo>
                      <a:pt x="6275" y="3347"/>
                    </a:lnTo>
                    <a:lnTo>
                      <a:pt x="6246" y="1973"/>
                    </a:lnTo>
                    <a:lnTo>
                      <a:pt x="5827" y="1674"/>
                    </a:lnTo>
                    <a:lnTo>
                      <a:pt x="5379" y="1345"/>
                    </a:lnTo>
                    <a:lnTo>
                      <a:pt x="4512" y="658"/>
                    </a:lnTo>
                    <a:lnTo>
                      <a:pt x="4094" y="389"/>
                    </a:lnTo>
                    <a:lnTo>
                      <a:pt x="3676" y="150"/>
                    </a:lnTo>
                    <a:lnTo>
                      <a:pt x="3467" y="90"/>
                    </a:lnTo>
                    <a:lnTo>
                      <a:pt x="3257" y="31"/>
                    </a:lnTo>
                    <a:lnTo>
                      <a:pt x="307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8974676" y="1146327"/>
                <a:ext cx="77596" cy="67437"/>
              </a:xfrm>
              <a:custGeom>
                <a:avLst/>
                <a:gdLst/>
                <a:ahLst/>
                <a:cxnLst/>
                <a:rect l="l" t="t" r="r" b="b"/>
                <a:pathLst>
                  <a:path w="6156" h="5350" extrusionOk="0">
                    <a:moveTo>
                      <a:pt x="2928" y="1"/>
                    </a:moveTo>
                    <a:lnTo>
                      <a:pt x="2719" y="61"/>
                    </a:lnTo>
                    <a:lnTo>
                      <a:pt x="2510" y="150"/>
                    </a:lnTo>
                    <a:lnTo>
                      <a:pt x="2301" y="270"/>
                    </a:lnTo>
                    <a:lnTo>
                      <a:pt x="2122" y="389"/>
                    </a:lnTo>
                    <a:lnTo>
                      <a:pt x="1763" y="718"/>
                    </a:lnTo>
                    <a:lnTo>
                      <a:pt x="1404" y="1106"/>
                    </a:lnTo>
                    <a:lnTo>
                      <a:pt x="687" y="1973"/>
                    </a:lnTo>
                    <a:lnTo>
                      <a:pt x="359" y="2391"/>
                    </a:lnTo>
                    <a:lnTo>
                      <a:pt x="0" y="2780"/>
                    </a:lnTo>
                    <a:lnTo>
                      <a:pt x="329" y="3168"/>
                    </a:lnTo>
                    <a:lnTo>
                      <a:pt x="687" y="3557"/>
                    </a:lnTo>
                    <a:lnTo>
                      <a:pt x="1375" y="4393"/>
                    </a:lnTo>
                    <a:lnTo>
                      <a:pt x="1733" y="4752"/>
                    </a:lnTo>
                    <a:lnTo>
                      <a:pt x="2092" y="5051"/>
                    </a:lnTo>
                    <a:lnTo>
                      <a:pt x="2271" y="5170"/>
                    </a:lnTo>
                    <a:lnTo>
                      <a:pt x="2450" y="5260"/>
                    </a:lnTo>
                    <a:lnTo>
                      <a:pt x="2630" y="5320"/>
                    </a:lnTo>
                    <a:lnTo>
                      <a:pt x="2809" y="5349"/>
                    </a:lnTo>
                    <a:lnTo>
                      <a:pt x="3018" y="5349"/>
                    </a:lnTo>
                    <a:lnTo>
                      <a:pt x="3227" y="5290"/>
                    </a:lnTo>
                    <a:lnTo>
                      <a:pt x="3436" y="5230"/>
                    </a:lnTo>
                    <a:lnTo>
                      <a:pt x="3645" y="5140"/>
                    </a:lnTo>
                    <a:lnTo>
                      <a:pt x="4064" y="4901"/>
                    </a:lnTo>
                    <a:lnTo>
                      <a:pt x="4482" y="4602"/>
                    </a:lnTo>
                    <a:lnTo>
                      <a:pt x="5319" y="3885"/>
                    </a:lnTo>
                    <a:lnTo>
                      <a:pt x="5737" y="3557"/>
                    </a:lnTo>
                    <a:lnTo>
                      <a:pt x="6155" y="3228"/>
                    </a:lnTo>
                    <a:lnTo>
                      <a:pt x="6096" y="2003"/>
                    </a:lnTo>
                    <a:lnTo>
                      <a:pt x="5677" y="1704"/>
                    </a:lnTo>
                    <a:lnTo>
                      <a:pt x="5259" y="1375"/>
                    </a:lnTo>
                    <a:lnTo>
                      <a:pt x="4422" y="658"/>
                    </a:lnTo>
                    <a:lnTo>
                      <a:pt x="4034" y="359"/>
                    </a:lnTo>
                    <a:lnTo>
                      <a:pt x="3645" y="150"/>
                    </a:lnTo>
                    <a:lnTo>
                      <a:pt x="3436" y="61"/>
                    </a:lnTo>
                    <a:lnTo>
                      <a:pt x="3257"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8835315" y="1090210"/>
                <a:ext cx="59143" cy="75340"/>
              </a:xfrm>
              <a:custGeom>
                <a:avLst/>
                <a:gdLst/>
                <a:ahLst/>
                <a:cxnLst/>
                <a:rect l="l" t="t" r="r" b="b"/>
                <a:pathLst>
                  <a:path w="4692" h="5977" extrusionOk="0">
                    <a:moveTo>
                      <a:pt x="2480" y="1"/>
                    </a:moveTo>
                    <a:lnTo>
                      <a:pt x="2032" y="598"/>
                    </a:lnTo>
                    <a:lnTo>
                      <a:pt x="1554" y="1136"/>
                    </a:lnTo>
                    <a:lnTo>
                      <a:pt x="747" y="2062"/>
                    </a:lnTo>
                    <a:lnTo>
                      <a:pt x="419" y="2481"/>
                    </a:lnTo>
                    <a:lnTo>
                      <a:pt x="180" y="2839"/>
                    </a:lnTo>
                    <a:lnTo>
                      <a:pt x="90" y="3019"/>
                    </a:lnTo>
                    <a:lnTo>
                      <a:pt x="30" y="3198"/>
                    </a:lnTo>
                    <a:lnTo>
                      <a:pt x="0" y="3377"/>
                    </a:lnTo>
                    <a:lnTo>
                      <a:pt x="0" y="3527"/>
                    </a:lnTo>
                    <a:lnTo>
                      <a:pt x="0" y="3706"/>
                    </a:lnTo>
                    <a:lnTo>
                      <a:pt x="60" y="3915"/>
                    </a:lnTo>
                    <a:lnTo>
                      <a:pt x="150" y="4094"/>
                    </a:lnTo>
                    <a:lnTo>
                      <a:pt x="239" y="4303"/>
                    </a:lnTo>
                    <a:lnTo>
                      <a:pt x="508" y="4722"/>
                    </a:lnTo>
                    <a:lnTo>
                      <a:pt x="807" y="5080"/>
                    </a:lnTo>
                    <a:lnTo>
                      <a:pt x="1166" y="5439"/>
                    </a:lnTo>
                    <a:lnTo>
                      <a:pt x="1524" y="5708"/>
                    </a:lnTo>
                    <a:lnTo>
                      <a:pt x="1704" y="5827"/>
                    </a:lnTo>
                    <a:lnTo>
                      <a:pt x="1883" y="5917"/>
                    </a:lnTo>
                    <a:lnTo>
                      <a:pt x="2062" y="5977"/>
                    </a:lnTo>
                    <a:lnTo>
                      <a:pt x="2391" y="5977"/>
                    </a:lnTo>
                    <a:lnTo>
                      <a:pt x="2570" y="5947"/>
                    </a:lnTo>
                    <a:lnTo>
                      <a:pt x="2749" y="5887"/>
                    </a:lnTo>
                    <a:lnTo>
                      <a:pt x="2929" y="5768"/>
                    </a:lnTo>
                    <a:lnTo>
                      <a:pt x="3317" y="5529"/>
                    </a:lnTo>
                    <a:lnTo>
                      <a:pt x="3706" y="5230"/>
                    </a:lnTo>
                    <a:lnTo>
                      <a:pt x="4064" y="4871"/>
                    </a:lnTo>
                    <a:lnTo>
                      <a:pt x="4333" y="4483"/>
                    </a:lnTo>
                    <a:lnTo>
                      <a:pt x="4453" y="4303"/>
                    </a:lnTo>
                    <a:lnTo>
                      <a:pt x="4572" y="4094"/>
                    </a:lnTo>
                    <a:lnTo>
                      <a:pt x="4632" y="3915"/>
                    </a:lnTo>
                    <a:lnTo>
                      <a:pt x="4692" y="3736"/>
                    </a:lnTo>
                    <a:lnTo>
                      <a:pt x="4692" y="3586"/>
                    </a:lnTo>
                    <a:lnTo>
                      <a:pt x="4662" y="3407"/>
                    </a:lnTo>
                    <a:lnTo>
                      <a:pt x="4632" y="3228"/>
                    </a:lnTo>
                    <a:lnTo>
                      <a:pt x="4542" y="3049"/>
                    </a:lnTo>
                    <a:lnTo>
                      <a:pt x="4333" y="2660"/>
                    </a:lnTo>
                    <a:lnTo>
                      <a:pt x="4064" y="2212"/>
                    </a:lnTo>
                    <a:lnTo>
                      <a:pt x="3317" y="1226"/>
                    </a:lnTo>
                    <a:lnTo>
                      <a:pt x="2929" y="628"/>
                    </a:lnTo>
                    <a:lnTo>
                      <a:pt x="248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8193897" y="80814"/>
                <a:ext cx="72706" cy="55386"/>
              </a:xfrm>
              <a:custGeom>
                <a:avLst/>
                <a:gdLst/>
                <a:ahLst/>
                <a:cxnLst/>
                <a:rect l="l" t="t" r="r" b="b"/>
                <a:pathLst>
                  <a:path w="5768" h="4394" extrusionOk="0">
                    <a:moveTo>
                      <a:pt x="2421" y="1"/>
                    </a:moveTo>
                    <a:lnTo>
                      <a:pt x="2271" y="31"/>
                    </a:lnTo>
                    <a:lnTo>
                      <a:pt x="2122" y="61"/>
                    </a:lnTo>
                    <a:lnTo>
                      <a:pt x="1943" y="120"/>
                    </a:lnTo>
                    <a:lnTo>
                      <a:pt x="1793" y="210"/>
                    </a:lnTo>
                    <a:lnTo>
                      <a:pt x="1644" y="329"/>
                    </a:lnTo>
                    <a:lnTo>
                      <a:pt x="1375" y="598"/>
                    </a:lnTo>
                    <a:lnTo>
                      <a:pt x="1076" y="897"/>
                    </a:lnTo>
                    <a:lnTo>
                      <a:pt x="538" y="1614"/>
                    </a:lnTo>
                    <a:lnTo>
                      <a:pt x="269" y="1973"/>
                    </a:lnTo>
                    <a:lnTo>
                      <a:pt x="0" y="2302"/>
                    </a:lnTo>
                    <a:lnTo>
                      <a:pt x="299" y="2600"/>
                    </a:lnTo>
                    <a:lnTo>
                      <a:pt x="598" y="2929"/>
                    </a:lnTo>
                    <a:lnTo>
                      <a:pt x="1196" y="3586"/>
                    </a:lnTo>
                    <a:lnTo>
                      <a:pt x="1495" y="3885"/>
                    </a:lnTo>
                    <a:lnTo>
                      <a:pt x="1793" y="4124"/>
                    </a:lnTo>
                    <a:lnTo>
                      <a:pt x="1943" y="4244"/>
                    </a:lnTo>
                    <a:lnTo>
                      <a:pt x="2122" y="4303"/>
                    </a:lnTo>
                    <a:lnTo>
                      <a:pt x="2271" y="4363"/>
                    </a:lnTo>
                    <a:lnTo>
                      <a:pt x="2421" y="4393"/>
                    </a:lnTo>
                    <a:lnTo>
                      <a:pt x="2600" y="4393"/>
                    </a:lnTo>
                    <a:lnTo>
                      <a:pt x="2749" y="4363"/>
                    </a:lnTo>
                    <a:lnTo>
                      <a:pt x="2899" y="4303"/>
                    </a:lnTo>
                    <a:lnTo>
                      <a:pt x="3078" y="4214"/>
                    </a:lnTo>
                    <a:lnTo>
                      <a:pt x="3437" y="4005"/>
                    </a:lnTo>
                    <a:lnTo>
                      <a:pt x="3795" y="3706"/>
                    </a:lnTo>
                    <a:lnTo>
                      <a:pt x="4692" y="2959"/>
                    </a:lnTo>
                    <a:lnTo>
                      <a:pt x="5200" y="2511"/>
                    </a:lnTo>
                    <a:lnTo>
                      <a:pt x="5767" y="2062"/>
                    </a:lnTo>
                    <a:lnTo>
                      <a:pt x="5170" y="1674"/>
                    </a:lnTo>
                    <a:lnTo>
                      <a:pt x="4632" y="1286"/>
                    </a:lnTo>
                    <a:lnTo>
                      <a:pt x="3676" y="598"/>
                    </a:lnTo>
                    <a:lnTo>
                      <a:pt x="3287" y="329"/>
                    </a:lnTo>
                    <a:lnTo>
                      <a:pt x="2929" y="150"/>
                    </a:lnTo>
                    <a:lnTo>
                      <a:pt x="2749" y="61"/>
                    </a:lnTo>
                    <a:lnTo>
                      <a:pt x="2570" y="31"/>
                    </a:lnTo>
                    <a:lnTo>
                      <a:pt x="242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8342674" y="606984"/>
                <a:ext cx="53117" cy="67802"/>
              </a:xfrm>
              <a:custGeom>
                <a:avLst/>
                <a:gdLst/>
                <a:ahLst/>
                <a:cxnLst/>
                <a:rect l="l" t="t" r="r" b="b"/>
                <a:pathLst>
                  <a:path w="4214" h="5379" extrusionOk="0">
                    <a:moveTo>
                      <a:pt x="2331" y="0"/>
                    </a:moveTo>
                    <a:lnTo>
                      <a:pt x="1883" y="508"/>
                    </a:lnTo>
                    <a:lnTo>
                      <a:pt x="1464" y="957"/>
                    </a:lnTo>
                    <a:lnTo>
                      <a:pt x="687" y="1763"/>
                    </a:lnTo>
                    <a:lnTo>
                      <a:pt x="389" y="2092"/>
                    </a:lnTo>
                    <a:lnTo>
                      <a:pt x="150" y="2421"/>
                    </a:lnTo>
                    <a:lnTo>
                      <a:pt x="60" y="2540"/>
                    </a:lnTo>
                    <a:lnTo>
                      <a:pt x="0" y="2690"/>
                    </a:lnTo>
                    <a:lnTo>
                      <a:pt x="0" y="2839"/>
                    </a:lnTo>
                    <a:lnTo>
                      <a:pt x="0" y="2959"/>
                    </a:lnTo>
                    <a:lnTo>
                      <a:pt x="30" y="3138"/>
                    </a:lnTo>
                    <a:lnTo>
                      <a:pt x="60" y="3317"/>
                    </a:lnTo>
                    <a:lnTo>
                      <a:pt x="239" y="3676"/>
                    </a:lnTo>
                    <a:lnTo>
                      <a:pt x="448" y="4034"/>
                    </a:lnTo>
                    <a:lnTo>
                      <a:pt x="717" y="4393"/>
                    </a:lnTo>
                    <a:lnTo>
                      <a:pt x="1016" y="4721"/>
                    </a:lnTo>
                    <a:lnTo>
                      <a:pt x="1345" y="4990"/>
                    </a:lnTo>
                    <a:lnTo>
                      <a:pt x="1673" y="5229"/>
                    </a:lnTo>
                    <a:lnTo>
                      <a:pt x="2002" y="5379"/>
                    </a:lnTo>
                    <a:lnTo>
                      <a:pt x="2241" y="5379"/>
                    </a:lnTo>
                    <a:lnTo>
                      <a:pt x="2391" y="5319"/>
                    </a:lnTo>
                    <a:lnTo>
                      <a:pt x="2570" y="5259"/>
                    </a:lnTo>
                    <a:lnTo>
                      <a:pt x="2899" y="5050"/>
                    </a:lnTo>
                    <a:lnTo>
                      <a:pt x="3257" y="4781"/>
                    </a:lnTo>
                    <a:lnTo>
                      <a:pt x="3616" y="4482"/>
                    </a:lnTo>
                    <a:lnTo>
                      <a:pt x="3885" y="4124"/>
                    </a:lnTo>
                    <a:lnTo>
                      <a:pt x="4004" y="3974"/>
                    </a:lnTo>
                    <a:lnTo>
                      <a:pt x="4094" y="3825"/>
                    </a:lnTo>
                    <a:lnTo>
                      <a:pt x="4154" y="3646"/>
                    </a:lnTo>
                    <a:lnTo>
                      <a:pt x="4183" y="3526"/>
                    </a:lnTo>
                    <a:lnTo>
                      <a:pt x="4213" y="3347"/>
                    </a:lnTo>
                    <a:lnTo>
                      <a:pt x="4183" y="3168"/>
                    </a:lnTo>
                    <a:lnTo>
                      <a:pt x="4154" y="2988"/>
                    </a:lnTo>
                    <a:lnTo>
                      <a:pt x="4064" y="2809"/>
                    </a:lnTo>
                    <a:lnTo>
                      <a:pt x="3885" y="2451"/>
                    </a:lnTo>
                    <a:lnTo>
                      <a:pt x="3646" y="2032"/>
                    </a:lnTo>
                    <a:lnTo>
                      <a:pt x="3048" y="1106"/>
                    </a:lnTo>
                    <a:lnTo>
                      <a:pt x="2689" y="568"/>
                    </a:lnTo>
                    <a:lnTo>
                      <a:pt x="233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8693319" y="1060084"/>
                <a:ext cx="50861" cy="65168"/>
              </a:xfrm>
              <a:custGeom>
                <a:avLst/>
                <a:gdLst/>
                <a:ahLst/>
                <a:cxnLst/>
                <a:rect l="l" t="t" r="r" b="b"/>
                <a:pathLst>
                  <a:path w="4035" h="5170" extrusionOk="0">
                    <a:moveTo>
                      <a:pt x="2272" y="0"/>
                    </a:moveTo>
                    <a:lnTo>
                      <a:pt x="1943" y="90"/>
                    </a:lnTo>
                    <a:lnTo>
                      <a:pt x="1584" y="239"/>
                    </a:lnTo>
                    <a:lnTo>
                      <a:pt x="1226" y="449"/>
                    </a:lnTo>
                    <a:lnTo>
                      <a:pt x="897" y="688"/>
                    </a:lnTo>
                    <a:lnTo>
                      <a:pt x="568" y="956"/>
                    </a:lnTo>
                    <a:lnTo>
                      <a:pt x="329" y="1255"/>
                    </a:lnTo>
                    <a:lnTo>
                      <a:pt x="120" y="1554"/>
                    </a:lnTo>
                    <a:lnTo>
                      <a:pt x="60" y="1733"/>
                    </a:lnTo>
                    <a:lnTo>
                      <a:pt x="30" y="1883"/>
                    </a:lnTo>
                    <a:lnTo>
                      <a:pt x="1" y="2002"/>
                    </a:lnTo>
                    <a:lnTo>
                      <a:pt x="30" y="2152"/>
                    </a:lnTo>
                    <a:lnTo>
                      <a:pt x="60" y="2301"/>
                    </a:lnTo>
                    <a:lnTo>
                      <a:pt x="120" y="2480"/>
                    </a:lnTo>
                    <a:lnTo>
                      <a:pt x="299" y="2809"/>
                    </a:lnTo>
                    <a:lnTo>
                      <a:pt x="538" y="3198"/>
                    </a:lnTo>
                    <a:lnTo>
                      <a:pt x="1196" y="4094"/>
                    </a:lnTo>
                    <a:lnTo>
                      <a:pt x="1525" y="4602"/>
                    </a:lnTo>
                    <a:lnTo>
                      <a:pt x="1913" y="5170"/>
                    </a:lnTo>
                    <a:lnTo>
                      <a:pt x="2301" y="4632"/>
                    </a:lnTo>
                    <a:lnTo>
                      <a:pt x="2690" y="4154"/>
                    </a:lnTo>
                    <a:lnTo>
                      <a:pt x="3377" y="3347"/>
                    </a:lnTo>
                    <a:lnTo>
                      <a:pt x="3646" y="2988"/>
                    </a:lnTo>
                    <a:lnTo>
                      <a:pt x="3855" y="2660"/>
                    </a:lnTo>
                    <a:lnTo>
                      <a:pt x="4005" y="2331"/>
                    </a:lnTo>
                    <a:lnTo>
                      <a:pt x="4034" y="2182"/>
                    </a:lnTo>
                    <a:lnTo>
                      <a:pt x="4034" y="2032"/>
                    </a:lnTo>
                    <a:lnTo>
                      <a:pt x="4034" y="1883"/>
                    </a:lnTo>
                    <a:lnTo>
                      <a:pt x="4005" y="1733"/>
                    </a:lnTo>
                    <a:lnTo>
                      <a:pt x="3855" y="1405"/>
                    </a:lnTo>
                    <a:lnTo>
                      <a:pt x="3646" y="1046"/>
                    </a:lnTo>
                    <a:lnTo>
                      <a:pt x="3377" y="717"/>
                    </a:lnTo>
                    <a:lnTo>
                      <a:pt x="3078" y="419"/>
                    </a:lnTo>
                    <a:lnTo>
                      <a:pt x="2779" y="209"/>
                    </a:lnTo>
                    <a:lnTo>
                      <a:pt x="2660" y="120"/>
                    </a:lnTo>
                    <a:lnTo>
                      <a:pt x="2511" y="60"/>
                    </a:lnTo>
                    <a:lnTo>
                      <a:pt x="239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8447371" y="820916"/>
                <a:ext cx="60655" cy="47849"/>
              </a:xfrm>
              <a:custGeom>
                <a:avLst/>
                <a:gdLst/>
                <a:ahLst/>
                <a:cxnLst/>
                <a:rect l="l" t="t" r="r" b="b"/>
                <a:pathLst>
                  <a:path w="4812" h="3796" extrusionOk="0">
                    <a:moveTo>
                      <a:pt x="1853" y="0"/>
                    </a:moveTo>
                    <a:lnTo>
                      <a:pt x="1704" y="30"/>
                    </a:lnTo>
                    <a:lnTo>
                      <a:pt x="1555" y="90"/>
                    </a:lnTo>
                    <a:lnTo>
                      <a:pt x="1256" y="269"/>
                    </a:lnTo>
                    <a:lnTo>
                      <a:pt x="927" y="478"/>
                    </a:lnTo>
                    <a:lnTo>
                      <a:pt x="658" y="747"/>
                    </a:lnTo>
                    <a:lnTo>
                      <a:pt x="389" y="1076"/>
                    </a:lnTo>
                    <a:lnTo>
                      <a:pt x="180" y="1375"/>
                    </a:lnTo>
                    <a:lnTo>
                      <a:pt x="61" y="1674"/>
                    </a:lnTo>
                    <a:lnTo>
                      <a:pt x="31" y="1823"/>
                    </a:lnTo>
                    <a:lnTo>
                      <a:pt x="1" y="1943"/>
                    </a:lnTo>
                    <a:lnTo>
                      <a:pt x="31" y="2062"/>
                    </a:lnTo>
                    <a:lnTo>
                      <a:pt x="61" y="2212"/>
                    </a:lnTo>
                    <a:lnTo>
                      <a:pt x="210" y="2510"/>
                    </a:lnTo>
                    <a:lnTo>
                      <a:pt x="419" y="2809"/>
                    </a:lnTo>
                    <a:lnTo>
                      <a:pt x="718" y="3078"/>
                    </a:lnTo>
                    <a:lnTo>
                      <a:pt x="1017" y="3347"/>
                    </a:lnTo>
                    <a:lnTo>
                      <a:pt x="1345" y="3556"/>
                    </a:lnTo>
                    <a:lnTo>
                      <a:pt x="1644" y="3706"/>
                    </a:lnTo>
                    <a:lnTo>
                      <a:pt x="1794" y="3765"/>
                    </a:lnTo>
                    <a:lnTo>
                      <a:pt x="1943" y="3795"/>
                    </a:lnTo>
                    <a:lnTo>
                      <a:pt x="2092" y="3795"/>
                    </a:lnTo>
                    <a:lnTo>
                      <a:pt x="2212" y="3765"/>
                    </a:lnTo>
                    <a:lnTo>
                      <a:pt x="2361" y="3706"/>
                    </a:lnTo>
                    <a:lnTo>
                      <a:pt x="2511" y="3646"/>
                    </a:lnTo>
                    <a:lnTo>
                      <a:pt x="2810" y="3466"/>
                    </a:lnTo>
                    <a:lnTo>
                      <a:pt x="3138" y="3198"/>
                    </a:lnTo>
                    <a:lnTo>
                      <a:pt x="3885" y="2570"/>
                    </a:lnTo>
                    <a:lnTo>
                      <a:pt x="4333" y="2182"/>
                    </a:lnTo>
                    <a:lnTo>
                      <a:pt x="4812" y="1823"/>
                    </a:lnTo>
                    <a:lnTo>
                      <a:pt x="4304" y="1465"/>
                    </a:lnTo>
                    <a:lnTo>
                      <a:pt x="3855" y="1136"/>
                    </a:lnTo>
                    <a:lnTo>
                      <a:pt x="3079" y="538"/>
                    </a:lnTo>
                    <a:lnTo>
                      <a:pt x="2720" y="299"/>
                    </a:lnTo>
                    <a:lnTo>
                      <a:pt x="2421" y="120"/>
                    </a:lnTo>
                    <a:lnTo>
                      <a:pt x="2272" y="60"/>
                    </a:lnTo>
                    <a:lnTo>
                      <a:pt x="2122" y="30"/>
                    </a:lnTo>
                    <a:lnTo>
                      <a:pt x="197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8249636" y="424691"/>
                <a:ext cx="49361" cy="64412"/>
              </a:xfrm>
              <a:custGeom>
                <a:avLst/>
                <a:gdLst/>
                <a:ahLst/>
                <a:cxnLst/>
                <a:rect l="l" t="t" r="r" b="b"/>
                <a:pathLst>
                  <a:path w="3916" h="5110" extrusionOk="0">
                    <a:moveTo>
                      <a:pt x="1853" y="0"/>
                    </a:moveTo>
                    <a:lnTo>
                      <a:pt x="1584" y="299"/>
                    </a:lnTo>
                    <a:lnTo>
                      <a:pt x="1315" y="598"/>
                    </a:lnTo>
                    <a:lnTo>
                      <a:pt x="748" y="1166"/>
                    </a:lnTo>
                    <a:lnTo>
                      <a:pt x="479" y="1435"/>
                    </a:lnTo>
                    <a:lnTo>
                      <a:pt x="270" y="1733"/>
                    </a:lnTo>
                    <a:lnTo>
                      <a:pt x="90" y="2032"/>
                    </a:lnTo>
                    <a:lnTo>
                      <a:pt x="61" y="2212"/>
                    </a:lnTo>
                    <a:lnTo>
                      <a:pt x="1" y="2361"/>
                    </a:lnTo>
                    <a:lnTo>
                      <a:pt x="1" y="2480"/>
                    </a:lnTo>
                    <a:lnTo>
                      <a:pt x="31" y="2600"/>
                    </a:lnTo>
                    <a:lnTo>
                      <a:pt x="90" y="2719"/>
                    </a:lnTo>
                    <a:lnTo>
                      <a:pt x="150" y="2869"/>
                    </a:lnTo>
                    <a:lnTo>
                      <a:pt x="359" y="3138"/>
                    </a:lnTo>
                    <a:lnTo>
                      <a:pt x="658" y="3466"/>
                    </a:lnTo>
                    <a:lnTo>
                      <a:pt x="1375" y="4214"/>
                    </a:lnTo>
                    <a:lnTo>
                      <a:pt x="1764" y="4632"/>
                    </a:lnTo>
                    <a:lnTo>
                      <a:pt x="2182" y="5110"/>
                    </a:lnTo>
                    <a:lnTo>
                      <a:pt x="2511" y="4572"/>
                    </a:lnTo>
                    <a:lnTo>
                      <a:pt x="2839" y="4094"/>
                    </a:lnTo>
                    <a:lnTo>
                      <a:pt x="3407" y="3227"/>
                    </a:lnTo>
                    <a:lnTo>
                      <a:pt x="3616" y="2869"/>
                    </a:lnTo>
                    <a:lnTo>
                      <a:pt x="3796" y="2510"/>
                    </a:lnTo>
                    <a:lnTo>
                      <a:pt x="3885" y="2182"/>
                    </a:lnTo>
                    <a:lnTo>
                      <a:pt x="3915" y="2032"/>
                    </a:lnTo>
                    <a:lnTo>
                      <a:pt x="3915" y="1883"/>
                    </a:lnTo>
                    <a:lnTo>
                      <a:pt x="3885" y="1763"/>
                    </a:lnTo>
                    <a:lnTo>
                      <a:pt x="3825" y="1644"/>
                    </a:lnTo>
                    <a:lnTo>
                      <a:pt x="3766" y="1494"/>
                    </a:lnTo>
                    <a:lnTo>
                      <a:pt x="3646" y="1375"/>
                    </a:lnTo>
                    <a:lnTo>
                      <a:pt x="3407" y="1166"/>
                    </a:lnTo>
                    <a:lnTo>
                      <a:pt x="3138" y="927"/>
                    </a:lnTo>
                    <a:lnTo>
                      <a:pt x="2481" y="478"/>
                    </a:lnTo>
                    <a:lnTo>
                      <a:pt x="2152" y="239"/>
                    </a:lnTo>
                    <a:lnTo>
                      <a:pt x="185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8157746" y="238629"/>
                <a:ext cx="36920" cy="45958"/>
              </a:xfrm>
              <a:custGeom>
                <a:avLst/>
                <a:gdLst/>
                <a:ahLst/>
                <a:cxnLst/>
                <a:rect l="l" t="t" r="r" b="b"/>
                <a:pathLst>
                  <a:path w="2929" h="3646" extrusionOk="0">
                    <a:moveTo>
                      <a:pt x="1106" y="1"/>
                    </a:moveTo>
                    <a:lnTo>
                      <a:pt x="568" y="30"/>
                    </a:lnTo>
                    <a:lnTo>
                      <a:pt x="0" y="90"/>
                    </a:lnTo>
                    <a:lnTo>
                      <a:pt x="0" y="3556"/>
                    </a:lnTo>
                    <a:lnTo>
                      <a:pt x="508" y="3616"/>
                    </a:lnTo>
                    <a:lnTo>
                      <a:pt x="1016" y="3646"/>
                    </a:lnTo>
                    <a:lnTo>
                      <a:pt x="1494" y="3616"/>
                    </a:lnTo>
                    <a:lnTo>
                      <a:pt x="1733" y="3586"/>
                    </a:lnTo>
                    <a:lnTo>
                      <a:pt x="1942" y="3526"/>
                    </a:lnTo>
                    <a:lnTo>
                      <a:pt x="2151" y="3467"/>
                    </a:lnTo>
                    <a:lnTo>
                      <a:pt x="2331" y="3347"/>
                    </a:lnTo>
                    <a:lnTo>
                      <a:pt x="2480" y="3198"/>
                    </a:lnTo>
                    <a:lnTo>
                      <a:pt x="2629" y="3048"/>
                    </a:lnTo>
                    <a:lnTo>
                      <a:pt x="2749" y="2839"/>
                    </a:lnTo>
                    <a:lnTo>
                      <a:pt x="2839" y="2600"/>
                    </a:lnTo>
                    <a:lnTo>
                      <a:pt x="2898" y="2301"/>
                    </a:lnTo>
                    <a:lnTo>
                      <a:pt x="2928" y="1973"/>
                    </a:lnTo>
                    <a:lnTo>
                      <a:pt x="2928" y="1614"/>
                    </a:lnTo>
                    <a:lnTo>
                      <a:pt x="2898" y="1285"/>
                    </a:lnTo>
                    <a:lnTo>
                      <a:pt x="2839" y="1016"/>
                    </a:lnTo>
                    <a:lnTo>
                      <a:pt x="2719" y="777"/>
                    </a:lnTo>
                    <a:lnTo>
                      <a:pt x="2600" y="568"/>
                    </a:lnTo>
                    <a:lnTo>
                      <a:pt x="2450" y="419"/>
                    </a:lnTo>
                    <a:lnTo>
                      <a:pt x="2271" y="269"/>
                    </a:lnTo>
                    <a:lnTo>
                      <a:pt x="2062" y="180"/>
                    </a:lnTo>
                    <a:lnTo>
                      <a:pt x="1853" y="90"/>
                    </a:lnTo>
                    <a:lnTo>
                      <a:pt x="1614" y="60"/>
                    </a:lnTo>
                    <a:lnTo>
                      <a:pt x="1374" y="30"/>
                    </a:lnTo>
                    <a:lnTo>
                      <a:pt x="1106"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8785223" y="78558"/>
                <a:ext cx="146142" cy="145777"/>
              </a:xfrm>
              <a:custGeom>
                <a:avLst/>
                <a:gdLst/>
                <a:ahLst/>
                <a:cxnLst/>
                <a:rect l="l" t="t" r="r" b="b"/>
                <a:pathLst>
                  <a:path w="11594" h="11565" extrusionOk="0">
                    <a:moveTo>
                      <a:pt x="11594" y="7471"/>
                    </a:moveTo>
                    <a:lnTo>
                      <a:pt x="11504" y="7590"/>
                    </a:lnTo>
                    <a:lnTo>
                      <a:pt x="11504" y="7590"/>
                    </a:lnTo>
                    <a:lnTo>
                      <a:pt x="11504" y="7590"/>
                    </a:lnTo>
                    <a:lnTo>
                      <a:pt x="11504" y="7590"/>
                    </a:lnTo>
                    <a:lnTo>
                      <a:pt x="11594" y="7471"/>
                    </a:lnTo>
                    <a:close/>
                    <a:moveTo>
                      <a:pt x="7381" y="0"/>
                    </a:moveTo>
                    <a:lnTo>
                      <a:pt x="7470" y="90"/>
                    </a:lnTo>
                    <a:lnTo>
                      <a:pt x="6335" y="90"/>
                    </a:lnTo>
                    <a:lnTo>
                      <a:pt x="5767" y="120"/>
                    </a:lnTo>
                    <a:lnTo>
                      <a:pt x="5200" y="180"/>
                    </a:lnTo>
                    <a:lnTo>
                      <a:pt x="4692" y="269"/>
                    </a:lnTo>
                    <a:lnTo>
                      <a:pt x="4213" y="389"/>
                    </a:lnTo>
                    <a:lnTo>
                      <a:pt x="3735" y="538"/>
                    </a:lnTo>
                    <a:lnTo>
                      <a:pt x="3287" y="747"/>
                    </a:lnTo>
                    <a:lnTo>
                      <a:pt x="2869" y="957"/>
                    </a:lnTo>
                    <a:lnTo>
                      <a:pt x="2451" y="1226"/>
                    </a:lnTo>
                    <a:lnTo>
                      <a:pt x="2092" y="1524"/>
                    </a:lnTo>
                    <a:lnTo>
                      <a:pt x="1733" y="1823"/>
                    </a:lnTo>
                    <a:lnTo>
                      <a:pt x="1405" y="2182"/>
                    </a:lnTo>
                    <a:lnTo>
                      <a:pt x="1106" y="2540"/>
                    </a:lnTo>
                    <a:lnTo>
                      <a:pt x="837" y="2929"/>
                    </a:lnTo>
                    <a:lnTo>
                      <a:pt x="628" y="3347"/>
                    </a:lnTo>
                    <a:lnTo>
                      <a:pt x="419" y="3795"/>
                    </a:lnTo>
                    <a:lnTo>
                      <a:pt x="269" y="4243"/>
                    </a:lnTo>
                    <a:lnTo>
                      <a:pt x="120" y="4722"/>
                    </a:lnTo>
                    <a:lnTo>
                      <a:pt x="60" y="5200"/>
                    </a:lnTo>
                    <a:lnTo>
                      <a:pt x="0" y="5648"/>
                    </a:lnTo>
                    <a:lnTo>
                      <a:pt x="0" y="6096"/>
                    </a:lnTo>
                    <a:lnTo>
                      <a:pt x="60" y="6574"/>
                    </a:lnTo>
                    <a:lnTo>
                      <a:pt x="120" y="7022"/>
                    </a:lnTo>
                    <a:lnTo>
                      <a:pt x="239" y="7441"/>
                    </a:lnTo>
                    <a:lnTo>
                      <a:pt x="419" y="7889"/>
                    </a:lnTo>
                    <a:lnTo>
                      <a:pt x="598" y="8307"/>
                    </a:lnTo>
                    <a:lnTo>
                      <a:pt x="807" y="8696"/>
                    </a:lnTo>
                    <a:lnTo>
                      <a:pt x="1076" y="9084"/>
                    </a:lnTo>
                    <a:lnTo>
                      <a:pt x="1375" y="9443"/>
                    </a:lnTo>
                    <a:lnTo>
                      <a:pt x="1674" y="9801"/>
                    </a:lnTo>
                    <a:lnTo>
                      <a:pt x="2032" y="10130"/>
                    </a:lnTo>
                    <a:lnTo>
                      <a:pt x="2391" y="10399"/>
                    </a:lnTo>
                    <a:lnTo>
                      <a:pt x="2779" y="10668"/>
                    </a:lnTo>
                    <a:lnTo>
                      <a:pt x="3198" y="10907"/>
                    </a:lnTo>
                    <a:lnTo>
                      <a:pt x="3646" y="11116"/>
                    </a:lnTo>
                    <a:lnTo>
                      <a:pt x="4124" y="11295"/>
                    </a:lnTo>
                    <a:lnTo>
                      <a:pt x="4602" y="11415"/>
                    </a:lnTo>
                    <a:lnTo>
                      <a:pt x="5050" y="11504"/>
                    </a:lnTo>
                    <a:lnTo>
                      <a:pt x="5528" y="11564"/>
                    </a:lnTo>
                    <a:lnTo>
                      <a:pt x="5976" y="11564"/>
                    </a:lnTo>
                    <a:lnTo>
                      <a:pt x="6454" y="11534"/>
                    </a:lnTo>
                    <a:lnTo>
                      <a:pt x="6903" y="11445"/>
                    </a:lnTo>
                    <a:lnTo>
                      <a:pt x="7321" y="11325"/>
                    </a:lnTo>
                    <a:lnTo>
                      <a:pt x="7769" y="11176"/>
                    </a:lnTo>
                    <a:lnTo>
                      <a:pt x="8188" y="10996"/>
                    </a:lnTo>
                    <a:lnTo>
                      <a:pt x="8606" y="10757"/>
                    </a:lnTo>
                    <a:lnTo>
                      <a:pt x="8994" y="10488"/>
                    </a:lnTo>
                    <a:lnTo>
                      <a:pt x="9383" y="10160"/>
                    </a:lnTo>
                    <a:lnTo>
                      <a:pt x="9741" y="9831"/>
                    </a:lnTo>
                    <a:lnTo>
                      <a:pt x="10100" y="9443"/>
                    </a:lnTo>
                    <a:lnTo>
                      <a:pt x="10429" y="9024"/>
                    </a:lnTo>
                    <a:lnTo>
                      <a:pt x="11504" y="7590"/>
                    </a:lnTo>
                    <a:lnTo>
                      <a:pt x="11504" y="7590"/>
                    </a:lnTo>
                    <a:lnTo>
                      <a:pt x="11564" y="6933"/>
                    </a:lnTo>
                    <a:lnTo>
                      <a:pt x="11564" y="6335"/>
                    </a:lnTo>
                    <a:lnTo>
                      <a:pt x="11504" y="5737"/>
                    </a:lnTo>
                    <a:lnTo>
                      <a:pt x="11415" y="5170"/>
                    </a:lnTo>
                    <a:lnTo>
                      <a:pt x="11265" y="4632"/>
                    </a:lnTo>
                    <a:lnTo>
                      <a:pt x="11116" y="4124"/>
                    </a:lnTo>
                    <a:lnTo>
                      <a:pt x="10907" y="3616"/>
                    </a:lnTo>
                    <a:lnTo>
                      <a:pt x="10638" y="3138"/>
                    </a:lnTo>
                    <a:lnTo>
                      <a:pt x="10369" y="2690"/>
                    </a:lnTo>
                    <a:lnTo>
                      <a:pt x="10040" y="2241"/>
                    </a:lnTo>
                    <a:lnTo>
                      <a:pt x="9682" y="1823"/>
                    </a:lnTo>
                    <a:lnTo>
                      <a:pt x="9263" y="1435"/>
                    </a:lnTo>
                    <a:lnTo>
                      <a:pt x="8845" y="1046"/>
                    </a:lnTo>
                    <a:lnTo>
                      <a:pt x="8397" y="688"/>
                    </a:lnTo>
                    <a:lnTo>
                      <a:pt x="7889" y="329"/>
                    </a:lnTo>
                    <a:lnTo>
                      <a:pt x="738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8982579" y="472527"/>
                <a:ext cx="145399" cy="145386"/>
              </a:xfrm>
              <a:custGeom>
                <a:avLst/>
                <a:gdLst/>
                <a:ahLst/>
                <a:cxnLst/>
                <a:rect l="l" t="t" r="r" b="b"/>
                <a:pathLst>
                  <a:path w="11535" h="11534" extrusionOk="0">
                    <a:moveTo>
                      <a:pt x="7351" y="0"/>
                    </a:moveTo>
                    <a:lnTo>
                      <a:pt x="7450" y="60"/>
                    </a:lnTo>
                    <a:lnTo>
                      <a:pt x="7450" y="60"/>
                    </a:lnTo>
                    <a:lnTo>
                      <a:pt x="7471" y="60"/>
                    </a:lnTo>
                    <a:lnTo>
                      <a:pt x="7351" y="0"/>
                    </a:lnTo>
                    <a:close/>
                    <a:moveTo>
                      <a:pt x="7450" y="60"/>
                    </a:moveTo>
                    <a:lnTo>
                      <a:pt x="6305" y="90"/>
                    </a:lnTo>
                    <a:lnTo>
                      <a:pt x="5738" y="120"/>
                    </a:lnTo>
                    <a:lnTo>
                      <a:pt x="5170" y="150"/>
                    </a:lnTo>
                    <a:lnTo>
                      <a:pt x="4662" y="239"/>
                    </a:lnTo>
                    <a:lnTo>
                      <a:pt x="4154" y="359"/>
                    </a:lnTo>
                    <a:lnTo>
                      <a:pt x="3706" y="538"/>
                    </a:lnTo>
                    <a:lnTo>
                      <a:pt x="3228" y="717"/>
                    </a:lnTo>
                    <a:lnTo>
                      <a:pt x="2809" y="956"/>
                    </a:lnTo>
                    <a:lnTo>
                      <a:pt x="2391" y="1225"/>
                    </a:lnTo>
                    <a:lnTo>
                      <a:pt x="2003" y="1524"/>
                    </a:lnTo>
                    <a:lnTo>
                      <a:pt x="1644" y="1823"/>
                    </a:lnTo>
                    <a:lnTo>
                      <a:pt x="1315" y="2181"/>
                    </a:lnTo>
                    <a:lnTo>
                      <a:pt x="1046" y="2540"/>
                    </a:lnTo>
                    <a:lnTo>
                      <a:pt x="777" y="2958"/>
                    </a:lnTo>
                    <a:lnTo>
                      <a:pt x="538" y="3377"/>
                    </a:lnTo>
                    <a:lnTo>
                      <a:pt x="359" y="3795"/>
                    </a:lnTo>
                    <a:lnTo>
                      <a:pt x="210" y="4273"/>
                    </a:lnTo>
                    <a:lnTo>
                      <a:pt x="90" y="4751"/>
                    </a:lnTo>
                    <a:lnTo>
                      <a:pt x="30" y="5229"/>
                    </a:lnTo>
                    <a:lnTo>
                      <a:pt x="1" y="5737"/>
                    </a:lnTo>
                    <a:lnTo>
                      <a:pt x="30" y="6215"/>
                    </a:lnTo>
                    <a:lnTo>
                      <a:pt x="60" y="6663"/>
                    </a:lnTo>
                    <a:lnTo>
                      <a:pt x="150" y="7112"/>
                    </a:lnTo>
                    <a:lnTo>
                      <a:pt x="240" y="7530"/>
                    </a:lnTo>
                    <a:lnTo>
                      <a:pt x="389" y="7948"/>
                    </a:lnTo>
                    <a:lnTo>
                      <a:pt x="538" y="8337"/>
                    </a:lnTo>
                    <a:lnTo>
                      <a:pt x="748" y="8695"/>
                    </a:lnTo>
                    <a:lnTo>
                      <a:pt x="987" y="9054"/>
                    </a:lnTo>
                    <a:lnTo>
                      <a:pt x="1256" y="9383"/>
                    </a:lnTo>
                    <a:lnTo>
                      <a:pt x="1554" y="9711"/>
                    </a:lnTo>
                    <a:lnTo>
                      <a:pt x="1883" y="10010"/>
                    </a:lnTo>
                    <a:lnTo>
                      <a:pt x="2212" y="10279"/>
                    </a:lnTo>
                    <a:lnTo>
                      <a:pt x="2600" y="10548"/>
                    </a:lnTo>
                    <a:lnTo>
                      <a:pt x="3018" y="10787"/>
                    </a:lnTo>
                    <a:lnTo>
                      <a:pt x="3467" y="11026"/>
                    </a:lnTo>
                    <a:lnTo>
                      <a:pt x="3945" y="11205"/>
                    </a:lnTo>
                    <a:lnTo>
                      <a:pt x="4423" y="11355"/>
                    </a:lnTo>
                    <a:lnTo>
                      <a:pt x="4871" y="11444"/>
                    </a:lnTo>
                    <a:lnTo>
                      <a:pt x="5349" y="11504"/>
                    </a:lnTo>
                    <a:lnTo>
                      <a:pt x="5827" y="11534"/>
                    </a:lnTo>
                    <a:lnTo>
                      <a:pt x="6275" y="11504"/>
                    </a:lnTo>
                    <a:lnTo>
                      <a:pt x="6724" y="11444"/>
                    </a:lnTo>
                    <a:lnTo>
                      <a:pt x="7172" y="11325"/>
                    </a:lnTo>
                    <a:lnTo>
                      <a:pt x="7620" y="11175"/>
                    </a:lnTo>
                    <a:lnTo>
                      <a:pt x="8068" y="10996"/>
                    </a:lnTo>
                    <a:lnTo>
                      <a:pt x="8487" y="10757"/>
                    </a:lnTo>
                    <a:lnTo>
                      <a:pt x="8875" y="10488"/>
                    </a:lnTo>
                    <a:lnTo>
                      <a:pt x="9263" y="10189"/>
                    </a:lnTo>
                    <a:lnTo>
                      <a:pt x="9652" y="9831"/>
                    </a:lnTo>
                    <a:lnTo>
                      <a:pt x="10010" y="9442"/>
                    </a:lnTo>
                    <a:lnTo>
                      <a:pt x="10339" y="9024"/>
                    </a:lnTo>
                    <a:lnTo>
                      <a:pt x="10937" y="8277"/>
                    </a:lnTo>
                    <a:lnTo>
                      <a:pt x="11534" y="7530"/>
                    </a:lnTo>
                    <a:lnTo>
                      <a:pt x="11445" y="7620"/>
                    </a:lnTo>
                    <a:lnTo>
                      <a:pt x="11475" y="6992"/>
                    </a:lnTo>
                    <a:lnTo>
                      <a:pt x="11475" y="6395"/>
                    </a:lnTo>
                    <a:lnTo>
                      <a:pt x="11445" y="5797"/>
                    </a:lnTo>
                    <a:lnTo>
                      <a:pt x="11355" y="5229"/>
                    </a:lnTo>
                    <a:lnTo>
                      <a:pt x="11236" y="4691"/>
                    </a:lnTo>
                    <a:lnTo>
                      <a:pt x="11056" y="4154"/>
                    </a:lnTo>
                    <a:lnTo>
                      <a:pt x="10847" y="3646"/>
                    </a:lnTo>
                    <a:lnTo>
                      <a:pt x="10608" y="3167"/>
                    </a:lnTo>
                    <a:lnTo>
                      <a:pt x="10339" y="2719"/>
                    </a:lnTo>
                    <a:lnTo>
                      <a:pt x="10010" y="2271"/>
                    </a:lnTo>
                    <a:lnTo>
                      <a:pt x="9652" y="1853"/>
                    </a:lnTo>
                    <a:lnTo>
                      <a:pt x="9263" y="1434"/>
                    </a:lnTo>
                    <a:lnTo>
                      <a:pt x="8845" y="1046"/>
                    </a:lnTo>
                    <a:lnTo>
                      <a:pt x="8367" y="687"/>
                    </a:lnTo>
                    <a:lnTo>
                      <a:pt x="7889" y="329"/>
                    </a:lnTo>
                    <a:lnTo>
                      <a:pt x="7450" y="6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8840206" y="426947"/>
                <a:ext cx="136361" cy="135983"/>
              </a:xfrm>
              <a:custGeom>
                <a:avLst/>
                <a:gdLst/>
                <a:ahLst/>
                <a:cxnLst/>
                <a:rect l="l" t="t" r="r" b="b"/>
                <a:pathLst>
                  <a:path w="10818" h="10788" extrusionOk="0">
                    <a:moveTo>
                      <a:pt x="5320" y="1"/>
                    </a:moveTo>
                    <a:lnTo>
                      <a:pt x="4752" y="31"/>
                    </a:lnTo>
                    <a:lnTo>
                      <a:pt x="4214" y="120"/>
                    </a:lnTo>
                    <a:lnTo>
                      <a:pt x="3676" y="270"/>
                    </a:lnTo>
                    <a:lnTo>
                      <a:pt x="3168" y="449"/>
                    </a:lnTo>
                    <a:lnTo>
                      <a:pt x="2690" y="688"/>
                    </a:lnTo>
                    <a:lnTo>
                      <a:pt x="2272" y="957"/>
                    </a:lnTo>
                    <a:lnTo>
                      <a:pt x="1853" y="1286"/>
                    </a:lnTo>
                    <a:lnTo>
                      <a:pt x="1465" y="1644"/>
                    </a:lnTo>
                    <a:lnTo>
                      <a:pt x="1136" y="2033"/>
                    </a:lnTo>
                    <a:lnTo>
                      <a:pt x="838" y="2451"/>
                    </a:lnTo>
                    <a:lnTo>
                      <a:pt x="569" y="2899"/>
                    </a:lnTo>
                    <a:lnTo>
                      <a:pt x="359" y="3377"/>
                    </a:lnTo>
                    <a:lnTo>
                      <a:pt x="210" y="3915"/>
                    </a:lnTo>
                    <a:lnTo>
                      <a:pt x="91" y="4423"/>
                    </a:lnTo>
                    <a:lnTo>
                      <a:pt x="31" y="4991"/>
                    </a:lnTo>
                    <a:lnTo>
                      <a:pt x="1" y="5558"/>
                    </a:lnTo>
                    <a:lnTo>
                      <a:pt x="61" y="6096"/>
                    </a:lnTo>
                    <a:lnTo>
                      <a:pt x="150" y="6634"/>
                    </a:lnTo>
                    <a:lnTo>
                      <a:pt x="270" y="7142"/>
                    </a:lnTo>
                    <a:lnTo>
                      <a:pt x="449" y="7620"/>
                    </a:lnTo>
                    <a:lnTo>
                      <a:pt x="688" y="8098"/>
                    </a:lnTo>
                    <a:lnTo>
                      <a:pt x="957" y="8517"/>
                    </a:lnTo>
                    <a:lnTo>
                      <a:pt x="1256" y="8905"/>
                    </a:lnTo>
                    <a:lnTo>
                      <a:pt x="1614" y="9293"/>
                    </a:lnTo>
                    <a:lnTo>
                      <a:pt x="1973" y="9622"/>
                    </a:lnTo>
                    <a:lnTo>
                      <a:pt x="2391" y="9921"/>
                    </a:lnTo>
                    <a:lnTo>
                      <a:pt x="2810" y="10160"/>
                    </a:lnTo>
                    <a:lnTo>
                      <a:pt x="3288" y="10399"/>
                    </a:lnTo>
                    <a:lnTo>
                      <a:pt x="3766" y="10548"/>
                    </a:lnTo>
                    <a:lnTo>
                      <a:pt x="4274" y="10698"/>
                    </a:lnTo>
                    <a:lnTo>
                      <a:pt x="4812" y="10758"/>
                    </a:lnTo>
                    <a:lnTo>
                      <a:pt x="5379" y="10787"/>
                    </a:lnTo>
                    <a:lnTo>
                      <a:pt x="5947" y="10787"/>
                    </a:lnTo>
                    <a:lnTo>
                      <a:pt x="6485" y="10698"/>
                    </a:lnTo>
                    <a:lnTo>
                      <a:pt x="7023" y="10578"/>
                    </a:lnTo>
                    <a:lnTo>
                      <a:pt x="7531" y="10399"/>
                    </a:lnTo>
                    <a:lnTo>
                      <a:pt x="8009" y="10160"/>
                    </a:lnTo>
                    <a:lnTo>
                      <a:pt x="8457" y="9921"/>
                    </a:lnTo>
                    <a:lnTo>
                      <a:pt x="8875" y="9592"/>
                    </a:lnTo>
                    <a:lnTo>
                      <a:pt x="9264" y="9264"/>
                    </a:lnTo>
                    <a:lnTo>
                      <a:pt x="9592" y="8875"/>
                    </a:lnTo>
                    <a:lnTo>
                      <a:pt x="9921" y="8457"/>
                    </a:lnTo>
                    <a:lnTo>
                      <a:pt x="10190" y="8009"/>
                    </a:lnTo>
                    <a:lnTo>
                      <a:pt x="10399" y="7530"/>
                    </a:lnTo>
                    <a:lnTo>
                      <a:pt x="10578" y="7023"/>
                    </a:lnTo>
                    <a:lnTo>
                      <a:pt x="10728" y="6485"/>
                    </a:lnTo>
                    <a:lnTo>
                      <a:pt x="10788" y="5947"/>
                    </a:lnTo>
                    <a:lnTo>
                      <a:pt x="10818" y="5379"/>
                    </a:lnTo>
                    <a:lnTo>
                      <a:pt x="10788" y="4811"/>
                    </a:lnTo>
                    <a:lnTo>
                      <a:pt x="10698" y="4244"/>
                    </a:lnTo>
                    <a:lnTo>
                      <a:pt x="10578" y="3706"/>
                    </a:lnTo>
                    <a:lnTo>
                      <a:pt x="10399" y="3228"/>
                    </a:lnTo>
                    <a:lnTo>
                      <a:pt x="10160" y="2750"/>
                    </a:lnTo>
                    <a:lnTo>
                      <a:pt x="9891" y="2301"/>
                    </a:lnTo>
                    <a:lnTo>
                      <a:pt x="9563" y="1883"/>
                    </a:lnTo>
                    <a:lnTo>
                      <a:pt x="9234" y="1495"/>
                    </a:lnTo>
                    <a:lnTo>
                      <a:pt x="8845" y="1166"/>
                    </a:lnTo>
                    <a:lnTo>
                      <a:pt x="8427" y="867"/>
                    </a:lnTo>
                    <a:lnTo>
                      <a:pt x="7979" y="598"/>
                    </a:lnTo>
                    <a:lnTo>
                      <a:pt x="7471" y="389"/>
                    </a:lnTo>
                    <a:lnTo>
                      <a:pt x="6963" y="210"/>
                    </a:lnTo>
                    <a:lnTo>
                      <a:pt x="6455" y="90"/>
                    </a:lnTo>
                    <a:lnTo>
                      <a:pt x="5887"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8738521" y="237494"/>
                <a:ext cx="135605" cy="135605"/>
              </a:xfrm>
              <a:custGeom>
                <a:avLst/>
                <a:gdLst/>
                <a:ahLst/>
                <a:cxnLst/>
                <a:rect l="l" t="t" r="r" b="b"/>
                <a:pathLst>
                  <a:path w="10758" h="10758" extrusionOk="0">
                    <a:moveTo>
                      <a:pt x="5498" y="1"/>
                    </a:moveTo>
                    <a:lnTo>
                      <a:pt x="4960" y="31"/>
                    </a:lnTo>
                    <a:lnTo>
                      <a:pt x="4422" y="91"/>
                    </a:lnTo>
                    <a:lnTo>
                      <a:pt x="3885" y="210"/>
                    </a:lnTo>
                    <a:lnTo>
                      <a:pt x="3407" y="359"/>
                    </a:lnTo>
                    <a:lnTo>
                      <a:pt x="2928" y="569"/>
                    </a:lnTo>
                    <a:lnTo>
                      <a:pt x="2480" y="808"/>
                    </a:lnTo>
                    <a:lnTo>
                      <a:pt x="2062" y="1106"/>
                    </a:lnTo>
                    <a:lnTo>
                      <a:pt x="1674" y="1435"/>
                    </a:lnTo>
                    <a:lnTo>
                      <a:pt x="1315" y="1794"/>
                    </a:lnTo>
                    <a:lnTo>
                      <a:pt x="1016" y="2182"/>
                    </a:lnTo>
                    <a:lnTo>
                      <a:pt x="747" y="2600"/>
                    </a:lnTo>
                    <a:lnTo>
                      <a:pt x="508" y="3049"/>
                    </a:lnTo>
                    <a:lnTo>
                      <a:pt x="299" y="3527"/>
                    </a:lnTo>
                    <a:lnTo>
                      <a:pt x="150" y="4035"/>
                    </a:lnTo>
                    <a:lnTo>
                      <a:pt x="60" y="4573"/>
                    </a:lnTo>
                    <a:lnTo>
                      <a:pt x="0" y="5110"/>
                    </a:lnTo>
                    <a:lnTo>
                      <a:pt x="0" y="5708"/>
                    </a:lnTo>
                    <a:lnTo>
                      <a:pt x="60" y="6246"/>
                    </a:lnTo>
                    <a:lnTo>
                      <a:pt x="180" y="6814"/>
                    </a:lnTo>
                    <a:lnTo>
                      <a:pt x="329" y="7322"/>
                    </a:lnTo>
                    <a:lnTo>
                      <a:pt x="538" y="7800"/>
                    </a:lnTo>
                    <a:lnTo>
                      <a:pt x="777" y="8278"/>
                    </a:lnTo>
                    <a:lnTo>
                      <a:pt x="1076" y="8696"/>
                    </a:lnTo>
                    <a:lnTo>
                      <a:pt x="1405" y="9085"/>
                    </a:lnTo>
                    <a:lnTo>
                      <a:pt x="1793" y="9443"/>
                    </a:lnTo>
                    <a:lnTo>
                      <a:pt x="2211" y="9772"/>
                    </a:lnTo>
                    <a:lnTo>
                      <a:pt x="2630" y="10071"/>
                    </a:lnTo>
                    <a:lnTo>
                      <a:pt x="3108" y="10310"/>
                    </a:lnTo>
                    <a:lnTo>
                      <a:pt x="3616" y="10489"/>
                    </a:lnTo>
                    <a:lnTo>
                      <a:pt x="4124" y="10638"/>
                    </a:lnTo>
                    <a:lnTo>
                      <a:pt x="4691" y="10728"/>
                    </a:lnTo>
                    <a:lnTo>
                      <a:pt x="5259" y="10758"/>
                    </a:lnTo>
                    <a:lnTo>
                      <a:pt x="5827" y="10758"/>
                    </a:lnTo>
                    <a:lnTo>
                      <a:pt x="6365" y="10698"/>
                    </a:lnTo>
                    <a:lnTo>
                      <a:pt x="6873" y="10579"/>
                    </a:lnTo>
                    <a:lnTo>
                      <a:pt x="7381" y="10429"/>
                    </a:lnTo>
                    <a:lnTo>
                      <a:pt x="7859" y="10220"/>
                    </a:lnTo>
                    <a:lnTo>
                      <a:pt x="8307" y="9951"/>
                    </a:lnTo>
                    <a:lnTo>
                      <a:pt x="8695" y="9682"/>
                    </a:lnTo>
                    <a:lnTo>
                      <a:pt x="9084" y="9353"/>
                    </a:lnTo>
                    <a:lnTo>
                      <a:pt x="9442" y="8995"/>
                    </a:lnTo>
                    <a:lnTo>
                      <a:pt x="9771" y="8606"/>
                    </a:lnTo>
                    <a:lnTo>
                      <a:pt x="10040" y="8188"/>
                    </a:lnTo>
                    <a:lnTo>
                      <a:pt x="10279" y="7710"/>
                    </a:lnTo>
                    <a:lnTo>
                      <a:pt x="10458" y="7232"/>
                    </a:lnTo>
                    <a:lnTo>
                      <a:pt x="10608" y="6724"/>
                    </a:lnTo>
                    <a:lnTo>
                      <a:pt x="10697" y="6216"/>
                    </a:lnTo>
                    <a:lnTo>
                      <a:pt x="10757" y="5648"/>
                    </a:lnTo>
                    <a:lnTo>
                      <a:pt x="10757" y="5081"/>
                    </a:lnTo>
                    <a:lnTo>
                      <a:pt x="10697" y="4513"/>
                    </a:lnTo>
                    <a:lnTo>
                      <a:pt x="10608" y="3975"/>
                    </a:lnTo>
                    <a:lnTo>
                      <a:pt x="10428" y="3467"/>
                    </a:lnTo>
                    <a:lnTo>
                      <a:pt x="10219" y="2959"/>
                    </a:lnTo>
                    <a:lnTo>
                      <a:pt x="9980" y="2511"/>
                    </a:lnTo>
                    <a:lnTo>
                      <a:pt x="9681" y="2093"/>
                    </a:lnTo>
                    <a:lnTo>
                      <a:pt x="9353" y="1674"/>
                    </a:lnTo>
                    <a:lnTo>
                      <a:pt x="8994" y="1316"/>
                    </a:lnTo>
                    <a:lnTo>
                      <a:pt x="8576" y="987"/>
                    </a:lnTo>
                    <a:lnTo>
                      <a:pt x="8128" y="718"/>
                    </a:lnTo>
                    <a:lnTo>
                      <a:pt x="7650" y="479"/>
                    </a:lnTo>
                    <a:lnTo>
                      <a:pt x="7171" y="300"/>
                    </a:lnTo>
                    <a:lnTo>
                      <a:pt x="6634" y="150"/>
                    </a:lnTo>
                    <a:lnTo>
                      <a:pt x="6096" y="61"/>
                    </a:lnTo>
                    <a:lnTo>
                      <a:pt x="549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8645862" y="42772"/>
                <a:ext cx="131458" cy="131470"/>
              </a:xfrm>
              <a:custGeom>
                <a:avLst/>
                <a:gdLst/>
                <a:ahLst/>
                <a:cxnLst/>
                <a:rect l="l" t="t" r="r" b="b"/>
                <a:pathLst>
                  <a:path w="10429" h="10430" extrusionOk="0">
                    <a:moveTo>
                      <a:pt x="5200" y="1"/>
                    </a:moveTo>
                    <a:lnTo>
                      <a:pt x="4632" y="31"/>
                    </a:lnTo>
                    <a:lnTo>
                      <a:pt x="4124" y="120"/>
                    </a:lnTo>
                    <a:lnTo>
                      <a:pt x="3616" y="270"/>
                    </a:lnTo>
                    <a:lnTo>
                      <a:pt x="3108" y="449"/>
                    </a:lnTo>
                    <a:lnTo>
                      <a:pt x="2660" y="658"/>
                    </a:lnTo>
                    <a:lnTo>
                      <a:pt x="2212" y="927"/>
                    </a:lnTo>
                    <a:lnTo>
                      <a:pt x="1823" y="1256"/>
                    </a:lnTo>
                    <a:lnTo>
                      <a:pt x="1465" y="1614"/>
                    </a:lnTo>
                    <a:lnTo>
                      <a:pt x="1106" y="1973"/>
                    </a:lnTo>
                    <a:lnTo>
                      <a:pt x="837" y="2391"/>
                    </a:lnTo>
                    <a:lnTo>
                      <a:pt x="568" y="2839"/>
                    </a:lnTo>
                    <a:lnTo>
                      <a:pt x="359" y="3318"/>
                    </a:lnTo>
                    <a:lnTo>
                      <a:pt x="180" y="3796"/>
                    </a:lnTo>
                    <a:lnTo>
                      <a:pt x="90" y="4333"/>
                    </a:lnTo>
                    <a:lnTo>
                      <a:pt x="1" y="4841"/>
                    </a:lnTo>
                    <a:lnTo>
                      <a:pt x="1" y="5409"/>
                    </a:lnTo>
                    <a:lnTo>
                      <a:pt x="31" y="5917"/>
                    </a:lnTo>
                    <a:lnTo>
                      <a:pt x="150" y="6425"/>
                    </a:lnTo>
                    <a:lnTo>
                      <a:pt x="270" y="6903"/>
                    </a:lnTo>
                    <a:lnTo>
                      <a:pt x="449" y="7381"/>
                    </a:lnTo>
                    <a:lnTo>
                      <a:pt x="688" y="7829"/>
                    </a:lnTo>
                    <a:lnTo>
                      <a:pt x="957" y="8248"/>
                    </a:lnTo>
                    <a:lnTo>
                      <a:pt x="1256" y="8636"/>
                    </a:lnTo>
                    <a:lnTo>
                      <a:pt x="1584" y="8995"/>
                    </a:lnTo>
                    <a:lnTo>
                      <a:pt x="1973" y="9323"/>
                    </a:lnTo>
                    <a:lnTo>
                      <a:pt x="2361" y="9592"/>
                    </a:lnTo>
                    <a:lnTo>
                      <a:pt x="2809" y="9861"/>
                    </a:lnTo>
                    <a:lnTo>
                      <a:pt x="3258" y="10070"/>
                    </a:lnTo>
                    <a:lnTo>
                      <a:pt x="3736" y="10220"/>
                    </a:lnTo>
                    <a:lnTo>
                      <a:pt x="4214" y="10339"/>
                    </a:lnTo>
                    <a:lnTo>
                      <a:pt x="4722" y="10429"/>
                    </a:lnTo>
                    <a:lnTo>
                      <a:pt x="5260" y="10429"/>
                    </a:lnTo>
                    <a:lnTo>
                      <a:pt x="5768" y="10399"/>
                    </a:lnTo>
                    <a:lnTo>
                      <a:pt x="6276" y="10339"/>
                    </a:lnTo>
                    <a:lnTo>
                      <a:pt x="6784" y="10190"/>
                    </a:lnTo>
                    <a:lnTo>
                      <a:pt x="7262" y="10041"/>
                    </a:lnTo>
                    <a:lnTo>
                      <a:pt x="7710" y="9831"/>
                    </a:lnTo>
                    <a:lnTo>
                      <a:pt x="8128" y="9563"/>
                    </a:lnTo>
                    <a:lnTo>
                      <a:pt x="8517" y="9264"/>
                    </a:lnTo>
                    <a:lnTo>
                      <a:pt x="8875" y="8935"/>
                    </a:lnTo>
                    <a:lnTo>
                      <a:pt x="9234" y="8576"/>
                    </a:lnTo>
                    <a:lnTo>
                      <a:pt x="9532" y="8188"/>
                    </a:lnTo>
                    <a:lnTo>
                      <a:pt x="9772" y="7770"/>
                    </a:lnTo>
                    <a:lnTo>
                      <a:pt x="10011" y="7321"/>
                    </a:lnTo>
                    <a:lnTo>
                      <a:pt x="10190" y="6843"/>
                    </a:lnTo>
                    <a:lnTo>
                      <a:pt x="10309" y="6365"/>
                    </a:lnTo>
                    <a:lnTo>
                      <a:pt x="10399" y="5857"/>
                    </a:lnTo>
                    <a:lnTo>
                      <a:pt x="10429" y="5320"/>
                    </a:lnTo>
                    <a:lnTo>
                      <a:pt x="10429" y="4782"/>
                    </a:lnTo>
                    <a:lnTo>
                      <a:pt x="10339" y="4244"/>
                    </a:lnTo>
                    <a:lnTo>
                      <a:pt x="10220" y="3736"/>
                    </a:lnTo>
                    <a:lnTo>
                      <a:pt x="10040" y="3258"/>
                    </a:lnTo>
                    <a:lnTo>
                      <a:pt x="9831" y="2780"/>
                    </a:lnTo>
                    <a:lnTo>
                      <a:pt x="9592" y="2332"/>
                    </a:lnTo>
                    <a:lnTo>
                      <a:pt x="9264" y="1943"/>
                    </a:lnTo>
                    <a:lnTo>
                      <a:pt x="8935" y="1555"/>
                    </a:lnTo>
                    <a:lnTo>
                      <a:pt x="8576" y="1226"/>
                    </a:lnTo>
                    <a:lnTo>
                      <a:pt x="8158" y="897"/>
                    </a:lnTo>
                    <a:lnTo>
                      <a:pt x="7710" y="628"/>
                    </a:lnTo>
                    <a:lnTo>
                      <a:pt x="7262" y="419"/>
                    </a:lnTo>
                    <a:lnTo>
                      <a:pt x="6784" y="240"/>
                    </a:lnTo>
                    <a:lnTo>
                      <a:pt x="6246" y="120"/>
                    </a:lnTo>
                    <a:lnTo>
                      <a:pt x="5738" y="31"/>
                    </a:lnTo>
                    <a:lnTo>
                      <a:pt x="520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8944915" y="625816"/>
                <a:ext cx="131458" cy="131836"/>
              </a:xfrm>
              <a:custGeom>
                <a:avLst/>
                <a:gdLst/>
                <a:ahLst/>
                <a:cxnLst/>
                <a:rect l="l" t="t" r="r" b="b"/>
                <a:pathLst>
                  <a:path w="10429" h="10459" extrusionOk="0">
                    <a:moveTo>
                      <a:pt x="5469" y="0"/>
                    </a:moveTo>
                    <a:lnTo>
                      <a:pt x="4931" y="30"/>
                    </a:lnTo>
                    <a:lnTo>
                      <a:pt x="4393" y="60"/>
                    </a:lnTo>
                    <a:lnTo>
                      <a:pt x="3885" y="180"/>
                    </a:lnTo>
                    <a:lnTo>
                      <a:pt x="3377" y="329"/>
                    </a:lnTo>
                    <a:lnTo>
                      <a:pt x="2899" y="538"/>
                    </a:lnTo>
                    <a:lnTo>
                      <a:pt x="2451" y="777"/>
                    </a:lnTo>
                    <a:lnTo>
                      <a:pt x="2032" y="1076"/>
                    </a:lnTo>
                    <a:lnTo>
                      <a:pt x="1644" y="1405"/>
                    </a:lnTo>
                    <a:lnTo>
                      <a:pt x="1285" y="1763"/>
                    </a:lnTo>
                    <a:lnTo>
                      <a:pt x="987" y="2152"/>
                    </a:lnTo>
                    <a:lnTo>
                      <a:pt x="688" y="2570"/>
                    </a:lnTo>
                    <a:lnTo>
                      <a:pt x="449" y="3048"/>
                    </a:lnTo>
                    <a:lnTo>
                      <a:pt x="269" y="3526"/>
                    </a:lnTo>
                    <a:lnTo>
                      <a:pt x="120" y="4034"/>
                    </a:lnTo>
                    <a:lnTo>
                      <a:pt x="30" y="4542"/>
                    </a:lnTo>
                    <a:lnTo>
                      <a:pt x="1" y="5110"/>
                    </a:lnTo>
                    <a:lnTo>
                      <a:pt x="1" y="5618"/>
                    </a:lnTo>
                    <a:lnTo>
                      <a:pt x="60" y="6126"/>
                    </a:lnTo>
                    <a:lnTo>
                      <a:pt x="180" y="6634"/>
                    </a:lnTo>
                    <a:lnTo>
                      <a:pt x="329" y="7112"/>
                    </a:lnTo>
                    <a:lnTo>
                      <a:pt x="538" y="7560"/>
                    </a:lnTo>
                    <a:lnTo>
                      <a:pt x="777" y="8008"/>
                    </a:lnTo>
                    <a:lnTo>
                      <a:pt x="1046" y="8397"/>
                    </a:lnTo>
                    <a:lnTo>
                      <a:pt x="1375" y="8785"/>
                    </a:lnTo>
                    <a:lnTo>
                      <a:pt x="1734" y="9114"/>
                    </a:lnTo>
                    <a:lnTo>
                      <a:pt x="2092" y="9443"/>
                    </a:lnTo>
                    <a:lnTo>
                      <a:pt x="2511" y="9712"/>
                    </a:lnTo>
                    <a:lnTo>
                      <a:pt x="2959" y="9951"/>
                    </a:lnTo>
                    <a:lnTo>
                      <a:pt x="3407" y="10130"/>
                    </a:lnTo>
                    <a:lnTo>
                      <a:pt x="3915" y="10279"/>
                    </a:lnTo>
                    <a:lnTo>
                      <a:pt x="4393" y="10399"/>
                    </a:lnTo>
                    <a:lnTo>
                      <a:pt x="4931" y="10459"/>
                    </a:lnTo>
                    <a:lnTo>
                      <a:pt x="5469" y="10429"/>
                    </a:lnTo>
                    <a:lnTo>
                      <a:pt x="6006" y="10399"/>
                    </a:lnTo>
                    <a:lnTo>
                      <a:pt x="6514" y="10279"/>
                    </a:lnTo>
                    <a:lnTo>
                      <a:pt x="7022" y="10130"/>
                    </a:lnTo>
                    <a:lnTo>
                      <a:pt x="7500" y="9921"/>
                    </a:lnTo>
                    <a:lnTo>
                      <a:pt x="7949" y="9682"/>
                    </a:lnTo>
                    <a:lnTo>
                      <a:pt x="8367" y="9383"/>
                    </a:lnTo>
                    <a:lnTo>
                      <a:pt x="8755" y="9054"/>
                    </a:lnTo>
                    <a:lnTo>
                      <a:pt x="9114" y="8696"/>
                    </a:lnTo>
                    <a:lnTo>
                      <a:pt x="9443" y="8307"/>
                    </a:lnTo>
                    <a:lnTo>
                      <a:pt x="9712" y="7889"/>
                    </a:lnTo>
                    <a:lnTo>
                      <a:pt x="9951" y="7411"/>
                    </a:lnTo>
                    <a:lnTo>
                      <a:pt x="10130" y="6933"/>
                    </a:lnTo>
                    <a:lnTo>
                      <a:pt x="10279" y="6425"/>
                    </a:lnTo>
                    <a:lnTo>
                      <a:pt x="10369" y="5917"/>
                    </a:lnTo>
                    <a:lnTo>
                      <a:pt x="10429" y="5349"/>
                    </a:lnTo>
                    <a:lnTo>
                      <a:pt x="10399" y="4841"/>
                    </a:lnTo>
                    <a:lnTo>
                      <a:pt x="10339" y="4333"/>
                    </a:lnTo>
                    <a:lnTo>
                      <a:pt x="10220" y="3825"/>
                    </a:lnTo>
                    <a:lnTo>
                      <a:pt x="10070" y="3347"/>
                    </a:lnTo>
                    <a:lnTo>
                      <a:pt x="9861" y="2899"/>
                    </a:lnTo>
                    <a:lnTo>
                      <a:pt x="9622" y="2451"/>
                    </a:lnTo>
                    <a:lnTo>
                      <a:pt x="9353" y="2062"/>
                    </a:lnTo>
                    <a:lnTo>
                      <a:pt x="9024" y="1674"/>
                    </a:lnTo>
                    <a:lnTo>
                      <a:pt x="8696" y="1345"/>
                    </a:lnTo>
                    <a:lnTo>
                      <a:pt x="8307" y="1016"/>
                    </a:lnTo>
                    <a:lnTo>
                      <a:pt x="7889" y="747"/>
                    </a:lnTo>
                    <a:lnTo>
                      <a:pt x="7441" y="508"/>
                    </a:lnTo>
                    <a:lnTo>
                      <a:pt x="6993" y="329"/>
                    </a:lnTo>
                    <a:lnTo>
                      <a:pt x="6514" y="180"/>
                    </a:lnTo>
                    <a:lnTo>
                      <a:pt x="6006" y="60"/>
                    </a:lnTo>
                    <a:lnTo>
                      <a:pt x="5469"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8697845" y="386271"/>
                <a:ext cx="129567" cy="129579"/>
              </a:xfrm>
              <a:custGeom>
                <a:avLst/>
                <a:gdLst/>
                <a:ahLst/>
                <a:cxnLst/>
                <a:rect l="l" t="t" r="r" b="b"/>
                <a:pathLst>
                  <a:path w="10279" h="10280" extrusionOk="0">
                    <a:moveTo>
                      <a:pt x="5289" y="1"/>
                    </a:moveTo>
                    <a:lnTo>
                      <a:pt x="4781" y="30"/>
                    </a:lnTo>
                    <a:lnTo>
                      <a:pt x="4273" y="90"/>
                    </a:lnTo>
                    <a:lnTo>
                      <a:pt x="3765" y="210"/>
                    </a:lnTo>
                    <a:lnTo>
                      <a:pt x="3317" y="359"/>
                    </a:lnTo>
                    <a:lnTo>
                      <a:pt x="2869" y="568"/>
                    </a:lnTo>
                    <a:lnTo>
                      <a:pt x="2420" y="837"/>
                    </a:lnTo>
                    <a:lnTo>
                      <a:pt x="2032" y="1106"/>
                    </a:lnTo>
                    <a:lnTo>
                      <a:pt x="1644" y="1435"/>
                    </a:lnTo>
                    <a:lnTo>
                      <a:pt x="1285" y="1793"/>
                    </a:lnTo>
                    <a:lnTo>
                      <a:pt x="986" y="2182"/>
                    </a:lnTo>
                    <a:lnTo>
                      <a:pt x="717" y="2600"/>
                    </a:lnTo>
                    <a:lnTo>
                      <a:pt x="478" y="3048"/>
                    </a:lnTo>
                    <a:lnTo>
                      <a:pt x="299" y="3526"/>
                    </a:lnTo>
                    <a:lnTo>
                      <a:pt x="150" y="4005"/>
                    </a:lnTo>
                    <a:lnTo>
                      <a:pt x="60" y="4513"/>
                    </a:lnTo>
                    <a:lnTo>
                      <a:pt x="0" y="5020"/>
                    </a:lnTo>
                    <a:lnTo>
                      <a:pt x="0" y="5528"/>
                    </a:lnTo>
                    <a:lnTo>
                      <a:pt x="90" y="6036"/>
                    </a:lnTo>
                    <a:lnTo>
                      <a:pt x="209" y="6514"/>
                    </a:lnTo>
                    <a:lnTo>
                      <a:pt x="359" y="6993"/>
                    </a:lnTo>
                    <a:lnTo>
                      <a:pt x="568" y="7441"/>
                    </a:lnTo>
                    <a:lnTo>
                      <a:pt x="807" y="7859"/>
                    </a:lnTo>
                    <a:lnTo>
                      <a:pt x="1106" y="8277"/>
                    </a:lnTo>
                    <a:lnTo>
                      <a:pt x="1434" y="8636"/>
                    </a:lnTo>
                    <a:lnTo>
                      <a:pt x="1793" y="8995"/>
                    </a:lnTo>
                    <a:lnTo>
                      <a:pt x="2181" y="9323"/>
                    </a:lnTo>
                    <a:lnTo>
                      <a:pt x="2600" y="9592"/>
                    </a:lnTo>
                    <a:lnTo>
                      <a:pt x="3048" y="9831"/>
                    </a:lnTo>
                    <a:lnTo>
                      <a:pt x="3526" y="10010"/>
                    </a:lnTo>
                    <a:lnTo>
                      <a:pt x="4004" y="10160"/>
                    </a:lnTo>
                    <a:lnTo>
                      <a:pt x="4482" y="10250"/>
                    </a:lnTo>
                    <a:lnTo>
                      <a:pt x="5020" y="10279"/>
                    </a:lnTo>
                    <a:lnTo>
                      <a:pt x="5528" y="10279"/>
                    </a:lnTo>
                    <a:lnTo>
                      <a:pt x="6006" y="10220"/>
                    </a:lnTo>
                    <a:lnTo>
                      <a:pt x="6514" y="10100"/>
                    </a:lnTo>
                    <a:lnTo>
                      <a:pt x="6962" y="9921"/>
                    </a:lnTo>
                    <a:lnTo>
                      <a:pt x="7440" y="9712"/>
                    </a:lnTo>
                    <a:lnTo>
                      <a:pt x="7859" y="9473"/>
                    </a:lnTo>
                    <a:lnTo>
                      <a:pt x="8277" y="9174"/>
                    </a:lnTo>
                    <a:lnTo>
                      <a:pt x="8636" y="8845"/>
                    </a:lnTo>
                    <a:lnTo>
                      <a:pt x="8994" y="8487"/>
                    </a:lnTo>
                    <a:lnTo>
                      <a:pt x="9293" y="8098"/>
                    </a:lnTo>
                    <a:lnTo>
                      <a:pt x="9562" y="7680"/>
                    </a:lnTo>
                    <a:lnTo>
                      <a:pt x="9801" y="7232"/>
                    </a:lnTo>
                    <a:lnTo>
                      <a:pt x="10010" y="6783"/>
                    </a:lnTo>
                    <a:lnTo>
                      <a:pt x="10130" y="6305"/>
                    </a:lnTo>
                    <a:lnTo>
                      <a:pt x="10249" y="5797"/>
                    </a:lnTo>
                    <a:lnTo>
                      <a:pt x="10279" y="5289"/>
                    </a:lnTo>
                    <a:lnTo>
                      <a:pt x="10279" y="4781"/>
                    </a:lnTo>
                    <a:lnTo>
                      <a:pt x="10189" y="4273"/>
                    </a:lnTo>
                    <a:lnTo>
                      <a:pt x="10100" y="3795"/>
                    </a:lnTo>
                    <a:lnTo>
                      <a:pt x="9920" y="3317"/>
                    </a:lnTo>
                    <a:lnTo>
                      <a:pt x="9711" y="2869"/>
                    </a:lnTo>
                    <a:lnTo>
                      <a:pt x="9472" y="2421"/>
                    </a:lnTo>
                    <a:lnTo>
                      <a:pt x="9173" y="2032"/>
                    </a:lnTo>
                    <a:lnTo>
                      <a:pt x="8845" y="1644"/>
                    </a:lnTo>
                    <a:lnTo>
                      <a:pt x="8486" y="1315"/>
                    </a:lnTo>
                    <a:lnTo>
                      <a:pt x="8098" y="987"/>
                    </a:lnTo>
                    <a:lnTo>
                      <a:pt x="7679" y="718"/>
                    </a:lnTo>
                    <a:lnTo>
                      <a:pt x="7231" y="479"/>
                    </a:lnTo>
                    <a:lnTo>
                      <a:pt x="6783" y="299"/>
                    </a:lnTo>
                    <a:lnTo>
                      <a:pt x="6275" y="150"/>
                    </a:lnTo>
                    <a:lnTo>
                      <a:pt x="5797" y="60"/>
                    </a:lnTo>
                    <a:lnTo>
                      <a:pt x="528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8794260" y="584762"/>
                <a:ext cx="126189" cy="126189"/>
              </a:xfrm>
              <a:custGeom>
                <a:avLst/>
                <a:gdLst/>
                <a:ahLst/>
                <a:cxnLst/>
                <a:rect l="l" t="t" r="r" b="b"/>
                <a:pathLst>
                  <a:path w="10011" h="10011" extrusionOk="0">
                    <a:moveTo>
                      <a:pt x="5020" y="0"/>
                    </a:moveTo>
                    <a:lnTo>
                      <a:pt x="4512" y="30"/>
                    </a:lnTo>
                    <a:lnTo>
                      <a:pt x="4004" y="120"/>
                    </a:lnTo>
                    <a:lnTo>
                      <a:pt x="3526" y="269"/>
                    </a:lnTo>
                    <a:lnTo>
                      <a:pt x="3048" y="449"/>
                    </a:lnTo>
                    <a:lnTo>
                      <a:pt x="2600" y="658"/>
                    </a:lnTo>
                    <a:lnTo>
                      <a:pt x="2182" y="927"/>
                    </a:lnTo>
                    <a:lnTo>
                      <a:pt x="1793" y="1255"/>
                    </a:lnTo>
                    <a:lnTo>
                      <a:pt x="1435" y="1584"/>
                    </a:lnTo>
                    <a:lnTo>
                      <a:pt x="1106" y="1973"/>
                    </a:lnTo>
                    <a:lnTo>
                      <a:pt x="807" y="2361"/>
                    </a:lnTo>
                    <a:lnTo>
                      <a:pt x="568" y="2809"/>
                    </a:lnTo>
                    <a:lnTo>
                      <a:pt x="359" y="3257"/>
                    </a:lnTo>
                    <a:lnTo>
                      <a:pt x="180" y="3736"/>
                    </a:lnTo>
                    <a:lnTo>
                      <a:pt x="60" y="4214"/>
                    </a:lnTo>
                    <a:lnTo>
                      <a:pt x="0" y="4722"/>
                    </a:lnTo>
                    <a:lnTo>
                      <a:pt x="0" y="5230"/>
                    </a:lnTo>
                    <a:lnTo>
                      <a:pt x="60" y="5708"/>
                    </a:lnTo>
                    <a:lnTo>
                      <a:pt x="150" y="6186"/>
                    </a:lnTo>
                    <a:lnTo>
                      <a:pt x="299" y="6664"/>
                    </a:lnTo>
                    <a:lnTo>
                      <a:pt x="479" y="7112"/>
                    </a:lnTo>
                    <a:lnTo>
                      <a:pt x="718" y="7530"/>
                    </a:lnTo>
                    <a:lnTo>
                      <a:pt x="987" y="7919"/>
                    </a:lnTo>
                    <a:lnTo>
                      <a:pt x="1285" y="8307"/>
                    </a:lnTo>
                    <a:lnTo>
                      <a:pt x="1644" y="8636"/>
                    </a:lnTo>
                    <a:lnTo>
                      <a:pt x="2002" y="8965"/>
                    </a:lnTo>
                    <a:lnTo>
                      <a:pt x="2391" y="9233"/>
                    </a:lnTo>
                    <a:lnTo>
                      <a:pt x="2809" y="9473"/>
                    </a:lnTo>
                    <a:lnTo>
                      <a:pt x="3257" y="9682"/>
                    </a:lnTo>
                    <a:lnTo>
                      <a:pt x="3706" y="9831"/>
                    </a:lnTo>
                    <a:lnTo>
                      <a:pt x="4184" y="9951"/>
                    </a:lnTo>
                    <a:lnTo>
                      <a:pt x="4662" y="10010"/>
                    </a:lnTo>
                    <a:lnTo>
                      <a:pt x="5140" y="10010"/>
                    </a:lnTo>
                    <a:lnTo>
                      <a:pt x="5648" y="9980"/>
                    </a:lnTo>
                    <a:lnTo>
                      <a:pt x="6126" y="9891"/>
                    </a:lnTo>
                    <a:lnTo>
                      <a:pt x="6574" y="9741"/>
                    </a:lnTo>
                    <a:lnTo>
                      <a:pt x="7022" y="9562"/>
                    </a:lnTo>
                    <a:lnTo>
                      <a:pt x="7471" y="9353"/>
                    </a:lnTo>
                    <a:lnTo>
                      <a:pt x="7859" y="9084"/>
                    </a:lnTo>
                    <a:lnTo>
                      <a:pt x="8247" y="8785"/>
                    </a:lnTo>
                    <a:lnTo>
                      <a:pt x="8576" y="8457"/>
                    </a:lnTo>
                    <a:lnTo>
                      <a:pt x="8905" y="8098"/>
                    </a:lnTo>
                    <a:lnTo>
                      <a:pt x="9204" y="7710"/>
                    </a:lnTo>
                    <a:lnTo>
                      <a:pt x="9443" y="7291"/>
                    </a:lnTo>
                    <a:lnTo>
                      <a:pt x="9652" y="6843"/>
                    </a:lnTo>
                    <a:lnTo>
                      <a:pt x="9801" y="6395"/>
                    </a:lnTo>
                    <a:lnTo>
                      <a:pt x="9921" y="5917"/>
                    </a:lnTo>
                    <a:lnTo>
                      <a:pt x="10010" y="5439"/>
                    </a:lnTo>
                    <a:lnTo>
                      <a:pt x="10010" y="4961"/>
                    </a:lnTo>
                    <a:lnTo>
                      <a:pt x="9980" y="4453"/>
                    </a:lnTo>
                    <a:lnTo>
                      <a:pt x="9891" y="3975"/>
                    </a:lnTo>
                    <a:lnTo>
                      <a:pt x="9771" y="3526"/>
                    </a:lnTo>
                    <a:lnTo>
                      <a:pt x="9592" y="3078"/>
                    </a:lnTo>
                    <a:lnTo>
                      <a:pt x="9383" y="2630"/>
                    </a:lnTo>
                    <a:lnTo>
                      <a:pt x="9114" y="2242"/>
                    </a:lnTo>
                    <a:lnTo>
                      <a:pt x="8815" y="1853"/>
                    </a:lnTo>
                    <a:lnTo>
                      <a:pt x="8486" y="1494"/>
                    </a:lnTo>
                    <a:lnTo>
                      <a:pt x="8128" y="1166"/>
                    </a:lnTo>
                    <a:lnTo>
                      <a:pt x="7769" y="867"/>
                    </a:lnTo>
                    <a:lnTo>
                      <a:pt x="7351" y="628"/>
                    </a:lnTo>
                    <a:lnTo>
                      <a:pt x="6903" y="419"/>
                    </a:lnTo>
                    <a:lnTo>
                      <a:pt x="6455" y="240"/>
                    </a:lnTo>
                    <a:lnTo>
                      <a:pt x="6006" y="120"/>
                    </a:lnTo>
                    <a:lnTo>
                      <a:pt x="5528" y="30"/>
                    </a:lnTo>
                    <a:lnTo>
                      <a:pt x="502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8597660" y="191171"/>
                <a:ext cx="126176" cy="126189"/>
              </a:xfrm>
              <a:custGeom>
                <a:avLst/>
                <a:gdLst/>
                <a:ahLst/>
                <a:cxnLst/>
                <a:rect l="l" t="t" r="r" b="b"/>
                <a:pathLst>
                  <a:path w="10010" h="10011" extrusionOk="0">
                    <a:moveTo>
                      <a:pt x="5110" y="1"/>
                    </a:moveTo>
                    <a:lnTo>
                      <a:pt x="4631" y="31"/>
                    </a:lnTo>
                    <a:lnTo>
                      <a:pt x="4153" y="90"/>
                    </a:lnTo>
                    <a:lnTo>
                      <a:pt x="3675" y="210"/>
                    </a:lnTo>
                    <a:lnTo>
                      <a:pt x="3227" y="359"/>
                    </a:lnTo>
                    <a:lnTo>
                      <a:pt x="2779" y="568"/>
                    </a:lnTo>
                    <a:lnTo>
                      <a:pt x="2361" y="807"/>
                    </a:lnTo>
                    <a:lnTo>
                      <a:pt x="1972" y="1076"/>
                    </a:lnTo>
                    <a:lnTo>
                      <a:pt x="1614" y="1375"/>
                    </a:lnTo>
                    <a:lnTo>
                      <a:pt x="1285" y="1734"/>
                    </a:lnTo>
                    <a:lnTo>
                      <a:pt x="986" y="2092"/>
                    </a:lnTo>
                    <a:lnTo>
                      <a:pt x="717" y="2511"/>
                    </a:lnTo>
                    <a:lnTo>
                      <a:pt x="478" y="2929"/>
                    </a:lnTo>
                    <a:lnTo>
                      <a:pt x="269" y="3377"/>
                    </a:lnTo>
                    <a:lnTo>
                      <a:pt x="149" y="3855"/>
                    </a:lnTo>
                    <a:lnTo>
                      <a:pt x="30" y="4333"/>
                    </a:lnTo>
                    <a:lnTo>
                      <a:pt x="0" y="4811"/>
                    </a:lnTo>
                    <a:lnTo>
                      <a:pt x="0" y="5319"/>
                    </a:lnTo>
                    <a:lnTo>
                      <a:pt x="60" y="5827"/>
                    </a:lnTo>
                    <a:lnTo>
                      <a:pt x="179" y="6305"/>
                    </a:lnTo>
                    <a:lnTo>
                      <a:pt x="329" y="6783"/>
                    </a:lnTo>
                    <a:lnTo>
                      <a:pt x="538" y="7232"/>
                    </a:lnTo>
                    <a:lnTo>
                      <a:pt x="807" y="7680"/>
                    </a:lnTo>
                    <a:lnTo>
                      <a:pt x="1106" y="8068"/>
                    </a:lnTo>
                    <a:lnTo>
                      <a:pt x="1434" y="8457"/>
                    </a:lnTo>
                    <a:lnTo>
                      <a:pt x="1793" y="8785"/>
                    </a:lnTo>
                    <a:lnTo>
                      <a:pt x="2181" y="9114"/>
                    </a:lnTo>
                    <a:lnTo>
                      <a:pt x="2600" y="9383"/>
                    </a:lnTo>
                    <a:lnTo>
                      <a:pt x="3048" y="9592"/>
                    </a:lnTo>
                    <a:lnTo>
                      <a:pt x="3526" y="9771"/>
                    </a:lnTo>
                    <a:lnTo>
                      <a:pt x="4004" y="9921"/>
                    </a:lnTo>
                    <a:lnTo>
                      <a:pt x="4512" y="9981"/>
                    </a:lnTo>
                    <a:lnTo>
                      <a:pt x="5020" y="10011"/>
                    </a:lnTo>
                    <a:lnTo>
                      <a:pt x="5498" y="9981"/>
                    </a:lnTo>
                    <a:lnTo>
                      <a:pt x="5976" y="9921"/>
                    </a:lnTo>
                    <a:lnTo>
                      <a:pt x="6454" y="9801"/>
                    </a:lnTo>
                    <a:lnTo>
                      <a:pt x="6902" y="9622"/>
                    </a:lnTo>
                    <a:lnTo>
                      <a:pt x="7321" y="9413"/>
                    </a:lnTo>
                    <a:lnTo>
                      <a:pt x="7739" y="9144"/>
                    </a:lnTo>
                    <a:lnTo>
                      <a:pt x="8127" y="8845"/>
                    </a:lnTo>
                    <a:lnTo>
                      <a:pt x="8486" y="8546"/>
                    </a:lnTo>
                    <a:lnTo>
                      <a:pt x="8815" y="8188"/>
                    </a:lnTo>
                    <a:lnTo>
                      <a:pt x="9114" y="7799"/>
                    </a:lnTo>
                    <a:lnTo>
                      <a:pt x="9353" y="7381"/>
                    </a:lnTo>
                    <a:lnTo>
                      <a:pt x="9592" y="6963"/>
                    </a:lnTo>
                    <a:lnTo>
                      <a:pt x="9741" y="6515"/>
                    </a:lnTo>
                    <a:lnTo>
                      <a:pt x="9890" y="6036"/>
                    </a:lnTo>
                    <a:lnTo>
                      <a:pt x="9980" y="5558"/>
                    </a:lnTo>
                    <a:lnTo>
                      <a:pt x="10010" y="5080"/>
                    </a:lnTo>
                    <a:lnTo>
                      <a:pt x="9980" y="4572"/>
                    </a:lnTo>
                    <a:lnTo>
                      <a:pt x="9920" y="4094"/>
                    </a:lnTo>
                    <a:lnTo>
                      <a:pt x="9801" y="3616"/>
                    </a:lnTo>
                    <a:lnTo>
                      <a:pt x="9621" y="3168"/>
                    </a:lnTo>
                    <a:lnTo>
                      <a:pt x="9412" y="2750"/>
                    </a:lnTo>
                    <a:lnTo>
                      <a:pt x="9173" y="2331"/>
                    </a:lnTo>
                    <a:lnTo>
                      <a:pt x="8874" y="1943"/>
                    </a:lnTo>
                    <a:lnTo>
                      <a:pt x="8576" y="1584"/>
                    </a:lnTo>
                    <a:lnTo>
                      <a:pt x="8217" y="1256"/>
                    </a:lnTo>
                    <a:lnTo>
                      <a:pt x="7829" y="957"/>
                    </a:lnTo>
                    <a:lnTo>
                      <a:pt x="7440" y="688"/>
                    </a:lnTo>
                    <a:lnTo>
                      <a:pt x="7022" y="449"/>
                    </a:lnTo>
                    <a:lnTo>
                      <a:pt x="6574" y="270"/>
                    </a:lnTo>
                    <a:lnTo>
                      <a:pt x="6096" y="150"/>
                    </a:lnTo>
                    <a:lnTo>
                      <a:pt x="5618" y="60"/>
                    </a:lnTo>
                    <a:lnTo>
                      <a:pt x="511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8558484" y="341826"/>
                <a:ext cx="116773" cy="116773"/>
              </a:xfrm>
              <a:custGeom>
                <a:avLst/>
                <a:gdLst/>
                <a:ahLst/>
                <a:cxnLst/>
                <a:rect l="l" t="t" r="r" b="b"/>
                <a:pathLst>
                  <a:path w="9264" h="9264" extrusionOk="0">
                    <a:moveTo>
                      <a:pt x="4692" y="1"/>
                    </a:moveTo>
                    <a:lnTo>
                      <a:pt x="4214" y="31"/>
                    </a:lnTo>
                    <a:lnTo>
                      <a:pt x="3765" y="90"/>
                    </a:lnTo>
                    <a:lnTo>
                      <a:pt x="3317" y="210"/>
                    </a:lnTo>
                    <a:lnTo>
                      <a:pt x="2899" y="359"/>
                    </a:lnTo>
                    <a:lnTo>
                      <a:pt x="2481" y="539"/>
                    </a:lnTo>
                    <a:lnTo>
                      <a:pt x="2122" y="748"/>
                    </a:lnTo>
                    <a:lnTo>
                      <a:pt x="1763" y="1017"/>
                    </a:lnTo>
                    <a:lnTo>
                      <a:pt x="1435" y="1315"/>
                    </a:lnTo>
                    <a:lnTo>
                      <a:pt x="1106" y="1614"/>
                    </a:lnTo>
                    <a:lnTo>
                      <a:pt x="837" y="1973"/>
                    </a:lnTo>
                    <a:lnTo>
                      <a:pt x="628" y="2331"/>
                    </a:lnTo>
                    <a:lnTo>
                      <a:pt x="419" y="2750"/>
                    </a:lnTo>
                    <a:lnTo>
                      <a:pt x="240" y="3168"/>
                    </a:lnTo>
                    <a:lnTo>
                      <a:pt x="120" y="3586"/>
                    </a:lnTo>
                    <a:lnTo>
                      <a:pt x="60" y="4035"/>
                    </a:lnTo>
                    <a:lnTo>
                      <a:pt x="1" y="4513"/>
                    </a:lnTo>
                    <a:lnTo>
                      <a:pt x="30" y="4991"/>
                    </a:lnTo>
                    <a:lnTo>
                      <a:pt x="90" y="5469"/>
                    </a:lnTo>
                    <a:lnTo>
                      <a:pt x="210" y="5947"/>
                    </a:lnTo>
                    <a:lnTo>
                      <a:pt x="359" y="6365"/>
                    </a:lnTo>
                    <a:lnTo>
                      <a:pt x="538" y="6784"/>
                    </a:lnTo>
                    <a:lnTo>
                      <a:pt x="777" y="7172"/>
                    </a:lnTo>
                    <a:lnTo>
                      <a:pt x="1046" y="7560"/>
                    </a:lnTo>
                    <a:lnTo>
                      <a:pt x="1345" y="7889"/>
                    </a:lnTo>
                    <a:lnTo>
                      <a:pt x="1704" y="8188"/>
                    </a:lnTo>
                    <a:lnTo>
                      <a:pt x="2062" y="8457"/>
                    </a:lnTo>
                    <a:lnTo>
                      <a:pt x="2451" y="8696"/>
                    </a:lnTo>
                    <a:lnTo>
                      <a:pt x="2869" y="8905"/>
                    </a:lnTo>
                    <a:lnTo>
                      <a:pt x="3317" y="9054"/>
                    </a:lnTo>
                    <a:lnTo>
                      <a:pt x="3765" y="9174"/>
                    </a:lnTo>
                    <a:lnTo>
                      <a:pt x="4243" y="9234"/>
                    </a:lnTo>
                    <a:lnTo>
                      <a:pt x="4722" y="9264"/>
                    </a:lnTo>
                    <a:lnTo>
                      <a:pt x="5200" y="9204"/>
                    </a:lnTo>
                    <a:lnTo>
                      <a:pt x="5648" y="9144"/>
                    </a:lnTo>
                    <a:lnTo>
                      <a:pt x="6096" y="9025"/>
                    </a:lnTo>
                    <a:lnTo>
                      <a:pt x="6514" y="8845"/>
                    </a:lnTo>
                    <a:lnTo>
                      <a:pt x="6903" y="8666"/>
                    </a:lnTo>
                    <a:lnTo>
                      <a:pt x="7261" y="8427"/>
                    </a:lnTo>
                    <a:lnTo>
                      <a:pt x="7620" y="8158"/>
                    </a:lnTo>
                    <a:lnTo>
                      <a:pt x="7949" y="7859"/>
                    </a:lnTo>
                    <a:lnTo>
                      <a:pt x="8247" y="7531"/>
                    </a:lnTo>
                    <a:lnTo>
                      <a:pt x="8486" y="7172"/>
                    </a:lnTo>
                    <a:lnTo>
                      <a:pt x="8726" y="6784"/>
                    </a:lnTo>
                    <a:lnTo>
                      <a:pt x="8905" y="6395"/>
                    </a:lnTo>
                    <a:lnTo>
                      <a:pt x="9054" y="5977"/>
                    </a:lnTo>
                    <a:lnTo>
                      <a:pt x="9174" y="5529"/>
                    </a:lnTo>
                    <a:lnTo>
                      <a:pt x="9233" y="5080"/>
                    </a:lnTo>
                    <a:lnTo>
                      <a:pt x="9263" y="4602"/>
                    </a:lnTo>
                    <a:lnTo>
                      <a:pt x="9233" y="4124"/>
                    </a:lnTo>
                    <a:lnTo>
                      <a:pt x="9144" y="3676"/>
                    </a:lnTo>
                    <a:lnTo>
                      <a:pt x="9054" y="3258"/>
                    </a:lnTo>
                    <a:lnTo>
                      <a:pt x="8875" y="2809"/>
                    </a:lnTo>
                    <a:lnTo>
                      <a:pt x="8696" y="2421"/>
                    </a:lnTo>
                    <a:lnTo>
                      <a:pt x="8457" y="2033"/>
                    </a:lnTo>
                    <a:lnTo>
                      <a:pt x="8218" y="1704"/>
                    </a:lnTo>
                    <a:lnTo>
                      <a:pt x="7919" y="1375"/>
                    </a:lnTo>
                    <a:lnTo>
                      <a:pt x="7590" y="1076"/>
                    </a:lnTo>
                    <a:lnTo>
                      <a:pt x="7232" y="808"/>
                    </a:lnTo>
                    <a:lnTo>
                      <a:pt x="6843" y="568"/>
                    </a:lnTo>
                    <a:lnTo>
                      <a:pt x="6455" y="389"/>
                    </a:lnTo>
                    <a:lnTo>
                      <a:pt x="6036" y="210"/>
                    </a:lnTo>
                    <a:lnTo>
                      <a:pt x="5588" y="120"/>
                    </a:lnTo>
                    <a:lnTo>
                      <a:pt x="5140" y="31"/>
                    </a:lnTo>
                    <a:lnTo>
                      <a:pt x="469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8507257" y="-917"/>
                <a:ext cx="117151" cy="117151"/>
              </a:xfrm>
              <a:custGeom>
                <a:avLst/>
                <a:gdLst/>
                <a:ahLst/>
                <a:cxnLst/>
                <a:rect l="l" t="t" r="r" b="b"/>
                <a:pathLst>
                  <a:path w="9294" h="9294" extrusionOk="0">
                    <a:moveTo>
                      <a:pt x="4244" y="1"/>
                    </a:moveTo>
                    <a:lnTo>
                      <a:pt x="3766" y="60"/>
                    </a:lnTo>
                    <a:lnTo>
                      <a:pt x="3318" y="180"/>
                    </a:lnTo>
                    <a:lnTo>
                      <a:pt x="2869" y="329"/>
                    </a:lnTo>
                    <a:lnTo>
                      <a:pt x="2451" y="539"/>
                    </a:lnTo>
                    <a:lnTo>
                      <a:pt x="2063" y="748"/>
                    </a:lnTo>
                    <a:lnTo>
                      <a:pt x="1704" y="1017"/>
                    </a:lnTo>
                    <a:lnTo>
                      <a:pt x="1375" y="1315"/>
                    </a:lnTo>
                    <a:lnTo>
                      <a:pt x="1047" y="1674"/>
                    </a:lnTo>
                    <a:lnTo>
                      <a:pt x="778" y="2033"/>
                    </a:lnTo>
                    <a:lnTo>
                      <a:pt x="569" y="2421"/>
                    </a:lnTo>
                    <a:lnTo>
                      <a:pt x="359" y="2839"/>
                    </a:lnTo>
                    <a:lnTo>
                      <a:pt x="210" y="3258"/>
                    </a:lnTo>
                    <a:lnTo>
                      <a:pt x="90" y="3736"/>
                    </a:lnTo>
                    <a:lnTo>
                      <a:pt x="31" y="4214"/>
                    </a:lnTo>
                    <a:lnTo>
                      <a:pt x="1" y="4692"/>
                    </a:lnTo>
                    <a:lnTo>
                      <a:pt x="31" y="5170"/>
                    </a:lnTo>
                    <a:lnTo>
                      <a:pt x="120" y="5648"/>
                    </a:lnTo>
                    <a:lnTo>
                      <a:pt x="240" y="6126"/>
                    </a:lnTo>
                    <a:lnTo>
                      <a:pt x="389" y="6545"/>
                    </a:lnTo>
                    <a:lnTo>
                      <a:pt x="598" y="6963"/>
                    </a:lnTo>
                    <a:lnTo>
                      <a:pt x="837" y="7351"/>
                    </a:lnTo>
                    <a:lnTo>
                      <a:pt x="1136" y="7710"/>
                    </a:lnTo>
                    <a:lnTo>
                      <a:pt x="1435" y="8039"/>
                    </a:lnTo>
                    <a:lnTo>
                      <a:pt x="1794" y="8307"/>
                    </a:lnTo>
                    <a:lnTo>
                      <a:pt x="2152" y="8576"/>
                    </a:lnTo>
                    <a:lnTo>
                      <a:pt x="2541" y="8815"/>
                    </a:lnTo>
                    <a:lnTo>
                      <a:pt x="2959" y="8995"/>
                    </a:lnTo>
                    <a:lnTo>
                      <a:pt x="3407" y="9114"/>
                    </a:lnTo>
                    <a:lnTo>
                      <a:pt x="3885" y="9234"/>
                    </a:lnTo>
                    <a:lnTo>
                      <a:pt x="4363" y="9293"/>
                    </a:lnTo>
                    <a:lnTo>
                      <a:pt x="4841" y="9293"/>
                    </a:lnTo>
                    <a:lnTo>
                      <a:pt x="5319" y="9234"/>
                    </a:lnTo>
                    <a:lnTo>
                      <a:pt x="5768" y="9174"/>
                    </a:lnTo>
                    <a:lnTo>
                      <a:pt x="6186" y="9025"/>
                    </a:lnTo>
                    <a:lnTo>
                      <a:pt x="6604" y="8875"/>
                    </a:lnTo>
                    <a:lnTo>
                      <a:pt x="6993" y="8666"/>
                    </a:lnTo>
                    <a:lnTo>
                      <a:pt x="7381" y="8427"/>
                    </a:lnTo>
                    <a:lnTo>
                      <a:pt x="7710" y="8158"/>
                    </a:lnTo>
                    <a:lnTo>
                      <a:pt x="8039" y="7859"/>
                    </a:lnTo>
                    <a:lnTo>
                      <a:pt x="8307" y="7531"/>
                    </a:lnTo>
                    <a:lnTo>
                      <a:pt x="8576" y="7172"/>
                    </a:lnTo>
                    <a:lnTo>
                      <a:pt x="8786" y="6784"/>
                    </a:lnTo>
                    <a:lnTo>
                      <a:pt x="8965" y="6395"/>
                    </a:lnTo>
                    <a:lnTo>
                      <a:pt x="9114" y="5947"/>
                    </a:lnTo>
                    <a:lnTo>
                      <a:pt x="9204" y="5529"/>
                    </a:lnTo>
                    <a:lnTo>
                      <a:pt x="9264" y="5050"/>
                    </a:lnTo>
                    <a:lnTo>
                      <a:pt x="9294" y="4602"/>
                    </a:lnTo>
                    <a:lnTo>
                      <a:pt x="9264" y="4124"/>
                    </a:lnTo>
                    <a:lnTo>
                      <a:pt x="9204" y="3676"/>
                    </a:lnTo>
                    <a:lnTo>
                      <a:pt x="9084" y="3228"/>
                    </a:lnTo>
                    <a:lnTo>
                      <a:pt x="8935" y="2809"/>
                    </a:lnTo>
                    <a:lnTo>
                      <a:pt x="8726" y="2391"/>
                    </a:lnTo>
                    <a:lnTo>
                      <a:pt x="8517" y="2033"/>
                    </a:lnTo>
                    <a:lnTo>
                      <a:pt x="8248" y="1674"/>
                    </a:lnTo>
                    <a:lnTo>
                      <a:pt x="7949" y="1345"/>
                    </a:lnTo>
                    <a:lnTo>
                      <a:pt x="7650" y="1076"/>
                    </a:lnTo>
                    <a:lnTo>
                      <a:pt x="7292" y="808"/>
                    </a:lnTo>
                    <a:lnTo>
                      <a:pt x="6933" y="568"/>
                    </a:lnTo>
                    <a:lnTo>
                      <a:pt x="6515" y="389"/>
                    </a:lnTo>
                    <a:lnTo>
                      <a:pt x="6096" y="210"/>
                    </a:lnTo>
                    <a:lnTo>
                      <a:pt x="5678" y="90"/>
                    </a:lnTo>
                    <a:lnTo>
                      <a:pt x="5200" y="31"/>
                    </a:lnTo>
                    <a:lnTo>
                      <a:pt x="475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8901226" y="779106"/>
                <a:ext cx="116773" cy="116773"/>
              </a:xfrm>
              <a:custGeom>
                <a:avLst/>
                <a:gdLst/>
                <a:ahLst/>
                <a:cxnLst/>
                <a:rect l="l" t="t" r="r" b="b"/>
                <a:pathLst>
                  <a:path w="9264" h="9264" extrusionOk="0">
                    <a:moveTo>
                      <a:pt x="4602" y="1"/>
                    </a:moveTo>
                    <a:lnTo>
                      <a:pt x="4154" y="31"/>
                    </a:lnTo>
                    <a:lnTo>
                      <a:pt x="3706" y="90"/>
                    </a:lnTo>
                    <a:lnTo>
                      <a:pt x="3257" y="210"/>
                    </a:lnTo>
                    <a:lnTo>
                      <a:pt x="2839" y="359"/>
                    </a:lnTo>
                    <a:lnTo>
                      <a:pt x="2451" y="539"/>
                    </a:lnTo>
                    <a:lnTo>
                      <a:pt x="2062" y="748"/>
                    </a:lnTo>
                    <a:lnTo>
                      <a:pt x="1704" y="1017"/>
                    </a:lnTo>
                    <a:lnTo>
                      <a:pt x="1375" y="1315"/>
                    </a:lnTo>
                    <a:lnTo>
                      <a:pt x="1076" y="1614"/>
                    </a:lnTo>
                    <a:lnTo>
                      <a:pt x="807" y="1973"/>
                    </a:lnTo>
                    <a:lnTo>
                      <a:pt x="598" y="2331"/>
                    </a:lnTo>
                    <a:lnTo>
                      <a:pt x="389" y="2720"/>
                    </a:lnTo>
                    <a:lnTo>
                      <a:pt x="240" y="3138"/>
                    </a:lnTo>
                    <a:lnTo>
                      <a:pt x="90" y="3586"/>
                    </a:lnTo>
                    <a:lnTo>
                      <a:pt x="30" y="4035"/>
                    </a:lnTo>
                    <a:lnTo>
                      <a:pt x="0" y="4483"/>
                    </a:lnTo>
                    <a:lnTo>
                      <a:pt x="0" y="4991"/>
                    </a:lnTo>
                    <a:lnTo>
                      <a:pt x="60" y="5469"/>
                    </a:lnTo>
                    <a:lnTo>
                      <a:pt x="150" y="5917"/>
                    </a:lnTo>
                    <a:lnTo>
                      <a:pt x="299" y="6365"/>
                    </a:lnTo>
                    <a:lnTo>
                      <a:pt x="508" y="6783"/>
                    </a:lnTo>
                    <a:lnTo>
                      <a:pt x="718" y="7172"/>
                    </a:lnTo>
                    <a:lnTo>
                      <a:pt x="987" y="7530"/>
                    </a:lnTo>
                    <a:lnTo>
                      <a:pt x="1285" y="7859"/>
                    </a:lnTo>
                    <a:lnTo>
                      <a:pt x="1614" y="8188"/>
                    </a:lnTo>
                    <a:lnTo>
                      <a:pt x="1973" y="8457"/>
                    </a:lnTo>
                    <a:lnTo>
                      <a:pt x="2361" y="8696"/>
                    </a:lnTo>
                    <a:lnTo>
                      <a:pt x="2779" y="8905"/>
                    </a:lnTo>
                    <a:lnTo>
                      <a:pt x="3228" y="9054"/>
                    </a:lnTo>
                    <a:lnTo>
                      <a:pt x="3676" y="9174"/>
                    </a:lnTo>
                    <a:lnTo>
                      <a:pt x="4154" y="9234"/>
                    </a:lnTo>
                    <a:lnTo>
                      <a:pt x="4632" y="9264"/>
                    </a:lnTo>
                    <a:lnTo>
                      <a:pt x="5080" y="9234"/>
                    </a:lnTo>
                    <a:lnTo>
                      <a:pt x="5558" y="9174"/>
                    </a:lnTo>
                    <a:lnTo>
                      <a:pt x="5977" y="9054"/>
                    </a:lnTo>
                    <a:lnTo>
                      <a:pt x="6395" y="8905"/>
                    </a:lnTo>
                    <a:lnTo>
                      <a:pt x="6813" y="8726"/>
                    </a:lnTo>
                    <a:lnTo>
                      <a:pt x="7172" y="8517"/>
                    </a:lnTo>
                    <a:lnTo>
                      <a:pt x="7530" y="8248"/>
                    </a:lnTo>
                    <a:lnTo>
                      <a:pt x="7859" y="7949"/>
                    </a:lnTo>
                    <a:lnTo>
                      <a:pt x="8158" y="7650"/>
                    </a:lnTo>
                    <a:lnTo>
                      <a:pt x="8427" y="7291"/>
                    </a:lnTo>
                    <a:lnTo>
                      <a:pt x="8666" y="6933"/>
                    </a:lnTo>
                    <a:lnTo>
                      <a:pt x="8845" y="6544"/>
                    </a:lnTo>
                    <a:lnTo>
                      <a:pt x="9024" y="6126"/>
                    </a:lnTo>
                    <a:lnTo>
                      <a:pt x="9144" y="5678"/>
                    </a:lnTo>
                    <a:lnTo>
                      <a:pt x="9204" y="5230"/>
                    </a:lnTo>
                    <a:lnTo>
                      <a:pt x="9263" y="4782"/>
                    </a:lnTo>
                    <a:lnTo>
                      <a:pt x="9233" y="4274"/>
                    </a:lnTo>
                    <a:lnTo>
                      <a:pt x="9174" y="3795"/>
                    </a:lnTo>
                    <a:lnTo>
                      <a:pt x="9084" y="3347"/>
                    </a:lnTo>
                    <a:lnTo>
                      <a:pt x="8935" y="2899"/>
                    </a:lnTo>
                    <a:lnTo>
                      <a:pt x="8755" y="2481"/>
                    </a:lnTo>
                    <a:lnTo>
                      <a:pt x="8516" y="2092"/>
                    </a:lnTo>
                    <a:lnTo>
                      <a:pt x="8247" y="1734"/>
                    </a:lnTo>
                    <a:lnTo>
                      <a:pt x="7949" y="1405"/>
                    </a:lnTo>
                    <a:lnTo>
                      <a:pt x="7620" y="1076"/>
                    </a:lnTo>
                    <a:lnTo>
                      <a:pt x="7261" y="807"/>
                    </a:lnTo>
                    <a:lnTo>
                      <a:pt x="6873" y="568"/>
                    </a:lnTo>
                    <a:lnTo>
                      <a:pt x="6455" y="389"/>
                    </a:lnTo>
                    <a:lnTo>
                      <a:pt x="6036" y="210"/>
                    </a:lnTo>
                    <a:lnTo>
                      <a:pt x="5588" y="90"/>
                    </a:lnTo>
                    <a:lnTo>
                      <a:pt x="5110" y="31"/>
                    </a:lnTo>
                    <a:lnTo>
                      <a:pt x="460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8653399" y="538817"/>
                <a:ext cx="116395" cy="116395"/>
              </a:xfrm>
              <a:custGeom>
                <a:avLst/>
                <a:gdLst/>
                <a:ahLst/>
                <a:cxnLst/>
                <a:rect l="l" t="t" r="r" b="b"/>
                <a:pathLst>
                  <a:path w="9234" h="9234" extrusionOk="0">
                    <a:moveTo>
                      <a:pt x="4572" y="0"/>
                    </a:moveTo>
                    <a:lnTo>
                      <a:pt x="4124" y="30"/>
                    </a:lnTo>
                    <a:lnTo>
                      <a:pt x="3676" y="90"/>
                    </a:lnTo>
                    <a:lnTo>
                      <a:pt x="3227" y="209"/>
                    </a:lnTo>
                    <a:lnTo>
                      <a:pt x="2809" y="389"/>
                    </a:lnTo>
                    <a:lnTo>
                      <a:pt x="2421" y="568"/>
                    </a:lnTo>
                    <a:lnTo>
                      <a:pt x="2032" y="807"/>
                    </a:lnTo>
                    <a:lnTo>
                      <a:pt x="1703" y="1076"/>
                    </a:lnTo>
                    <a:lnTo>
                      <a:pt x="1375" y="1375"/>
                    </a:lnTo>
                    <a:lnTo>
                      <a:pt x="1076" y="1703"/>
                    </a:lnTo>
                    <a:lnTo>
                      <a:pt x="807" y="2032"/>
                    </a:lnTo>
                    <a:lnTo>
                      <a:pt x="568" y="2420"/>
                    </a:lnTo>
                    <a:lnTo>
                      <a:pt x="389" y="2809"/>
                    </a:lnTo>
                    <a:lnTo>
                      <a:pt x="209" y="3227"/>
                    </a:lnTo>
                    <a:lnTo>
                      <a:pt x="120" y="3675"/>
                    </a:lnTo>
                    <a:lnTo>
                      <a:pt x="30" y="4124"/>
                    </a:lnTo>
                    <a:lnTo>
                      <a:pt x="0" y="4572"/>
                    </a:lnTo>
                    <a:lnTo>
                      <a:pt x="30" y="5050"/>
                    </a:lnTo>
                    <a:lnTo>
                      <a:pt x="90" y="5528"/>
                    </a:lnTo>
                    <a:lnTo>
                      <a:pt x="209" y="5976"/>
                    </a:lnTo>
                    <a:lnTo>
                      <a:pt x="389" y="6424"/>
                    </a:lnTo>
                    <a:lnTo>
                      <a:pt x="598" y="6843"/>
                    </a:lnTo>
                    <a:lnTo>
                      <a:pt x="837" y="7231"/>
                    </a:lnTo>
                    <a:lnTo>
                      <a:pt x="1106" y="7590"/>
                    </a:lnTo>
                    <a:lnTo>
                      <a:pt x="1435" y="7918"/>
                    </a:lnTo>
                    <a:lnTo>
                      <a:pt x="1763" y="8217"/>
                    </a:lnTo>
                    <a:lnTo>
                      <a:pt x="2152" y="8486"/>
                    </a:lnTo>
                    <a:lnTo>
                      <a:pt x="2540" y="8725"/>
                    </a:lnTo>
                    <a:lnTo>
                      <a:pt x="2958" y="8904"/>
                    </a:lnTo>
                    <a:lnTo>
                      <a:pt x="3407" y="9054"/>
                    </a:lnTo>
                    <a:lnTo>
                      <a:pt x="3855" y="9173"/>
                    </a:lnTo>
                    <a:lnTo>
                      <a:pt x="4333" y="9233"/>
                    </a:lnTo>
                    <a:lnTo>
                      <a:pt x="4811" y="9233"/>
                    </a:lnTo>
                    <a:lnTo>
                      <a:pt x="5259" y="9173"/>
                    </a:lnTo>
                    <a:lnTo>
                      <a:pt x="5707" y="9084"/>
                    </a:lnTo>
                    <a:lnTo>
                      <a:pt x="6156" y="8964"/>
                    </a:lnTo>
                    <a:lnTo>
                      <a:pt x="6544" y="8785"/>
                    </a:lnTo>
                    <a:lnTo>
                      <a:pt x="6933" y="8576"/>
                    </a:lnTo>
                    <a:lnTo>
                      <a:pt x="7321" y="8337"/>
                    </a:lnTo>
                    <a:lnTo>
                      <a:pt x="7650" y="8068"/>
                    </a:lnTo>
                    <a:lnTo>
                      <a:pt x="7978" y="7769"/>
                    </a:lnTo>
                    <a:lnTo>
                      <a:pt x="8277" y="7440"/>
                    </a:lnTo>
                    <a:lnTo>
                      <a:pt x="8516" y="7052"/>
                    </a:lnTo>
                    <a:lnTo>
                      <a:pt x="8725" y="6693"/>
                    </a:lnTo>
                    <a:lnTo>
                      <a:pt x="8905" y="6275"/>
                    </a:lnTo>
                    <a:lnTo>
                      <a:pt x="9054" y="5857"/>
                    </a:lnTo>
                    <a:lnTo>
                      <a:pt x="9174" y="5408"/>
                    </a:lnTo>
                    <a:lnTo>
                      <a:pt x="9233" y="4960"/>
                    </a:lnTo>
                    <a:lnTo>
                      <a:pt x="9233" y="4512"/>
                    </a:lnTo>
                    <a:lnTo>
                      <a:pt x="9203" y="4034"/>
                    </a:lnTo>
                    <a:lnTo>
                      <a:pt x="9114" y="3586"/>
                    </a:lnTo>
                    <a:lnTo>
                      <a:pt x="8994" y="3167"/>
                    </a:lnTo>
                    <a:lnTo>
                      <a:pt x="8845" y="2749"/>
                    </a:lnTo>
                    <a:lnTo>
                      <a:pt x="8636" y="2361"/>
                    </a:lnTo>
                    <a:lnTo>
                      <a:pt x="8397" y="1972"/>
                    </a:lnTo>
                    <a:lnTo>
                      <a:pt x="8128" y="1644"/>
                    </a:lnTo>
                    <a:lnTo>
                      <a:pt x="7829" y="1315"/>
                    </a:lnTo>
                    <a:lnTo>
                      <a:pt x="7500" y="1016"/>
                    </a:lnTo>
                    <a:lnTo>
                      <a:pt x="7142" y="747"/>
                    </a:lnTo>
                    <a:lnTo>
                      <a:pt x="6753" y="538"/>
                    </a:lnTo>
                    <a:lnTo>
                      <a:pt x="6365" y="359"/>
                    </a:lnTo>
                    <a:lnTo>
                      <a:pt x="5917" y="179"/>
                    </a:lnTo>
                    <a:lnTo>
                      <a:pt x="5498" y="90"/>
                    </a:lnTo>
                    <a:lnTo>
                      <a:pt x="5050" y="30"/>
                    </a:lnTo>
                    <a:lnTo>
                      <a:pt x="457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8459434" y="147860"/>
                <a:ext cx="110735" cy="110748"/>
              </a:xfrm>
              <a:custGeom>
                <a:avLst/>
                <a:gdLst/>
                <a:ahLst/>
                <a:cxnLst/>
                <a:rect l="l" t="t" r="r" b="b"/>
                <a:pathLst>
                  <a:path w="8785" h="8786" extrusionOk="0">
                    <a:moveTo>
                      <a:pt x="4512" y="0"/>
                    </a:moveTo>
                    <a:lnTo>
                      <a:pt x="4064" y="30"/>
                    </a:lnTo>
                    <a:lnTo>
                      <a:pt x="3645" y="90"/>
                    </a:lnTo>
                    <a:lnTo>
                      <a:pt x="3197" y="180"/>
                    </a:lnTo>
                    <a:lnTo>
                      <a:pt x="2809" y="329"/>
                    </a:lnTo>
                    <a:lnTo>
                      <a:pt x="2420" y="508"/>
                    </a:lnTo>
                    <a:lnTo>
                      <a:pt x="2032" y="718"/>
                    </a:lnTo>
                    <a:lnTo>
                      <a:pt x="1703" y="986"/>
                    </a:lnTo>
                    <a:lnTo>
                      <a:pt x="1375" y="1255"/>
                    </a:lnTo>
                    <a:lnTo>
                      <a:pt x="1076" y="1584"/>
                    </a:lnTo>
                    <a:lnTo>
                      <a:pt x="807" y="1913"/>
                    </a:lnTo>
                    <a:lnTo>
                      <a:pt x="568" y="2271"/>
                    </a:lnTo>
                    <a:lnTo>
                      <a:pt x="388" y="2660"/>
                    </a:lnTo>
                    <a:lnTo>
                      <a:pt x="239" y="3078"/>
                    </a:lnTo>
                    <a:lnTo>
                      <a:pt x="120" y="3496"/>
                    </a:lnTo>
                    <a:lnTo>
                      <a:pt x="30" y="3915"/>
                    </a:lnTo>
                    <a:lnTo>
                      <a:pt x="0" y="4363"/>
                    </a:lnTo>
                    <a:lnTo>
                      <a:pt x="30" y="4811"/>
                    </a:lnTo>
                    <a:lnTo>
                      <a:pt x="90" y="5229"/>
                    </a:lnTo>
                    <a:lnTo>
                      <a:pt x="209" y="5648"/>
                    </a:lnTo>
                    <a:lnTo>
                      <a:pt x="359" y="6066"/>
                    </a:lnTo>
                    <a:lnTo>
                      <a:pt x="538" y="6455"/>
                    </a:lnTo>
                    <a:lnTo>
                      <a:pt x="747" y="6813"/>
                    </a:lnTo>
                    <a:lnTo>
                      <a:pt x="1016" y="7172"/>
                    </a:lnTo>
                    <a:lnTo>
                      <a:pt x="1315" y="7470"/>
                    </a:lnTo>
                    <a:lnTo>
                      <a:pt x="1614" y="7769"/>
                    </a:lnTo>
                    <a:lnTo>
                      <a:pt x="1972" y="8038"/>
                    </a:lnTo>
                    <a:lnTo>
                      <a:pt x="2331" y="8247"/>
                    </a:lnTo>
                    <a:lnTo>
                      <a:pt x="2719" y="8457"/>
                    </a:lnTo>
                    <a:lnTo>
                      <a:pt x="3137" y="8606"/>
                    </a:lnTo>
                    <a:lnTo>
                      <a:pt x="3556" y="8696"/>
                    </a:lnTo>
                    <a:lnTo>
                      <a:pt x="3974" y="8785"/>
                    </a:lnTo>
                    <a:lnTo>
                      <a:pt x="4422" y="8785"/>
                    </a:lnTo>
                    <a:lnTo>
                      <a:pt x="4870" y="8755"/>
                    </a:lnTo>
                    <a:lnTo>
                      <a:pt x="5319" y="8696"/>
                    </a:lnTo>
                    <a:lnTo>
                      <a:pt x="5737" y="8576"/>
                    </a:lnTo>
                    <a:lnTo>
                      <a:pt x="6125" y="8427"/>
                    </a:lnTo>
                    <a:lnTo>
                      <a:pt x="6514" y="8217"/>
                    </a:lnTo>
                    <a:lnTo>
                      <a:pt x="6872" y="8008"/>
                    </a:lnTo>
                    <a:lnTo>
                      <a:pt x="7201" y="7739"/>
                    </a:lnTo>
                    <a:lnTo>
                      <a:pt x="7530" y="7441"/>
                    </a:lnTo>
                    <a:lnTo>
                      <a:pt x="7799" y="7112"/>
                    </a:lnTo>
                    <a:lnTo>
                      <a:pt x="8068" y="6783"/>
                    </a:lnTo>
                    <a:lnTo>
                      <a:pt x="8277" y="6395"/>
                    </a:lnTo>
                    <a:lnTo>
                      <a:pt x="8456" y="6006"/>
                    </a:lnTo>
                    <a:lnTo>
                      <a:pt x="8606" y="5588"/>
                    </a:lnTo>
                    <a:lnTo>
                      <a:pt x="8725" y="5170"/>
                    </a:lnTo>
                    <a:lnTo>
                      <a:pt x="8785" y="4751"/>
                    </a:lnTo>
                    <a:lnTo>
                      <a:pt x="8785" y="4303"/>
                    </a:lnTo>
                    <a:lnTo>
                      <a:pt x="8755" y="3885"/>
                    </a:lnTo>
                    <a:lnTo>
                      <a:pt x="8665" y="3467"/>
                    </a:lnTo>
                    <a:lnTo>
                      <a:pt x="8576" y="3048"/>
                    </a:lnTo>
                    <a:lnTo>
                      <a:pt x="8426" y="2690"/>
                    </a:lnTo>
                    <a:lnTo>
                      <a:pt x="8217" y="2301"/>
                    </a:lnTo>
                    <a:lnTo>
                      <a:pt x="8008" y="1973"/>
                    </a:lnTo>
                    <a:lnTo>
                      <a:pt x="7769" y="1644"/>
                    </a:lnTo>
                    <a:lnTo>
                      <a:pt x="7470" y="1315"/>
                    </a:lnTo>
                    <a:lnTo>
                      <a:pt x="7171" y="1046"/>
                    </a:lnTo>
                    <a:lnTo>
                      <a:pt x="6843" y="807"/>
                    </a:lnTo>
                    <a:lnTo>
                      <a:pt x="6514" y="568"/>
                    </a:lnTo>
                    <a:lnTo>
                      <a:pt x="6125" y="389"/>
                    </a:lnTo>
                    <a:lnTo>
                      <a:pt x="5737" y="239"/>
                    </a:lnTo>
                    <a:lnTo>
                      <a:pt x="5349" y="120"/>
                    </a:lnTo>
                    <a:lnTo>
                      <a:pt x="4930" y="60"/>
                    </a:lnTo>
                    <a:lnTo>
                      <a:pt x="451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8758853" y="738808"/>
                <a:ext cx="109613" cy="109991"/>
              </a:xfrm>
              <a:custGeom>
                <a:avLst/>
                <a:gdLst/>
                <a:ahLst/>
                <a:cxnLst/>
                <a:rect l="l" t="t" r="r" b="b"/>
                <a:pathLst>
                  <a:path w="8696" h="8726" extrusionOk="0">
                    <a:moveTo>
                      <a:pt x="4393" y="0"/>
                    </a:moveTo>
                    <a:lnTo>
                      <a:pt x="3945" y="30"/>
                    </a:lnTo>
                    <a:lnTo>
                      <a:pt x="3527" y="90"/>
                    </a:lnTo>
                    <a:lnTo>
                      <a:pt x="3138" y="180"/>
                    </a:lnTo>
                    <a:lnTo>
                      <a:pt x="2750" y="329"/>
                    </a:lnTo>
                    <a:lnTo>
                      <a:pt x="2361" y="479"/>
                    </a:lnTo>
                    <a:lnTo>
                      <a:pt x="2033" y="688"/>
                    </a:lnTo>
                    <a:lnTo>
                      <a:pt x="1704" y="927"/>
                    </a:lnTo>
                    <a:lnTo>
                      <a:pt x="1375" y="1196"/>
                    </a:lnTo>
                    <a:lnTo>
                      <a:pt x="1106" y="1495"/>
                    </a:lnTo>
                    <a:lnTo>
                      <a:pt x="837" y="1793"/>
                    </a:lnTo>
                    <a:lnTo>
                      <a:pt x="628" y="2152"/>
                    </a:lnTo>
                    <a:lnTo>
                      <a:pt x="419" y="2510"/>
                    </a:lnTo>
                    <a:lnTo>
                      <a:pt x="270" y="2869"/>
                    </a:lnTo>
                    <a:lnTo>
                      <a:pt x="120" y="3287"/>
                    </a:lnTo>
                    <a:lnTo>
                      <a:pt x="31" y="3706"/>
                    </a:lnTo>
                    <a:lnTo>
                      <a:pt x="1" y="4124"/>
                    </a:lnTo>
                    <a:lnTo>
                      <a:pt x="1" y="4572"/>
                    </a:lnTo>
                    <a:lnTo>
                      <a:pt x="31" y="4990"/>
                    </a:lnTo>
                    <a:lnTo>
                      <a:pt x="120" y="5409"/>
                    </a:lnTo>
                    <a:lnTo>
                      <a:pt x="240" y="5827"/>
                    </a:lnTo>
                    <a:lnTo>
                      <a:pt x="419" y="6216"/>
                    </a:lnTo>
                    <a:lnTo>
                      <a:pt x="628" y="6604"/>
                    </a:lnTo>
                    <a:lnTo>
                      <a:pt x="867" y="6963"/>
                    </a:lnTo>
                    <a:lnTo>
                      <a:pt x="1136" y="7261"/>
                    </a:lnTo>
                    <a:lnTo>
                      <a:pt x="1435" y="7590"/>
                    </a:lnTo>
                    <a:lnTo>
                      <a:pt x="1764" y="7859"/>
                    </a:lnTo>
                    <a:lnTo>
                      <a:pt x="2122" y="8098"/>
                    </a:lnTo>
                    <a:lnTo>
                      <a:pt x="2481" y="8307"/>
                    </a:lnTo>
                    <a:lnTo>
                      <a:pt x="2899" y="8457"/>
                    </a:lnTo>
                    <a:lnTo>
                      <a:pt x="3288" y="8576"/>
                    </a:lnTo>
                    <a:lnTo>
                      <a:pt x="3736" y="8666"/>
                    </a:lnTo>
                    <a:lnTo>
                      <a:pt x="4184" y="8726"/>
                    </a:lnTo>
                    <a:lnTo>
                      <a:pt x="4632" y="8726"/>
                    </a:lnTo>
                    <a:lnTo>
                      <a:pt x="5051" y="8666"/>
                    </a:lnTo>
                    <a:lnTo>
                      <a:pt x="5469" y="8576"/>
                    </a:lnTo>
                    <a:lnTo>
                      <a:pt x="5887" y="8427"/>
                    </a:lnTo>
                    <a:lnTo>
                      <a:pt x="6276" y="8247"/>
                    </a:lnTo>
                    <a:lnTo>
                      <a:pt x="6634" y="8038"/>
                    </a:lnTo>
                    <a:lnTo>
                      <a:pt x="6993" y="7799"/>
                    </a:lnTo>
                    <a:lnTo>
                      <a:pt x="7321" y="7530"/>
                    </a:lnTo>
                    <a:lnTo>
                      <a:pt x="7620" y="7232"/>
                    </a:lnTo>
                    <a:lnTo>
                      <a:pt x="7889" y="6903"/>
                    </a:lnTo>
                    <a:lnTo>
                      <a:pt x="8098" y="6544"/>
                    </a:lnTo>
                    <a:lnTo>
                      <a:pt x="8307" y="6156"/>
                    </a:lnTo>
                    <a:lnTo>
                      <a:pt x="8457" y="5767"/>
                    </a:lnTo>
                    <a:lnTo>
                      <a:pt x="8606" y="5349"/>
                    </a:lnTo>
                    <a:lnTo>
                      <a:pt x="8666" y="4901"/>
                    </a:lnTo>
                    <a:lnTo>
                      <a:pt x="8696" y="4453"/>
                    </a:lnTo>
                    <a:lnTo>
                      <a:pt x="8696" y="4004"/>
                    </a:lnTo>
                    <a:lnTo>
                      <a:pt x="8636" y="3586"/>
                    </a:lnTo>
                    <a:lnTo>
                      <a:pt x="8546" y="3168"/>
                    </a:lnTo>
                    <a:lnTo>
                      <a:pt x="8397" y="2749"/>
                    </a:lnTo>
                    <a:lnTo>
                      <a:pt x="8218" y="2361"/>
                    </a:lnTo>
                    <a:lnTo>
                      <a:pt x="8009" y="2002"/>
                    </a:lnTo>
                    <a:lnTo>
                      <a:pt x="7740" y="1644"/>
                    </a:lnTo>
                    <a:lnTo>
                      <a:pt x="7471" y="1345"/>
                    </a:lnTo>
                    <a:lnTo>
                      <a:pt x="7172" y="1046"/>
                    </a:lnTo>
                    <a:lnTo>
                      <a:pt x="6813" y="777"/>
                    </a:lnTo>
                    <a:lnTo>
                      <a:pt x="6455" y="568"/>
                    </a:lnTo>
                    <a:lnTo>
                      <a:pt x="6066" y="359"/>
                    </a:lnTo>
                    <a:lnTo>
                      <a:pt x="5678" y="210"/>
                    </a:lnTo>
                    <a:lnTo>
                      <a:pt x="5260" y="90"/>
                    </a:lnTo>
                    <a:lnTo>
                      <a:pt x="4841" y="30"/>
                    </a:lnTo>
                    <a:lnTo>
                      <a:pt x="439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8514795" y="494750"/>
                <a:ext cx="102453" cy="102453"/>
              </a:xfrm>
              <a:custGeom>
                <a:avLst/>
                <a:gdLst/>
                <a:ahLst/>
                <a:cxnLst/>
                <a:rect l="l" t="t" r="r" b="b"/>
                <a:pathLst>
                  <a:path w="8128" h="8128" extrusionOk="0">
                    <a:moveTo>
                      <a:pt x="3706" y="0"/>
                    </a:moveTo>
                    <a:lnTo>
                      <a:pt x="3287" y="60"/>
                    </a:lnTo>
                    <a:lnTo>
                      <a:pt x="2899" y="150"/>
                    </a:lnTo>
                    <a:lnTo>
                      <a:pt x="2540" y="299"/>
                    </a:lnTo>
                    <a:lnTo>
                      <a:pt x="2182" y="448"/>
                    </a:lnTo>
                    <a:lnTo>
                      <a:pt x="1853" y="628"/>
                    </a:lnTo>
                    <a:lnTo>
                      <a:pt x="1524" y="867"/>
                    </a:lnTo>
                    <a:lnTo>
                      <a:pt x="1225" y="1106"/>
                    </a:lnTo>
                    <a:lnTo>
                      <a:pt x="986" y="1404"/>
                    </a:lnTo>
                    <a:lnTo>
                      <a:pt x="747" y="1703"/>
                    </a:lnTo>
                    <a:lnTo>
                      <a:pt x="538" y="2032"/>
                    </a:lnTo>
                    <a:lnTo>
                      <a:pt x="359" y="2361"/>
                    </a:lnTo>
                    <a:lnTo>
                      <a:pt x="210" y="2749"/>
                    </a:lnTo>
                    <a:lnTo>
                      <a:pt x="90" y="3108"/>
                    </a:lnTo>
                    <a:lnTo>
                      <a:pt x="30" y="3526"/>
                    </a:lnTo>
                    <a:lnTo>
                      <a:pt x="0" y="3944"/>
                    </a:lnTo>
                    <a:lnTo>
                      <a:pt x="0" y="4363"/>
                    </a:lnTo>
                    <a:lnTo>
                      <a:pt x="60" y="4781"/>
                    </a:lnTo>
                    <a:lnTo>
                      <a:pt x="150" y="5199"/>
                    </a:lnTo>
                    <a:lnTo>
                      <a:pt x="269" y="5588"/>
                    </a:lnTo>
                    <a:lnTo>
                      <a:pt x="449" y="5946"/>
                    </a:lnTo>
                    <a:lnTo>
                      <a:pt x="658" y="6305"/>
                    </a:lnTo>
                    <a:lnTo>
                      <a:pt x="897" y="6634"/>
                    </a:lnTo>
                    <a:lnTo>
                      <a:pt x="1166" y="6932"/>
                    </a:lnTo>
                    <a:lnTo>
                      <a:pt x="1465" y="7201"/>
                    </a:lnTo>
                    <a:lnTo>
                      <a:pt x="1763" y="7440"/>
                    </a:lnTo>
                    <a:lnTo>
                      <a:pt x="2122" y="7649"/>
                    </a:lnTo>
                    <a:lnTo>
                      <a:pt x="2480" y="7829"/>
                    </a:lnTo>
                    <a:lnTo>
                      <a:pt x="2869" y="7948"/>
                    </a:lnTo>
                    <a:lnTo>
                      <a:pt x="3287" y="8068"/>
                    </a:lnTo>
                    <a:lnTo>
                      <a:pt x="3706" y="8098"/>
                    </a:lnTo>
                    <a:lnTo>
                      <a:pt x="4124" y="8128"/>
                    </a:lnTo>
                    <a:lnTo>
                      <a:pt x="4542" y="8098"/>
                    </a:lnTo>
                    <a:lnTo>
                      <a:pt x="4961" y="8038"/>
                    </a:lnTo>
                    <a:lnTo>
                      <a:pt x="5319" y="7918"/>
                    </a:lnTo>
                    <a:lnTo>
                      <a:pt x="5708" y="7799"/>
                    </a:lnTo>
                    <a:lnTo>
                      <a:pt x="6036" y="7620"/>
                    </a:lnTo>
                    <a:lnTo>
                      <a:pt x="6365" y="7410"/>
                    </a:lnTo>
                    <a:lnTo>
                      <a:pt x="6694" y="7171"/>
                    </a:lnTo>
                    <a:lnTo>
                      <a:pt x="6962" y="6902"/>
                    </a:lnTo>
                    <a:lnTo>
                      <a:pt x="7231" y="6634"/>
                    </a:lnTo>
                    <a:lnTo>
                      <a:pt x="7441" y="6305"/>
                    </a:lnTo>
                    <a:lnTo>
                      <a:pt x="7650" y="5976"/>
                    </a:lnTo>
                    <a:lnTo>
                      <a:pt x="7799" y="5618"/>
                    </a:lnTo>
                    <a:lnTo>
                      <a:pt x="7949" y="5259"/>
                    </a:lnTo>
                    <a:lnTo>
                      <a:pt x="8038" y="4871"/>
                    </a:lnTo>
                    <a:lnTo>
                      <a:pt x="8098" y="4452"/>
                    </a:lnTo>
                    <a:lnTo>
                      <a:pt x="8128" y="4064"/>
                    </a:lnTo>
                    <a:lnTo>
                      <a:pt x="8098" y="3646"/>
                    </a:lnTo>
                    <a:lnTo>
                      <a:pt x="8038" y="3227"/>
                    </a:lnTo>
                    <a:lnTo>
                      <a:pt x="7949" y="2839"/>
                    </a:lnTo>
                    <a:lnTo>
                      <a:pt x="7799" y="2480"/>
                    </a:lnTo>
                    <a:lnTo>
                      <a:pt x="7620" y="2122"/>
                    </a:lnTo>
                    <a:lnTo>
                      <a:pt x="7441" y="1793"/>
                    </a:lnTo>
                    <a:lnTo>
                      <a:pt x="7202" y="1494"/>
                    </a:lnTo>
                    <a:lnTo>
                      <a:pt x="6962" y="1195"/>
                    </a:lnTo>
                    <a:lnTo>
                      <a:pt x="6664" y="926"/>
                    </a:lnTo>
                    <a:lnTo>
                      <a:pt x="6365" y="717"/>
                    </a:lnTo>
                    <a:lnTo>
                      <a:pt x="6036" y="508"/>
                    </a:lnTo>
                    <a:lnTo>
                      <a:pt x="5678" y="329"/>
                    </a:lnTo>
                    <a:lnTo>
                      <a:pt x="5319" y="179"/>
                    </a:lnTo>
                    <a:lnTo>
                      <a:pt x="4931" y="90"/>
                    </a:lnTo>
                    <a:lnTo>
                      <a:pt x="4512" y="30"/>
                    </a:lnTo>
                    <a:lnTo>
                      <a:pt x="412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9010827" y="983622"/>
                <a:ext cx="101332" cy="101332"/>
              </a:xfrm>
              <a:custGeom>
                <a:avLst/>
                <a:gdLst/>
                <a:ahLst/>
                <a:cxnLst/>
                <a:rect l="l" t="t" r="r" b="b"/>
                <a:pathLst>
                  <a:path w="8039" h="8039" extrusionOk="0">
                    <a:moveTo>
                      <a:pt x="4005" y="1"/>
                    </a:moveTo>
                    <a:lnTo>
                      <a:pt x="3586" y="31"/>
                    </a:lnTo>
                    <a:lnTo>
                      <a:pt x="3198" y="90"/>
                    </a:lnTo>
                    <a:lnTo>
                      <a:pt x="2839" y="180"/>
                    </a:lnTo>
                    <a:lnTo>
                      <a:pt x="2451" y="329"/>
                    </a:lnTo>
                    <a:lnTo>
                      <a:pt x="2122" y="509"/>
                    </a:lnTo>
                    <a:lnTo>
                      <a:pt x="1764" y="718"/>
                    </a:lnTo>
                    <a:lnTo>
                      <a:pt x="1465" y="957"/>
                    </a:lnTo>
                    <a:lnTo>
                      <a:pt x="1166" y="1196"/>
                    </a:lnTo>
                    <a:lnTo>
                      <a:pt x="927" y="1495"/>
                    </a:lnTo>
                    <a:lnTo>
                      <a:pt x="688" y="1823"/>
                    </a:lnTo>
                    <a:lnTo>
                      <a:pt x="479" y="2152"/>
                    </a:lnTo>
                    <a:lnTo>
                      <a:pt x="299" y="2511"/>
                    </a:lnTo>
                    <a:lnTo>
                      <a:pt x="180" y="2869"/>
                    </a:lnTo>
                    <a:lnTo>
                      <a:pt x="90" y="3258"/>
                    </a:lnTo>
                    <a:lnTo>
                      <a:pt x="1" y="3646"/>
                    </a:lnTo>
                    <a:lnTo>
                      <a:pt x="1" y="4034"/>
                    </a:lnTo>
                    <a:lnTo>
                      <a:pt x="30" y="4453"/>
                    </a:lnTo>
                    <a:lnTo>
                      <a:pt x="90" y="4841"/>
                    </a:lnTo>
                    <a:lnTo>
                      <a:pt x="180" y="5230"/>
                    </a:lnTo>
                    <a:lnTo>
                      <a:pt x="329" y="5588"/>
                    </a:lnTo>
                    <a:lnTo>
                      <a:pt x="509" y="5947"/>
                    </a:lnTo>
                    <a:lnTo>
                      <a:pt x="718" y="6275"/>
                    </a:lnTo>
                    <a:lnTo>
                      <a:pt x="957" y="6574"/>
                    </a:lnTo>
                    <a:lnTo>
                      <a:pt x="1196" y="6873"/>
                    </a:lnTo>
                    <a:lnTo>
                      <a:pt x="1495" y="7112"/>
                    </a:lnTo>
                    <a:lnTo>
                      <a:pt x="1823" y="7351"/>
                    </a:lnTo>
                    <a:lnTo>
                      <a:pt x="2152" y="7560"/>
                    </a:lnTo>
                    <a:lnTo>
                      <a:pt x="2481" y="7740"/>
                    </a:lnTo>
                    <a:lnTo>
                      <a:pt x="2869" y="7859"/>
                    </a:lnTo>
                    <a:lnTo>
                      <a:pt x="3258" y="7979"/>
                    </a:lnTo>
                    <a:lnTo>
                      <a:pt x="3646" y="8038"/>
                    </a:lnTo>
                    <a:lnTo>
                      <a:pt x="4453" y="8038"/>
                    </a:lnTo>
                    <a:lnTo>
                      <a:pt x="4841" y="7949"/>
                    </a:lnTo>
                    <a:lnTo>
                      <a:pt x="5230" y="7859"/>
                    </a:lnTo>
                    <a:lnTo>
                      <a:pt x="5588" y="7710"/>
                    </a:lnTo>
                    <a:lnTo>
                      <a:pt x="5947" y="7530"/>
                    </a:lnTo>
                    <a:lnTo>
                      <a:pt x="6275" y="7321"/>
                    </a:lnTo>
                    <a:lnTo>
                      <a:pt x="6574" y="7112"/>
                    </a:lnTo>
                    <a:lnTo>
                      <a:pt x="6873" y="6843"/>
                    </a:lnTo>
                    <a:lnTo>
                      <a:pt x="7112" y="6544"/>
                    </a:lnTo>
                    <a:lnTo>
                      <a:pt x="7351" y="6246"/>
                    </a:lnTo>
                    <a:lnTo>
                      <a:pt x="7560" y="5887"/>
                    </a:lnTo>
                    <a:lnTo>
                      <a:pt x="7740" y="5558"/>
                    </a:lnTo>
                    <a:lnTo>
                      <a:pt x="7859" y="5170"/>
                    </a:lnTo>
                    <a:lnTo>
                      <a:pt x="7979" y="4811"/>
                    </a:lnTo>
                    <a:lnTo>
                      <a:pt x="8038" y="4393"/>
                    </a:lnTo>
                    <a:lnTo>
                      <a:pt x="8038" y="4005"/>
                    </a:lnTo>
                    <a:lnTo>
                      <a:pt x="8038" y="3586"/>
                    </a:lnTo>
                    <a:lnTo>
                      <a:pt x="7949" y="3198"/>
                    </a:lnTo>
                    <a:lnTo>
                      <a:pt x="7859" y="2839"/>
                    </a:lnTo>
                    <a:lnTo>
                      <a:pt x="7710" y="2451"/>
                    </a:lnTo>
                    <a:lnTo>
                      <a:pt x="7530" y="2122"/>
                    </a:lnTo>
                    <a:lnTo>
                      <a:pt x="7321" y="1764"/>
                    </a:lnTo>
                    <a:lnTo>
                      <a:pt x="7112" y="1465"/>
                    </a:lnTo>
                    <a:lnTo>
                      <a:pt x="6843" y="1166"/>
                    </a:lnTo>
                    <a:lnTo>
                      <a:pt x="6544" y="927"/>
                    </a:lnTo>
                    <a:lnTo>
                      <a:pt x="6246" y="688"/>
                    </a:lnTo>
                    <a:lnTo>
                      <a:pt x="5887" y="479"/>
                    </a:lnTo>
                    <a:lnTo>
                      <a:pt x="5558" y="299"/>
                    </a:lnTo>
                    <a:lnTo>
                      <a:pt x="5170" y="180"/>
                    </a:lnTo>
                    <a:lnTo>
                      <a:pt x="4811" y="90"/>
                    </a:lnTo>
                    <a:lnTo>
                      <a:pt x="4393" y="31"/>
                    </a:lnTo>
                    <a:lnTo>
                      <a:pt x="4005"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8413854" y="306431"/>
                <a:ext cx="99819" cy="99819"/>
              </a:xfrm>
              <a:custGeom>
                <a:avLst/>
                <a:gdLst/>
                <a:ahLst/>
                <a:cxnLst/>
                <a:rect l="l" t="t" r="r" b="b"/>
                <a:pathLst>
                  <a:path w="7919" h="7919" extrusionOk="0">
                    <a:moveTo>
                      <a:pt x="4004" y="0"/>
                    </a:moveTo>
                    <a:lnTo>
                      <a:pt x="3616" y="30"/>
                    </a:lnTo>
                    <a:lnTo>
                      <a:pt x="3257" y="90"/>
                    </a:lnTo>
                    <a:lnTo>
                      <a:pt x="2899" y="179"/>
                    </a:lnTo>
                    <a:lnTo>
                      <a:pt x="2540" y="299"/>
                    </a:lnTo>
                    <a:lnTo>
                      <a:pt x="2212" y="478"/>
                    </a:lnTo>
                    <a:lnTo>
                      <a:pt x="1883" y="657"/>
                    </a:lnTo>
                    <a:lnTo>
                      <a:pt x="1584" y="867"/>
                    </a:lnTo>
                    <a:lnTo>
                      <a:pt x="1285" y="1135"/>
                    </a:lnTo>
                    <a:lnTo>
                      <a:pt x="1016" y="1404"/>
                    </a:lnTo>
                    <a:lnTo>
                      <a:pt x="777" y="1703"/>
                    </a:lnTo>
                    <a:lnTo>
                      <a:pt x="568" y="2002"/>
                    </a:lnTo>
                    <a:lnTo>
                      <a:pt x="389" y="2331"/>
                    </a:lnTo>
                    <a:lnTo>
                      <a:pt x="240" y="2689"/>
                    </a:lnTo>
                    <a:lnTo>
                      <a:pt x="120" y="3048"/>
                    </a:lnTo>
                    <a:lnTo>
                      <a:pt x="60" y="3406"/>
                    </a:lnTo>
                    <a:lnTo>
                      <a:pt x="1" y="3795"/>
                    </a:lnTo>
                    <a:lnTo>
                      <a:pt x="1" y="4183"/>
                    </a:lnTo>
                    <a:lnTo>
                      <a:pt x="60" y="4572"/>
                    </a:lnTo>
                    <a:lnTo>
                      <a:pt x="150" y="4960"/>
                    </a:lnTo>
                    <a:lnTo>
                      <a:pt x="269" y="5319"/>
                    </a:lnTo>
                    <a:lnTo>
                      <a:pt x="449" y="5677"/>
                    </a:lnTo>
                    <a:lnTo>
                      <a:pt x="628" y="6036"/>
                    </a:lnTo>
                    <a:lnTo>
                      <a:pt x="867" y="6335"/>
                    </a:lnTo>
                    <a:lnTo>
                      <a:pt x="1106" y="6633"/>
                    </a:lnTo>
                    <a:lnTo>
                      <a:pt x="1405" y="6932"/>
                    </a:lnTo>
                    <a:lnTo>
                      <a:pt x="1704" y="7171"/>
                    </a:lnTo>
                    <a:lnTo>
                      <a:pt x="2032" y="7380"/>
                    </a:lnTo>
                    <a:lnTo>
                      <a:pt x="2391" y="7560"/>
                    </a:lnTo>
                    <a:lnTo>
                      <a:pt x="2749" y="7709"/>
                    </a:lnTo>
                    <a:lnTo>
                      <a:pt x="3138" y="7829"/>
                    </a:lnTo>
                    <a:lnTo>
                      <a:pt x="3526" y="7888"/>
                    </a:lnTo>
                    <a:lnTo>
                      <a:pt x="3915" y="7918"/>
                    </a:lnTo>
                    <a:lnTo>
                      <a:pt x="4303" y="7918"/>
                    </a:lnTo>
                    <a:lnTo>
                      <a:pt x="4662" y="7859"/>
                    </a:lnTo>
                    <a:lnTo>
                      <a:pt x="5050" y="7769"/>
                    </a:lnTo>
                    <a:lnTo>
                      <a:pt x="5379" y="7619"/>
                    </a:lnTo>
                    <a:lnTo>
                      <a:pt x="5738" y="7470"/>
                    </a:lnTo>
                    <a:lnTo>
                      <a:pt x="6066" y="7261"/>
                    </a:lnTo>
                    <a:lnTo>
                      <a:pt x="6365" y="7052"/>
                    </a:lnTo>
                    <a:lnTo>
                      <a:pt x="6634" y="6813"/>
                    </a:lnTo>
                    <a:lnTo>
                      <a:pt x="6903" y="6544"/>
                    </a:lnTo>
                    <a:lnTo>
                      <a:pt x="7142" y="6245"/>
                    </a:lnTo>
                    <a:lnTo>
                      <a:pt x="7351" y="5916"/>
                    </a:lnTo>
                    <a:lnTo>
                      <a:pt x="7530" y="5588"/>
                    </a:lnTo>
                    <a:lnTo>
                      <a:pt x="7680" y="5259"/>
                    </a:lnTo>
                    <a:lnTo>
                      <a:pt x="7799" y="4900"/>
                    </a:lnTo>
                    <a:lnTo>
                      <a:pt x="7889" y="4512"/>
                    </a:lnTo>
                    <a:lnTo>
                      <a:pt x="7919" y="4153"/>
                    </a:lnTo>
                    <a:lnTo>
                      <a:pt x="7919" y="3765"/>
                    </a:lnTo>
                    <a:lnTo>
                      <a:pt x="7859" y="3347"/>
                    </a:lnTo>
                    <a:lnTo>
                      <a:pt x="7769" y="2988"/>
                    </a:lnTo>
                    <a:lnTo>
                      <a:pt x="7650" y="2600"/>
                    </a:lnTo>
                    <a:lnTo>
                      <a:pt x="7500" y="2241"/>
                    </a:lnTo>
                    <a:lnTo>
                      <a:pt x="7291" y="1912"/>
                    </a:lnTo>
                    <a:lnTo>
                      <a:pt x="7052" y="1584"/>
                    </a:lnTo>
                    <a:lnTo>
                      <a:pt x="6813" y="1285"/>
                    </a:lnTo>
                    <a:lnTo>
                      <a:pt x="6514" y="1016"/>
                    </a:lnTo>
                    <a:lnTo>
                      <a:pt x="6216" y="777"/>
                    </a:lnTo>
                    <a:lnTo>
                      <a:pt x="5887" y="538"/>
                    </a:lnTo>
                    <a:lnTo>
                      <a:pt x="5528" y="359"/>
                    </a:lnTo>
                    <a:lnTo>
                      <a:pt x="5170" y="209"/>
                    </a:lnTo>
                    <a:lnTo>
                      <a:pt x="4781" y="120"/>
                    </a:lnTo>
                    <a:lnTo>
                      <a:pt x="4393" y="30"/>
                    </a:lnTo>
                    <a:lnTo>
                      <a:pt x="400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8617614" y="692484"/>
                <a:ext cx="100575" cy="100575"/>
              </a:xfrm>
              <a:custGeom>
                <a:avLst/>
                <a:gdLst/>
                <a:ahLst/>
                <a:cxnLst/>
                <a:rect l="l" t="t" r="r" b="b"/>
                <a:pathLst>
                  <a:path w="7979" h="7979" extrusionOk="0">
                    <a:moveTo>
                      <a:pt x="3915" y="0"/>
                    </a:moveTo>
                    <a:lnTo>
                      <a:pt x="3556" y="30"/>
                    </a:lnTo>
                    <a:lnTo>
                      <a:pt x="3168" y="120"/>
                    </a:lnTo>
                    <a:lnTo>
                      <a:pt x="2809" y="209"/>
                    </a:lnTo>
                    <a:lnTo>
                      <a:pt x="2451" y="359"/>
                    </a:lnTo>
                    <a:lnTo>
                      <a:pt x="2122" y="508"/>
                    </a:lnTo>
                    <a:lnTo>
                      <a:pt x="1794" y="717"/>
                    </a:lnTo>
                    <a:lnTo>
                      <a:pt x="1495" y="956"/>
                    </a:lnTo>
                    <a:lnTo>
                      <a:pt x="1226" y="1195"/>
                    </a:lnTo>
                    <a:lnTo>
                      <a:pt x="957" y="1494"/>
                    </a:lnTo>
                    <a:lnTo>
                      <a:pt x="718" y="1793"/>
                    </a:lnTo>
                    <a:lnTo>
                      <a:pt x="539" y="2092"/>
                    </a:lnTo>
                    <a:lnTo>
                      <a:pt x="359" y="2450"/>
                    </a:lnTo>
                    <a:lnTo>
                      <a:pt x="210" y="2779"/>
                    </a:lnTo>
                    <a:lnTo>
                      <a:pt x="120" y="3138"/>
                    </a:lnTo>
                    <a:lnTo>
                      <a:pt x="31" y="3526"/>
                    </a:lnTo>
                    <a:lnTo>
                      <a:pt x="1" y="3915"/>
                    </a:lnTo>
                    <a:lnTo>
                      <a:pt x="31" y="4303"/>
                    </a:lnTo>
                    <a:lnTo>
                      <a:pt x="90" y="4691"/>
                    </a:lnTo>
                    <a:lnTo>
                      <a:pt x="180" y="5080"/>
                    </a:lnTo>
                    <a:lnTo>
                      <a:pt x="329" y="5468"/>
                    </a:lnTo>
                    <a:lnTo>
                      <a:pt x="479" y="5797"/>
                    </a:lnTo>
                    <a:lnTo>
                      <a:pt x="688" y="6156"/>
                    </a:lnTo>
                    <a:lnTo>
                      <a:pt x="927" y="6454"/>
                    </a:lnTo>
                    <a:lnTo>
                      <a:pt x="1196" y="6753"/>
                    </a:lnTo>
                    <a:lnTo>
                      <a:pt x="1495" y="7022"/>
                    </a:lnTo>
                    <a:lnTo>
                      <a:pt x="1823" y="7261"/>
                    </a:lnTo>
                    <a:lnTo>
                      <a:pt x="2152" y="7470"/>
                    </a:lnTo>
                    <a:lnTo>
                      <a:pt x="2511" y="7650"/>
                    </a:lnTo>
                    <a:lnTo>
                      <a:pt x="2869" y="7799"/>
                    </a:lnTo>
                    <a:lnTo>
                      <a:pt x="3258" y="7889"/>
                    </a:lnTo>
                    <a:lnTo>
                      <a:pt x="3646" y="7948"/>
                    </a:lnTo>
                    <a:lnTo>
                      <a:pt x="4064" y="7978"/>
                    </a:lnTo>
                    <a:lnTo>
                      <a:pt x="4423" y="7948"/>
                    </a:lnTo>
                    <a:lnTo>
                      <a:pt x="4811" y="7859"/>
                    </a:lnTo>
                    <a:lnTo>
                      <a:pt x="5170" y="7769"/>
                    </a:lnTo>
                    <a:lnTo>
                      <a:pt x="5529" y="7620"/>
                    </a:lnTo>
                    <a:lnTo>
                      <a:pt x="5857" y="7470"/>
                    </a:lnTo>
                    <a:lnTo>
                      <a:pt x="6186" y="7261"/>
                    </a:lnTo>
                    <a:lnTo>
                      <a:pt x="6485" y="7022"/>
                    </a:lnTo>
                    <a:lnTo>
                      <a:pt x="6754" y="6783"/>
                    </a:lnTo>
                    <a:lnTo>
                      <a:pt x="7023" y="6484"/>
                    </a:lnTo>
                    <a:lnTo>
                      <a:pt x="7262" y="6185"/>
                    </a:lnTo>
                    <a:lnTo>
                      <a:pt x="7441" y="5887"/>
                    </a:lnTo>
                    <a:lnTo>
                      <a:pt x="7620" y="5528"/>
                    </a:lnTo>
                    <a:lnTo>
                      <a:pt x="7770" y="5199"/>
                    </a:lnTo>
                    <a:lnTo>
                      <a:pt x="7859" y="4811"/>
                    </a:lnTo>
                    <a:lnTo>
                      <a:pt x="7949" y="4452"/>
                    </a:lnTo>
                    <a:lnTo>
                      <a:pt x="7979" y="4064"/>
                    </a:lnTo>
                    <a:lnTo>
                      <a:pt x="7949" y="3675"/>
                    </a:lnTo>
                    <a:lnTo>
                      <a:pt x="7889" y="3287"/>
                    </a:lnTo>
                    <a:lnTo>
                      <a:pt x="7799" y="2899"/>
                    </a:lnTo>
                    <a:lnTo>
                      <a:pt x="7650" y="2510"/>
                    </a:lnTo>
                    <a:lnTo>
                      <a:pt x="7501" y="2152"/>
                    </a:lnTo>
                    <a:lnTo>
                      <a:pt x="7291" y="1823"/>
                    </a:lnTo>
                    <a:lnTo>
                      <a:pt x="7052" y="1524"/>
                    </a:lnTo>
                    <a:lnTo>
                      <a:pt x="6783" y="1225"/>
                    </a:lnTo>
                    <a:lnTo>
                      <a:pt x="6485" y="956"/>
                    </a:lnTo>
                    <a:lnTo>
                      <a:pt x="6156" y="717"/>
                    </a:lnTo>
                    <a:lnTo>
                      <a:pt x="5827" y="508"/>
                    </a:lnTo>
                    <a:lnTo>
                      <a:pt x="5469" y="329"/>
                    </a:lnTo>
                    <a:lnTo>
                      <a:pt x="5110" y="180"/>
                    </a:lnTo>
                    <a:lnTo>
                      <a:pt x="4722" y="90"/>
                    </a:lnTo>
                    <a:lnTo>
                      <a:pt x="4333" y="30"/>
                    </a:lnTo>
                    <a:lnTo>
                      <a:pt x="391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8859794" y="934664"/>
                <a:ext cx="97185" cy="97185"/>
              </a:xfrm>
              <a:custGeom>
                <a:avLst/>
                <a:gdLst/>
                <a:ahLst/>
                <a:cxnLst/>
                <a:rect l="l" t="t" r="r" b="b"/>
                <a:pathLst>
                  <a:path w="7710" h="7710" extrusionOk="0">
                    <a:moveTo>
                      <a:pt x="3795" y="0"/>
                    </a:moveTo>
                    <a:lnTo>
                      <a:pt x="3407" y="30"/>
                    </a:lnTo>
                    <a:lnTo>
                      <a:pt x="3048" y="90"/>
                    </a:lnTo>
                    <a:lnTo>
                      <a:pt x="2660" y="209"/>
                    </a:lnTo>
                    <a:lnTo>
                      <a:pt x="2331" y="359"/>
                    </a:lnTo>
                    <a:lnTo>
                      <a:pt x="2003" y="508"/>
                    </a:lnTo>
                    <a:lnTo>
                      <a:pt x="1674" y="717"/>
                    </a:lnTo>
                    <a:lnTo>
                      <a:pt x="1375" y="956"/>
                    </a:lnTo>
                    <a:lnTo>
                      <a:pt x="1106" y="1195"/>
                    </a:lnTo>
                    <a:lnTo>
                      <a:pt x="867" y="1494"/>
                    </a:lnTo>
                    <a:lnTo>
                      <a:pt x="658" y="1793"/>
                    </a:lnTo>
                    <a:lnTo>
                      <a:pt x="449" y="2122"/>
                    </a:lnTo>
                    <a:lnTo>
                      <a:pt x="299" y="2450"/>
                    </a:lnTo>
                    <a:lnTo>
                      <a:pt x="180" y="2809"/>
                    </a:lnTo>
                    <a:lnTo>
                      <a:pt x="60" y="3168"/>
                    </a:lnTo>
                    <a:lnTo>
                      <a:pt x="31" y="3556"/>
                    </a:lnTo>
                    <a:lnTo>
                      <a:pt x="1" y="3915"/>
                    </a:lnTo>
                    <a:lnTo>
                      <a:pt x="31" y="4303"/>
                    </a:lnTo>
                    <a:lnTo>
                      <a:pt x="90" y="4691"/>
                    </a:lnTo>
                    <a:lnTo>
                      <a:pt x="210" y="5050"/>
                    </a:lnTo>
                    <a:lnTo>
                      <a:pt x="359" y="5379"/>
                    </a:lnTo>
                    <a:lnTo>
                      <a:pt x="509" y="5737"/>
                    </a:lnTo>
                    <a:lnTo>
                      <a:pt x="718" y="6036"/>
                    </a:lnTo>
                    <a:lnTo>
                      <a:pt x="957" y="6335"/>
                    </a:lnTo>
                    <a:lnTo>
                      <a:pt x="1196" y="6604"/>
                    </a:lnTo>
                    <a:lnTo>
                      <a:pt x="1495" y="6843"/>
                    </a:lnTo>
                    <a:lnTo>
                      <a:pt x="1793" y="7082"/>
                    </a:lnTo>
                    <a:lnTo>
                      <a:pt x="2122" y="7261"/>
                    </a:lnTo>
                    <a:lnTo>
                      <a:pt x="2451" y="7440"/>
                    </a:lnTo>
                    <a:lnTo>
                      <a:pt x="2809" y="7560"/>
                    </a:lnTo>
                    <a:lnTo>
                      <a:pt x="3168" y="7650"/>
                    </a:lnTo>
                    <a:lnTo>
                      <a:pt x="3556" y="7709"/>
                    </a:lnTo>
                    <a:lnTo>
                      <a:pt x="3915" y="7709"/>
                    </a:lnTo>
                    <a:lnTo>
                      <a:pt x="4303" y="7679"/>
                    </a:lnTo>
                    <a:lnTo>
                      <a:pt x="4692" y="7620"/>
                    </a:lnTo>
                    <a:lnTo>
                      <a:pt x="5050" y="7500"/>
                    </a:lnTo>
                    <a:lnTo>
                      <a:pt x="5409" y="7381"/>
                    </a:lnTo>
                    <a:lnTo>
                      <a:pt x="5738" y="7201"/>
                    </a:lnTo>
                    <a:lnTo>
                      <a:pt x="6036" y="6992"/>
                    </a:lnTo>
                    <a:lnTo>
                      <a:pt x="6335" y="6753"/>
                    </a:lnTo>
                    <a:lnTo>
                      <a:pt x="6604" y="6514"/>
                    </a:lnTo>
                    <a:lnTo>
                      <a:pt x="6843" y="6215"/>
                    </a:lnTo>
                    <a:lnTo>
                      <a:pt x="7082" y="5916"/>
                    </a:lnTo>
                    <a:lnTo>
                      <a:pt x="7262" y="5618"/>
                    </a:lnTo>
                    <a:lnTo>
                      <a:pt x="7441" y="5259"/>
                    </a:lnTo>
                    <a:lnTo>
                      <a:pt x="7560" y="4901"/>
                    </a:lnTo>
                    <a:lnTo>
                      <a:pt x="7650" y="4542"/>
                    </a:lnTo>
                    <a:lnTo>
                      <a:pt x="7710" y="4183"/>
                    </a:lnTo>
                    <a:lnTo>
                      <a:pt x="7710" y="3795"/>
                    </a:lnTo>
                    <a:lnTo>
                      <a:pt x="7680" y="3407"/>
                    </a:lnTo>
                    <a:lnTo>
                      <a:pt x="7620" y="3048"/>
                    </a:lnTo>
                    <a:lnTo>
                      <a:pt x="7501" y="2660"/>
                    </a:lnTo>
                    <a:lnTo>
                      <a:pt x="7381" y="2331"/>
                    </a:lnTo>
                    <a:lnTo>
                      <a:pt x="7202" y="2002"/>
                    </a:lnTo>
                    <a:lnTo>
                      <a:pt x="6993" y="1674"/>
                    </a:lnTo>
                    <a:lnTo>
                      <a:pt x="6754" y="1375"/>
                    </a:lnTo>
                    <a:lnTo>
                      <a:pt x="6515" y="1106"/>
                    </a:lnTo>
                    <a:lnTo>
                      <a:pt x="6216" y="867"/>
                    </a:lnTo>
                    <a:lnTo>
                      <a:pt x="5917" y="628"/>
                    </a:lnTo>
                    <a:lnTo>
                      <a:pt x="5618" y="448"/>
                    </a:lnTo>
                    <a:lnTo>
                      <a:pt x="5260" y="299"/>
                    </a:lnTo>
                    <a:lnTo>
                      <a:pt x="4931" y="150"/>
                    </a:lnTo>
                    <a:lnTo>
                      <a:pt x="4542" y="60"/>
                    </a:lnTo>
                    <a:lnTo>
                      <a:pt x="4184" y="30"/>
                    </a:lnTo>
                    <a:lnTo>
                      <a:pt x="379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8325720" y="116221"/>
                <a:ext cx="86634" cy="87769"/>
              </a:xfrm>
              <a:custGeom>
                <a:avLst/>
                <a:gdLst/>
                <a:ahLst/>
                <a:cxnLst/>
                <a:rect l="l" t="t" r="r" b="b"/>
                <a:pathLst>
                  <a:path w="6873" h="6963" extrusionOk="0">
                    <a:moveTo>
                      <a:pt x="3138" y="0"/>
                    </a:moveTo>
                    <a:lnTo>
                      <a:pt x="2779" y="30"/>
                    </a:lnTo>
                    <a:lnTo>
                      <a:pt x="2421" y="90"/>
                    </a:lnTo>
                    <a:lnTo>
                      <a:pt x="2092" y="210"/>
                    </a:lnTo>
                    <a:lnTo>
                      <a:pt x="1763" y="329"/>
                    </a:lnTo>
                    <a:lnTo>
                      <a:pt x="1495" y="479"/>
                    </a:lnTo>
                    <a:lnTo>
                      <a:pt x="1226" y="628"/>
                    </a:lnTo>
                    <a:lnTo>
                      <a:pt x="987" y="837"/>
                    </a:lnTo>
                    <a:lnTo>
                      <a:pt x="777" y="1076"/>
                    </a:lnTo>
                    <a:lnTo>
                      <a:pt x="568" y="1315"/>
                    </a:lnTo>
                    <a:lnTo>
                      <a:pt x="419" y="1614"/>
                    </a:lnTo>
                    <a:lnTo>
                      <a:pt x="269" y="1913"/>
                    </a:lnTo>
                    <a:lnTo>
                      <a:pt x="150" y="2242"/>
                    </a:lnTo>
                    <a:lnTo>
                      <a:pt x="90" y="2570"/>
                    </a:lnTo>
                    <a:lnTo>
                      <a:pt x="30" y="2959"/>
                    </a:lnTo>
                    <a:lnTo>
                      <a:pt x="1" y="3347"/>
                    </a:lnTo>
                    <a:lnTo>
                      <a:pt x="1" y="3736"/>
                    </a:lnTo>
                    <a:lnTo>
                      <a:pt x="30" y="4124"/>
                    </a:lnTo>
                    <a:lnTo>
                      <a:pt x="90" y="4453"/>
                    </a:lnTo>
                    <a:lnTo>
                      <a:pt x="180" y="4781"/>
                    </a:lnTo>
                    <a:lnTo>
                      <a:pt x="299" y="5080"/>
                    </a:lnTo>
                    <a:lnTo>
                      <a:pt x="479" y="5349"/>
                    </a:lnTo>
                    <a:lnTo>
                      <a:pt x="658" y="5618"/>
                    </a:lnTo>
                    <a:lnTo>
                      <a:pt x="837" y="5857"/>
                    </a:lnTo>
                    <a:lnTo>
                      <a:pt x="1076" y="6066"/>
                    </a:lnTo>
                    <a:lnTo>
                      <a:pt x="1345" y="6245"/>
                    </a:lnTo>
                    <a:lnTo>
                      <a:pt x="1614" y="6425"/>
                    </a:lnTo>
                    <a:lnTo>
                      <a:pt x="1913" y="6574"/>
                    </a:lnTo>
                    <a:lnTo>
                      <a:pt x="2242" y="6694"/>
                    </a:lnTo>
                    <a:lnTo>
                      <a:pt x="2570" y="6813"/>
                    </a:lnTo>
                    <a:lnTo>
                      <a:pt x="2929" y="6903"/>
                    </a:lnTo>
                    <a:lnTo>
                      <a:pt x="3317" y="6963"/>
                    </a:lnTo>
                    <a:lnTo>
                      <a:pt x="3706" y="6903"/>
                    </a:lnTo>
                    <a:lnTo>
                      <a:pt x="4094" y="6843"/>
                    </a:lnTo>
                    <a:lnTo>
                      <a:pt x="4423" y="6753"/>
                    </a:lnTo>
                    <a:lnTo>
                      <a:pt x="4781" y="6664"/>
                    </a:lnTo>
                    <a:lnTo>
                      <a:pt x="5080" y="6514"/>
                    </a:lnTo>
                    <a:lnTo>
                      <a:pt x="5379" y="6365"/>
                    </a:lnTo>
                    <a:lnTo>
                      <a:pt x="5648" y="6186"/>
                    </a:lnTo>
                    <a:lnTo>
                      <a:pt x="5887" y="6006"/>
                    </a:lnTo>
                    <a:lnTo>
                      <a:pt x="6096" y="5767"/>
                    </a:lnTo>
                    <a:lnTo>
                      <a:pt x="6305" y="5528"/>
                    </a:lnTo>
                    <a:lnTo>
                      <a:pt x="6455" y="5259"/>
                    </a:lnTo>
                    <a:lnTo>
                      <a:pt x="6604" y="4961"/>
                    </a:lnTo>
                    <a:lnTo>
                      <a:pt x="6724" y="4662"/>
                    </a:lnTo>
                    <a:lnTo>
                      <a:pt x="6813" y="4303"/>
                    </a:lnTo>
                    <a:lnTo>
                      <a:pt x="6843" y="3945"/>
                    </a:lnTo>
                    <a:lnTo>
                      <a:pt x="6873" y="3556"/>
                    </a:lnTo>
                    <a:lnTo>
                      <a:pt x="6873" y="3138"/>
                    </a:lnTo>
                    <a:lnTo>
                      <a:pt x="6843" y="2779"/>
                    </a:lnTo>
                    <a:lnTo>
                      <a:pt x="6783" y="2421"/>
                    </a:lnTo>
                    <a:lnTo>
                      <a:pt x="6694" y="2092"/>
                    </a:lnTo>
                    <a:lnTo>
                      <a:pt x="6574" y="1793"/>
                    </a:lnTo>
                    <a:lnTo>
                      <a:pt x="6425" y="1494"/>
                    </a:lnTo>
                    <a:lnTo>
                      <a:pt x="6246" y="1226"/>
                    </a:lnTo>
                    <a:lnTo>
                      <a:pt x="6036" y="987"/>
                    </a:lnTo>
                    <a:lnTo>
                      <a:pt x="5797" y="777"/>
                    </a:lnTo>
                    <a:lnTo>
                      <a:pt x="5558" y="568"/>
                    </a:lnTo>
                    <a:lnTo>
                      <a:pt x="5289" y="419"/>
                    </a:lnTo>
                    <a:lnTo>
                      <a:pt x="4991" y="269"/>
                    </a:lnTo>
                    <a:lnTo>
                      <a:pt x="4662" y="180"/>
                    </a:lnTo>
                    <a:lnTo>
                      <a:pt x="4303" y="90"/>
                    </a:lnTo>
                    <a:lnTo>
                      <a:pt x="3945" y="30"/>
                    </a:lnTo>
                    <a:lnTo>
                      <a:pt x="352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8379203" y="454073"/>
                <a:ext cx="81743" cy="89647"/>
              </a:xfrm>
              <a:custGeom>
                <a:avLst/>
                <a:gdLst/>
                <a:ahLst/>
                <a:cxnLst/>
                <a:rect l="l" t="t" r="r" b="b"/>
                <a:pathLst>
                  <a:path w="6485" h="7112" extrusionOk="0">
                    <a:moveTo>
                      <a:pt x="2660" y="0"/>
                    </a:moveTo>
                    <a:lnTo>
                      <a:pt x="2301" y="448"/>
                    </a:lnTo>
                    <a:lnTo>
                      <a:pt x="1883" y="926"/>
                    </a:lnTo>
                    <a:lnTo>
                      <a:pt x="1106" y="1823"/>
                    </a:lnTo>
                    <a:lnTo>
                      <a:pt x="718" y="2301"/>
                    </a:lnTo>
                    <a:lnTo>
                      <a:pt x="419" y="2779"/>
                    </a:lnTo>
                    <a:lnTo>
                      <a:pt x="299" y="3018"/>
                    </a:lnTo>
                    <a:lnTo>
                      <a:pt x="180" y="3257"/>
                    </a:lnTo>
                    <a:lnTo>
                      <a:pt x="90" y="3526"/>
                    </a:lnTo>
                    <a:lnTo>
                      <a:pt x="30" y="3765"/>
                    </a:lnTo>
                    <a:lnTo>
                      <a:pt x="1" y="4124"/>
                    </a:lnTo>
                    <a:lnTo>
                      <a:pt x="1" y="4452"/>
                    </a:lnTo>
                    <a:lnTo>
                      <a:pt x="30" y="4781"/>
                    </a:lnTo>
                    <a:lnTo>
                      <a:pt x="90" y="5080"/>
                    </a:lnTo>
                    <a:lnTo>
                      <a:pt x="210" y="5378"/>
                    </a:lnTo>
                    <a:lnTo>
                      <a:pt x="359" y="5647"/>
                    </a:lnTo>
                    <a:lnTo>
                      <a:pt x="538" y="5916"/>
                    </a:lnTo>
                    <a:lnTo>
                      <a:pt x="718" y="6125"/>
                    </a:lnTo>
                    <a:lnTo>
                      <a:pt x="957" y="6335"/>
                    </a:lnTo>
                    <a:lnTo>
                      <a:pt x="1226" y="6544"/>
                    </a:lnTo>
                    <a:lnTo>
                      <a:pt x="1495" y="6693"/>
                    </a:lnTo>
                    <a:lnTo>
                      <a:pt x="1793" y="6843"/>
                    </a:lnTo>
                    <a:lnTo>
                      <a:pt x="2122" y="6932"/>
                    </a:lnTo>
                    <a:lnTo>
                      <a:pt x="2451" y="7022"/>
                    </a:lnTo>
                    <a:lnTo>
                      <a:pt x="2809" y="7082"/>
                    </a:lnTo>
                    <a:lnTo>
                      <a:pt x="3168" y="7112"/>
                    </a:lnTo>
                    <a:lnTo>
                      <a:pt x="3526" y="7112"/>
                    </a:lnTo>
                    <a:lnTo>
                      <a:pt x="3885" y="7052"/>
                    </a:lnTo>
                    <a:lnTo>
                      <a:pt x="4244" y="6992"/>
                    </a:lnTo>
                    <a:lnTo>
                      <a:pt x="4572" y="6902"/>
                    </a:lnTo>
                    <a:lnTo>
                      <a:pt x="4871" y="6783"/>
                    </a:lnTo>
                    <a:lnTo>
                      <a:pt x="5140" y="6633"/>
                    </a:lnTo>
                    <a:lnTo>
                      <a:pt x="5409" y="6454"/>
                    </a:lnTo>
                    <a:lnTo>
                      <a:pt x="5648" y="6245"/>
                    </a:lnTo>
                    <a:lnTo>
                      <a:pt x="5857" y="6036"/>
                    </a:lnTo>
                    <a:lnTo>
                      <a:pt x="6036" y="5767"/>
                    </a:lnTo>
                    <a:lnTo>
                      <a:pt x="6186" y="5498"/>
                    </a:lnTo>
                    <a:lnTo>
                      <a:pt x="6335" y="5229"/>
                    </a:lnTo>
                    <a:lnTo>
                      <a:pt x="6395" y="4930"/>
                    </a:lnTo>
                    <a:lnTo>
                      <a:pt x="6455" y="4602"/>
                    </a:lnTo>
                    <a:lnTo>
                      <a:pt x="6485" y="4273"/>
                    </a:lnTo>
                    <a:lnTo>
                      <a:pt x="6455" y="3914"/>
                    </a:lnTo>
                    <a:lnTo>
                      <a:pt x="6395" y="3645"/>
                    </a:lnTo>
                    <a:lnTo>
                      <a:pt x="6335" y="3406"/>
                    </a:lnTo>
                    <a:lnTo>
                      <a:pt x="6216" y="3137"/>
                    </a:lnTo>
                    <a:lnTo>
                      <a:pt x="6096" y="2898"/>
                    </a:lnTo>
                    <a:lnTo>
                      <a:pt x="5827" y="2420"/>
                    </a:lnTo>
                    <a:lnTo>
                      <a:pt x="5469" y="1942"/>
                    </a:lnTo>
                    <a:lnTo>
                      <a:pt x="4722" y="986"/>
                    </a:lnTo>
                    <a:lnTo>
                      <a:pt x="4333" y="508"/>
                    </a:lnTo>
                    <a:lnTo>
                      <a:pt x="4004" y="30"/>
                    </a:lnTo>
                    <a:lnTo>
                      <a:pt x="266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8719689" y="896244"/>
                <a:ext cx="87012" cy="86634"/>
              </a:xfrm>
              <a:custGeom>
                <a:avLst/>
                <a:gdLst/>
                <a:ahLst/>
                <a:cxnLst/>
                <a:rect l="l" t="t" r="r" b="b"/>
                <a:pathLst>
                  <a:path w="6903" h="6873" extrusionOk="0">
                    <a:moveTo>
                      <a:pt x="3287" y="0"/>
                    </a:moveTo>
                    <a:lnTo>
                      <a:pt x="2899" y="30"/>
                    </a:lnTo>
                    <a:lnTo>
                      <a:pt x="2510" y="90"/>
                    </a:lnTo>
                    <a:lnTo>
                      <a:pt x="2181" y="180"/>
                    </a:lnTo>
                    <a:lnTo>
                      <a:pt x="1853" y="299"/>
                    </a:lnTo>
                    <a:lnTo>
                      <a:pt x="1554" y="449"/>
                    </a:lnTo>
                    <a:lnTo>
                      <a:pt x="1285" y="628"/>
                    </a:lnTo>
                    <a:lnTo>
                      <a:pt x="1016" y="807"/>
                    </a:lnTo>
                    <a:lnTo>
                      <a:pt x="807" y="1016"/>
                    </a:lnTo>
                    <a:lnTo>
                      <a:pt x="598" y="1255"/>
                    </a:lnTo>
                    <a:lnTo>
                      <a:pt x="419" y="1524"/>
                    </a:lnTo>
                    <a:lnTo>
                      <a:pt x="299" y="1823"/>
                    </a:lnTo>
                    <a:lnTo>
                      <a:pt x="180" y="2122"/>
                    </a:lnTo>
                    <a:lnTo>
                      <a:pt x="90" y="2451"/>
                    </a:lnTo>
                    <a:lnTo>
                      <a:pt x="30" y="2809"/>
                    </a:lnTo>
                    <a:lnTo>
                      <a:pt x="0" y="3168"/>
                    </a:lnTo>
                    <a:lnTo>
                      <a:pt x="0" y="3556"/>
                    </a:lnTo>
                    <a:lnTo>
                      <a:pt x="30" y="3945"/>
                    </a:lnTo>
                    <a:lnTo>
                      <a:pt x="90" y="4333"/>
                    </a:lnTo>
                    <a:lnTo>
                      <a:pt x="150" y="4662"/>
                    </a:lnTo>
                    <a:lnTo>
                      <a:pt x="269" y="4990"/>
                    </a:lnTo>
                    <a:lnTo>
                      <a:pt x="419" y="5289"/>
                    </a:lnTo>
                    <a:lnTo>
                      <a:pt x="598" y="5558"/>
                    </a:lnTo>
                    <a:lnTo>
                      <a:pt x="777" y="5827"/>
                    </a:lnTo>
                    <a:lnTo>
                      <a:pt x="986" y="6036"/>
                    </a:lnTo>
                    <a:lnTo>
                      <a:pt x="1225" y="6245"/>
                    </a:lnTo>
                    <a:lnTo>
                      <a:pt x="1494" y="6425"/>
                    </a:lnTo>
                    <a:lnTo>
                      <a:pt x="1793" y="6544"/>
                    </a:lnTo>
                    <a:lnTo>
                      <a:pt x="2092" y="6664"/>
                    </a:lnTo>
                    <a:lnTo>
                      <a:pt x="2421" y="6753"/>
                    </a:lnTo>
                    <a:lnTo>
                      <a:pt x="2779" y="6843"/>
                    </a:lnTo>
                    <a:lnTo>
                      <a:pt x="3138" y="6873"/>
                    </a:lnTo>
                    <a:lnTo>
                      <a:pt x="3526" y="6873"/>
                    </a:lnTo>
                    <a:lnTo>
                      <a:pt x="3944" y="6843"/>
                    </a:lnTo>
                    <a:lnTo>
                      <a:pt x="4303" y="6783"/>
                    </a:lnTo>
                    <a:lnTo>
                      <a:pt x="4632" y="6694"/>
                    </a:lnTo>
                    <a:lnTo>
                      <a:pt x="4960" y="6574"/>
                    </a:lnTo>
                    <a:lnTo>
                      <a:pt x="5229" y="6425"/>
                    </a:lnTo>
                    <a:lnTo>
                      <a:pt x="5498" y="6245"/>
                    </a:lnTo>
                    <a:lnTo>
                      <a:pt x="5737" y="6066"/>
                    </a:lnTo>
                    <a:lnTo>
                      <a:pt x="5976" y="5827"/>
                    </a:lnTo>
                    <a:lnTo>
                      <a:pt x="6156" y="5588"/>
                    </a:lnTo>
                    <a:lnTo>
                      <a:pt x="6335" y="5319"/>
                    </a:lnTo>
                    <a:lnTo>
                      <a:pt x="6484" y="5050"/>
                    </a:lnTo>
                    <a:lnTo>
                      <a:pt x="6604" y="4722"/>
                    </a:lnTo>
                    <a:lnTo>
                      <a:pt x="6723" y="4393"/>
                    </a:lnTo>
                    <a:lnTo>
                      <a:pt x="6813" y="4034"/>
                    </a:lnTo>
                    <a:lnTo>
                      <a:pt x="6873" y="3676"/>
                    </a:lnTo>
                    <a:lnTo>
                      <a:pt x="6903" y="3287"/>
                    </a:lnTo>
                    <a:lnTo>
                      <a:pt x="6843" y="2899"/>
                    </a:lnTo>
                    <a:lnTo>
                      <a:pt x="6753" y="2540"/>
                    </a:lnTo>
                    <a:lnTo>
                      <a:pt x="6634" y="2212"/>
                    </a:lnTo>
                    <a:lnTo>
                      <a:pt x="6514" y="1883"/>
                    </a:lnTo>
                    <a:lnTo>
                      <a:pt x="6335" y="1584"/>
                    </a:lnTo>
                    <a:lnTo>
                      <a:pt x="6185" y="1315"/>
                    </a:lnTo>
                    <a:lnTo>
                      <a:pt x="5976" y="1076"/>
                    </a:lnTo>
                    <a:lnTo>
                      <a:pt x="5767" y="837"/>
                    </a:lnTo>
                    <a:lnTo>
                      <a:pt x="5528" y="628"/>
                    </a:lnTo>
                    <a:lnTo>
                      <a:pt x="5289" y="479"/>
                    </a:lnTo>
                    <a:lnTo>
                      <a:pt x="5020" y="329"/>
                    </a:lnTo>
                    <a:lnTo>
                      <a:pt x="4721" y="180"/>
                    </a:lnTo>
                    <a:lnTo>
                      <a:pt x="4393" y="90"/>
                    </a:lnTo>
                    <a:lnTo>
                      <a:pt x="4034" y="30"/>
                    </a:lnTo>
                    <a:lnTo>
                      <a:pt x="367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8481278" y="650673"/>
                <a:ext cx="81743" cy="89659"/>
              </a:xfrm>
              <a:custGeom>
                <a:avLst/>
                <a:gdLst/>
                <a:ahLst/>
                <a:cxnLst/>
                <a:rect l="l" t="t" r="r" b="b"/>
                <a:pathLst>
                  <a:path w="6485" h="7113" extrusionOk="0">
                    <a:moveTo>
                      <a:pt x="2659" y="1"/>
                    </a:moveTo>
                    <a:lnTo>
                      <a:pt x="2301" y="479"/>
                    </a:lnTo>
                    <a:lnTo>
                      <a:pt x="1883" y="927"/>
                    </a:lnTo>
                    <a:lnTo>
                      <a:pt x="1106" y="1853"/>
                    </a:lnTo>
                    <a:lnTo>
                      <a:pt x="717" y="2331"/>
                    </a:lnTo>
                    <a:lnTo>
                      <a:pt x="418" y="2779"/>
                    </a:lnTo>
                    <a:lnTo>
                      <a:pt x="299" y="3048"/>
                    </a:lnTo>
                    <a:lnTo>
                      <a:pt x="179" y="3287"/>
                    </a:lnTo>
                    <a:lnTo>
                      <a:pt x="90" y="3526"/>
                    </a:lnTo>
                    <a:lnTo>
                      <a:pt x="30" y="3795"/>
                    </a:lnTo>
                    <a:lnTo>
                      <a:pt x="0" y="4124"/>
                    </a:lnTo>
                    <a:lnTo>
                      <a:pt x="0" y="4483"/>
                    </a:lnTo>
                    <a:lnTo>
                      <a:pt x="30" y="4811"/>
                    </a:lnTo>
                    <a:lnTo>
                      <a:pt x="90" y="5110"/>
                    </a:lnTo>
                    <a:lnTo>
                      <a:pt x="209" y="5409"/>
                    </a:lnTo>
                    <a:lnTo>
                      <a:pt x="359" y="5678"/>
                    </a:lnTo>
                    <a:lnTo>
                      <a:pt x="538" y="5917"/>
                    </a:lnTo>
                    <a:lnTo>
                      <a:pt x="717" y="6156"/>
                    </a:lnTo>
                    <a:lnTo>
                      <a:pt x="956" y="6365"/>
                    </a:lnTo>
                    <a:lnTo>
                      <a:pt x="1225" y="6544"/>
                    </a:lnTo>
                    <a:lnTo>
                      <a:pt x="1494" y="6724"/>
                    </a:lnTo>
                    <a:lnTo>
                      <a:pt x="1793" y="6843"/>
                    </a:lnTo>
                    <a:lnTo>
                      <a:pt x="2122" y="6963"/>
                    </a:lnTo>
                    <a:lnTo>
                      <a:pt x="2450" y="7052"/>
                    </a:lnTo>
                    <a:lnTo>
                      <a:pt x="2809" y="7082"/>
                    </a:lnTo>
                    <a:lnTo>
                      <a:pt x="3167" y="7112"/>
                    </a:lnTo>
                    <a:lnTo>
                      <a:pt x="3526" y="7112"/>
                    </a:lnTo>
                    <a:lnTo>
                      <a:pt x="3884" y="7082"/>
                    </a:lnTo>
                    <a:lnTo>
                      <a:pt x="4243" y="7022"/>
                    </a:lnTo>
                    <a:lnTo>
                      <a:pt x="4572" y="6903"/>
                    </a:lnTo>
                    <a:lnTo>
                      <a:pt x="4871" y="6783"/>
                    </a:lnTo>
                    <a:lnTo>
                      <a:pt x="5139" y="6634"/>
                    </a:lnTo>
                    <a:lnTo>
                      <a:pt x="5408" y="6455"/>
                    </a:lnTo>
                    <a:lnTo>
                      <a:pt x="5647" y="6275"/>
                    </a:lnTo>
                    <a:lnTo>
                      <a:pt x="5857" y="6036"/>
                    </a:lnTo>
                    <a:lnTo>
                      <a:pt x="6036" y="5797"/>
                    </a:lnTo>
                    <a:lnTo>
                      <a:pt x="6185" y="5528"/>
                    </a:lnTo>
                    <a:lnTo>
                      <a:pt x="6305" y="5230"/>
                    </a:lnTo>
                    <a:lnTo>
                      <a:pt x="6394" y="4931"/>
                    </a:lnTo>
                    <a:lnTo>
                      <a:pt x="6454" y="4602"/>
                    </a:lnTo>
                    <a:lnTo>
                      <a:pt x="6484" y="4273"/>
                    </a:lnTo>
                    <a:lnTo>
                      <a:pt x="6454" y="3915"/>
                    </a:lnTo>
                    <a:lnTo>
                      <a:pt x="6394" y="3676"/>
                    </a:lnTo>
                    <a:lnTo>
                      <a:pt x="6335" y="3407"/>
                    </a:lnTo>
                    <a:lnTo>
                      <a:pt x="6215" y="3168"/>
                    </a:lnTo>
                    <a:lnTo>
                      <a:pt x="6096" y="2929"/>
                    </a:lnTo>
                    <a:lnTo>
                      <a:pt x="5827" y="2421"/>
                    </a:lnTo>
                    <a:lnTo>
                      <a:pt x="5468" y="1943"/>
                    </a:lnTo>
                    <a:lnTo>
                      <a:pt x="4721" y="987"/>
                    </a:lnTo>
                    <a:lnTo>
                      <a:pt x="4333" y="508"/>
                    </a:lnTo>
                    <a:lnTo>
                      <a:pt x="4004" y="30"/>
                    </a:lnTo>
                    <a:lnTo>
                      <a:pt x="265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8283531" y="262729"/>
                <a:ext cx="68949" cy="76853"/>
              </a:xfrm>
              <a:custGeom>
                <a:avLst/>
                <a:gdLst/>
                <a:ahLst/>
                <a:cxnLst/>
                <a:rect l="l" t="t" r="r" b="b"/>
                <a:pathLst>
                  <a:path w="5470" h="6097" extrusionOk="0">
                    <a:moveTo>
                      <a:pt x="3288" y="1"/>
                    </a:moveTo>
                    <a:lnTo>
                      <a:pt x="1943" y="31"/>
                    </a:lnTo>
                    <a:lnTo>
                      <a:pt x="1644" y="479"/>
                    </a:lnTo>
                    <a:lnTo>
                      <a:pt x="1316" y="927"/>
                    </a:lnTo>
                    <a:lnTo>
                      <a:pt x="658" y="1794"/>
                    </a:lnTo>
                    <a:lnTo>
                      <a:pt x="360" y="2242"/>
                    </a:lnTo>
                    <a:lnTo>
                      <a:pt x="150" y="2660"/>
                    </a:lnTo>
                    <a:lnTo>
                      <a:pt x="61" y="2869"/>
                    </a:lnTo>
                    <a:lnTo>
                      <a:pt x="31" y="3079"/>
                    </a:lnTo>
                    <a:lnTo>
                      <a:pt x="1" y="3258"/>
                    </a:lnTo>
                    <a:lnTo>
                      <a:pt x="1" y="3467"/>
                    </a:lnTo>
                    <a:lnTo>
                      <a:pt x="61" y="3676"/>
                    </a:lnTo>
                    <a:lnTo>
                      <a:pt x="150" y="3885"/>
                    </a:lnTo>
                    <a:lnTo>
                      <a:pt x="270" y="4094"/>
                    </a:lnTo>
                    <a:lnTo>
                      <a:pt x="389" y="4334"/>
                    </a:lnTo>
                    <a:lnTo>
                      <a:pt x="718" y="4782"/>
                    </a:lnTo>
                    <a:lnTo>
                      <a:pt x="1136" y="5200"/>
                    </a:lnTo>
                    <a:lnTo>
                      <a:pt x="1555" y="5559"/>
                    </a:lnTo>
                    <a:lnTo>
                      <a:pt x="1794" y="5708"/>
                    </a:lnTo>
                    <a:lnTo>
                      <a:pt x="2003" y="5828"/>
                    </a:lnTo>
                    <a:lnTo>
                      <a:pt x="2242" y="5947"/>
                    </a:lnTo>
                    <a:lnTo>
                      <a:pt x="2451" y="6037"/>
                    </a:lnTo>
                    <a:lnTo>
                      <a:pt x="2660" y="6067"/>
                    </a:lnTo>
                    <a:lnTo>
                      <a:pt x="2840" y="6096"/>
                    </a:lnTo>
                    <a:lnTo>
                      <a:pt x="3019" y="6067"/>
                    </a:lnTo>
                    <a:lnTo>
                      <a:pt x="3228" y="6007"/>
                    </a:lnTo>
                    <a:lnTo>
                      <a:pt x="3437" y="5887"/>
                    </a:lnTo>
                    <a:lnTo>
                      <a:pt x="3646" y="5768"/>
                    </a:lnTo>
                    <a:lnTo>
                      <a:pt x="3856" y="5618"/>
                    </a:lnTo>
                    <a:lnTo>
                      <a:pt x="4065" y="5469"/>
                    </a:lnTo>
                    <a:lnTo>
                      <a:pt x="4483" y="5051"/>
                    </a:lnTo>
                    <a:lnTo>
                      <a:pt x="4842" y="4632"/>
                    </a:lnTo>
                    <a:lnTo>
                      <a:pt x="5140" y="4154"/>
                    </a:lnTo>
                    <a:lnTo>
                      <a:pt x="5260" y="3915"/>
                    </a:lnTo>
                    <a:lnTo>
                      <a:pt x="5350" y="3706"/>
                    </a:lnTo>
                    <a:lnTo>
                      <a:pt x="5409" y="3467"/>
                    </a:lnTo>
                    <a:lnTo>
                      <a:pt x="5469" y="3258"/>
                    </a:lnTo>
                    <a:lnTo>
                      <a:pt x="5469" y="3079"/>
                    </a:lnTo>
                    <a:lnTo>
                      <a:pt x="5439" y="2869"/>
                    </a:lnTo>
                    <a:lnTo>
                      <a:pt x="5350" y="2690"/>
                    </a:lnTo>
                    <a:lnTo>
                      <a:pt x="5260" y="2481"/>
                    </a:lnTo>
                    <a:lnTo>
                      <a:pt x="5021" y="2063"/>
                    </a:lnTo>
                    <a:lnTo>
                      <a:pt x="4692" y="1644"/>
                    </a:lnTo>
                    <a:lnTo>
                      <a:pt x="3975" y="808"/>
                    </a:lnTo>
                    <a:lnTo>
                      <a:pt x="3616" y="419"/>
                    </a:lnTo>
                    <a:lnTo>
                      <a:pt x="328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8580328" y="854055"/>
                <a:ext cx="79109" cy="68937"/>
              </a:xfrm>
              <a:custGeom>
                <a:avLst/>
                <a:gdLst/>
                <a:ahLst/>
                <a:cxnLst/>
                <a:rect l="l" t="t" r="r" b="b"/>
                <a:pathLst>
                  <a:path w="6276" h="5469" extrusionOk="0">
                    <a:moveTo>
                      <a:pt x="2869" y="1"/>
                    </a:moveTo>
                    <a:lnTo>
                      <a:pt x="2660" y="61"/>
                    </a:lnTo>
                    <a:lnTo>
                      <a:pt x="2481" y="150"/>
                    </a:lnTo>
                    <a:lnTo>
                      <a:pt x="2301" y="240"/>
                    </a:lnTo>
                    <a:lnTo>
                      <a:pt x="2092" y="389"/>
                    </a:lnTo>
                    <a:lnTo>
                      <a:pt x="1734" y="688"/>
                    </a:lnTo>
                    <a:lnTo>
                      <a:pt x="1375" y="1106"/>
                    </a:lnTo>
                    <a:lnTo>
                      <a:pt x="688" y="1973"/>
                    </a:lnTo>
                    <a:lnTo>
                      <a:pt x="329" y="2391"/>
                    </a:lnTo>
                    <a:lnTo>
                      <a:pt x="1" y="2780"/>
                    </a:lnTo>
                    <a:lnTo>
                      <a:pt x="359" y="3168"/>
                    </a:lnTo>
                    <a:lnTo>
                      <a:pt x="718" y="3586"/>
                    </a:lnTo>
                    <a:lnTo>
                      <a:pt x="1435" y="4423"/>
                    </a:lnTo>
                    <a:lnTo>
                      <a:pt x="1823" y="4812"/>
                    </a:lnTo>
                    <a:lnTo>
                      <a:pt x="2182" y="5110"/>
                    </a:lnTo>
                    <a:lnTo>
                      <a:pt x="2391" y="5260"/>
                    </a:lnTo>
                    <a:lnTo>
                      <a:pt x="2570" y="5349"/>
                    </a:lnTo>
                    <a:lnTo>
                      <a:pt x="2779" y="5409"/>
                    </a:lnTo>
                    <a:lnTo>
                      <a:pt x="2989" y="5469"/>
                    </a:lnTo>
                    <a:lnTo>
                      <a:pt x="3168" y="5469"/>
                    </a:lnTo>
                    <a:lnTo>
                      <a:pt x="3377" y="5439"/>
                    </a:lnTo>
                    <a:lnTo>
                      <a:pt x="3556" y="5379"/>
                    </a:lnTo>
                    <a:lnTo>
                      <a:pt x="3765" y="5290"/>
                    </a:lnTo>
                    <a:lnTo>
                      <a:pt x="4184" y="5051"/>
                    </a:lnTo>
                    <a:lnTo>
                      <a:pt x="4602" y="4722"/>
                    </a:lnTo>
                    <a:lnTo>
                      <a:pt x="5439" y="4035"/>
                    </a:lnTo>
                    <a:lnTo>
                      <a:pt x="5857" y="3676"/>
                    </a:lnTo>
                    <a:lnTo>
                      <a:pt x="6275" y="3347"/>
                    </a:lnTo>
                    <a:lnTo>
                      <a:pt x="6246" y="1973"/>
                    </a:lnTo>
                    <a:lnTo>
                      <a:pt x="5827" y="1674"/>
                    </a:lnTo>
                    <a:lnTo>
                      <a:pt x="5379" y="1345"/>
                    </a:lnTo>
                    <a:lnTo>
                      <a:pt x="4512" y="658"/>
                    </a:lnTo>
                    <a:lnTo>
                      <a:pt x="4094" y="389"/>
                    </a:lnTo>
                    <a:lnTo>
                      <a:pt x="3676" y="150"/>
                    </a:lnTo>
                    <a:lnTo>
                      <a:pt x="3467" y="90"/>
                    </a:lnTo>
                    <a:lnTo>
                      <a:pt x="3257" y="31"/>
                    </a:lnTo>
                    <a:lnTo>
                      <a:pt x="307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8974676" y="1146327"/>
                <a:ext cx="77596" cy="67437"/>
              </a:xfrm>
              <a:custGeom>
                <a:avLst/>
                <a:gdLst/>
                <a:ahLst/>
                <a:cxnLst/>
                <a:rect l="l" t="t" r="r" b="b"/>
                <a:pathLst>
                  <a:path w="6156" h="5350" extrusionOk="0">
                    <a:moveTo>
                      <a:pt x="2928" y="1"/>
                    </a:moveTo>
                    <a:lnTo>
                      <a:pt x="2719" y="61"/>
                    </a:lnTo>
                    <a:lnTo>
                      <a:pt x="2510" y="150"/>
                    </a:lnTo>
                    <a:lnTo>
                      <a:pt x="2301" y="270"/>
                    </a:lnTo>
                    <a:lnTo>
                      <a:pt x="2122" y="389"/>
                    </a:lnTo>
                    <a:lnTo>
                      <a:pt x="1763" y="718"/>
                    </a:lnTo>
                    <a:lnTo>
                      <a:pt x="1404" y="1106"/>
                    </a:lnTo>
                    <a:lnTo>
                      <a:pt x="687" y="1973"/>
                    </a:lnTo>
                    <a:lnTo>
                      <a:pt x="359" y="2391"/>
                    </a:lnTo>
                    <a:lnTo>
                      <a:pt x="0" y="2780"/>
                    </a:lnTo>
                    <a:lnTo>
                      <a:pt x="329" y="3168"/>
                    </a:lnTo>
                    <a:lnTo>
                      <a:pt x="687" y="3557"/>
                    </a:lnTo>
                    <a:lnTo>
                      <a:pt x="1375" y="4393"/>
                    </a:lnTo>
                    <a:lnTo>
                      <a:pt x="1733" y="4752"/>
                    </a:lnTo>
                    <a:lnTo>
                      <a:pt x="2092" y="5051"/>
                    </a:lnTo>
                    <a:lnTo>
                      <a:pt x="2271" y="5170"/>
                    </a:lnTo>
                    <a:lnTo>
                      <a:pt x="2450" y="5260"/>
                    </a:lnTo>
                    <a:lnTo>
                      <a:pt x="2630" y="5320"/>
                    </a:lnTo>
                    <a:lnTo>
                      <a:pt x="2809" y="5349"/>
                    </a:lnTo>
                    <a:lnTo>
                      <a:pt x="3018" y="5349"/>
                    </a:lnTo>
                    <a:lnTo>
                      <a:pt x="3227" y="5290"/>
                    </a:lnTo>
                    <a:lnTo>
                      <a:pt x="3436" y="5230"/>
                    </a:lnTo>
                    <a:lnTo>
                      <a:pt x="3645" y="5140"/>
                    </a:lnTo>
                    <a:lnTo>
                      <a:pt x="4064" y="4901"/>
                    </a:lnTo>
                    <a:lnTo>
                      <a:pt x="4482" y="4602"/>
                    </a:lnTo>
                    <a:lnTo>
                      <a:pt x="5319" y="3885"/>
                    </a:lnTo>
                    <a:lnTo>
                      <a:pt x="5737" y="3557"/>
                    </a:lnTo>
                    <a:lnTo>
                      <a:pt x="6155" y="3228"/>
                    </a:lnTo>
                    <a:lnTo>
                      <a:pt x="6096" y="2003"/>
                    </a:lnTo>
                    <a:lnTo>
                      <a:pt x="5677" y="1704"/>
                    </a:lnTo>
                    <a:lnTo>
                      <a:pt x="5259" y="1375"/>
                    </a:lnTo>
                    <a:lnTo>
                      <a:pt x="4422" y="658"/>
                    </a:lnTo>
                    <a:lnTo>
                      <a:pt x="4034" y="359"/>
                    </a:lnTo>
                    <a:lnTo>
                      <a:pt x="3645" y="150"/>
                    </a:lnTo>
                    <a:lnTo>
                      <a:pt x="3436" y="61"/>
                    </a:lnTo>
                    <a:lnTo>
                      <a:pt x="3257"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8835315" y="1090210"/>
                <a:ext cx="59143" cy="75340"/>
              </a:xfrm>
              <a:custGeom>
                <a:avLst/>
                <a:gdLst/>
                <a:ahLst/>
                <a:cxnLst/>
                <a:rect l="l" t="t" r="r" b="b"/>
                <a:pathLst>
                  <a:path w="4692" h="5977" extrusionOk="0">
                    <a:moveTo>
                      <a:pt x="2480" y="1"/>
                    </a:moveTo>
                    <a:lnTo>
                      <a:pt x="2032" y="598"/>
                    </a:lnTo>
                    <a:lnTo>
                      <a:pt x="1554" y="1136"/>
                    </a:lnTo>
                    <a:lnTo>
                      <a:pt x="747" y="2062"/>
                    </a:lnTo>
                    <a:lnTo>
                      <a:pt x="419" y="2481"/>
                    </a:lnTo>
                    <a:lnTo>
                      <a:pt x="180" y="2839"/>
                    </a:lnTo>
                    <a:lnTo>
                      <a:pt x="90" y="3019"/>
                    </a:lnTo>
                    <a:lnTo>
                      <a:pt x="30" y="3198"/>
                    </a:lnTo>
                    <a:lnTo>
                      <a:pt x="0" y="3377"/>
                    </a:lnTo>
                    <a:lnTo>
                      <a:pt x="0" y="3527"/>
                    </a:lnTo>
                    <a:lnTo>
                      <a:pt x="0" y="3706"/>
                    </a:lnTo>
                    <a:lnTo>
                      <a:pt x="60" y="3915"/>
                    </a:lnTo>
                    <a:lnTo>
                      <a:pt x="150" y="4094"/>
                    </a:lnTo>
                    <a:lnTo>
                      <a:pt x="239" y="4303"/>
                    </a:lnTo>
                    <a:lnTo>
                      <a:pt x="508" y="4722"/>
                    </a:lnTo>
                    <a:lnTo>
                      <a:pt x="807" y="5080"/>
                    </a:lnTo>
                    <a:lnTo>
                      <a:pt x="1166" y="5439"/>
                    </a:lnTo>
                    <a:lnTo>
                      <a:pt x="1524" y="5708"/>
                    </a:lnTo>
                    <a:lnTo>
                      <a:pt x="1704" y="5827"/>
                    </a:lnTo>
                    <a:lnTo>
                      <a:pt x="1883" y="5917"/>
                    </a:lnTo>
                    <a:lnTo>
                      <a:pt x="2062" y="5977"/>
                    </a:lnTo>
                    <a:lnTo>
                      <a:pt x="2391" y="5977"/>
                    </a:lnTo>
                    <a:lnTo>
                      <a:pt x="2570" y="5947"/>
                    </a:lnTo>
                    <a:lnTo>
                      <a:pt x="2749" y="5887"/>
                    </a:lnTo>
                    <a:lnTo>
                      <a:pt x="2929" y="5768"/>
                    </a:lnTo>
                    <a:lnTo>
                      <a:pt x="3317" y="5529"/>
                    </a:lnTo>
                    <a:lnTo>
                      <a:pt x="3706" y="5230"/>
                    </a:lnTo>
                    <a:lnTo>
                      <a:pt x="4064" y="4871"/>
                    </a:lnTo>
                    <a:lnTo>
                      <a:pt x="4333" y="4483"/>
                    </a:lnTo>
                    <a:lnTo>
                      <a:pt x="4453" y="4303"/>
                    </a:lnTo>
                    <a:lnTo>
                      <a:pt x="4572" y="4094"/>
                    </a:lnTo>
                    <a:lnTo>
                      <a:pt x="4632" y="3915"/>
                    </a:lnTo>
                    <a:lnTo>
                      <a:pt x="4692" y="3736"/>
                    </a:lnTo>
                    <a:lnTo>
                      <a:pt x="4692" y="3586"/>
                    </a:lnTo>
                    <a:lnTo>
                      <a:pt x="4662" y="3407"/>
                    </a:lnTo>
                    <a:lnTo>
                      <a:pt x="4632" y="3228"/>
                    </a:lnTo>
                    <a:lnTo>
                      <a:pt x="4542" y="3049"/>
                    </a:lnTo>
                    <a:lnTo>
                      <a:pt x="4333" y="2660"/>
                    </a:lnTo>
                    <a:lnTo>
                      <a:pt x="4064" y="2212"/>
                    </a:lnTo>
                    <a:lnTo>
                      <a:pt x="3317" y="1226"/>
                    </a:lnTo>
                    <a:lnTo>
                      <a:pt x="2929" y="628"/>
                    </a:lnTo>
                    <a:lnTo>
                      <a:pt x="248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8193897" y="80814"/>
                <a:ext cx="72706" cy="55386"/>
              </a:xfrm>
              <a:custGeom>
                <a:avLst/>
                <a:gdLst/>
                <a:ahLst/>
                <a:cxnLst/>
                <a:rect l="l" t="t" r="r" b="b"/>
                <a:pathLst>
                  <a:path w="5768" h="4394" extrusionOk="0">
                    <a:moveTo>
                      <a:pt x="2421" y="1"/>
                    </a:moveTo>
                    <a:lnTo>
                      <a:pt x="2271" y="31"/>
                    </a:lnTo>
                    <a:lnTo>
                      <a:pt x="2122" y="61"/>
                    </a:lnTo>
                    <a:lnTo>
                      <a:pt x="1943" y="120"/>
                    </a:lnTo>
                    <a:lnTo>
                      <a:pt x="1793" y="210"/>
                    </a:lnTo>
                    <a:lnTo>
                      <a:pt x="1644" y="329"/>
                    </a:lnTo>
                    <a:lnTo>
                      <a:pt x="1375" y="598"/>
                    </a:lnTo>
                    <a:lnTo>
                      <a:pt x="1076" y="897"/>
                    </a:lnTo>
                    <a:lnTo>
                      <a:pt x="538" y="1614"/>
                    </a:lnTo>
                    <a:lnTo>
                      <a:pt x="269" y="1973"/>
                    </a:lnTo>
                    <a:lnTo>
                      <a:pt x="0" y="2302"/>
                    </a:lnTo>
                    <a:lnTo>
                      <a:pt x="299" y="2600"/>
                    </a:lnTo>
                    <a:lnTo>
                      <a:pt x="598" y="2929"/>
                    </a:lnTo>
                    <a:lnTo>
                      <a:pt x="1196" y="3586"/>
                    </a:lnTo>
                    <a:lnTo>
                      <a:pt x="1495" y="3885"/>
                    </a:lnTo>
                    <a:lnTo>
                      <a:pt x="1793" y="4124"/>
                    </a:lnTo>
                    <a:lnTo>
                      <a:pt x="1943" y="4244"/>
                    </a:lnTo>
                    <a:lnTo>
                      <a:pt x="2122" y="4303"/>
                    </a:lnTo>
                    <a:lnTo>
                      <a:pt x="2271" y="4363"/>
                    </a:lnTo>
                    <a:lnTo>
                      <a:pt x="2421" y="4393"/>
                    </a:lnTo>
                    <a:lnTo>
                      <a:pt x="2600" y="4393"/>
                    </a:lnTo>
                    <a:lnTo>
                      <a:pt x="2749" y="4363"/>
                    </a:lnTo>
                    <a:lnTo>
                      <a:pt x="2899" y="4303"/>
                    </a:lnTo>
                    <a:lnTo>
                      <a:pt x="3078" y="4214"/>
                    </a:lnTo>
                    <a:lnTo>
                      <a:pt x="3437" y="4005"/>
                    </a:lnTo>
                    <a:lnTo>
                      <a:pt x="3795" y="3706"/>
                    </a:lnTo>
                    <a:lnTo>
                      <a:pt x="4692" y="2959"/>
                    </a:lnTo>
                    <a:lnTo>
                      <a:pt x="5200" y="2511"/>
                    </a:lnTo>
                    <a:lnTo>
                      <a:pt x="5767" y="2062"/>
                    </a:lnTo>
                    <a:lnTo>
                      <a:pt x="5170" y="1674"/>
                    </a:lnTo>
                    <a:lnTo>
                      <a:pt x="4632" y="1286"/>
                    </a:lnTo>
                    <a:lnTo>
                      <a:pt x="3676" y="598"/>
                    </a:lnTo>
                    <a:lnTo>
                      <a:pt x="3287" y="329"/>
                    </a:lnTo>
                    <a:lnTo>
                      <a:pt x="2929" y="150"/>
                    </a:lnTo>
                    <a:lnTo>
                      <a:pt x="2749" y="61"/>
                    </a:lnTo>
                    <a:lnTo>
                      <a:pt x="2570" y="31"/>
                    </a:lnTo>
                    <a:lnTo>
                      <a:pt x="242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8342674" y="606984"/>
                <a:ext cx="53117" cy="67802"/>
              </a:xfrm>
              <a:custGeom>
                <a:avLst/>
                <a:gdLst/>
                <a:ahLst/>
                <a:cxnLst/>
                <a:rect l="l" t="t" r="r" b="b"/>
                <a:pathLst>
                  <a:path w="4214" h="5379" extrusionOk="0">
                    <a:moveTo>
                      <a:pt x="2331" y="0"/>
                    </a:moveTo>
                    <a:lnTo>
                      <a:pt x="1883" y="508"/>
                    </a:lnTo>
                    <a:lnTo>
                      <a:pt x="1464" y="957"/>
                    </a:lnTo>
                    <a:lnTo>
                      <a:pt x="687" y="1763"/>
                    </a:lnTo>
                    <a:lnTo>
                      <a:pt x="389" y="2092"/>
                    </a:lnTo>
                    <a:lnTo>
                      <a:pt x="150" y="2421"/>
                    </a:lnTo>
                    <a:lnTo>
                      <a:pt x="60" y="2540"/>
                    </a:lnTo>
                    <a:lnTo>
                      <a:pt x="0" y="2690"/>
                    </a:lnTo>
                    <a:lnTo>
                      <a:pt x="0" y="2839"/>
                    </a:lnTo>
                    <a:lnTo>
                      <a:pt x="0" y="2959"/>
                    </a:lnTo>
                    <a:lnTo>
                      <a:pt x="30" y="3138"/>
                    </a:lnTo>
                    <a:lnTo>
                      <a:pt x="60" y="3317"/>
                    </a:lnTo>
                    <a:lnTo>
                      <a:pt x="239" y="3676"/>
                    </a:lnTo>
                    <a:lnTo>
                      <a:pt x="448" y="4034"/>
                    </a:lnTo>
                    <a:lnTo>
                      <a:pt x="717" y="4393"/>
                    </a:lnTo>
                    <a:lnTo>
                      <a:pt x="1016" y="4721"/>
                    </a:lnTo>
                    <a:lnTo>
                      <a:pt x="1345" y="4990"/>
                    </a:lnTo>
                    <a:lnTo>
                      <a:pt x="1673" y="5229"/>
                    </a:lnTo>
                    <a:lnTo>
                      <a:pt x="2002" y="5379"/>
                    </a:lnTo>
                    <a:lnTo>
                      <a:pt x="2241" y="5379"/>
                    </a:lnTo>
                    <a:lnTo>
                      <a:pt x="2391" y="5319"/>
                    </a:lnTo>
                    <a:lnTo>
                      <a:pt x="2570" y="5259"/>
                    </a:lnTo>
                    <a:lnTo>
                      <a:pt x="2899" y="5050"/>
                    </a:lnTo>
                    <a:lnTo>
                      <a:pt x="3257" y="4781"/>
                    </a:lnTo>
                    <a:lnTo>
                      <a:pt x="3616" y="4482"/>
                    </a:lnTo>
                    <a:lnTo>
                      <a:pt x="3885" y="4124"/>
                    </a:lnTo>
                    <a:lnTo>
                      <a:pt x="4004" y="3974"/>
                    </a:lnTo>
                    <a:lnTo>
                      <a:pt x="4094" y="3825"/>
                    </a:lnTo>
                    <a:lnTo>
                      <a:pt x="4154" y="3646"/>
                    </a:lnTo>
                    <a:lnTo>
                      <a:pt x="4183" y="3526"/>
                    </a:lnTo>
                    <a:lnTo>
                      <a:pt x="4213" y="3347"/>
                    </a:lnTo>
                    <a:lnTo>
                      <a:pt x="4183" y="3168"/>
                    </a:lnTo>
                    <a:lnTo>
                      <a:pt x="4154" y="2988"/>
                    </a:lnTo>
                    <a:lnTo>
                      <a:pt x="4064" y="2809"/>
                    </a:lnTo>
                    <a:lnTo>
                      <a:pt x="3885" y="2451"/>
                    </a:lnTo>
                    <a:lnTo>
                      <a:pt x="3646" y="2032"/>
                    </a:lnTo>
                    <a:lnTo>
                      <a:pt x="3048" y="1106"/>
                    </a:lnTo>
                    <a:lnTo>
                      <a:pt x="2689" y="568"/>
                    </a:lnTo>
                    <a:lnTo>
                      <a:pt x="233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8693319" y="1060084"/>
                <a:ext cx="50861" cy="65168"/>
              </a:xfrm>
              <a:custGeom>
                <a:avLst/>
                <a:gdLst/>
                <a:ahLst/>
                <a:cxnLst/>
                <a:rect l="l" t="t" r="r" b="b"/>
                <a:pathLst>
                  <a:path w="4035" h="5170" extrusionOk="0">
                    <a:moveTo>
                      <a:pt x="2272" y="0"/>
                    </a:moveTo>
                    <a:lnTo>
                      <a:pt x="1943" y="90"/>
                    </a:lnTo>
                    <a:lnTo>
                      <a:pt x="1584" y="239"/>
                    </a:lnTo>
                    <a:lnTo>
                      <a:pt x="1226" y="449"/>
                    </a:lnTo>
                    <a:lnTo>
                      <a:pt x="897" y="688"/>
                    </a:lnTo>
                    <a:lnTo>
                      <a:pt x="568" y="956"/>
                    </a:lnTo>
                    <a:lnTo>
                      <a:pt x="329" y="1255"/>
                    </a:lnTo>
                    <a:lnTo>
                      <a:pt x="120" y="1554"/>
                    </a:lnTo>
                    <a:lnTo>
                      <a:pt x="60" y="1733"/>
                    </a:lnTo>
                    <a:lnTo>
                      <a:pt x="30" y="1883"/>
                    </a:lnTo>
                    <a:lnTo>
                      <a:pt x="1" y="2002"/>
                    </a:lnTo>
                    <a:lnTo>
                      <a:pt x="30" y="2152"/>
                    </a:lnTo>
                    <a:lnTo>
                      <a:pt x="60" y="2301"/>
                    </a:lnTo>
                    <a:lnTo>
                      <a:pt x="120" y="2480"/>
                    </a:lnTo>
                    <a:lnTo>
                      <a:pt x="299" y="2809"/>
                    </a:lnTo>
                    <a:lnTo>
                      <a:pt x="538" y="3198"/>
                    </a:lnTo>
                    <a:lnTo>
                      <a:pt x="1196" y="4094"/>
                    </a:lnTo>
                    <a:lnTo>
                      <a:pt x="1525" y="4602"/>
                    </a:lnTo>
                    <a:lnTo>
                      <a:pt x="1913" y="5170"/>
                    </a:lnTo>
                    <a:lnTo>
                      <a:pt x="2301" y="4632"/>
                    </a:lnTo>
                    <a:lnTo>
                      <a:pt x="2690" y="4154"/>
                    </a:lnTo>
                    <a:lnTo>
                      <a:pt x="3377" y="3347"/>
                    </a:lnTo>
                    <a:lnTo>
                      <a:pt x="3646" y="2988"/>
                    </a:lnTo>
                    <a:lnTo>
                      <a:pt x="3855" y="2660"/>
                    </a:lnTo>
                    <a:lnTo>
                      <a:pt x="4005" y="2331"/>
                    </a:lnTo>
                    <a:lnTo>
                      <a:pt x="4034" y="2182"/>
                    </a:lnTo>
                    <a:lnTo>
                      <a:pt x="4034" y="2032"/>
                    </a:lnTo>
                    <a:lnTo>
                      <a:pt x="4034" y="1883"/>
                    </a:lnTo>
                    <a:lnTo>
                      <a:pt x="4005" y="1733"/>
                    </a:lnTo>
                    <a:lnTo>
                      <a:pt x="3855" y="1405"/>
                    </a:lnTo>
                    <a:lnTo>
                      <a:pt x="3646" y="1046"/>
                    </a:lnTo>
                    <a:lnTo>
                      <a:pt x="3377" y="717"/>
                    </a:lnTo>
                    <a:lnTo>
                      <a:pt x="3078" y="419"/>
                    </a:lnTo>
                    <a:lnTo>
                      <a:pt x="2779" y="209"/>
                    </a:lnTo>
                    <a:lnTo>
                      <a:pt x="2660" y="120"/>
                    </a:lnTo>
                    <a:lnTo>
                      <a:pt x="2511" y="60"/>
                    </a:lnTo>
                    <a:lnTo>
                      <a:pt x="239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a:off x="8447371" y="820916"/>
                <a:ext cx="60655" cy="47849"/>
              </a:xfrm>
              <a:custGeom>
                <a:avLst/>
                <a:gdLst/>
                <a:ahLst/>
                <a:cxnLst/>
                <a:rect l="l" t="t" r="r" b="b"/>
                <a:pathLst>
                  <a:path w="4812" h="3796" extrusionOk="0">
                    <a:moveTo>
                      <a:pt x="1853" y="0"/>
                    </a:moveTo>
                    <a:lnTo>
                      <a:pt x="1704" y="30"/>
                    </a:lnTo>
                    <a:lnTo>
                      <a:pt x="1555" y="90"/>
                    </a:lnTo>
                    <a:lnTo>
                      <a:pt x="1256" y="269"/>
                    </a:lnTo>
                    <a:lnTo>
                      <a:pt x="927" y="478"/>
                    </a:lnTo>
                    <a:lnTo>
                      <a:pt x="658" y="747"/>
                    </a:lnTo>
                    <a:lnTo>
                      <a:pt x="389" y="1076"/>
                    </a:lnTo>
                    <a:lnTo>
                      <a:pt x="180" y="1375"/>
                    </a:lnTo>
                    <a:lnTo>
                      <a:pt x="61" y="1674"/>
                    </a:lnTo>
                    <a:lnTo>
                      <a:pt x="31" y="1823"/>
                    </a:lnTo>
                    <a:lnTo>
                      <a:pt x="1" y="1943"/>
                    </a:lnTo>
                    <a:lnTo>
                      <a:pt x="31" y="2062"/>
                    </a:lnTo>
                    <a:lnTo>
                      <a:pt x="61" y="2212"/>
                    </a:lnTo>
                    <a:lnTo>
                      <a:pt x="210" y="2510"/>
                    </a:lnTo>
                    <a:lnTo>
                      <a:pt x="419" y="2809"/>
                    </a:lnTo>
                    <a:lnTo>
                      <a:pt x="718" y="3078"/>
                    </a:lnTo>
                    <a:lnTo>
                      <a:pt x="1017" y="3347"/>
                    </a:lnTo>
                    <a:lnTo>
                      <a:pt x="1345" y="3556"/>
                    </a:lnTo>
                    <a:lnTo>
                      <a:pt x="1644" y="3706"/>
                    </a:lnTo>
                    <a:lnTo>
                      <a:pt x="1794" y="3765"/>
                    </a:lnTo>
                    <a:lnTo>
                      <a:pt x="1943" y="3795"/>
                    </a:lnTo>
                    <a:lnTo>
                      <a:pt x="2092" y="3795"/>
                    </a:lnTo>
                    <a:lnTo>
                      <a:pt x="2212" y="3765"/>
                    </a:lnTo>
                    <a:lnTo>
                      <a:pt x="2361" y="3706"/>
                    </a:lnTo>
                    <a:lnTo>
                      <a:pt x="2511" y="3646"/>
                    </a:lnTo>
                    <a:lnTo>
                      <a:pt x="2810" y="3466"/>
                    </a:lnTo>
                    <a:lnTo>
                      <a:pt x="3138" y="3198"/>
                    </a:lnTo>
                    <a:lnTo>
                      <a:pt x="3885" y="2570"/>
                    </a:lnTo>
                    <a:lnTo>
                      <a:pt x="4333" y="2182"/>
                    </a:lnTo>
                    <a:lnTo>
                      <a:pt x="4812" y="1823"/>
                    </a:lnTo>
                    <a:lnTo>
                      <a:pt x="4304" y="1465"/>
                    </a:lnTo>
                    <a:lnTo>
                      <a:pt x="3855" y="1136"/>
                    </a:lnTo>
                    <a:lnTo>
                      <a:pt x="3079" y="538"/>
                    </a:lnTo>
                    <a:lnTo>
                      <a:pt x="2720" y="299"/>
                    </a:lnTo>
                    <a:lnTo>
                      <a:pt x="2421" y="120"/>
                    </a:lnTo>
                    <a:lnTo>
                      <a:pt x="2272" y="60"/>
                    </a:lnTo>
                    <a:lnTo>
                      <a:pt x="2122" y="30"/>
                    </a:lnTo>
                    <a:lnTo>
                      <a:pt x="197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8249636" y="424691"/>
                <a:ext cx="49361" cy="64412"/>
              </a:xfrm>
              <a:custGeom>
                <a:avLst/>
                <a:gdLst/>
                <a:ahLst/>
                <a:cxnLst/>
                <a:rect l="l" t="t" r="r" b="b"/>
                <a:pathLst>
                  <a:path w="3916" h="5110" extrusionOk="0">
                    <a:moveTo>
                      <a:pt x="1853" y="0"/>
                    </a:moveTo>
                    <a:lnTo>
                      <a:pt x="1584" y="299"/>
                    </a:lnTo>
                    <a:lnTo>
                      <a:pt x="1315" y="598"/>
                    </a:lnTo>
                    <a:lnTo>
                      <a:pt x="748" y="1166"/>
                    </a:lnTo>
                    <a:lnTo>
                      <a:pt x="479" y="1435"/>
                    </a:lnTo>
                    <a:lnTo>
                      <a:pt x="270" y="1733"/>
                    </a:lnTo>
                    <a:lnTo>
                      <a:pt x="90" y="2032"/>
                    </a:lnTo>
                    <a:lnTo>
                      <a:pt x="61" y="2212"/>
                    </a:lnTo>
                    <a:lnTo>
                      <a:pt x="1" y="2361"/>
                    </a:lnTo>
                    <a:lnTo>
                      <a:pt x="1" y="2480"/>
                    </a:lnTo>
                    <a:lnTo>
                      <a:pt x="31" y="2600"/>
                    </a:lnTo>
                    <a:lnTo>
                      <a:pt x="90" y="2719"/>
                    </a:lnTo>
                    <a:lnTo>
                      <a:pt x="150" y="2869"/>
                    </a:lnTo>
                    <a:lnTo>
                      <a:pt x="359" y="3138"/>
                    </a:lnTo>
                    <a:lnTo>
                      <a:pt x="658" y="3466"/>
                    </a:lnTo>
                    <a:lnTo>
                      <a:pt x="1375" y="4214"/>
                    </a:lnTo>
                    <a:lnTo>
                      <a:pt x="1764" y="4632"/>
                    </a:lnTo>
                    <a:lnTo>
                      <a:pt x="2182" y="5110"/>
                    </a:lnTo>
                    <a:lnTo>
                      <a:pt x="2511" y="4572"/>
                    </a:lnTo>
                    <a:lnTo>
                      <a:pt x="2839" y="4094"/>
                    </a:lnTo>
                    <a:lnTo>
                      <a:pt x="3407" y="3227"/>
                    </a:lnTo>
                    <a:lnTo>
                      <a:pt x="3616" y="2869"/>
                    </a:lnTo>
                    <a:lnTo>
                      <a:pt x="3796" y="2510"/>
                    </a:lnTo>
                    <a:lnTo>
                      <a:pt x="3885" y="2182"/>
                    </a:lnTo>
                    <a:lnTo>
                      <a:pt x="3915" y="2032"/>
                    </a:lnTo>
                    <a:lnTo>
                      <a:pt x="3915" y="1883"/>
                    </a:lnTo>
                    <a:lnTo>
                      <a:pt x="3885" y="1763"/>
                    </a:lnTo>
                    <a:lnTo>
                      <a:pt x="3825" y="1644"/>
                    </a:lnTo>
                    <a:lnTo>
                      <a:pt x="3766" y="1494"/>
                    </a:lnTo>
                    <a:lnTo>
                      <a:pt x="3646" y="1375"/>
                    </a:lnTo>
                    <a:lnTo>
                      <a:pt x="3407" y="1166"/>
                    </a:lnTo>
                    <a:lnTo>
                      <a:pt x="3138" y="927"/>
                    </a:lnTo>
                    <a:lnTo>
                      <a:pt x="2481" y="478"/>
                    </a:lnTo>
                    <a:lnTo>
                      <a:pt x="2152" y="239"/>
                    </a:lnTo>
                    <a:lnTo>
                      <a:pt x="185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3"/>
            <p:cNvSpPr/>
            <p:nvPr/>
          </p:nvSpPr>
          <p:spPr>
            <a:xfrm flipH="1">
              <a:off x="726833" y="2668904"/>
              <a:ext cx="36920" cy="45958"/>
            </a:xfrm>
            <a:custGeom>
              <a:avLst/>
              <a:gdLst/>
              <a:ahLst/>
              <a:cxnLst/>
              <a:rect l="l" t="t" r="r" b="b"/>
              <a:pathLst>
                <a:path w="2929" h="3646" extrusionOk="0">
                  <a:moveTo>
                    <a:pt x="1106" y="1"/>
                  </a:moveTo>
                  <a:lnTo>
                    <a:pt x="568" y="30"/>
                  </a:lnTo>
                  <a:lnTo>
                    <a:pt x="0" y="90"/>
                  </a:lnTo>
                  <a:lnTo>
                    <a:pt x="0" y="3556"/>
                  </a:lnTo>
                  <a:lnTo>
                    <a:pt x="508" y="3616"/>
                  </a:lnTo>
                  <a:lnTo>
                    <a:pt x="1016" y="3646"/>
                  </a:lnTo>
                  <a:lnTo>
                    <a:pt x="1494" y="3616"/>
                  </a:lnTo>
                  <a:lnTo>
                    <a:pt x="1733" y="3586"/>
                  </a:lnTo>
                  <a:lnTo>
                    <a:pt x="1942" y="3526"/>
                  </a:lnTo>
                  <a:lnTo>
                    <a:pt x="2151" y="3467"/>
                  </a:lnTo>
                  <a:lnTo>
                    <a:pt x="2331" y="3347"/>
                  </a:lnTo>
                  <a:lnTo>
                    <a:pt x="2480" y="3198"/>
                  </a:lnTo>
                  <a:lnTo>
                    <a:pt x="2629" y="3048"/>
                  </a:lnTo>
                  <a:lnTo>
                    <a:pt x="2749" y="2839"/>
                  </a:lnTo>
                  <a:lnTo>
                    <a:pt x="2839" y="2600"/>
                  </a:lnTo>
                  <a:lnTo>
                    <a:pt x="2898" y="2301"/>
                  </a:lnTo>
                  <a:lnTo>
                    <a:pt x="2928" y="1973"/>
                  </a:lnTo>
                  <a:lnTo>
                    <a:pt x="2928" y="1614"/>
                  </a:lnTo>
                  <a:lnTo>
                    <a:pt x="2898" y="1285"/>
                  </a:lnTo>
                  <a:lnTo>
                    <a:pt x="2839" y="1016"/>
                  </a:lnTo>
                  <a:lnTo>
                    <a:pt x="2719" y="777"/>
                  </a:lnTo>
                  <a:lnTo>
                    <a:pt x="2600" y="568"/>
                  </a:lnTo>
                  <a:lnTo>
                    <a:pt x="2450" y="419"/>
                  </a:lnTo>
                  <a:lnTo>
                    <a:pt x="2271" y="269"/>
                  </a:lnTo>
                  <a:lnTo>
                    <a:pt x="2062" y="180"/>
                  </a:lnTo>
                  <a:lnTo>
                    <a:pt x="1853" y="90"/>
                  </a:lnTo>
                  <a:lnTo>
                    <a:pt x="1614" y="60"/>
                  </a:lnTo>
                  <a:lnTo>
                    <a:pt x="1374" y="30"/>
                  </a:lnTo>
                  <a:lnTo>
                    <a:pt x="1106"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flipH="1">
              <a:off x="-9867" y="2508833"/>
              <a:ext cx="146142" cy="145777"/>
            </a:xfrm>
            <a:custGeom>
              <a:avLst/>
              <a:gdLst/>
              <a:ahLst/>
              <a:cxnLst/>
              <a:rect l="l" t="t" r="r" b="b"/>
              <a:pathLst>
                <a:path w="11594" h="11565" extrusionOk="0">
                  <a:moveTo>
                    <a:pt x="11594" y="7471"/>
                  </a:moveTo>
                  <a:lnTo>
                    <a:pt x="11504" y="7590"/>
                  </a:lnTo>
                  <a:lnTo>
                    <a:pt x="11504" y="7590"/>
                  </a:lnTo>
                  <a:lnTo>
                    <a:pt x="11504" y="7590"/>
                  </a:lnTo>
                  <a:lnTo>
                    <a:pt x="11504" y="7590"/>
                  </a:lnTo>
                  <a:lnTo>
                    <a:pt x="11594" y="7471"/>
                  </a:lnTo>
                  <a:close/>
                  <a:moveTo>
                    <a:pt x="7381" y="0"/>
                  </a:moveTo>
                  <a:lnTo>
                    <a:pt x="7470" y="90"/>
                  </a:lnTo>
                  <a:lnTo>
                    <a:pt x="6335" y="90"/>
                  </a:lnTo>
                  <a:lnTo>
                    <a:pt x="5767" y="120"/>
                  </a:lnTo>
                  <a:lnTo>
                    <a:pt x="5200" y="180"/>
                  </a:lnTo>
                  <a:lnTo>
                    <a:pt x="4692" y="269"/>
                  </a:lnTo>
                  <a:lnTo>
                    <a:pt x="4213" y="389"/>
                  </a:lnTo>
                  <a:lnTo>
                    <a:pt x="3735" y="538"/>
                  </a:lnTo>
                  <a:lnTo>
                    <a:pt x="3287" y="747"/>
                  </a:lnTo>
                  <a:lnTo>
                    <a:pt x="2869" y="957"/>
                  </a:lnTo>
                  <a:lnTo>
                    <a:pt x="2451" y="1226"/>
                  </a:lnTo>
                  <a:lnTo>
                    <a:pt x="2092" y="1524"/>
                  </a:lnTo>
                  <a:lnTo>
                    <a:pt x="1733" y="1823"/>
                  </a:lnTo>
                  <a:lnTo>
                    <a:pt x="1405" y="2182"/>
                  </a:lnTo>
                  <a:lnTo>
                    <a:pt x="1106" y="2540"/>
                  </a:lnTo>
                  <a:lnTo>
                    <a:pt x="837" y="2929"/>
                  </a:lnTo>
                  <a:lnTo>
                    <a:pt x="628" y="3347"/>
                  </a:lnTo>
                  <a:lnTo>
                    <a:pt x="419" y="3795"/>
                  </a:lnTo>
                  <a:lnTo>
                    <a:pt x="269" y="4243"/>
                  </a:lnTo>
                  <a:lnTo>
                    <a:pt x="120" y="4722"/>
                  </a:lnTo>
                  <a:lnTo>
                    <a:pt x="60" y="5200"/>
                  </a:lnTo>
                  <a:lnTo>
                    <a:pt x="0" y="5648"/>
                  </a:lnTo>
                  <a:lnTo>
                    <a:pt x="0" y="6096"/>
                  </a:lnTo>
                  <a:lnTo>
                    <a:pt x="60" y="6574"/>
                  </a:lnTo>
                  <a:lnTo>
                    <a:pt x="120" y="7022"/>
                  </a:lnTo>
                  <a:lnTo>
                    <a:pt x="239" y="7441"/>
                  </a:lnTo>
                  <a:lnTo>
                    <a:pt x="419" y="7889"/>
                  </a:lnTo>
                  <a:lnTo>
                    <a:pt x="598" y="8307"/>
                  </a:lnTo>
                  <a:lnTo>
                    <a:pt x="807" y="8696"/>
                  </a:lnTo>
                  <a:lnTo>
                    <a:pt x="1076" y="9084"/>
                  </a:lnTo>
                  <a:lnTo>
                    <a:pt x="1375" y="9443"/>
                  </a:lnTo>
                  <a:lnTo>
                    <a:pt x="1674" y="9801"/>
                  </a:lnTo>
                  <a:lnTo>
                    <a:pt x="2032" y="10130"/>
                  </a:lnTo>
                  <a:lnTo>
                    <a:pt x="2391" y="10399"/>
                  </a:lnTo>
                  <a:lnTo>
                    <a:pt x="2779" y="10668"/>
                  </a:lnTo>
                  <a:lnTo>
                    <a:pt x="3198" y="10907"/>
                  </a:lnTo>
                  <a:lnTo>
                    <a:pt x="3646" y="11116"/>
                  </a:lnTo>
                  <a:lnTo>
                    <a:pt x="4124" y="11295"/>
                  </a:lnTo>
                  <a:lnTo>
                    <a:pt x="4602" y="11415"/>
                  </a:lnTo>
                  <a:lnTo>
                    <a:pt x="5050" y="11504"/>
                  </a:lnTo>
                  <a:lnTo>
                    <a:pt x="5528" y="11564"/>
                  </a:lnTo>
                  <a:lnTo>
                    <a:pt x="5976" y="11564"/>
                  </a:lnTo>
                  <a:lnTo>
                    <a:pt x="6454" y="11534"/>
                  </a:lnTo>
                  <a:lnTo>
                    <a:pt x="6903" y="11445"/>
                  </a:lnTo>
                  <a:lnTo>
                    <a:pt x="7321" y="11325"/>
                  </a:lnTo>
                  <a:lnTo>
                    <a:pt x="7769" y="11176"/>
                  </a:lnTo>
                  <a:lnTo>
                    <a:pt x="8188" y="10996"/>
                  </a:lnTo>
                  <a:lnTo>
                    <a:pt x="8606" y="10757"/>
                  </a:lnTo>
                  <a:lnTo>
                    <a:pt x="8994" y="10488"/>
                  </a:lnTo>
                  <a:lnTo>
                    <a:pt x="9383" y="10160"/>
                  </a:lnTo>
                  <a:lnTo>
                    <a:pt x="9741" y="9831"/>
                  </a:lnTo>
                  <a:lnTo>
                    <a:pt x="10100" y="9443"/>
                  </a:lnTo>
                  <a:lnTo>
                    <a:pt x="10429" y="9024"/>
                  </a:lnTo>
                  <a:lnTo>
                    <a:pt x="11504" y="7590"/>
                  </a:lnTo>
                  <a:lnTo>
                    <a:pt x="11504" y="7590"/>
                  </a:lnTo>
                  <a:lnTo>
                    <a:pt x="11564" y="6933"/>
                  </a:lnTo>
                  <a:lnTo>
                    <a:pt x="11564" y="6335"/>
                  </a:lnTo>
                  <a:lnTo>
                    <a:pt x="11504" y="5737"/>
                  </a:lnTo>
                  <a:lnTo>
                    <a:pt x="11415" y="5170"/>
                  </a:lnTo>
                  <a:lnTo>
                    <a:pt x="11265" y="4632"/>
                  </a:lnTo>
                  <a:lnTo>
                    <a:pt x="11116" y="4124"/>
                  </a:lnTo>
                  <a:lnTo>
                    <a:pt x="10907" y="3616"/>
                  </a:lnTo>
                  <a:lnTo>
                    <a:pt x="10638" y="3138"/>
                  </a:lnTo>
                  <a:lnTo>
                    <a:pt x="10369" y="2690"/>
                  </a:lnTo>
                  <a:lnTo>
                    <a:pt x="10040" y="2241"/>
                  </a:lnTo>
                  <a:lnTo>
                    <a:pt x="9682" y="1823"/>
                  </a:lnTo>
                  <a:lnTo>
                    <a:pt x="9263" y="1435"/>
                  </a:lnTo>
                  <a:lnTo>
                    <a:pt x="8845" y="1046"/>
                  </a:lnTo>
                  <a:lnTo>
                    <a:pt x="8397" y="688"/>
                  </a:lnTo>
                  <a:lnTo>
                    <a:pt x="7889" y="329"/>
                  </a:lnTo>
                  <a:lnTo>
                    <a:pt x="738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flipH="1">
              <a:off x="47373" y="2667769"/>
              <a:ext cx="135605" cy="135605"/>
            </a:xfrm>
            <a:custGeom>
              <a:avLst/>
              <a:gdLst/>
              <a:ahLst/>
              <a:cxnLst/>
              <a:rect l="l" t="t" r="r" b="b"/>
              <a:pathLst>
                <a:path w="10758" h="10758" extrusionOk="0">
                  <a:moveTo>
                    <a:pt x="5498" y="1"/>
                  </a:moveTo>
                  <a:lnTo>
                    <a:pt x="4960" y="31"/>
                  </a:lnTo>
                  <a:lnTo>
                    <a:pt x="4422" y="91"/>
                  </a:lnTo>
                  <a:lnTo>
                    <a:pt x="3885" y="210"/>
                  </a:lnTo>
                  <a:lnTo>
                    <a:pt x="3407" y="359"/>
                  </a:lnTo>
                  <a:lnTo>
                    <a:pt x="2928" y="569"/>
                  </a:lnTo>
                  <a:lnTo>
                    <a:pt x="2480" y="808"/>
                  </a:lnTo>
                  <a:lnTo>
                    <a:pt x="2062" y="1106"/>
                  </a:lnTo>
                  <a:lnTo>
                    <a:pt x="1674" y="1435"/>
                  </a:lnTo>
                  <a:lnTo>
                    <a:pt x="1315" y="1794"/>
                  </a:lnTo>
                  <a:lnTo>
                    <a:pt x="1016" y="2182"/>
                  </a:lnTo>
                  <a:lnTo>
                    <a:pt x="747" y="2600"/>
                  </a:lnTo>
                  <a:lnTo>
                    <a:pt x="508" y="3049"/>
                  </a:lnTo>
                  <a:lnTo>
                    <a:pt x="299" y="3527"/>
                  </a:lnTo>
                  <a:lnTo>
                    <a:pt x="150" y="4035"/>
                  </a:lnTo>
                  <a:lnTo>
                    <a:pt x="60" y="4573"/>
                  </a:lnTo>
                  <a:lnTo>
                    <a:pt x="0" y="5110"/>
                  </a:lnTo>
                  <a:lnTo>
                    <a:pt x="0" y="5708"/>
                  </a:lnTo>
                  <a:lnTo>
                    <a:pt x="60" y="6246"/>
                  </a:lnTo>
                  <a:lnTo>
                    <a:pt x="180" y="6814"/>
                  </a:lnTo>
                  <a:lnTo>
                    <a:pt x="329" y="7322"/>
                  </a:lnTo>
                  <a:lnTo>
                    <a:pt x="538" y="7800"/>
                  </a:lnTo>
                  <a:lnTo>
                    <a:pt x="777" y="8278"/>
                  </a:lnTo>
                  <a:lnTo>
                    <a:pt x="1076" y="8696"/>
                  </a:lnTo>
                  <a:lnTo>
                    <a:pt x="1405" y="9085"/>
                  </a:lnTo>
                  <a:lnTo>
                    <a:pt x="1793" y="9443"/>
                  </a:lnTo>
                  <a:lnTo>
                    <a:pt x="2211" y="9772"/>
                  </a:lnTo>
                  <a:lnTo>
                    <a:pt x="2630" y="10071"/>
                  </a:lnTo>
                  <a:lnTo>
                    <a:pt x="3108" y="10310"/>
                  </a:lnTo>
                  <a:lnTo>
                    <a:pt x="3616" y="10489"/>
                  </a:lnTo>
                  <a:lnTo>
                    <a:pt x="4124" y="10638"/>
                  </a:lnTo>
                  <a:lnTo>
                    <a:pt x="4691" y="10728"/>
                  </a:lnTo>
                  <a:lnTo>
                    <a:pt x="5259" y="10758"/>
                  </a:lnTo>
                  <a:lnTo>
                    <a:pt x="5827" y="10758"/>
                  </a:lnTo>
                  <a:lnTo>
                    <a:pt x="6365" y="10698"/>
                  </a:lnTo>
                  <a:lnTo>
                    <a:pt x="6873" y="10579"/>
                  </a:lnTo>
                  <a:lnTo>
                    <a:pt x="7381" y="10429"/>
                  </a:lnTo>
                  <a:lnTo>
                    <a:pt x="7859" y="10220"/>
                  </a:lnTo>
                  <a:lnTo>
                    <a:pt x="8307" y="9951"/>
                  </a:lnTo>
                  <a:lnTo>
                    <a:pt x="8695" y="9682"/>
                  </a:lnTo>
                  <a:lnTo>
                    <a:pt x="9084" y="9353"/>
                  </a:lnTo>
                  <a:lnTo>
                    <a:pt x="9442" y="8995"/>
                  </a:lnTo>
                  <a:lnTo>
                    <a:pt x="9771" y="8606"/>
                  </a:lnTo>
                  <a:lnTo>
                    <a:pt x="10040" y="8188"/>
                  </a:lnTo>
                  <a:lnTo>
                    <a:pt x="10279" y="7710"/>
                  </a:lnTo>
                  <a:lnTo>
                    <a:pt x="10458" y="7232"/>
                  </a:lnTo>
                  <a:lnTo>
                    <a:pt x="10608" y="6724"/>
                  </a:lnTo>
                  <a:lnTo>
                    <a:pt x="10697" y="6216"/>
                  </a:lnTo>
                  <a:lnTo>
                    <a:pt x="10757" y="5648"/>
                  </a:lnTo>
                  <a:lnTo>
                    <a:pt x="10757" y="5081"/>
                  </a:lnTo>
                  <a:lnTo>
                    <a:pt x="10697" y="4513"/>
                  </a:lnTo>
                  <a:lnTo>
                    <a:pt x="10608" y="3975"/>
                  </a:lnTo>
                  <a:lnTo>
                    <a:pt x="10428" y="3467"/>
                  </a:lnTo>
                  <a:lnTo>
                    <a:pt x="10219" y="2959"/>
                  </a:lnTo>
                  <a:lnTo>
                    <a:pt x="9980" y="2511"/>
                  </a:lnTo>
                  <a:lnTo>
                    <a:pt x="9681" y="2093"/>
                  </a:lnTo>
                  <a:lnTo>
                    <a:pt x="9353" y="1674"/>
                  </a:lnTo>
                  <a:lnTo>
                    <a:pt x="8994" y="1316"/>
                  </a:lnTo>
                  <a:lnTo>
                    <a:pt x="8576" y="987"/>
                  </a:lnTo>
                  <a:lnTo>
                    <a:pt x="8128" y="718"/>
                  </a:lnTo>
                  <a:lnTo>
                    <a:pt x="7650" y="479"/>
                  </a:lnTo>
                  <a:lnTo>
                    <a:pt x="7171" y="300"/>
                  </a:lnTo>
                  <a:lnTo>
                    <a:pt x="6634" y="150"/>
                  </a:lnTo>
                  <a:lnTo>
                    <a:pt x="6096" y="61"/>
                  </a:lnTo>
                  <a:lnTo>
                    <a:pt x="549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flipH="1">
              <a:off x="144179" y="2473047"/>
              <a:ext cx="131458" cy="131470"/>
            </a:xfrm>
            <a:custGeom>
              <a:avLst/>
              <a:gdLst/>
              <a:ahLst/>
              <a:cxnLst/>
              <a:rect l="l" t="t" r="r" b="b"/>
              <a:pathLst>
                <a:path w="10429" h="10430" extrusionOk="0">
                  <a:moveTo>
                    <a:pt x="5200" y="1"/>
                  </a:moveTo>
                  <a:lnTo>
                    <a:pt x="4632" y="31"/>
                  </a:lnTo>
                  <a:lnTo>
                    <a:pt x="4124" y="120"/>
                  </a:lnTo>
                  <a:lnTo>
                    <a:pt x="3616" y="270"/>
                  </a:lnTo>
                  <a:lnTo>
                    <a:pt x="3108" y="449"/>
                  </a:lnTo>
                  <a:lnTo>
                    <a:pt x="2660" y="658"/>
                  </a:lnTo>
                  <a:lnTo>
                    <a:pt x="2212" y="927"/>
                  </a:lnTo>
                  <a:lnTo>
                    <a:pt x="1823" y="1256"/>
                  </a:lnTo>
                  <a:lnTo>
                    <a:pt x="1465" y="1614"/>
                  </a:lnTo>
                  <a:lnTo>
                    <a:pt x="1106" y="1973"/>
                  </a:lnTo>
                  <a:lnTo>
                    <a:pt x="837" y="2391"/>
                  </a:lnTo>
                  <a:lnTo>
                    <a:pt x="568" y="2839"/>
                  </a:lnTo>
                  <a:lnTo>
                    <a:pt x="359" y="3318"/>
                  </a:lnTo>
                  <a:lnTo>
                    <a:pt x="180" y="3796"/>
                  </a:lnTo>
                  <a:lnTo>
                    <a:pt x="90" y="4333"/>
                  </a:lnTo>
                  <a:lnTo>
                    <a:pt x="1" y="4841"/>
                  </a:lnTo>
                  <a:lnTo>
                    <a:pt x="1" y="5409"/>
                  </a:lnTo>
                  <a:lnTo>
                    <a:pt x="31" y="5917"/>
                  </a:lnTo>
                  <a:lnTo>
                    <a:pt x="150" y="6425"/>
                  </a:lnTo>
                  <a:lnTo>
                    <a:pt x="270" y="6903"/>
                  </a:lnTo>
                  <a:lnTo>
                    <a:pt x="449" y="7381"/>
                  </a:lnTo>
                  <a:lnTo>
                    <a:pt x="688" y="7829"/>
                  </a:lnTo>
                  <a:lnTo>
                    <a:pt x="957" y="8248"/>
                  </a:lnTo>
                  <a:lnTo>
                    <a:pt x="1256" y="8636"/>
                  </a:lnTo>
                  <a:lnTo>
                    <a:pt x="1584" y="8995"/>
                  </a:lnTo>
                  <a:lnTo>
                    <a:pt x="1973" y="9323"/>
                  </a:lnTo>
                  <a:lnTo>
                    <a:pt x="2361" y="9592"/>
                  </a:lnTo>
                  <a:lnTo>
                    <a:pt x="2809" y="9861"/>
                  </a:lnTo>
                  <a:lnTo>
                    <a:pt x="3258" y="10070"/>
                  </a:lnTo>
                  <a:lnTo>
                    <a:pt x="3736" y="10220"/>
                  </a:lnTo>
                  <a:lnTo>
                    <a:pt x="4214" y="10339"/>
                  </a:lnTo>
                  <a:lnTo>
                    <a:pt x="4722" y="10429"/>
                  </a:lnTo>
                  <a:lnTo>
                    <a:pt x="5260" y="10429"/>
                  </a:lnTo>
                  <a:lnTo>
                    <a:pt x="5768" y="10399"/>
                  </a:lnTo>
                  <a:lnTo>
                    <a:pt x="6276" y="10339"/>
                  </a:lnTo>
                  <a:lnTo>
                    <a:pt x="6784" y="10190"/>
                  </a:lnTo>
                  <a:lnTo>
                    <a:pt x="7262" y="10041"/>
                  </a:lnTo>
                  <a:lnTo>
                    <a:pt x="7710" y="9831"/>
                  </a:lnTo>
                  <a:lnTo>
                    <a:pt x="8128" y="9563"/>
                  </a:lnTo>
                  <a:lnTo>
                    <a:pt x="8517" y="9264"/>
                  </a:lnTo>
                  <a:lnTo>
                    <a:pt x="8875" y="8935"/>
                  </a:lnTo>
                  <a:lnTo>
                    <a:pt x="9234" y="8576"/>
                  </a:lnTo>
                  <a:lnTo>
                    <a:pt x="9532" y="8188"/>
                  </a:lnTo>
                  <a:lnTo>
                    <a:pt x="9772" y="7770"/>
                  </a:lnTo>
                  <a:lnTo>
                    <a:pt x="10011" y="7321"/>
                  </a:lnTo>
                  <a:lnTo>
                    <a:pt x="10190" y="6843"/>
                  </a:lnTo>
                  <a:lnTo>
                    <a:pt x="10309" y="6365"/>
                  </a:lnTo>
                  <a:lnTo>
                    <a:pt x="10399" y="5857"/>
                  </a:lnTo>
                  <a:lnTo>
                    <a:pt x="10429" y="5320"/>
                  </a:lnTo>
                  <a:lnTo>
                    <a:pt x="10429" y="4782"/>
                  </a:lnTo>
                  <a:lnTo>
                    <a:pt x="10339" y="4244"/>
                  </a:lnTo>
                  <a:lnTo>
                    <a:pt x="10220" y="3736"/>
                  </a:lnTo>
                  <a:lnTo>
                    <a:pt x="10040" y="3258"/>
                  </a:lnTo>
                  <a:lnTo>
                    <a:pt x="9831" y="2780"/>
                  </a:lnTo>
                  <a:lnTo>
                    <a:pt x="9592" y="2332"/>
                  </a:lnTo>
                  <a:lnTo>
                    <a:pt x="9264" y="1943"/>
                  </a:lnTo>
                  <a:lnTo>
                    <a:pt x="8935" y="1555"/>
                  </a:lnTo>
                  <a:lnTo>
                    <a:pt x="8576" y="1226"/>
                  </a:lnTo>
                  <a:lnTo>
                    <a:pt x="8158" y="897"/>
                  </a:lnTo>
                  <a:lnTo>
                    <a:pt x="7710" y="628"/>
                  </a:lnTo>
                  <a:lnTo>
                    <a:pt x="7262" y="419"/>
                  </a:lnTo>
                  <a:lnTo>
                    <a:pt x="6784" y="240"/>
                  </a:lnTo>
                  <a:lnTo>
                    <a:pt x="6246" y="120"/>
                  </a:lnTo>
                  <a:lnTo>
                    <a:pt x="5738" y="31"/>
                  </a:lnTo>
                  <a:lnTo>
                    <a:pt x="520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flipH="1">
              <a:off x="94087" y="2816546"/>
              <a:ext cx="129567" cy="129579"/>
            </a:xfrm>
            <a:custGeom>
              <a:avLst/>
              <a:gdLst/>
              <a:ahLst/>
              <a:cxnLst/>
              <a:rect l="l" t="t" r="r" b="b"/>
              <a:pathLst>
                <a:path w="10279" h="10280" extrusionOk="0">
                  <a:moveTo>
                    <a:pt x="5289" y="1"/>
                  </a:moveTo>
                  <a:lnTo>
                    <a:pt x="4781" y="30"/>
                  </a:lnTo>
                  <a:lnTo>
                    <a:pt x="4273" y="90"/>
                  </a:lnTo>
                  <a:lnTo>
                    <a:pt x="3765" y="210"/>
                  </a:lnTo>
                  <a:lnTo>
                    <a:pt x="3317" y="359"/>
                  </a:lnTo>
                  <a:lnTo>
                    <a:pt x="2869" y="568"/>
                  </a:lnTo>
                  <a:lnTo>
                    <a:pt x="2420" y="837"/>
                  </a:lnTo>
                  <a:lnTo>
                    <a:pt x="2032" y="1106"/>
                  </a:lnTo>
                  <a:lnTo>
                    <a:pt x="1644" y="1435"/>
                  </a:lnTo>
                  <a:lnTo>
                    <a:pt x="1285" y="1793"/>
                  </a:lnTo>
                  <a:lnTo>
                    <a:pt x="986" y="2182"/>
                  </a:lnTo>
                  <a:lnTo>
                    <a:pt x="717" y="2600"/>
                  </a:lnTo>
                  <a:lnTo>
                    <a:pt x="478" y="3048"/>
                  </a:lnTo>
                  <a:lnTo>
                    <a:pt x="299" y="3526"/>
                  </a:lnTo>
                  <a:lnTo>
                    <a:pt x="150" y="4005"/>
                  </a:lnTo>
                  <a:lnTo>
                    <a:pt x="60" y="4513"/>
                  </a:lnTo>
                  <a:lnTo>
                    <a:pt x="0" y="5020"/>
                  </a:lnTo>
                  <a:lnTo>
                    <a:pt x="0" y="5528"/>
                  </a:lnTo>
                  <a:lnTo>
                    <a:pt x="90" y="6036"/>
                  </a:lnTo>
                  <a:lnTo>
                    <a:pt x="209" y="6514"/>
                  </a:lnTo>
                  <a:lnTo>
                    <a:pt x="359" y="6993"/>
                  </a:lnTo>
                  <a:lnTo>
                    <a:pt x="568" y="7441"/>
                  </a:lnTo>
                  <a:lnTo>
                    <a:pt x="807" y="7859"/>
                  </a:lnTo>
                  <a:lnTo>
                    <a:pt x="1106" y="8277"/>
                  </a:lnTo>
                  <a:lnTo>
                    <a:pt x="1434" y="8636"/>
                  </a:lnTo>
                  <a:lnTo>
                    <a:pt x="1793" y="8995"/>
                  </a:lnTo>
                  <a:lnTo>
                    <a:pt x="2181" y="9323"/>
                  </a:lnTo>
                  <a:lnTo>
                    <a:pt x="2600" y="9592"/>
                  </a:lnTo>
                  <a:lnTo>
                    <a:pt x="3048" y="9831"/>
                  </a:lnTo>
                  <a:lnTo>
                    <a:pt x="3526" y="10010"/>
                  </a:lnTo>
                  <a:lnTo>
                    <a:pt x="4004" y="10160"/>
                  </a:lnTo>
                  <a:lnTo>
                    <a:pt x="4482" y="10250"/>
                  </a:lnTo>
                  <a:lnTo>
                    <a:pt x="5020" y="10279"/>
                  </a:lnTo>
                  <a:lnTo>
                    <a:pt x="5528" y="10279"/>
                  </a:lnTo>
                  <a:lnTo>
                    <a:pt x="6006" y="10220"/>
                  </a:lnTo>
                  <a:lnTo>
                    <a:pt x="6514" y="10100"/>
                  </a:lnTo>
                  <a:lnTo>
                    <a:pt x="6962" y="9921"/>
                  </a:lnTo>
                  <a:lnTo>
                    <a:pt x="7440" y="9712"/>
                  </a:lnTo>
                  <a:lnTo>
                    <a:pt x="7859" y="9473"/>
                  </a:lnTo>
                  <a:lnTo>
                    <a:pt x="8277" y="9174"/>
                  </a:lnTo>
                  <a:lnTo>
                    <a:pt x="8636" y="8845"/>
                  </a:lnTo>
                  <a:lnTo>
                    <a:pt x="8994" y="8487"/>
                  </a:lnTo>
                  <a:lnTo>
                    <a:pt x="9293" y="8098"/>
                  </a:lnTo>
                  <a:lnTo>
                    <a:pt x="9562" y="7680"/>
                  </a:lnTo>
                  <a:lnTo>
                    <a:pt x="9801" y="7232"/>
                  </a:lnTo>
                  <a:lnTo>
                    <a:pt x="10010" y="6783"/>
                  </a:lnTo>
                  <a:lnTo>
                    <a:pt x="10130" y="6305"/>
                  </a:lnTo>
                  <a:lnTo>
                    <a:pt x="10249" y="5797"/>
                  </a:lnTo>
                  <a:lnTo>
                    <a:pt x="10279" y="5289"/>
                  </a:lnTo>
                  <a:lnTo>
                    <a:pt x="10279" y="4781"/>
                  </a:lnTo>
                  <a:lnTo>
                    <a:pt x="10189" y="4273"/>
                  </a:lnTo>
                  <a:lnTo>
                    <a:pt x="10100" y="3795"/>
                  </a:lnTo>
                  <a:lnTo>
                    <a:pt x="9920" y="3317"/>
                  </a:lnTo>
                  <a:lnTo>
                    <a:pt x="9711" y="2869"/>
                  </a:lnTo>
                  <a:lnTo>
                    <a:pt x="9472" y="2421"/>
                  </a:lnTo>
                  <a:lnTo>
                    <a:pt x="9173" y="2032"/>
                  </a:lnTo>
                  <a:lnTo>
                    <a:pt x="8845" y="1644"/>
                  </a:lnTo>
                  <a:lnTo>
                    <a:pt x="8486" y="1315"/>
                  </a:lnTo>
                  <a:lnTo>
                    <a:pt x="8098" y="987"/>
                  </a:lnTo>
                  <a:lnTo>
                    <a:pt x="7679" y="718"/>
                  </a:lnTo>
                  <a:lnTo>
                    <a:pt x="7231" y="479"/>
                  </a:lnTo>
                  <a:lnTo>
                    <a:pt x="6783" y="299"/>
                  </a:lnTo>
                  <a:lnTo>
                    <a:pt x="6275" y="150"/>
                  </a:lnTo>
                  <a:lnTo>
                    <a:pt x="5797" y="60"/>
                  </a:lnTo>
                  <a:lnTo>
                    <a:pt x="528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flipH="1">
              <a:off x="1049" y="3015037"/>
              <a:ext cx="126189" cy="126189"/>
            </a:xfrm>
            <a:custGeom>
              <a:avLst/>
              <a:gdLst/>
              <a:ahLst/>
              <a:cxnLst/>
              <a:rect l="l" t="t" r="r" b="b"/>
              <a:pathLst>
                <a:path w="10011" h="10011" extrusionOk="0">
                  <a:moveTo>
                    <a:pt x="5020" y="0"/>
                  </a:moveTo>
                  <a:lnTo>
                    <a:pt x="4512" y="30"/>
                  </a:lnTo>
                  <a:lnTo>
                    <a:pt x="4004" y="120"/>
                  </a:lnTo>
                  <a:lnTo>
                    <a:pt x="3526" y="269"/>
                  </a:lnTo>
                  <a:lnTo>
                    <a:pt x="3048" y="449"/>
                  </a:lnTo>
                  <a:lnTo>
                    <a:pt x="2600" y="658"/>
                  </a:lnTo>
                  <a:lnTo>
                    <a:pt x="2182" y="927"/>
                  </a:lnTo>
                  <a:lnTo>
                    <a:pt x="1793" y="1255"/>
                  </a:lnTo>
                  <a:lnTo>
                    <a:pt x="1435" y="1584"/>
                  </a:lnTo>
                  <a:lnTo>
                    <a:pt x="1106" y="1973"/>
                  </a:lnTo>
                  <a:lnTo>
                    <a:pt x="807" y="2361"/>
                  </a:lnTo>
                  <a:lnTo>
                    <a:pt x="568" y="2809"/>
                  </a:lnTo>
                  <a:lnTo>
                    <a:pt x="359" y="3257"/>
                  </a:lnTo>
                  <a:lnTo>
                    <a:pt x="180" y="3736"/>
                  </a:lnTo>
                  <a:lnTo>
                    <a:pt x="60" y="4214"/>
                  </a:lnTo>
                  <a:lnTo>
                    <a:pt x="0" y="4722"/>
                  </a:lnTo>
                  <a:lnTo>
                    <a:pt x="0" y="5230"/>
                  </a:lnTo>
                  <a:lnTo>
                    <a:pt x="60" y="5708"/>
                  </a:lnTo>
                  <a:lnTo>
                    <a:pt x="150" y="6186"/>
                  </a:lnTo>
                  <a:lnTo>
                    <a:pt x="299" y="6664"/>
                  </a:lnTo>
                  <a:lnTo>
                    <a:pt x="479" y="7112"/>
                  </a:lnTo>
                  <a:lnTo>
                    <a:pt x="718" y="7530"/>
                  </a:lnTo>
                  <a:lnTo>
                    <a:pt x="987" y="7919"/>
                  </a:lnTo>
                  <a:lnTo>
                    <a:pt x="1285" y="8307"/>
                  </a:lnTo>
                  <a:lnTo>
                    <a:pt x="1644" y="8636"/>
                  </a:lnTo>
                  <a:lnTo>
                    <a:pt x="2002" y="8965"/>
                  </a:lnTo>
                  <a:lnTo>
                    <a:pt x="2391" y="9233"/>
                  </a:lnTo>
                  <a:lnTo>
                    <a:pt x="2809" y="9473"/>
                  </a:lnTo>
                  <a:lnTo>
                    <a:pt x="3257" y="9682"/>
                  </a:lnTo>
                  <a:lnTo>
                    <a:pt x="3706" y="9831"/>
                  </a:lnTo>
                  <a:lnTo>
                    <a:pt x="4184" y="9951"/>
                  </a:lnTo>
                  <a:lnTo>
                    <a:pt x="4662" y="10010"/>
                  </a:lnTo>
                  <a:lnTo>
                    <a:pt x="5140" y="10010"/>
                  </a:lnTo>
                  <a:lnTo>
                    <a:pt x="5648" y="9980"/>
                  </a:lnTo>
                  <a:lnTo>
                    <a:pt x="6126" y="9891"/>
                  </a:lnTo>
                  <a:lnTo>
                    <a:pt x="6574" y="9741"/>
                  </a:lnTo>
                  <a:lnTo>
                    <a:pt x="7022" y="9562"/>
                  </a:lnTo>
                  <a:lnTo>
                    <a:pt x="7471" y="9353"/>
                  </a:lnTo>
                  <a:lnTo>
                    <a:pt x="7859" y="9084"/>
                  </a:lnTo>
                  <a:lnTo>
                    <a:pt x="8247" y="8785"/>
                  </a:lnTo>
                  <a:lnTo>
                    <a:pt x="8576" y="8457"/>
                  </a:lnTo>
                  <a:lnTo>
                    <a:pt x="8905" y="8098"/>
                  </a:lnTo>
                  <a:lnTo>
                    <a:pt x="9204" y="7710"/>
                  </a:lnTo>
                  <a:lnTo>
                    <a:pt x="9443" y="7291"/>
                  </a:lnTo>
                  <a:lnTo>
                    <a:pt x="9652" y="6843"/>
                  </a:lnTo>
                  <a:lnTo>
                    <a:pt x="9801" y="6395"/>
                  </a:lnTo>
                  <a:lnTo>
                    <a:pt x="9921" y="5917"/>
                  </a:lnTo>
                  <a:lnTo>
                    <a:pt x="10010" y="5439"/>
                  </a:lnTo>
                  <a:lnTo>
                    <a:pt x="10010" y="4961"/>
                  </a:lnTo>
                  <a:lnTo>
                    <a:pt x="9980" y="4453"/>
                  </a:lnTo>
                  <a:lnTo>
                    <a:pt x="9891" y="3975"/>
                  </a:lnTo>
                  <a:lnTo>
                    <a:pt x="9771" y="3526"/>
                  </a:lnTo>
                  <a:lnTo>
                    <a:pt x="9592" y="3078"/>
                  </a:lnTo>
                  <a:lnTo>
                    <a:pt x="9383" y="2630"/>
                  </a:lnTo>
                  <a:lnTo>
                    <a:pt x="9114" y="2242"/>
                  </a:lnTo>
                  <a:lnTo>
                    <a:pt x="8815" y="1853"/>
                  </a:lnTo>
                  <a:lnTo>
                    <a:pt x="8486" y="1494"/>
                  </a:lnTo>
                  <a:lnTo>
                    <a:pt x="8128" y="1166"/>
                  </a:lnTo>
                  <a:lnTo>
                    <a:pt x="7769" y="867"/>
                  </a:lnTo>
                  <a:lnTo>
                    <a:pt x="7351" y="628"/>
                  </a:lnTo>
                  <a:lnTo>
                    <a:pt x="6903" y="419"/>
                  </a:lnTo>
                  <a:lnTo>
                    <a:pt x="6455" y="240"/>
                  </a:lnTo>
                  <a:lnTo>
                    <a:pt x="6006" y="120"/>
                  </a:lnTo>
                  <a:lnTo>
                    <a:pt x="5528" y="30"/>
                  </a:lnTo>
                  <a:lnTo>
                    <a:pt x="502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flipH="1">
              <a:off x="197662" y="2621446"/>
              <a:ext cx="126176" cy="126189"/>
            </a:xfrm>
            <a:custGeom>
              <a:avLst/>
              <a:gdLst/>
              <a:ahLst/>
              <a:cxnLst/>
              <a:rect l="l" t="t" r="r" b="b"/>
              <a:pathLst>
                <a:path w="10010" h="10011" extrusionOk="0">
                  <a:moveTo>
                    <a:pt x="5110" y="1"/>
                  </a:moveTo>
                  <a:lnTo>
                    <a:pt x="4631" y="31"/>
                  </a:lnTo>
                  <a:lnTo>
                    <a:pt x="4153" y="90"/>
                  </a:lnTo>
                  <a:lnTo>
                    <a:pt x="3675" y="210"/>
                  </a:lnTo>
                  <a:lnTo>
                    <a:pt x="3227" y="359"/>
                  </a:lnTo>
                  <a:lnTo>
                    <a:pt x="2779" y="568"/>
                  </a:lnTo>
                  <a:lnTo>
                    <a:pt x="2361" y="807"/>
                  </a:lnTo>
                  <a:lnTo>
                    <a:pt x="1972" y="1076"/>
                  </a:lnTo>
                  <a:lnTo>
                    <a:pt x="1614" y="1375"/>
                  </a:lnTo>
                  <a:lnTo>
                    <a:pt x="1285" y="1734"/>
                  </a:lnTo>
                  <a:lnTo>
                    <a:pt x="986" y="2092"/>
                  </a:lnTo>
                  <a:lnTo>
                    <a:pt x="717" y="2511"/>
                  </a:lnTo>
                  <a:lnTo>
                    <a:pt x="478" y="2929"/>
                  </a:lnTo>
                  <a:lnTo>
                    <a:pt x="269" y="3377"/>
                  </a:lnTo>
                  <a:lnTo>
                    <a:pt x="149" y="3855"/>
                  </a:lnTo>
                  <a:lnTo>
                    <a:pt x="30" y="4333"/>
                  </a:lnTo>
                  <a:lnTo>
                    <a:pt x="0" y="4811"/>
                  </a:lnTo>
                  <a:lnTo>
                    <a:pt x="0" y="5319"/>
                  </a:lnTo>
                  <a:lnTo>
                    <a:pt x="60" y="5827"/>
                  </a:lnTo>
                  <a:lnTo>
                    <a:pt x="179" y="6305"/>
                  </a:lnTo>
                  <a:lnTo>
                    <a:pt x="329" y="6783"/>
                  </a:lnTo>
                  <a:lnTo>
                    <a:pt x="538" y="7232"/>
                  </a:lnTo>
                  <a:lnTo>
                    <a:pt x="807" y="7680"/>
                  </a:lnTo>
                  <a:lnTo>
                    <a:pt x="1106" y="8068"/>
                  </a:lnTo>
                  <a:lnTo>
                    <a:pt x="1434" y="8457"/>
                  </a:lnTo>
                  <a:lnTo>
                    <a:pt x="1793" y="8785"/>
                  </a:lnTo>
                  <a:lnTo>
                    <a:pt x="2181" y="9114"/>
                  </a:lnTo>
                  <a:lnTo>
                    <a:pt x="2600" y="9383"/>
                  </a:lnTo>
                  <a:lnTo>
                    <a:pt x="3048" y="9592"/>
                  </a:lnTo>
                  <a:lnTo>
                    <a:pt x="3526" y="9771"/>
                  </a:lnTo>
                  <a:lnTo>
                    <a:pt x="4004" y="9921"/>
                  </a:lnTo>
                  <a:lnTo>
                    <a:pt x="4512" y="9981"/>
                  </a:lnTo>
                  <a:lnTo>
                    <a:pt x="5020" y="10011"/>
                  </a:lnTo>
                  <a:lnTo>
                    <a:pt x="5498" y="9981"/>
                  </a:lnTo>
                  <a:lnTo>
                    <a:pt x="5976" y="9921"/>
                  </a:lnTo>
                  <a:lnTo>
                    <a:pt x="6454" y="9801"/>
                  </a:lnTo>
                  <a:lnTo>
                    <a:pt x="6902" y="9622"/>
                  </a:lnTo>
                  <a:lnTo>
                    <a:pt x="7321" y="9413"/>
                  </a:lnTo>
                  <a:lnTo>
                    <a:pt x="7739" y="9144"/>
                  </a:lnTo>
                  <a:lnTo>
                    <a:pt x="8127" y="8845"/>
                  </a:lnTo>
                  <a:lnTo>
                    <a:pt x="8486" y="8546"/>
                  </a:lnTo>
                  <a:lnTo>
                    <a:pt x="8815" y="8188"/>
                  </a:lnTo>
                  <a:lnTo>
                    <a:pt x="9114" y="7799"/>
                  </a:lnTo>
                  <a:lnTo>
                    <a:pt x="9353" y="7381"/>
                  </a:lnTo>
                  <a:lnTo>
                    <a:pt x="9592" y="6963"/>
                  </a:lnTo>
                  <a:lnTo>
                    <a:pt x="9741" y="6515"/>
                  </a:lnTo>
                  <a:lnTo>
                    <a:pt x="9890" y="6036"/>
                  </a:lnTo>
                  <a:lnTo>
                    <a:pt x="9980" y="5558"/>
                  </a:lnTo>
                  <a:lnTo>
                    <a:pt x="10010" y="5080"/>
                  </a:lnTo>
                  <a:lnTo>
                    <a:pt x="9980" y="4572"/>
                  </a:lnTo>
                  <a:lnTo>
                    <a:pt x="9920" y="4094"/>
                  </a:lnTo>
                  <a:lnTo>
                    <a:pt x="9801" y="3616"/>
                  </a:lnTo>
                  <a:lnTo>
                    <a:pt x="9621" y="3168"/>
                  </a:lnTo>
                  <a:lnTo>
                    <a:pt x="9412" y="2750"/>
                  </a:lnTo>
                  <a:lnTo>
                    <a:pt x="9173" y="2331"/>
                  </a:lnTo>
                  <a:lnTo>
                    <a:pt x="8874" y="1943"/>
                  </a:lnTo>
                  <a:lnTo>
                    <a:pt x="8576" y="1584"/>
                  </a:lnTo>
                  <a:lnTo>
                    <a:pt x="8217" y="1256"/>
                  </a:lnTo>
                  <a:lnTo>
                    <a:pt x="7829" y="957"/>
                  </a:lnTo>
                  <a:lnTo>
                    <a:pt x="7440" y="688"/>
                  </a:lnTo>
                  <a:lnTo>
                    <a:pt x="7022" y="449"/>
                  </a:lnTo>
                  <a:lnTo>
                    <a:pt x="6574" y="270"/>
                  </a:lnTo>
                  <a:lnTo>
                    <a:pt x="6096" y="150"/>
                  </a:lnTo>
                  <a:lnTo>
                    <a:pt x="5618" y="60"/>
                  </a:lnTo>
                  <a:lnTo>
                    <a:pt x="511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flipH="1">
              <a:off x="246242" y="2772101"/>
              <a:ext cx="116773" cy="116773"/>
            </a:xfrm>
            <a:custGeom>
              <a:avLst/>
              <a:gdLst/>
              <a:ahLst/>
              <a:cxnLst/>
              <a:rect l="l" t="t" r="r" b="b"/>
              <a:pathLst>
                <a:path w="9264" h="9264" extrusionOk="0">
                  <a:moveTo>
                    <a:pt x="4692" y="1"/>
                  </a:moveTo>
                  <a:lnTo>
                    <a:pt x="4214" y="31"/>
                  </a:lnTo>
                  <a:lnTo>
                    <a:pt x="3765" y="90"/>
                  </a:lnTo>
                  <a:lnTo>
                    <a:pt x="3317" y="210"/>
                  </a:lnTo>
                  <a:lnTo>
                    <a:pt x="2899" y="359"/>
                  </a:lnTo>
                  <a:lnTo>
                    <a:pt x="2481" y="539"/>
                  </a:lnTo>
                  <a:lnTo>
                    <a:pt x="2122" y="748"/>
                  </a:lnTo>
                  <a:lnTo>
                    <a:pt x="1763" y="1017"/>
                  </a:lnTo>
                  <a:lnTo>
                    <a:pt x="1435" y="1315"/>
                  </a:lnTo>
                  <a:lnTo>
                    <a:pt x="1106" y="1614"/>
                  </a:lnTo>
                  <a:lnTo>
                    <a:pt x="837" y="1973"/>
                  </a:lnTo>
                  <a:lnTo>
                    <a:pt x="628" y="2331"/>
                  </a:lnTo>
                  <a:lnTo>
                    <a:pt x="419" y="2750"/>
                  </a:lnTo>
                  <a:lnTo>
                    <a:pt x="240" y="3168"/>
                  </a:lnTo>
                  <a:lnTo>
                    <a:pt x="120" y="3586"/>
                  </a:lnTo>
                  <a:lnTo>
                    <a:pt x="60" y="4035"/>
                  </a:lnTo>
                  <a:lnTo>
                    <a:pt x="1" y="4513"/>
                  </a:lnTo>
                  <a:lnTo>
                    <a:pt x="30" y="4991"/>
                  </a:lnTo>
                  <a:lnTo>
                    <a:pt x="90" y="5469"/>
                  </a:lnTo>
                  <a:lnTo>
                    <a:pt x="210" y="5947"/>
                  </a:lnTo>
                  <a:lnTo>
                    <a:pt x="359" y="6365"/>
                  </a:lnTo>
                  <a:lnTo>
                    <a:pt x="538" y="6784"/>
                  </a:lnTo>
                  <a:lnTo>
                    <a:pt x="777" y="7172"/>
                  </a:lnTo>
                  <a:lnTo>
                    <a:pt x="1046" y="7560"/>
                  </a:lnTo>
                  <a:lnTo>
                    <a:pt x="1345" y="7889"/>
                  </a:lnTo>
                  <a:lnTo>
                    <a:pt x="1704" y="8188"/>
                  </a:lnTo>
                  <a:lnTo>
                    <a:pt x="2062" y="8457"/>
                  </a:lnTo>
                  <a:lnTo>
                    <a:pt x="2451" y="8696"/>
                  </a:lnTo>
                  <a:lnTo>
                    <a:pt x="2869" y="8905"/>
                  </a:lnTo>
                  <a:lnTo>
                    <a:pt x="3317" y="9054"/>
                  </a:lnTo>
                  <a:lnTo>
                    <a:pt x="3765" y="9174"/>
                  </a:lnTo>
                  <a:lnTo>
                    <a:pt x="4243" y="9234"/>
                  </a:lnTo>
                  <a:lnTo>
                    <a:pt x="4722" y="9264"/>
                  </a:lnTo>
                  <a:lnTo>
                    <a:pt x="5200" y="9204"/>
                  </a:lnTo>
                  <a:lnTo>
                    <a:pt x="5648" y="9144"/>
                  </a:lnTo>
                  <a:lnTo>
                    <a:pt x="6096" y="9025"/>
                  </a:lnTo>
                  <a:lnTo>
                    <a:pt x="6514" y="8845"/>
                  </a:lnTo>
                  <a:lnTo>
                    <a:pt x="6903" y="8666"/>
                  </a:lnTo>
                  <a:lnTo>
                    <a:pt x="7261" y="8427"/>
                  </a:lnTo>
                  <a:lnTo>
                    <a:pt x="7620" y="8158"/>
                  </a:lnTo>
                  <a:lnTo>
                    <a:pt x="7949" y="7859"/>
                  </a:lnTo>
                  <a:lnTo>
                    <a:pt x="8247" y="7531"/>
                  </a:lnTo>
                  <a:lnTo>
                    <a:pt x="8486" y="7172"/>
                  </a:lnTo>
                  <a:lnTo>
                    <a:pt x="8726" y="6784"/>
                  </a:lnTo>
                  <a:lnTo>
                    <a:pt x="8905" y="6395"/>
                  </a:lnTo>
                  <a:lnTo>
                    <a:pt x="9054" y="5977"/>
                  </a:lnTo>
                  <a:lnTo>
                    <a:pt x="9174" y="5529"/>
                  </a:lnTo>
                  <a:lnTo>
                    <a:pt x="9233" y="5080"/>
                  </a:lnTo>
                  <a:lnTo>
                    <a:pt x="9263" y="4602"/>
                  </a:lnTo>
                  <a:lnTo>
                    <a:pt x="9233" y="4124"/>
                  </a:lnTo>
                  <a:lnTo>
                    <a:pt x="9144" y="3676"/>
                  </a:lnTo>
                  <a:lnTo>
                    <a:pt x="9054" y="3258"/>
                  </a:lnTo>
                  <a:lnTo>
                    <a:pt x="8875" y="2809"/>
                  </a:lnTo>
                  <a:lnTo>
                    <a:pt x="8696" y="2421"/>
                  </a:lnTo>
                  <a:lnTo>
                    <a:pt x="8457" y="2033"/>
                  </a:lnTo>
                  <a:lnTo>
                    <a:pt x="8218" y="1704"/>
                  </a:lnTo>
                  <a:lnTo>
                    <a:pt x="7919" y="1375"/>
                  </a:lnTo>
                  <a:lnTo>
                    <a:pt x="7590" y="1076"/>
                  </a:lnTo>
                  <a:lnTo>
                    <a:pt x="7232" y="808"/>
                  </a:lnTo>
                  <a:lnTo>
                    <a:pt x="6843" y="568"/>
                  </a:lnTo>
                  <a:lnTo>
                    <a:pt x="6455" y="389"/>
                  </a:lnTo>
                  <a:lnTo>
                    <a:pt x="6036" y="210"/>
                  </a:lnTo>
                  <a:lnTo>
                    <a:pt x="5588" y="120"/>
                  </a:lnTo>
                  <a:lnTo>
                    <a:pt x="5140" y="31"/>
                  </a:lnTo>
                  <a:lnTo>
                    <a:pt x="469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flipH="1">
              <a:off x="297090" y="2429358"/>
              <a:ext cx="117151" cy="117151"/>
            </a:xfrm>
            <a:custGeom>
              <a:avLst/>
              <a:gdLst/>
              <a:ahLst/>
              <a:cxnLst/>
              <a:rect l="l" t="t" r="r" b="b"/>
              <a:pathLst>
                <a:path w="9294" h="9294" extrusionOk="0">
                  <a:moveTo>
                    <a:pt x="4244" y="1"/>
                  </a:moveTo>
                  <a:lnTo>
                    <a:pt x="3766" y="60"/>
                  </a:lnTo>
                  <a:lnTo>
                    <a:pt x="3318" y="180"/>
                  </a:lnTo>
                  <a:lnTo>
                    <a:pt x="2869" y="329"/>
                  </a:lnTo>
                  <a:lnTo>
                    <a:pt x="2451" y="539"/>
                  </a:lnTo>
                  <a:lnTo>
                    <a:pt x="2063" y="748"/>
                  </a:lnTo>
                  <a:lnTo>
                    <a:pt x="1704" y="1017"/>
                  </a:lnTo>
                  <a:lnTo>
                    <a:pt x="1375" y="1315"/>
                  </a:lnTo>
                  <a:lnTo>
                    <a:pt x="1047" y="1674"/>
                  </a:lnTo>
                  <a:lnTo>
                    <a:pt x="778" y="2033"/>
                  </a:lnTo>
                  <a:lnTo>
                    <a:pt x="569" y="2421"/>
                  </a:lnTo>
                  <a:lnTo>
                    <a:pt x="359" y="2839"/>
                  </a:lnTo>
                  <a:lnTo>
                    <a:pt x="210" y="3258"/>
                  </a:lnTo>
                  <a:lnTo>
                    <a:pt x="90" y="3736"/>
                  </a:lnTo>
                  <a:lnTo>
                    <a:pt x="31" y="4214"/>
                  </a:lnTo>
                  <a:lnTo>
                    <a:pt x="1" y="4692"/>
                  </a:lnTo>
                  <a:lnTo>
                    <a:pt x="31" y="5170"/>
                  </a:lnTo>
                  <a:lnTo>
                    <a:pt x="120" y="5648"/>
                  </a:lnTo>
                  <a:lnTo>
                    <a:pt x="240" y="6126"/>
                  </a:lnTo>
                  <a:lnTo>
                    <a:pt x="389" y="6545"/>
                  </a:lnTo>
                  <a:lnTo>
                    <a:pt x="598" y="6963"/>
                  </a:lnTo>
                  <a:lnTo>
                    <a:pt x="837" y="7351"/>
                  </a:lnTo>
                  <a:lnTo>
                    <a:pt x="1136" y="7710"/>
                  </a:lnTo>
                  <a:lnTo>
                    <a:pt x="1435" y="8039"/>
                  </a:lnTo>
                  <a:lnTo>
                    <a:pt x="1794" y="8307"/>
                  </a:lnTo>
                  <a:lnTo>
                    <a:pt x="2152" y="8576"/>
                  </a:lnTo>
                  <a:lnTo>
                    <a:pt x="2541" y="8815"/>
                  </a:lnTo>
                  <a:lnTo>
                    <a:pt x="2959" y="8995"/>
                  </a:lnTo>
                  <a:lnTo>
                    <a:pt x="3407" y="9114"/>
                  </a:lnTo>
                  <a:lnTo>
                    <a:pt x="3885" y="9234"/>
                  </a:lnTo>
                  <a:lnTo>
                    <a:pt x="4363" y="9293"/>
                  </a:lnTo>
                  <a:lnTo>
                    <a:pt x="4841" y="9293"/>
                  </a:lnTo>
                  <a:lnTo>
                    <a:pt x="5319" y="9234"/>
                  </a:lnTo>
                  <a:lnTo>
                    <a:pt x="5768" y="9174"/>
                  </a:lnTo>
                  <a:lnTo>
                    <a:pt x="6186" y="9025"/>
                  </a:lnTo>
                  <a:lnTo>
                    <a:pt x="6604" y="8875"/>
                  </a:lnTo>
                  <a:lnTo>
                    <a:pt x="6993" y="8666"/>
                  </a:lnTo>
                  <a:lnTo>
                    <a:pt x="7381" y="8427"/>
                  </a:lnTo>
                  <a:lnTo>
                    <a:pt x="7710" y="8158"/>
                  </a:lnTo>
                  <a:lnTo>
                    <a:pt x="8039" y="7859"/>
                  </a:lnTo>
                  <a:lnTo>
                    <a:pt x="8307" y="7531"/>
                  </a:lnTo>
                  <a:lnTo>
                    <a:pt x="8576" y="7172"/>
                  </a:lnTo>
                  <a:lnTo>
                    <a:pt x="8786" y="6784"/>
                  </a:lnTo>
                  <a:lnTo>
                    <a:pt x="8965" y="6395"/>
                  </a:lnTo>
                  <a:lnTo>
                    <a:pt x="9114" y="5947"/>
                  </a:lnTo>
                  <a:lnTo>
                    <a:pt x="9204" y="5529"/>
                  </a:lnTo>
                  <a:lnTo>
                    <a:pt x="9264" y="5050"/>
                  </a:lnTo>
                  <a:lnTo>
                    <a:pt x="9294" y="4602"/>
                  </a:lnTo>
                  <a:lnTo>
                    <a:pt x="9264" y="4124"/>
                  </a:lnTo>
                  <a:lnTo>
                    <a:pt x="9204" y="3676"/>
                  </a:lnTo>
                  <a:lnTo>
                    <a:pt x="9084" y="3228"/>
                  </a:lnTo>
                  <a:lnTo>
                    <a:pt x="8935" y="2809"/>
                  </a:lnTo>
                  <a:lnTo>
                    <a:pt x="8726" y="2391"/>
                  </a:lnTo>
                  <a:lnTo>
                    <a:pt x="8517" y="2033"/>
                  </a:lnTo>
                  <a:lnTo>
                    <a:pt x="8248" y="1674"/>
                  </a:lnTo>
                  <a:lnTo>
                    <a:pt x="7949" y="1345"/>
                  </a:lnTo>
                  <a:lnTo>
                    <a:pt x="7650" y="1076"/>
                  </a:lnTo>
                  <a:lnTo>
                    <a:pt x="7292" y="808"/>
                  </a:lnTo>
                  <a:lnTo>
                    <a:pt x="6933" y="568"/>
                  </a:lnTo>
                  <a:lnTo>
                    <a:pt x="6515" y="389"/>
                  </a:lnTo>
                  <a:lnTo>
                    <a:pt x="6096" y="210"/>
                  </a:lnTo>
                  <a:lnTo>
                    <a:pt x="5678" y="90"/>
                  </a:lnTo>
                  <a:lnTo>
                    <a:pt x="5200" y="31"/>
                  </a:lnTo>
                  <a:lnTo>
                    <a:pt x="475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flipH="1">
              <a:off x="151704" y="2969092"/>
              <a:ext cx="116395" cy="116395"/>
            </a:xfrm>
            <a:custGeom>
              <a:avLst/>
              <a:gdLst/>
              <a:ahLst/>
              <a:cxnLst/>
              <a:rect l="l" t="t" r="r" b="b"/>
              <a:pathLst>
                <a:path w="9234" h="9234" extrusionOk="0">
                  <a:moveTo>
                    <a:pt x="4572" y="0"/>
                  </a:moveTo>
                  <a:lnTo>
                    <a:pt x="4124" y="30"/>
                  </a:lnTo>
                  <a:lnTo>
                    <a:pt x="3676" y="90"/>
                  </a:lnTo>
                  <a:lnTo>
                    <a:pt x="3227" y="209"/>
                  </a:lnTo>
                  <a:lnTo>
                    <a:pt x="2809" y="389"/>
                  </a:lnTo>
                  <a:lnTo>
                    <a:pt x="2421" y="568"/>
                  </a:lnTo>
                  <a:lnTo>
                    <a:pt x="2032" y="807"/>
                  </a:lnTo>
                  <a:lnTo>
                    <a:pt x="1703" y="1076"/>
                  </a:lnTo>
                  <a:lnTo>
                    <a:pt x="1375" y="1375"/>
                  </a:lnTo>
                  <a:lnTo>
                    <a:pt x="1076" y="1703"/>
                  </a:lnTo>
                  <a:lnTo>
                    <a:pt x="807" y="2032"/>
                  </a:lnTo>
                  <a:lnTo>
                    <a:pt x="568" y="2420"/>
                  </a:lnTo>
                  <a:lnTo>
                    <a:pt x="389" y="2809"/>
                  </a:lnTo>
                  <a:lnTo>
                    <a:pt x="209" y="3227"/>
                  </a:lnTo>
                  <a:lnTo>
                    <a:pt x="120" y="3675"/>
                  </a:lnTo>
                  <a:lnTo>
                    <a:pt x="30" y="4124"/>
                  </a:lnTo>
                  <a:lnTo>
                    <a:pt x="0" y="4572"/>
                  </a:lnTo>
                  <a:lnTo>
                    <a:pt x="30" y="5050"/>
                  </a:lnTo>
                  <a:lnTo>
                    <a:pt x="90" y="5528"/>
                  </a:lnTo>
                  <a:lnTo>
                    <a:pt x="209" y="5976"/>
                  </a:lnTo>
                  <a:lnTo>
                    <a:pt x="389" y="6424"/>
                  </a:lnTo>
                  <a:lnTo>
                    <a:pt x="598" y="6843"/>
                  </a:lnTo>
                  <a:lnTo>
                    <a:pt x="837" y="7231"/>
                  </a:lnTo>
                  <a:lnTo>
                    <a:pt x="1106" y="7590"/>
                  </a:lnTo>
                  <a:lnTo>
                    <a:pt x="1435" y="7918"/>
                  </a:lnTo>
                  <a:lnTo>
                    <a:pt x="1763" y="8217"/>
                  </a:lnTo>
                  <a:lnTo>
                    <a:pt x="2152" y="8486"/>
                  </a:lnTo>
                  <a:lnTo>
                    <a:pt x="2540" y="8725"/>
                  </a:lnTo>
                  <a:lnTo>
                    <a:pt x="2958" y="8904"/>
                  </a:lnTo>
                  <a:lnTo>
                    <a:pt x="3407" y="9054"/>
                  </a:lnTo>
                  <a:lnTo>
                    <a:pt x="3855" y="9173"/>
                  </a:lnTo>
                  <a:lnTo>
                    <a:pt x="4333" y="9233"/>
                  </a:lnTo>
                  <a:lnTo>
                    <a:pt x="4811" y="9233"/>
                  </a:lnTo>
                  <a:lnTo>
                    <a:pt x="5259" y="9173"/>
                  </a:lnTo>
                  <a:lnTo>
                    <a:pt x="5707" y="9084"/>
                  </a:lnTo>
                  <a:lnTo>
                    <a:pt x="6156" y="8964"/>
                  </a:lnTo>
                  <a:lnTo>
                    <a:pt x="6544" y="8785"/>
                  </a:lnTo>
                  <a:lnTo>
                    <a:pt x="6933" y="8576"/>
                  </a:lnTo>
                  <a:lnTo>
                    <a:pt x="7321" y="8337"/>
                  </a:lnTo>
                  <a:lnTo>
                    <a:pt x="7650" y="8068"/>
                  </a:lnTo>
                  <a:lnTo>
                    <a:pt x="7978" y="7769"/>
                  </a:lnTo>
                  <a:lnTo>
                    <a:pt x="8277" y="7440"/>
                  </a:lnTo>
                  <a:lnTo>
                    <a:pt x="8516" y="7052"/>
                  </a:lnTo>
                  <a:lnTo>
                    <a:pt x="8725" y="6693"/>
                  </a:lnTo>
                  <a:lnTo>
                    <a:pt x="8905" y="6275"/>
                  </a:lnTo>
                  <a:lnTo>
                    <a:pt x="9054" y="5857"/>
                  </a:lnTo>
                  <a:lnTo>
                    <a:pt x="9174" y="5408"/>
                  </a:lnTo>
                  <a:lnTo>
                    <a:pt x="9233" y="4960"/>
                  </a:lnTo>
                  <a:lnTo>
                    <a:pt x="9233" y="4512"/>
                  </a:lnTo>
                  <a:lnTo>
                    <a:pt x="9203" y="4034"/>
                  </a:lnTo>
                  <a:lnTo>
                    <a:pt x="9114" y="3586"/>
                  </a:lnTo>
                  <a:lnTo>
                    <a:pt x="8994" y="3167"/>
                  </a:lnTo>
                  <a:lnTo>
                    <a:pt x="8845" y="2749"/>
                  </a:lnTo>
                  <a:lnTo>
                    <a:pt x="8636" y="2361"/>
                  </a:lnTo>
                  <a:lnTo>
                    <a:pt x="8397" y="1972"/>
                  </a:lnTo>
                  <a:lnTo>
                    <a:pt x="8128" y="1644"/>
                  </a:lnTo>
                  <a:lnTo>
                    <a:pt x="7829" y="1315"/>
                  </a:lnTo>
                  <a:lnTo>
                    <a:pt x="7500" y="1016"/>
                  </a:lnTo>
                  <a:lnTo>
                    <a:pt x="7142" y="747"/>
                  </a:lnTo>
                  <a:lnTo>
                    <a:pt x="6753" y="538"/>
                  </a:lnTo>
                  <a:lnTo>
                    <a:pt x="6365" y="359"/>
                  </a:lnTo>
                  <a:lnTo>
                    <a:pt x="5917" y="179"/>
                  </a:lnTo>
                  <a:lnTo>
                    <a:pt x="5498" y="90"/>
                  </a:lnTo>
                  <a:lnTo>
                    <a:pt x="5050" y="30"/>
                  </a:lnTo>
                  <a:lnTo>
                    <a:pt x="457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p:nvPr/>
          </p:nvSpPr>
          <p:spPr>
            <a:xfrm flipH="1">
              <a:off x="351330" y="2578135"/>
              <a:ext cx="110735" cy="110748"/>
            </a:xfrm>
            <a:custGeom>
              <a:avLst/>
              <a:gdLst/>
              <a:ahLst/>
              <a:cxnLst/>
              <a:rect l="l" t="t" r="r" b="b"/>
              <a:pathLst>
                <a:path w="8785" h="8786" extrusionOk="0">
                  <a:moveTo>
                    <a:pt x="4512" y="0"/>
                  </a:moveTo>
                  <a:lnTo>
                    <a:pt x="4064" y="30"/>
                  </a:lnTo>
                  <a:lnTo>
                    <a:pt x="3645" y="90"/>
                  </a:lnTo>
                  <a:lnTo>
                    <a:pt x="3197" y="180"/>
                  </a:lnTo>
                  <a:lnTo>
                    <a:pt x="2809" y="329"/>
                  </a:lnTo>
                  <a:lnTo>
                    <a:pt x="2420" y="508"/>
                  </a:lnTo>
                  <a:lnTo>
                    <a:pt x="2032" y="718"/>
                  </a:lnTo>
                  <a:lnTo>
                    <a:pt x="1703" y="986"/>
                  </a:lnTo>
                  <a:lnTo>
                    <a:pt x="1375" y="1255"/>
                  </a:lnTo>
                  <a:lnTo>
                    <a:pt x="1076" y="1584"/>
                  </a:lnTo>
                  <a:lnTo>
                    <a:pt x="807" y="1913"/>
                  </a:lnTo>
                  <a:lnTo>
                    <a:pt x="568" y="2271"/>
                  </a:lnTo>
                  <a:lnTo>
                    <a:pt x="388" y="2660"/>
                  </a:lnTo>
                  <a:lnTo>
                    <a:pt x="239" y="3078"/>
                  </a:lnTo>
                  <a:lnTo>
                    <a:pt x="120" y="3496"/>
                  </a:lnTo>
                  <a:lnTo>
                    <a:pt x="30" y="3915"/>
                  </a:lnTo>
                  <a:lnTo>
                    <a:pt x="0" y="4363"/>
                  </a:lnTo>
                  <a:lnTo>
                    <a:pt x="30" y="4811"/>
                  </a:lnTo>
                  <a:lnTo>
                    <a:pt x="90" y="5229"/>
                  </a:lnTo>
                  <a:lnTo>
                    <a:pt x="209" y="5648"/>
                  </a:lnTo>
                  <a:lnTo>
                    <a:pt x="359" y="6066"/>
                  </a:lnTo>
                  <a:lnTo>
                    <a:pt x="538" y="6455"/>
                  </a:lnTo>
                  <a:lnTo>
                    <a:pt x="747" y="6813"/>
                  </a:lnTo>
                  <a:lnTo>
                    <a:pt x="1016" y="7172"/>
                  </a:lnTo>
                  <a:lnTo>
                    <a:pt x="1315" y="7470"/>
                  </a:lnTo>
                  <a:lnTo>
                    <a:pt x="1614" y="7769"/>
                  </a:lnTo>
                  <a:lnTo>
                    <a:pt x="1972" y="8038"/>
                  </a:lnTo>
                  <a:lnTo>
                    <a:pt x="2331" y="8247"/>
                  </a:lnTo>
                  <a:lnTo>
                    <a:pt x="2719" y="8457"/>
                  </a:lnTo>
                  <a:lnTo>
                    <a:pt x="3137" y="8606"/>
                  </a:lnTo>
                  <a:lnTo>
                    <a:pt x="3556" y="8696"/>
                  </a:lnTo>
                  <a:lnTo>
                    <a:pt x="3974" y="8785"/>
                  </a:lnTo>
                  <a:lnTo>
                    <a:pt x="4422" y="8785"/>
                  </a:lnTo>
                  <a:lnTo>
                    <a:pt x="4870" y="8755"/>
                  </a:lnTo>
                  <a:lnTo>
                    <a:pt x="5319" y="8696"/>
                  </a:lnTo>
                  <a:lnTo>
                    <a:pt x="5737" y="8576"/>
                  </a:lnTo>
                  <a:lnTo>
                    <a:pt x="6125" y="8427"/>
                  </a:lnTo>
                  <a:lnTo>
                    <a:pt x="6514" y="8217"/>
                  </a:lnTo>
                  <a:lnTo>
                    <a:pt x="6872" y="8008"/>
                  </a:lnTo>
                  <a:lnTo>
                    <a:pt x="7201" y="7739"/>
                  </a:lnTo>
                  <a:lnTo>
                    <a:pt x="7530" y="7441"/>
                  </a:lnTo>
                  <a:lnTo>
                    <a:pt x="7799" y="7112"/>
                  </a:lnTo>
                  <a:lnTo>
                    <a:pt x="8068" y="6783"/>
                  </a:lnTo>
                  <a:lnTo>
                    <a:pt x="8277" y="6395"/>
                  </a:lnTo>
                  <a:lnTo>
                    <a:pt x="8456" y="6006"/>
                  </a:lnTo>
                  <a:lnTo>
                    <a:pt x="8606" y="5588"/>
                  </a:lnTo>
                  <a:lnTo>
                    <a:pt x="8725" y="5170"/>
                  </a:lnTo>
                  <a:lnTo>
                    <a:pt x="8785" y="4751"/>
                  </a:lnTo>
                  <a:lnTo>
                    <a:pt x="8785" y="4303"/>
                  </a:lnTo>
                  <a:lnTo>
                    <a:pt x="8755" y="3885"/>
                  </a:lnTo>
                  <a:lnTo>
                    <a:pt x="8665" y="3467"/>
                  </a:lnTo>
                  <a:lnTo>
                    <a:pt x="8576" y="3048"/>
                  </a:lnTo>
                  <a:lnTo>
                    <a:pt x="8426" y="2690"/>
                  </a:lnTo>
                  <a:lnTo>
                    <a:pt x="8217" y="2301"/>
                  </a:lnTo>
                  <a:lnTo>
                    <a:pt x="8008" y="1973"/>
                  </a:lnTo>
                  <a:lnTo>
                    <a:pt x="7769" y="1644"/>
                  </a:lnTo>
                  <a:lnTo>
                    <a:pt x="7470" y="1315"/>
                  </a:lnTo>
                  <a:lnTo>
                    <a:pt x="7171" y="1046"/>
                  </a:lnTo>
                  <a:lnTo>
                    <a:pt x="6843" y="807"/>
                  </a:lnTo>
                  <a:lnTo>
                    <a:pt x="6514" y="568"/>
                  </a:lnTo>
                  <a:lnTo>
                    <a:pt x="6125" y="389"/>
                  </a:lnTo>
                  <a:lnTo>
                    <a:pt x="5737" y="239"/>
                  </a:lnTo>
                  <a:lnTo>
                    <a:pt x="5349" y="120"/>
                  </a:lnTo>
                  <a:lnTo>
                    <a:pt x="4930" y="60"/>
                  </a:lnTo>
                  <a:lnTo>
                    <a:pt x="451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flipH="1">
              <a:off x="53032" y="3169083"/>
              <a:ext cx="109613" cy="109991"/>
            </a:xfrm>
            <a:custGeom>
              <a:avLst/>
              <a:gdLst/>
              <a:ahLst/>
              <a:cxnLst/>
              <a:rect l="l" t="t" r="r" b="b"/>
              <a:pathLst>
                <a:path w="8696" h="8726" extrusionOk="0">
                  <a:moveTo>
                    <a:pt x="4393" y="0"/>
                  </a:moveTo>
                  <a:lnTo>
                    <a:pt x="3945" y="30"/>
                  </a:lnTo>
                  <a:lnTo>
                    <a:pt x="3527" y="90"/>
                  </a:lnTo>
                  <a:lnTo>
                    <a:pt x="3138" y="180"/>
                  </a:lnTo>
                  <a:lnTo>
                    <a:pt x="2750" y="329"/>
                  </a:lnTo>
                  <a:lnTo>
                    <a:pt x="2361" y="479"/>
                  </a:lnTo>
                  <a:lnTo>
                    <a:pt x="2033" y="688"/>
                  </a:lnTo>
                  <a:lnTo>
                    <a:pt x="1704" y="927"/>
                  </a:lnTo>
                  <a:lnTo>
                    <a:pt x="1375" y="1196"/>
                  </a:lnTo>
                  <a:lnTo>
                    <a:pt x="1106" y="1495"/>
                  </a:lnTo>
                  <a:lnTo>
                    <a:pt x="837" y="1793"/>
                  </a:lnTo>
                  <a:lnTo>
                    <a:pt x="628" y="2152"/>
                  </a:lnTo>
                  <a:lnTo>
                    <a:pt x="419" y="2510"/>
                  </a:lnTo>
                  <a:lnTo>
                    <a:pt x="270" y="2869"/>
                  </a:lnTo>
                  <a:lnTo>
                    <a:pt x="120" y="3287"/>
                  </a:lnTo>
                  <a:lnTo>
                    <a:pt x="31" y="3706"/>
                  </a:lnTo>
                  <a:lnTo>
                    <a:pt x="1" y="4124"/>
                  </a:lnTo>
                  <a:lnTo>
                    <a:pt x="1" y="4572"/>
                  </a:lnTo>
                  <a:lnTo>
                    <a:pt x="31" y="4990"/>
                  </a:lnTo>
                  <a:lnTo>
                    <a:pt x="120" y="5409"/>
                  </a:lnTo>
                  <a:lnTo>
                    <a:pt x="240" y="5827"/>
                  </a:lnTo>
                  <a:lnTo>
                    <a:pt x="419" y="6216"/>
                  </a:lnTo>
                  <a:lnTo>
                    <a:pt x="628" y="6604"/>
                  </a:lnTo>
                  <a:lnTo>
                    <a:pt x="867" y="6963"/>
                  </a:lnTo>
                  <a:lnTo>
                    <a:pt x="1136" y="7261"/>
                  </a:lnTo>
                  <a:lnTo>
                    <a:pt x="1435" y="7590"/>
                  </a:lnTo>
                  <a:lnTo>
                    <a:pt x="1764" y="7859"/>
                  </a:lnTo>
                  <a:lnTo>
                    <a:pt x="2122" y="8098"/>
                  </a:lnTo>
                  <a:lnTo>
                    <a:pt x="2481" y="8307"/>
                  </a:lnTo>
                  <a:lnTo>
                    <a:pt x="2899" y="8457"/>
                  </a:lnTo>
                  <a:lnTo>
                    <a:pt x="3288" y="8576"/>
                  </a:lnTo>
                  <a:lnTo>
                    <a:pt x="3736" y="8666"/>
                  </a:lnTo>
                  <a:lnTo>
                    <a:pt x="4184" y="8726"/>
                  </a:lnTo>
                  <a:lnTo>
                    <a:pt x="4632" y="8726"/>
                  </a:lnTo>
                  <a:lnTo>
                    <a:pt x="5051" y="8666"/>
                  </a:lnTo>
                  <a:lnTo>
                    <a:pt x="5469" y="8576"/>
                  </a:lnTo>
                  <a:lnTo>
                    <a:pt x="5887" y="8427"/>
                  </a:lnTo>
                  <a:lnTo>
                    <a:pt x="6276" y="8247"/>
                  </a:lnTo>
                  <a:lnTo>
                    <a:pt x="6634" y="8038"/>
                  </a:lnTo>
                  <a:lnTo>
                    <a:pt x="6993" y="7799"/>
                  </a:lnTo>
                  <a:lnTo>
                    <a:pt x="7321" y="7530"/>
                  </a:lnTo>
                  <a:lnTo>
                    <a:pt x="7620" y="7232"/>
                  </a:lnTo>
                  <a:lnTo>
                    <a:pt x="7889" y="6903"/>
                  </a:lnTo>
                  <a:lnTo>
                    <a:pt x="8098" y="6544"/>
                  </a:lnTo>
                  <a:lnTo>
                    <a:pt x="8307" y="6156"/>
                  </a:lnTo>
                  <a:lnTo>
                    <a:pt x="8457" y="5767"/>
                  </a:lnTo>
                  <a:lnTo>
                    <a:pt x="8606" y="5349"/>
                  </a:lnTo>
                  <a:lnTo>
                    <a:pt x="8666" y="4901"/>
                  </a:lnTo>
                  <a:lnTo>
                    <a:pt x="8696" y="4453"/>
                  </a:lnTo>
                  <a:lnTo>
                    <a:pt x="8696" y="4004"/>
                  </a:lnTo>
                  <a:lnTo>
                    <a:pt x="8636" y="3586"/>
                  </a:lnTo>
                  <a:lnTo>
                    <a:pt x="8546" y="3168"/>
                  </a:lnTo>
                  <a:lnTo>
                    <a:pt x="8397" y="2749"/>
                  </a:lnTo>
                  <a:lnTo>
                    <a:pt x="8218" y="2361"/>
                  </a:lnTo>
                  <a:lnTo>
                    <a:pt x="8009" y="2002"/>
                  </a:lnTo>
                  <a:lnTo>
                    <a:pt x="7740" y="1644"/>
                  </a:lnTo>
                  <a:lnTo>
                    <a:pt x="7471" y="1345"/>
                  </a:lnTo>
                  <a:lnTo>
                    <a:pt x="7172" y="1046"/>
                  </a:lnTo>
                  <a:lnTo>
                    <a:pt x="6813" y="777"/>
                  </a:lnTo>
                  <a:lnTo>
                    <a:pt x="6455" y="568"/>
                  </a:lnTo>
                  <a:lnTo>
                    <a:pt x="6066" y="359"/>
                  </a:lnTo>
                  <a:lnTo>
                    <a:pt x="5678" y="210"/>
                  </a:lnTo>
                  <a:lnTo>
                    <a:pt x="5260" y="90"/>
                  </a:lnTo>
                  <a:lnTo>
                    <a:pt x="4841" y="30"/>
                  </a:lnTo>
                  <a:lnTo>
                    <a:pt x="439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flipH="1">
              <a:off x="304250" y="2925025"/>
              <a:ext cx="102453" cy="102453"/>
            </a:xfrm>
            <a:custGeom>
              <a:avLst/>
              <a:gdLst/>
              <a:ahLst/>
              <a:cxnLst/>
              <a:rect l="l" t="t" r="r" b="b"/>
              <a:pathLst>
                <a:path w="8128" h="8128" extrusionOk="0">
                  <a:moveTo>
                    <a:pt x="3706" y="0"/>
                  </a:moveTo>
                  <a:lnTo>
                    <a:pt x="3287" y="60"/>
                  </a:lnTo>
                  <a:lnTo>
                    <a:pt x="2899" y="150"/>
                  </a:lnTo>
                  <a:lnTo>
                    <a:pt x="2540" y="299"/>
                  </a:lnTo>
                  <a:lnTo>
                    <a:pt x="2182" y="448"/>
                  </a:lnTo>
                  <a:lnTo>
                    <a:pt x="1853" y="628"/>
                  </a:lnTo>
                  <a:lnTo>
                    <a:pt x="1524" y="867"/>
                  </a:lnTo>
                  <a:lnTo>
                    <a:pt x="1225" y="1106"/>
                  </a:lnTo>
                  <a:lnTo>
                    <a:pt x="986" y="1404"/>
                  </a:lnTo>
                  <a:lnTo>
                    <a:pt x="747" y="1703"/>
                  </a:lnTo>
                  <a:lnTo>
                    <a:pt x="538" y="2032"/>
                  </a:lnTo>
                  <a:lnTo>
                    <a:pt x="359" y="2361"/>
                  </a:lnTo>
                  <a:lnTo>
                    <a:pt x="210" y="2749"/>
                  </a:lnTo>
                  <a:lnTo>
                    <a:pt x="90" y="3108"/>
                  </a:lnTo>
                  <a:lnTo>
                    <a:pt x="30" y="3526"/>
                  </a:lnTo>
                  <a:lnTo>
                    <a:pt x="0" y="3944"/>
                  </a:lnTo>
                  <a:lnTo>
                    <a:pt x="0" y="4363"/>
                  </a:lnTo>
                  <a:lnTo>
                    <a:pt x="60" y="4781"/>
                  </a:lnTo>
                  <a:lnTo>
                    <a:pt x="150" y="5199"/>
                  </a:lnTo>
                  <a:lnTo>
                    <a:pt x="269" y="5588"/>
                  </a:lnTo>
                  <a:lnTo>
                    <a:pt x="449" y="5946"/>
                  </a:lnTo>
                  <a:lnTo>
                    <a:pt x="658" y="6305"/>
                  </a:lnTo>
                  <a:lnTo>
                    <a:pt x="897" y="6634"/>
                  </a:lnTo>
                  <a:lnTo>
                    <a:pt x="1166" y="6932"/>
                  </a:lnTo>
                  <a:lnTo>
                    <a:pt x="1465" y="7201"/>
                  </a:lnTo>
                  <a:lnTo>
                    <a:pt x="1763" y="7440"/>
                  </a:lnTo>
                  <a:lnTo>
                    <a:pt x="2122" y="7649"/>
                  </a:lnTo>
                  <a:lnTo>
                    <a:pt x="2480" y="7829"/>
                  </a:lnTo>
                  <a:lnTo>
                    <a:pt x="2869" y="7948"/>
                  </a:lnTo>
                  <a:lnTo>
                    <a:pt x="3287" y="8068"/>
                  </a:lnTo>
                  <a:lnTo>
                    <a:pt x="3706" y="8098"/>
                  </a:lnTo>
                  <a:lnTo>
                    <a:pt x="4124" y="8128"/>
                  </a:lnTo>
                  <a:lnTo>
                    <a:pt x="4542" y="8098"/>
                  </a:lnTo>
                  <a:lnTo>
                    <a:pt x="4961" y="8038"/>
                  </a:lnTo>
                  <a:lnTo>
                    <a:pt x="5319" y="7918"/>
                  </a:lnTo>
                  <a:lnTo>
                    <a:pt x="5708" y="7799"/>
                  </a:lnTo>
                  <a:lnTo>
                    <a:pt x="6036" y="7620"/>
                  </a:lnTo>
                  <a:lnTo>
                    <a:pt x="6365" y="7410"/>
                  </a:lnTo>
                  <a:lnTo>
                    <a:pt x="6694" y="7171"/>
                  </a:lnTo>
                  <a:lnTo>
                    <a:pt x="6962" y="6902"/>
                  </a:lnTo>
                  <a:lnTo>
                    <a:pt x="7231" y="6634"/>
                  </a:lnTo>
                  <a:lnTo>
                    <a:pt x="7441" y="6305"/>
                  </a:lnTo>
                  <a:lnTo>
                    <a:pt x="7650" y="5976"/>
                  </a:lnTo>
                  <a:lnTo>
                    <a:pt x="7799" y="5618"/>
                  </a:lnTo>
                  <a:lnTo>
                    <a:pt x="7949" y="5259"/>
                  </a:lnTo>
                  <a:lnTo>
                    <a:pt x="8038" y="4871"/>
                  </a:lnTo>
                  <a:lnTo>
                    <a:pt x="8098" y="4452"/>
                  </a:lnTo>
                  <a:lnTo>
                    <a:pt x="8128" y="4064"/>
                  </a:lnTo>
                  <a:lnTo>
                    <a:pt x="8098" y="3646"/>
                  </a:lnTo>
                  <a:lnTo>
                    <a:pt x="8038" y="3227"/>
                  </a:lnTo>
                  <a:lnTo>
                    <a:pt x="7949" y="2839"/>
                  </a:lnTo>
                  <a:lnTo>
                    <a:pt x="7799" y="2480"/>
                  </a:lnTo>
                  <a:lnTo>
                    <a:pt x="7620" y="2122"/>
                  </a:lnTo>
                  <a:lnTo>
                    <a:pt x="7441" y="1793"/>
                  </a:lnTo>
                  <a:lnTo>
                    <a:pt x="7202" y="1494"/>
                  </a:lnTo>
                  <a:lnTo>
                    <a:pt x="6962" y="1195"/>
                  </a:lnTo>
                  <a:lnTo>
                    <a:pt x="6664" y="926"/>
                  </a:lnTo>
                  <a:lnTo>
                    <a:pt x="6365" y="717"/>
                  </a:lnTo>
                  <a:lnTo>
                    <a:pt x="6036" y="508"/>
                  </a:lnTo>
                  <a:lnTo>
                    <a:pt x="5678" y="329"/>
                  </a:lnTo>
                  <a:lnTo>
                    <a:pt x="5319" y="179"/>
                  </a:lnTo>
                  <a:lnTo>
                    <a:pt x="4931" y="90"/>
                  </a:lnTo>
                  <a:lnTo>
                    <a:pt x="4512" y="30"/>
                  </a:lnTo>
                  <a:lnTo>
                    <a:pt x="412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flipH="1">
              <a:off x="407825" y="2736706"/>
              <a:ext cx="99819" cy="99819"/>
            </a:xfrm>
            <a:custGeom>
              <a:avLst/>
              <a:gdLst/>
              <a:ahLst/>
              <a:cxnLst/>
              <a:rect l="l" t="t" r="r" b="b"/>
              <a:pathLst>
                <a:path w="7919" h="7919" extrusionOk="0">
                  <a:moveTo>
                    <a:pt x="4004" y="0"/>
                  </a:moveTo>
                  <a:lnTo>
                    <a:pt x="3616" y="30"/>
                  </a:lnTo>
                  <a:lnTo>
                    <a:pt x="3257" y="90"/>
                  </a:lnTo>
                  <a:lnTo>
                    <a:pt x="2899" y="179"/>
                  </a:lnTo>
                  <a:lnTo>
                    <a:pt x="2540" y="299"/>
                  </a:lnTo>
                  <a:lnTo>
                    <a:pt x="2212" y="478"/>
                  </a:lnTo>
                  <a:lnTo>
                    <a:pt x="1883" y="657"/>
                  </a:lnTo>
                  <a:lnTo>
                    <a:pt x="1584" y="867"/>
                  </a:lnTo>
                  <a:lnTo>
                    <a:pt x="1285" y="1135"/>
                  </a:lnTo>
                  <a:lnTo>
                    <a:pt x="1016" y="1404"/>
                  </a:lnTo>
                  <a:lnTo>
                    <a:pt x="777" y="1703"/>
                  </a:lnTo>
                  <a:lnTo>
                    <a:pt x="568" y="2002"/>
                  </a:lnTo>
                  <a:lnTo>
                    <a:pt x="389" y="2331"/>
                  </a:lnTo>
                  <a:lnTo>
                    <a:pt x="240" y="2689"/>
                  </a:lnTo>
                  <a:lnTo>
                    <a:pt x="120" y="3048"/>
                  </a:lnTo>
                  <a:lnTo>
                    <a:pt x="60" y="3406"/>
                  </a:lnTo>
                  <a:lnTo>
                    <a:pt x="1" y="3795"/>
                  </a:lnTo>
                  <a:lnTo>
                    <a:pt x="1" y="4183"/>
                  </a:lnTo>
                  <a:lnTo>
                    <a:pt x="60" y="4572"/>
                  </a:lnTo>
                  <a:lnTo>
                    <a:pt x="150" y="4960"/>
                  </a:lnTo>
                  <a:lnTo>
                    <a:pt x="269" y="5319"/>
                  </a:lnTo>
                  <a:lnTo>
                    <a:pt x="449" y="5677"/>
                  </a:lnTo>
                  <a:lnTo>
                    <a:pt x="628" y="6036"/>
                  </a:lnTo>
                  <a:lnTo>
                    <a:pt x="867" y="6335"/>
                  </a:lnTo>
                  <a:lnTo>
                    <a:pt x="1106" y="6633"/>
                  </a:lnTo>
                  <a:lnTo>
                    <a:pt x="1405" y="6932"/>
                  </a:lnTo>
                  <a:lnTo>
                    <a:pt x="1704" y="7171"/>
                  </a:lnTo>
                  <a:lnTo>
                    <a:pt x="2032" y="7380"/>
                  </a:lnTo>
                  <a:lnTo>
                    <a:pt x="2391" y="7560"/>
                  </a:lnTo>
                  <a:lnTo>
                    <a:pt x="2749" y="7709"/>
                  </a:lnTo>
                  <a:lnTo>
                    <a:pt x="3138" y="7829"/>
                  </a:lnTo>
                  <a:lnTo>
                    <a:pt x="3526" y="7888"/>
                  </a:lnTo>
                  <a:lnTo>
                    <a:pt x="3915" y="7918"/>
                  </a:lnTo>
                  <a:lnTo>
                    <a:pt x="4303" y="7918"/>
                  </a:lnTo>
                  <a:lnTo>
                    <a:pt x="4662" y="7859"/>
                  </a:lnTo>
                  <a:lnTo>
                    <a:pt x="5050" y="7769"/>
                  </a:lnTo>
                  <a:lnTo>
                    <a:pt x="5379" y="7619"/>
                  </a:lnTo>
                  <a:lnTo>
                    <a:pt x="5738" y="7470"/>
                  </a:lnTo>
                  <a:lnTo>
                    <a:pt x="6066" y="7261"/>
                  </a:lnTo>
                  <a:lnTo>
                    <a:pt x="6365" y="7052"/>
                  </a:lnTo>
                  <a:lnTo>
                    <a:pt x="6634" y="6813"/>
                  </a:lnTo>
                  <a:lnTo>
                    <a:pt x="6903" y="6544"/>
                  </a:lnTo>
                  <a:lnTo>
                    <a:pt x="7142" y="6245"/>
                  </a:lnTo>
                  <a:lnTo>
                    <a:pt x="7351" y="5916"/>
                  </a:lnTo>
                  <a:lnTo>
                    <a:pt x="7530" y="5588"/>
                  </a:lnTo>
                  <a:lnTo>
                    <a:pt x="7680" y="5259"/>
                  </a:lnTo>
                  <a:lnTo>
                    <a:pt x="7799" y="4900"/>
                  </a:lnTo>
                  <a:lnTo>
                    <a:pt x="7889" y="4512"/>
                  </a:lnTo>
                  <a:lnTo>
                    <a:pt x="7919" y="4153"/>
                  </a:lnTo>
                  <a:lnTo>
                    <a:pt x="7919" y="3765"/>
                  </a:lnTo>
                  <a:lnTo>
                    <a:pt x="7859" y="3347"/>
                  </a:lnTo>
                  <a:lnTo>
                    <a:pt x="7769" y="2988"/>
                  </a:lnTo>
                  <a:lnTo>
                    <a:pt x="7650" y="2600"/>
                  </a:lnTo>
                  <a:lnTo>
                    <a:pt x="7500" y="2241"/>
                  </a:lnTo>
                  <a:lnTo>
                    <a:pt x="7291" y="1912"/>
                  </a:lnTo>
                  <a:lnTo>
                    <a:pt x="7052" y="1584"/>
                  </a:lnTo>
                  <a:lnTo>
                    <a:pt x="6813" y="1285"/>
                  </a:lnTo>
                  <a:lnTo>
                    <a:pt x="6514" y="1016"/>
                  </a:lnTo>
                  <a:lnTo>
                    <a:pt x="6216" y="777"/>
                  </a:lnTo>
                  <a:lnTo>
                    <a:pt x="5887" y="538"/>
                  </a:lnTo>
                  <a:lnTo>
                    <a:pt x="5528" y="359"/>
                  </a:lnTo>
                  <a:lnTo>
                    <a:pt x="5170" y="209"/>
                  </a:lnTo>
                  <a:lnTo>
                    <a:pt x="4781" y="120"/>
                  </a:lnTo>
                  <a:lnTo>
                    <a:pt x="4393" y="30"/>
                  </a:lnTo>
                  <a:lnTo>
                    <a:pt x="400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p:nvPr/>
          </p:nvSpPr>
          <p:spPr>
            <a:xfrm flipH="1">
              <a:off x="203309" y="3122759"/>
              <a:ext cx="100575" cy="100575"/>
            </a:xfrm>
            <a:custGeom>
              <a:avLst/>
              <a:gdLst/>
              <a:ahLst/>
              <a:cxnLst/>
              <a:rect l="l" t="t" r="r" b="b"/>
              <a:pathLst>
                <a:path w="7979" h="7979" extrusionOk="0">
                  <a:moveTo>
                    <a:pt x="3915" y="0"/>
                  </a:moveTo>
                  <a:lnTo>
                    <a:pt x="3556" y="30"/>
                  </a:lnTo>
                  <a:lnTo>
                    <a:pt x="3168" y="120"/>
                  </a:lnTo>
                  <a:lnTo>
                    <a:pt x="2809" y="209"/>
                  </a:lnTo>
                  <a:lnTo>
                    <a:pt x="2451" y="359"/>
                  </a:lnTo>
                  <a:lnTo>
                    <a:pt x="2122" y="508"/>
                  </a:lnTo>
                  <a:lnTo>
                    <a:pt x="1794" y="717"/>
                  </a:lnTo>
                  <a:lnTo>
                    <a:pt x="1495" y="956"/>
                  </a:lnTo>
                  <a:lnTo>
                    <a:pt x="1226" y="1195"/>
                  </a:lnTo>
                  <a:lnTo>
                    <a:pt x="957" y="1494"/>
                  </a:lnTo>
                  <a:lnTo>
                    <a:pt x="718" y="1793"/>
                  </a:lnTo>
                  <a:lnTo>
                    <a:pt x="539" y="2092"/>
                  </a:lnTo>
                  <a:lnTo>
                    <a:pt x="359" y="2450"/>
                  </a:lnTo>
                  <a:lnTo>
                    <a:pt x="210" y="2779"/>
                  </a:lnTo>
                  <a:lnTo>
                    <a:pt x="120" y="3138"/>
                  </a:lnTo>
                  <a:lnTo>
                    <a:pt x="31" y="3526"/>
                  </a:lnTo>
                  <a:lnTo>
                    <a:pt x="1" y="3915"/>
                  </a:lnTo>
                  <a:lnTo>
                    <a:pt x="31" y="4303"/>
                  </a:lnTo>
                  <a:lnTo>
                    <a:pt x="90" y="4691"/>
                  </a:lnTo>
                  <a:lnTo>
                    <a:pt x="180" y="5080"/>
                  </a:lnTo>
                  <a:lnTo>
                    <a:pt x="329" y="5468"/>
                  </a:lnTo>
                  <a:lnTo>
                    <a:pt x="479" y="5797"/>
                  </a:lnTo>
                  <a:lnTo>
                    <a:pt x="688" y="6156"/>
                  </a:lnTo>
                  <a:lnTo>
                    <a:pt x="927" y="6454"/>
                  </a:lnTo>
                  <a:lnTo>
                    <a:pt x="1196" y="6753"/>
                  </a:lnTo>
                  <a:lnTo>
                    <a:pt x="1495" y="7022"/>
                  </a:lnTo>
                  <a:lnTo>
                    <a:pt x="1823" y="7261"/>
                  </a:lnTo>
                  <a:lnTo>
                    <a:pt x="2152" y="7470"/>
                  </a:lnTo>
                  <a:lnTo>
                    <a:pt x="2511" y="7650"/>
                  </a:lnTo>
                  <a:lnTo>
                    <a:pt x="2869" y="7799"/>
                  </a:lnTo>
                  <a:lnTo>
                    <a:pt x="3258" y="7889"/>
                  </a:lnTo>
                  <a:lnTo>
                    <a:pt x="3646" y="7948"/>
                  </a:lnTo>
                  <a:lnTo>
                    <a:pt x="4064" y="7978"/>
                  </a:lnTo>
                  <a:lnTo>
                    <a:pt x="4423" y="7948"/>
                  </a:lnTo>
                  <a:lnTo>
                    <a:pt x="4811" y="7859"/>
                  </a:lnTo>
                  <a:lnTo>
                    <a:pt x="5170" y="7769"/>
                  </a:lnTo>
                  <a:lnTo>
                    <a:pt x="5529" y="7620"/>
                  </a:lnTo>
                  <a:lnTo>
                    <a:pt x="5857" y="7470"/>
                  </a:lnTo>
                  <a:lnTo>
                    <a:pt x="6186" y="7261"/>
                  </a:lnTo>
                  <a:lnTo>
                    <a:pt x="6485" y="7022"/>
                  </a:lnTo>
                  <a:lnTo>
                    <a:pt x="6754" y="6783"/>
                  </a:lnTo>
                  <a:lnTo>
                    <a:pt x="7023" y="6484"/>
                  </a:lnTo>
                  <a:lnTo>
                    <a:pt x="7262" y="6185"/>
                  </a:lnTo>
                  <a:lnTo>
                    <a:pt x="7441" y="5887"/>
                  </a:lnTo>
                  <a:lnTo>
                    <a:pt x="7620" y="5528"/>
                  </a:lnTo>
                  <a:lnTo>
                    <a:pt x="7770" y="5199"/>
                  </a:lnTo>
                  <a:lnTo>
                    <a:pt x="7859" y="4811"/>
                  </a:lnTo>
                  <a:lnTo>
                    <a:pt x="7949" y="4452"/>
                  </a:lnTo>
                  <a:lnTo>
                    <a:pt x="7979" y="4064"/>
                  </a:lnTo>
                  <a:lnTo>
                    <a:pt x="7949" y="3675"/>
                  </a:lnTo>
                  <a:lnTo>
                    <a:pt x="7889" y="3287"/>
                  </a:lnTo>
                  <a:lnTo>
                    <a:pt x="7799" y="2899"/>
                  </a:lnTo>
                  <a:lnTo>
                    <a:pt x="7650" y="2510"/>
                  </a:lnTo>
                  <a:lnTo>
                    <a:pt x="7501" y="2152"/>
                  </a:lnTo>
                  <a:lnTo>
                    <a:pt x="7291" y="1823"/>
                  </a:lnTo>
                  <a:lnTo>
                    <a:pt x="7052" y="1524"/>
                  </a:lnTo>
                  <a:lnTo>
                    <a:pt x="6783" y="1225"/>
                  </a:lnTo>
                  <a:lnTo>
                    <a:pt x="6485" y="956"/>
                  </a:lnTo>
                  <a:lnTo>
                    <a:pt x="6156" y="717"/>
                  </a:lnTo>
                  <a:lnTo>
                    <a:pt x="5827" y="508"/>
                  </a:lnTo>
                  <a:lnTo>
                    <a:pt x="5469" y="329"/>
                  </a:lnTo>
                  <a:lnTo>
                    <a:pt x="5110" y="180"/>
                  </a:lnTo>
                  <a:lnTo>
                    <a:pt x="4722" y="90"/>
                  </a:lnTo>
                  <a:lnTo>
                    <a:pt x="4333" y="30"/>
                  </a:lnTo>
                  <a:lnTo>
                    <a:pt x="391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
            <p:cNvSpPr/>
            <p:nvPr/>
          </p:nvSpPr>
          <p:spPr>
            <a:xfrm flipH="1">
              <a:off x="509144" y="2546496"/>
              <a:ext cx="86634" cy="87769"/>
            </a:xfrm>
            <a:custGeom>
              <a:avLst/>
              <a:gdLst/>
              <a:ahLst/>
              <a:cxnLst/>
              <a:rect l="l" t="t" r="r" b="b"/>
              <a:pathLst>
                <a:path w="6873" h="6963" extrusionOk="0">
                  <a:moveTo>
                    <a:pt x="3138" y="0"/>
                  </a:moveTo>
                  <a:lnTo>
                    <a:pt x="2779" y="30"/>
                  </a:lnTo>
                  <a:lnTo>
                    <a:pt x="2421" y="90"/>
                  </a:lnTo>
                  <a:lnTo>
                    <a:pt x="2092" y="210"/>
                  </a:lnTo>
                  <a:lnTo>
                    <a:pt x="1763" y="329"/>
                  </a:lnTo>
                  <a:lnTo>
                    <a:pt x="1495" y="479"/>
                  </a:lnTo>
                  <a:lnTo>
                    <a:pt x="1226" y="628"/>
                  </a:lnTo>
                  <a:lnTo>
                    <a:pt x="987" y="837"/>
                  </a:lnTo>
                  <a:lnTo>
                    <a:pt x="777" y="1076"/>
                  </a:lnTo>
                  <a:lnTo>
                    <a:pt x="568" y="1315"/>
                  </a:lnTo>
                  <a:lnTo>
                    <a:pt x="419" y="1614"/>
                  </a:lnTo>
                  <a:lnTo>
                    <a:pt x="269" y="1913"/>
                  </a:lnTo>
                  <a:lnTo>
                    <a:pt x="150" y="2242"/>
                  </a:lnTo>
                  <a:lnTo>
                    <a:pt x="90" y="2570"/>
                  </a:lnTo>
                  <a:lnTo>
                    <a:pt x="30" y="2959"/>
                  </a:lnTo>
                  <a:lnTo>
                    <a:pt x="1" y="3347"/>
                  </a:lnTo>
                  <a:lnTo>
                    <a:pt x="1" y="3736"/>
                  </a:lnTo>
                  <a:lnTo>
                    <a:pt x="30" y="4124"/>
                  </a:lnTo>
                  <a:lnTo>
                    <a:pt x="90" y="4453"/>
                  </a:lnTo>
                  <a:lnTo>
                    <a:pt x="180" y="4781"/>
                  </a:lnTo>
                  <a:lnTo>
                    <a:pt x="299" y="5080"/>
                  </a:lnTo>
                  <a:lnTo>
                    <a:pt x="479" y="5349"/>
                  </a:lnTo>
                  <a:lnTo>
                    <a:pt x="658" y="5618"/>
                  </a:lnTo>
                  <a:lnTo>
                    <a:pt x="837" y="5857"/>
                  </a:lnTo>
                  <a:lnTo>
                    <a:pt x="1076" y="6066"/>
                  </a:lnTo>
                  <a:lnTo>
                    <a:pt x="1345" y="6245"/>
                  </a:lnTo>
                  <a:lnTo>
                    <a:pt x="1614" y="6425"/>
                  </a:lnTo>
                  <a:lnTo>
                    <a:pt x="1913" y="6574"/>
                  </a:lnTo>
                  <a:lnTo>
                    <a:pt x="2242" y="6694"/>
                  </a:lnTo>
                  <a:lnTo>
                    <a:pt x="2570" y="6813"/>
                  </a:lnTo>
                  <a:lnTo>
                    <a:pt x="2929" y="6903"/>
                  </a:lnTo>
                  <a:lnTo>
                    <a:pt x="3317" y="6963"/>
                  </a:lnTo>
                  <a:lnTo>
                    <a:pt x="3706" y="6903"/>
                  </a:lnTo>
                  <a:lnTo>
                    <a:pt x="4094" y="6843"/>
                  </a:lnTo>
                  <a:lnTo>
                    <a:pt x="4423" y="6753"/>
                  </a:lnTo>
                  <a:lnTo>
                    <a:pt x="4781" y="6664"/>
                  </a:lnTo>
                  <a:lnTo>
                    <a:pt x="5080" y="6514"/>
                  </a:lnTo>
                  <a:lnTo>
                    <a:pt x="5379" y="6365"/>
                  </a:lnTo>
                  <a:lnTo>
                    <a:pt x="5648" y="6186"/>
                  </a:lnTo>
                  <a:lnTo>
                    <a:pt x="5887" y="6006"/>
                  </a:lnTo>
                  <a:lnTo>
                    <a:pt x="6096" y="5767"/>
                  </a:lnTo>
                  <a:lnTo>
                    <a:pt x="6305" y="5528"/>
                  </a:lnTo>
                  <a:lnTo>
                    <a:pt x="6455" y="5259"/>
                  </a:lnTo>
                  <a:lnTo>
                    <a:pt x="6604" y="4961"/>
                  </a:lnTo>
                  <a:lnTo>
                    <a:pt x="6724" y="4662"/>
                  </a:lnTo>
                  <a:lnTo>
                    <a:pt x="6813" y="4303"/>
                  </a:lnTo>
                  <a:lnTo>
                    <a:pt x="6843" y="3945"/>
                  </a:lnTo>
                  <a:lnTo>
                    <a:pt x="6873" y="3556"/>
                  </a:lnTo>
                  <a:lnTo>
                    <a:pt x="6873" y="3138"/>
                  </a:lnTo>
                  <a:lnTo>
                    <a:pt x="6843" y="2779"/>
                  </a:lnTo>
                  <a:lnTo>
                    <a:pt x="6783" y="2421"/>
                  </a:lnTo>
                  <a:lnTo>
                    <a:pt x="6694" y="2092"/>
                  </a:lnTo>
                  <a:lnTo>
                    <a:pt x="6574" y="1793"/>
                  </a:lnTo>
                  <a:lnTo>
                    <a:pt x="6425" y="1494"/>
                  </a:lnTo>
                  <a:lnTo>
                    <a:pt x="6246" y="1226"/>
                  </a:lnTo>
                  <a:lnTo>
                    <a:pt x="6036" y="987"/>
                  </a:lnTo>
                  <a:lnTo>
                    <a:pt x="5797" y="777"/>
                  </a:lnTo>
                  <a:lnTo>
                    <a:pt x="5558" y="568"/>
                  </a:lnTo>
                  <a:lnTo>
                    <a:pt x="5289" y="419"/>
                  </a:lnTo>
                  <a:lnTo>
                    <a:pt x="4991" y="269"/>
                  </a:lnTo>
                  <a:lnTo>
                    <a:pt x="4662" y="180"/>
                  </a:lnTo>
                  <a:lnTo>
                    <a:pt x="4303" y="90"/>
                  </a:lnTo>
                  <a:lnTo>
                    <a:pt x="3945" y="30"/>
                  </a:lnTo>
                  <a:lnTo>
                    <a:pt x="352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flipH="1">
              <a:off x="460552" y="2884348"/>
              <a:ext cx="81743" cy="89647"/>
            </a:xfrm>
            <a:custGeom>
              <a:avLst/>
              <a:gdLst/>
              <a:ahLst/>
              <a:cxnLst/>
              <a:rect l="l" t="t" r="r" b="b"/>
              <a:pathLst>
                <a:path w="6485" h="7112" extrusionOk="0">
                  <a:moveTo>
                    <a:pt x="2660" y="0"/>
                  </a:moveTo>
                  <a:lnTo>
                    <a:pt x="2301" y="448"/>
                  </a:lnTo>
                  <a:lnTo>
                    <a:pt x="1883" y="926"/>
                  </a:lnTo>
                  <a:lnTo>
                    <a:pt x="1106" y="1823"/>
                  </a:lnTo>
                  <a:lnTo>
                    <a:pt x="718" y="2301"/>
                  </a:lnTo>
                  <a:lnTo>
                    <a:pt x="419" y="2779"/>
                  </a:lnTo>
                  <a:lnTo>
                    <a:pt x="299" y="3018"/>
                  </a:lnTo>
                  <a:lnTo>
                    <a:pt x="180" y="3257"/>
                  </a:lnTo>
                  <a:lnTo>
                    <a:pt x="90" y="3526"/>
                  </a:lnTo>
                  <a:lnTo>
                    <a:pt x="30" y="3765"/>
                  </a:lnTo>
                  <a:lnTo>
                    <a:pt x="1" y="4124"/>
                  </a:lnTo>
                  <a:lnTo>
                    <a:pt x="1" y="4452"/>
                  </a:lnTo>
                  <a:lnTo>
                    <a:pt x="30" y="4781"/>
                  </a:lnTo>
                  <a:lnTo>
                    <a:pt x="90" y="5080"/>
                  </a:lnTo>
                  <a:lnTo>
                    <a:pt x="210" y="5378"/>
                  </a:lnTo>
                  <a:lnTo>
                    <a:pt x="359" y="5647"/>
                  </a:lnTo>
                  <a:lnTo>
                    <a:pt x="538" y="5916"/>
                  </a:lnTo>
                  <a:lnTo>
                    <a:pt x="718" y="6125"/>
                  </a:lnTo>
                  <a:lnTo>
                    <a:pt x="957" y="6335"/>
                  </a:lnTo>
                  <a:lnTo>
                    <a:pt x="1226" y="6544"/>
                  </a:lnTo>
                  <a:lnTo>
                    <a:pt x="1495" y="6693"/>
                  </a:lnTo>
                  <a:lnTo>
                    <a:pt x="1793" y="6843"/>
                  </a:lnTo>
                  <a:lnTo>
                    <a:pt x="2122" y="6932"/>
                  </a:lnTo>
                  <a:lnTo>
                    <a:pt x="2451" y="7022"/>
                  </a:lnTo>
                  <a:lnTo>
                    <a:pt x="2809" y="7082"/>
                  </a:lnTo>
                  <a:lnTo>
                    <a:pt x="3168" y="7112"/>
                  </a:lnTo>
                  <a:lnTo>
                    <a:pt x="3526" y="7112"/>
                  </a:lnTo>
                  <a:lnTo>
                    <a:pt x="3885" y="7052"/>
                  </a:lnTo>
                  <a:lnTo>
                    <a:pt x="4244" y="6992"/>
                  </a:lnTo>
                  <a:lnTo>
                    <a:pt x="4572" y="6902"/>
                  </a:lnTo>
                  <a:lnTo>
                    <a:pt x="4871" y="6783"/>
                  </a:lnTo>
                  <a:lnTo>
                    <a:pt x="5140" y="6633"/>
                  </a:lnTo>
                  <a:lnTo>
                    <a:pt x="5409" y="6454"/>
                  </a:lnTo>
                  <a:lnTo>
                    <a:pt x="5648" y="6245"/>
                  </a:lnTo>
                  <a:lnTo>
                    <a:pt x="5857" y="6036"/>
                  </a:lnTo>
                  <a:lnTo>
                    <a:pt x="6036" y="5767"/>
                  </a:lnTo>
                  <a:lnTo>
                    <a:pt x="6186" y="5498"/>
                  </a:lnTo>
                  <a:lnTo>
                    <a:pt x="6335" y="5229"/>
                  </a:lnTo>
                  <a:lnTo>
                    <a:pt x="6395" y="4930"/>
                  </a:lnTo>
                  <a:lnTo>
                    <a:pt x="6455" y="4602"/>
                  </a:lnTo>
                  <a:lnTo>
                    <a:pt x="6485" y="4273"/>
                  </a:lnTo>
                  <a:lnTo>
                    <a:pt x="6455" y="3914"/>
                  </a:lnTo>
                  <a:lnTo>
                    <a:pt x="6395" y="3645"/>
                  </a:lnTo>
                  <a:lnTo>
                    <a:pt x="6335" y="3406"/>
                  </a:lnTo>
                  <a:lnTo>
                    <a:pt x="6216" y="3137"/>
                  </a:lnTo>
                  <a:lnTo>
                    <a:pt x="6096" y="2898"/>
                  </a:lnTo>
                  <a:lnTo>
                    <a:pt x="5827" y="2420"/>
                  </a:lnTo>
                  <a:lnTo>
                    <a:pt x="5469" y="1942"/>
                  </a:lnTo>
                  <a:lnTo>
                    <a:pt x="4722" y="986"/>
                  </a:lnTo>
                  <a:lnTo>
                    <a:pt x="4333" y="508"/>
                  </a:lnTo>
                  <a:lnTo>
                    <a:pt x="4004" y="30"/>
                  </a:lnTo>
                  <a:lnTo>
                    <a:pt x="266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flipH="1">
              <a:off x="114797" y="3326519"/>
              <a:ext cx="87012" cy="86634"/>
            </a:xfrm>
            <a:custGeom>
              <a:avLst/>
              <a:gdLst/>
              <a:ahLst/>
              <a:cxnLst/>
              <a:rect l="l" t="t" r="r" b="b"/>
              <a:pathLst>
                <a:path w="6903" h="6873" extrusionOk="0">
                  <a:moveTo>
                    <a:pt x="3287" y="0"/>
                  </a:moveTo>
                  <a:lnTo>
                    <a:pt x="2899" y="30"/>
                  </a:lnTo>
                  <a:lnTo>
                    <a:pt x="2510" y="90"/>
                  </a:lnTo>
                  <a:lnTo>
                    <a:pt x="2181" y="180"/>
                  </a:lnTo>
                  <a:lnTo>
                    <a:pt x="1853" y="299"/>
                  </a:lnTo>
                  <a:lnTo>
                    <a:pt x="1554" y="449"/>
                  </a:lnTo>
                  <a:lnTo>
                    <a:pt x="1285" y="628"/>
                  </a:lnTo>
                  <a:lnTo>
                    <a:pt x="1016" y="807"/>
                  </a:lnTo>
                  <a:lnTo>
                    <a:pt x="807" y="1016"/>
                  </a:lnTo>
                  <a:lnTo>
                    <a:pt x="598" y="1255"/>
                  </a:lnTo>
                  <a:lnTo>
                    <a:pt x="419" y="1524"/>
                  </a:lnTo>
                  <a:lnTo>
                    <a:pt x="299" y="1823"/>
                  </a:lnTo>
                  <a:lnTo>
                    <a:pt x="180" y="2122"/>
                  </a:lnTo>
                  <a:lnTo>
                    <a:pt x="90" y="2451"/>
                  </a:lnTo>
                  <a:lnTo>
                    <a:pt x="30" y="2809"/>
                  </a:lnTo>
                  <a:lnTo>
                    <a:pt x="0" y="3168"/>
                  </a:lnTo>
                  <a:lnTo>
                    <a:pt x="0" y="3556"/>
                  </a:lnTo>
                  <a:lnTo>
                    <a:pt x="30" y="3945"/>
                  </a:lnTo>
                  <a:lnTo>
                    <a:pt x="90" y="4333"/>
                  </a:lnTo>
                  <a:lnTo>
                    <a:pt x="150" y="4662"/>
                  </a:lnTo>
                  <a:lnTo>
                    <a:pt x="269" y="4990"/>
                  </a:lnTo>
                  <a:lnTo>
                    <a:pt x="419" y="5289"/>
                  </a:lnTo>
                  <a:lnTo>
                    <a:pt x="598" y="5558"/>
                  </a:lnTo>
                  <a:lnTo>
                    <a:pt x="777" y="5827"/>
                  </a:lnTo>
                  <a:lnTo>
                    <a:pt x="986" y="6036"/>
                  </a:lnTo>
                  <a:lnTo>
                    <a:pt x="1225" y="6245"/>
                  </a:lnTo>
                  <a:lnTo>
                    <a:pt x="1494" y="6425"/>
                  </a:lnTo>
                  <a:lnTo>
                    <a:pt x="1793" y="6544"/>
                  </a:lnTo>
                  <a:lnTo>
                    <a:pt x="2092" y="6664"/>
                  </a:lnTo>
                  <a:lnTo>
                    <a:pt x="2421" y="6753"/>
                  </a:lnTo>
                  <a:lnTo>
                    <a:pt x="2779" y="6843"/>
                  </a:lnTo>
                  <a:lnTo>
                    <a:pt x="3138" y="6873"/>
                  </a:lnTo>
                  <a:lnTo>
                    <a:pt x="3526" y="6873"/>
                  </a:lnTo>
                  <a:lnTo>
                    <a:pt x="3944" y="6843"/>
                  </a:lnTo>
                  <a:lnTo>
                    <a:pt x="4303" y="6783"/>
                  </a:lnTo>
                  <a:lnTo>
                    <a:pt x="4632" y="6694"/>
                  </a:lnTo>
                  <a:lnTo>
                    <a:pt x="4960" y="6574"/>
                  </a:lnTo>
                  <a:lnTo>
                    <a:pt x="5229" y="6425"/>
                  </a:lnTo>
                  <a:lnTo>
                    <a:pt x="5498" y="6245"/>
                  </a:lnTo>
                  <a:lnTo>
                    <a:pt x="5737" y="6066"/>
                  </a:lnTo>
                  <a:lnTo>
                    <a:pt x="5976" y="5827"/>
                  </a:lnTo>
                  <a:lnTo>
                    <a:pt x="6156" y="5588"/>
                  </a:lnTo>
                  <a:lnTo>
                    <a:pt x="6335" y="5319"/>
                  </a:lnTo>
                  <a:lnTo>
                    <a:pt x="6484" y="5050"/>
                  </a:lnTo>
                  <a:lnTo>
                    <a:pt x="6604" y="4722"/>
                  </a:lnTo>
                  <a:lnTo>
                    <a:pt x="6723" y="4393"/>
                  </a:lnTo>
                  <a:lnTo>
                    <a:pt x="6813" y="4034"/>
                  </a:lnTo>
                  <a:lnTo>
                    <a:pt x="6873" y="3676"/>
                  </a:lnTo>
                  <a:lnTo>
                    <a:pt x="6903" y="3287"/>
                  </a:lnTo>
                  <a:lnTo>
                    <a:pt x="6843" y="2899"/>
                  </a:lnTo>
                  <a:lnTo>
                    <a:pt x="6753" y="2540"/>
                  </a:lnTo>
                  <a:lnTo>
                    <a:pt x="6634" y="2212"/>
                  </a:lnTo>
                  <a:lnTo>
                    <a:pt x="6514" y="1883"/>
                  </a:lnTo>
                  <a:lnTo>
                    <a:pt x="6335" y="1584"/>
                  </a:lnTo>
                  <a:lnTo>
                    <a:pt x="6185" y="1315"/>
                  </a:lnTo>
                  <a:lnTo>
                    <a:pt x="5976" y="1076"/>
                  </a:lnTo>
                  <a:lnTo>
                    <a:pt x="5767" y="837"/>
                  </a:lnTo>
                  <a:lnTo>
                    <a:pt x="5528" y="628"/>
                  </a:lnTo>
                  <a:lnTo>
                    <a:pt x="5289" y="479"/>
                  </a:lnTo>
                  <a:lnTo>
                    <a:pt x="5020" y="329"/>
                  </a:lnTo>
                  <a:lnTo>
                    <a:pt x="4721" y="180"/>
                  </a:lnTo>
                  <a:lnTo>
                    <a:pt x="4393" y="90"/>
                  </a:lnTo>
                  <a:lnTo>
                    <a:pt x="4034" y="30"/>
                  </a:lnTo>
                  <a:lnTo>
                    <a:pt x="367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
            <p:cNvSpPr/>
            <p:nvPr/>
          </p:nvSpPr>
          <p:spPr>
            <a:xfrm flipH="1">
              <a:off x="358477" y="3080948"/>
              <a:ext cx="81743" cy="89659"/>
            </a:xfrm>
            <a:custGeom>
              <a:avLst/>
              <a:gdLst/>
              <a:ahLst/>
              <a:cxnLst/>
              <a:rect l="l" t="t" r="r" b="b"/>
              <a:pathLst>
                <a:path w="6485" h="7113" extrusionOk="0">
                  <a:moveTo>
                    <a:pt x="2659" y="1"/>
                  </a:moveTo>
                  <a:lnTo>
                    <a:pt x="2301" y="479"/>
                  </a:lnTo>
                  <a:lnTo>
                    <a:pt x="1883" y="927"/>
                  </a:lnTo>
                  <a:lnTo>
                    <a:pt x="1106" y="1853"/>
                  </a:lnTo>
                  <a:lnTo>
                    <a:pt x="717" y="2331"/>
                  </a:lnTo>
                  <a:lnTo>
                    <a:pt x="418" y="2779"/>
                  </a:lnTo>
                  <a:lnTo>
                    <a:pt x="299" y="3048"/>
                  </a:lnTo>
                  <a:lnTo>
                    <a:pt x="179" y="3287"/>
                  </a:lnTo>
                  <a:lnTo>
                    <a:pt x="90" y="3526"/>
                  </a:lnTo>
                  <a:lnTo>
                    <a:pt x="30" y="3795"/>
                  </a:lnTo>
                  <a:lnTo>
                    <a:pt x="0" y="4124"/>
                  </a:lnTo>
                  <a:lnTo>
                    <a:pt x="0" y="4483"/>
                  </a:lnTo>
                  <a:lnTo>
                    <a:pt x="30" y="4811"/>
                  </a:lnTo>
                  <a:lnTo>
                    <a:pt x="90" y="5110"/>
                  </a:lnTo>
                  <a:lnTo>
                    <a:pt x="209" y="5409"/>
                  </a:lnTo>
                  <a:lnTo>
                    <a:pt x="359" y="5678"/>
                  </a:lnTo>
                  <a:lnTo>
                    <a:pt x="538" y="5917"/>
                  </a:lnTo>
                  <a:lnTo>
                    <a:pt x="717" y="6156"/>
                  </a:lnTo>
                  <a:lnTo>
                    <a:pt x="956" y="6365"/>
                  </a:lnTo>
                  <a:lnTo>
                    <a:pt x="1225" y="6544"/>
                  </a:lnTo>
                  <a:lnTo>
                    <a:pt x="1494" y="6724"/>
                  </a:lnTo>
                  <a:lnTo>
                    <a:pt x="1793" y="6843"/>
                  </a:lnTo>
                  <a:lnTo>
                    <a:pt x="2122" y="6963"/>
                  </a:lnTo>
                  <a:lnTo>
                    <a:pt x="2450" y="7052"/>
                  </a:lnTo>
                  <a:lnTo>
                    <a:pt x="2809" y="7082"/>
                  </a:lnTo>
                  <a:lnTo>
                    <a:pt x="3167" y="7112"/>
                  </a:lnTo>
                  <a:lnTo>
                    <a:pt x="3526" y="7112"/>
                  </a:lnTo>
                  <a:lnTo>
                    <a:pt x="3884" y="7082"/>
                  </a:lnTo>
                  <a:lnTo>
                    <a:pt x="4243" y="7022"/>
                  </a:lnTo>
                  <a:lnTo>
                    <a:pt x="4572" y="6903"/>
                  </a:lnTo>
                  <a:lnTo>
                    <a:pt x="4871" y="6783"/>
                  </a:lnTo>
                  <a:lnTo>
                    <a:pt x="5139" y="6634"/>
                  </a:lnTo>
                  <a:lnTo>
                    <a:pt x="5408" y="6455"/>
                  </a:lnTo>
                  <a:lnTo>
                    <a:pt x="5647" y="6275"/>
                  </a:lnTo>
                  <a:lnTo>
                    <a:pt x="5857" y="6036"/>
                  </a:lnTo>
                  <a:lnTo>
                    <a:pt x="6036" y="5797"/>
                  </a:lnTo>
                  <a:lnTo>
                    <a:pt x="6185" y="5528"/>
                  </a:lnTo>
                  <a:lnTo>
                    <a:pt x="6305" y="5230"/>
                  </a:lnTo>
                  <a:lnTo>
                    <a:pt x="6394" y="4931"/>
                  </a:lnTo>
                  <a:lnTo>
                    <a:pt x="6454" y="4602"/>
                  </a:lnTo>
                  <a:lnTo>
                    <a:pt x="6484" y="4273"/>
                  </a:lnTo>
                  <a:lnTo>
                    <a:pt x="6454" y="3915"/>
                  </a:lnTo>
                  <a:lnTo>
                    <a:pt x="6394" y="3676"/>
                  </a:lnTo>
                  <a:lnTo>
                    <a:pt x="6335" y="3407"/>
                  </a:lnTo>
                  <a:lnTo>
                    <a:pt x="6215" y="3168"/>
                  </a:lnTo>
                  <a:lnTo>
                    <a:pt x="6096" y="2929"/>
                  </a:lnTo>
                  <a:lnTo>
                    <a:pt x="5827" y="2421"/>
                  </a:lnTo>
                  <a:lnTo>
                    <a:pt x="5468" y="1943"/>
                  </a:lnTo>
                  <a:lnTo>
                    <a:pt x="4721" y="987"/>
                  </a:lnTo>
                  <a:lnTo>
                    <a:pt x="4333" y="508"/>
                  </a:lnTo>
                  <a:lnTo>
                    <a:pt x="4004" y="30"/>
                  </a:lnTo>
                  <a:lnTo>
                    <a:pt x="265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
            <p:cNvSpPr/>
            <p:nvPr/>
          </p:nvSpPr>
          <p:spPr>
            <a:xfrm flipH="1">
              <a:off x="569018" y="2693004"/>
              <a:ext cx="68949" cy="76853"/>
            </a:xfrm>
            <a:custGeom>
              <a:avLst/>
              <a:gdLst/>
              <a:ahLst/>
              <a:cxnLst/>
              <a:rect l="l" t="t" r="r" b="b"/>
              <a:pathLst>
                <a:path w="5470" h="6097" extrusionOk="0">
                  <a:moveTo>
                    <a:pt x="3288" y="1"/>
                  </a:moveTo>
                  <a:lnTo>
                    <a:pt x="1943" y="31"/>
                  </a:lnTo>
                  <a:lnTo>
                    <a:pt x="1644" y="479"/>
                  </a:lnTo>
                  <a:lnTo>
                    <a:pt x="1316" y="927"/>
                  </a:lnTo>
                  <a:lnTo>
                    <a:pt x="658" y="1794"/>
                  </a:lnTo>
                  <a:lnTo>
                    <a:pt x="360" y="2242"/>
                  </a:lnTo>
                  <a:lnTo>
                    <a:pt x="150" y="2660"/>
                  </a:lnTo>
                  <a:lnTo>
                    <a:pt x="61" y="2869"/>
                  </a:lnTo>
                  <a:lnTo>
                    <a:pt x="31" y="3079"/>
                  </a:lnTo>
                  <a:lnTo>
                    <a:pt x="1" y="3258"/>
                  </a:lnTo>
                  <a:lnTo>
                    <a:pt x="1" y="3467"/>
                  </a:lnTo>
                  <a:lnTo>
                    <a:pt x="61" y="3676"/>
                  </a:lnTo>
                  <a:lnTo>
                    <a:pt x="150" y="3885"/>
                  </a:lnTo>
                  <a:lnTo>
                    <a:pt x="270" y="4094"/>
                  </a:lnTo>
                  <a:lnTo>
                    <a:pt x="389" y="4334"/>
                  </a:lnTo>
                  <a:lnTo>
                    <a:pt x="718" y="4782"/>
                  </a:lnTo>
                  <a:lnTo>
                    <a:pt x="1136" y="5200"/>
                  </a:lnTo>
                  <a:lnTo>
                    <a:pt x="1555" y="5559"/>
                  </a:lnTo>
                  <a:lnTo>
                    <a:pt x="1794" y="5708"/>
                  </a:lnTo>
                  <a:lnTo>
                    <a:pt x="2003" y="5828"/>
                  </a:lnTo>
                  <a:lnTo>
                    <a:pt x="2242" y="5947"/>
                  </a:lnTo>
                  <a:lnTo>
                    <a:pt x="2451" y="6037"/>
                  </a:lnTo>
                  <a:lnTo>
                    <a:pt x="2660" y="6067"/>
                  </a:lnTo>
                  <a:lnTo>
                    <a:pt x="2840" y="6096"/>
                  </a:lnTo>
                  <a:lnTo>
                    <a:pt x="3019" y="6067"/>
                  </a:lnTo>
                  <a:lnTo>
                    <a:pt x="3228" y="6007"/>
                  </a:lnTo>
                  <a:lnTo>
                    <a:pt x="3437" y="5887"/>
                  </a:lnTo>
                  <a:lnTo>
                    <a:pt x="3646" y="5768"/>
                  </a:lnTo>
                  <a:lnTo>
                    <a:pt x="3856" y="5618"/>
                  </a:lnTo>
                  <a:lnTo>
                    <a:pt x="4065" y="5469"/>
                  </a:lnTo>
                  <a:lnTo>
                    <a:pt x="4483" y="5051"/>
                  </a:lnTo>
                  <a:lnTo>
                    <a:pt x="4842" y="4632"/>
                  </a:lnTo>
                  <a:lnTo>
                    <a:pt x="5140" y="4154"/>
                  </a:lnTo>
                  <a:lnTo>
                    <a:pt x="5260" y="3915"/>
                  </a:lnTo>
                  <a:lnTo>
                    <a:pt x="5350" y="3706"/>
                  </a:lnTo>
                  <a:lnTo>
                    <a:pt x="5409" y="3467"/>
                  </a:lnTo>
                  <a:lnTo>
                    <a:pt x="5469" y="3258"/>
                  </a:lnTo>
                  <a:lnTo>
                    <a:pt x="5469" y="3079"/>
                  </a:lnTo>
                  <a:lnTo>
                    <a:pt x="5439" y="2869"/>
                  </a:lnTo>
                  <a:lnTo>
                    <a:pt x="5350" y="2690"/>
                  </a:lnTo>
                  <a:lnTo>
                    <a:pt x="5260" y="2481"/>
                  </a:lnTo>
                  <a:lnTo>
                    <a:pt x="5021" y="2063"/>
                  </a:lnTo>
                  <a:lnTo>
                    <a:pt x="4692" y="1644"/>
                  </a:lnTo>
                  <a:lnTo>
                    <a:pt x="3975" y="808"/>
                  </a:lnTo>
                  <a:lnTo>
                    <a:pt x="3616" y="419"/>
                  </a:lnTo>
                  <a:lnTo>
                    <a:pt x="328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p:nvPr/>
          </p:nvSpPr>
          <p:spPr>
            <a:xfrm flipH="1">
              <a:off x="262061" y="3284330"/>
              <a:ext cx="79109" cy="68937"/>
            </a:xfrm>
            <a:custGeom>
              <a:avLst/>
              <a:gdLst/>
              <a:ahLst/>
              <a:cxnLst/>
              <a:rect l="l" t="t" r="r" b="b"/>
              <a:pathLst>
                <a:path w="6276" h="5469" extrusionOk="0">
                  <a:moveTo>
                    <a:pt x="2869" y="1"/>
                  </a:moveTo>
                  <a:lnTo>
                    <a:pt x="2660" y="61"/>
                  </a:lnTo>
                  <a:lnTo>
                    <a:pt x="2481" y="150"/>
                  </a:lnTo>
                  <a:lnTo>
                    <a:pt x="2301" y="240"/>
                  </a:lnTo>
                  <a:lnTo>
                    <a:pt x="2092" y="389"/>
                  </a:lnTo>
                  <a:lnTo>
                    <a:pt x="1734" y="688"/>
                  </a:lnTo>
                  <a:lnTo>
                    <a:pt x="1375" y="1106"/>
                  </a:lnTo>
                  <a:lnTo>
                    <a:pt x="688" y="1973"/>
                  </a:lnTo>
                  <a:lnTo>
                    <a:pt x="329" y="2391"/>
                  </a:lnTo>
                  <a:lnTo>
                    <a:pt x="1" y="2780"/>
                  </a:lnTo>
                  <a:lnTo>
                    <a:pt x="359" y="3168"/>
                  </a:lnTo>
                  <a:lnTo>
                    <a:pt x="718" y="3586"/>
                  </a:lnTo>
                  <a:lnTo>
                    <a:pt x="1435" y="4423"/>
                  </a:lnTo>
                  <a:lnTo>
                    <a:pt x="1823" y="4812"/>
                  </a:lnTo>
                  <a:lnTo>
                    <a:pt x="2182" y="5110"/>
                  </a:lnTo>
                  <a:lnTo>
                    <a:pt x="2391" y="5260"/>
                  </a:lnTo>
                  <a:lnTo>
                    <a:pt x="2570" y="5349"/>
                  </a:lnTo>
                  <a:lnTo>
                    <a:pt x="2779" y="5409"/>
                  </a:lnTo>
                  <a:lnTo>
                    <a:pt x="2989" y="5469"/>
                  </a:lnTo>
                  <a:lnTo>
                    <a:pt x="3168" y="5469"/>
                  </a:lnTo>
                  <a:lnTo>
                    <a:pt x="3377" y="5439"/>
                  </a:lnTo>
                  <a:lnTo>
                    <a:pt x="3556" y="5379"/>
                  </a:lnTo>
                  <a:lnTo>
                    <a:pt x="3765" y="5290"/>
                  </a:lnTo>
                  <a:lnTo>
                    <a:pt x="4184" y="5051"/>
                  </a:lnTo>
                  <a:lnTo>
                    <a:pt x="4602" y="4722"/>
                  </a:lnTo>
                  <a:lnTo>
                    <a:pt x="5439" y="4035"/>
                  </a:lnTo>
                  <a:lnTo>
                    <a:pt x="5857" y="3676"/>
                  </a:lnTo>
                  <a:lnTo>
                    <a:pt x="6275" y="3347"/>
                  </a:lnTo>
                  <a:lnTo>
                    <a:pt x="6246" y="1973"/>
                  </a:lnTo>
                  <a:lnTo>
                    <a:pt x="5827" y="1674"/>
                  </a:lnTo>
                  <a:lnTo>
                    <a:pt x="5379" y="1345"/>
                  </a:lnTo>
                  <a:lnTo>
                    <a:pt x="4512" y="658"/>
                  </a:lnTo>
                  <a:lnTo>
                    <a:pt x="4094" y="389"/>
                  </a:lnTo>
                  <a:lnTo>
                    <a:pt x="3676" y="150"/>
                  </a:lnTo>
                  <a:lnTo>
                    <a:pt x="3467" y="90"/>
                  </a:lnTo>
                  <a:lnTo>
                    <a:pt x="3257" y="31"/>
                  </a:lnTo>
                  <a:lnTo>
                    <a:pt x="307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
            <p:cNvSpPr/>
            <p:nvPr/>
          </p:nvSpPr>
          <p:spPr>
            <a:xfrm flipH="1">
              <a:off x="27041" y="3520485"/>
              <a:ext cx="59143" cy="75340"/>
            </a:xfrm>
            <a:custGeom>
              <a:avLst/>
              <a:gdLst/>
              <a:ahLst/>
              <a:cxnLst/>
              <a:rect l="l" t="t" r="r" b="b"/>
              <a:pathLst>
                <a:path w="4692" h="5977" extrusionOk="0">
                  <a:moveTo>
                    <a:pt x="2480" y="1"/>
                  </a:moveTo>
                  <a:lnTo>
                    <a:pt x="2032" y="598"/>
                  </a:lnTo>
                  <a:lnTo>
                    <a:pt x="1554" y="1136"/>
                  </a:lnTo>
                  <a:lnTo>
                    <a:pt x="747" y="2062"/>
                  </a:lnTo>
                  <a:lnTo>
                    <a:pt x="419" y="2481"/>
                  </a:lnTo>
                  <a:lnTo>
                    <a:pt x="180" y="2839"/>
                  </a:lnTo>
                  <a:lnTo>
                    <a:pt x="90" y="3019"/>
                  </a:lnTo>
                  <a:lnTo>
                    <a:pt x="30" y="3198"/>
                  </a:lnTo>
                  <a:lnTo>
                    <a:pt x="0" y="3377"/>
                  </a:lnTo>
                  <a:lnTo>
                    <a:pt x="0" y="3527"/>
                  </a:lnTo>
                  <a:lnTo>
                    <a:pt x="0" y="3706"/>
                  </a:lnTo>
                  <a:lnTo>
                    <a:pt x="60" y="3915"/>
                  </a:lnTo>
                  <a:lnTo>
                    <a:pt x="150" y="4094"/>
                  </a:lnTo>
                  <a:lnTo>
                    <a:pt x="239" y="4303"/>
                  </a:lnTo>
                  <a:lnTo>
                    <a:pt x="508" y="4722"/>
                  </a:lnTo>
                  <a:lnTo>
                    <a:pt x="807" y="5080"/>
                  </a:lnTo>
                  <a:lnTo>
                    <a:pt x="1166" y="5439"/>
                  </a:lnTo>
                  <a:lnTo>
                    <a:pt x="1524" y="5708"/>
                  </a:lnTo>
                  <a:lnTo>
                    <a:pt x="1704" y="5827"/>
                  </a:lnTo>
                  <a:lnTo>
                    <a:pt x="1883" y="5917"/>
                  </a:lnTo>
                  <a:lnTo>
                    <a:pt x="2062" y="5977"/>
                  </a:lnTo>
                  <a:lnTo>
                    <a:pt x="2391" y="5977"/>
                  </a:lnTo>
                  <a:lnTo>
                    <a:pt x="2570" y="5947"/>
                  </a:lnTo>
                  <a:lnTo>
                    <a:pt x="2749" y="5887"/>
                  </a:lnTo>
                  <a:lnTo>
                    <a:pt x="2929" y="5768"/>
                  </a:lnTo>
                  <a:lnTo>
                    <a:pt x="3317" y="5529"/>
                  </a:lnTo>
                  <a:lnTo>
                    <a:pt x="3706" y="5230"/>
                  </a:lnTo>
                  <a:lnTo>
                    <a:pt x="4064" y="4871"/>
                  </a:lnTo>
                  <a:lnTo>
                    <a:pt x="4333" y="4483"/>
                  </a:lnTo>
                  <a:lnTo>
                    <a:pt x="4453" y="4303"/>
                  </a:lnTo>
                  <a:lnTo>
                    <a:pt x="4572" y="4094"/>
                  </a:lnTo>
                  <a:lnTo>
                    <a:pt x="4632" y="3915"/>
                  </a:lnTo>
                  <a:lnTo>
                    <a:pt x="4692" y="3736"/>
                  </a:lnTo>
                  <a:lnTo>
                    <a:pt x="4692" y="3586"/>
                  </a:lnTo>
                  <a:lnTo>
                    <a:pt x="4662" y="3407"/>
                  </a:lnTo>
                  <a:lnTo>
                    <a:pt x="4632" y="3228"/>
                  </a:lnTo>
                  <a:lnTo>
                    <a:pt x="4542" y="3049"/>
                  </a:lnTo>
                  <a:lnTo>
                    <a:pt x="4333" y="2660"/>
                  </a:lnTo>
                  <a:lnTo>
                    <a:pt x="4064" y="2212"/>
                  </a:lnTo>
                  <a:lnTo>
                    <a:pt x="3317" y="1226"/>
                  </a:lnTo>
                  <a:lnTo>
                    <a:pt x="2929" y="628"/>
                  </a:lnTo>
                  <a:lnTo>
                    <a:pt x="248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
            <p:cNvSpPr/>
            <p:nvPr/>
          </p:nvSpPr>
          <p:spPr>
            <a:xfrm flipH="1">
              <a:off x="654896" y="2511089"/>
              <a:ext cx="72706" cy="55386"/>
            </a:xfrm>
            <a:custGeom>
              <a:avLst/>
              <a:gdLst/>
              <a:ahLst/>
              <a:cxnLst/>
              <a:rect l="l" t="t" r="r" b="b"/>
              <a:pathLst>
                <a:path w="5768" h="4394" extrusionOk="0">
                  <a:moveTo>
                    <a:pt x="2421" y="1"/>
                  </a:moveTo>
                  <a:lnTo>
                    <a:pt x="2271" y="31"/>
                  </a:lnTo>
                  <a:lnTo>
                    <a:pt x="2122" y="61"/>
                  </a:lnTo>
                  <a:lnTo>
                    <a:pt x="1943" y="120"/>
                  </a:lnTo>
                  <a:lnTo>
                    <a:pt x="1793" y="210"/>
                  </a:lnTo>
                  <a:lnTo>
                    <a:pt x="1644" y="329"/>
                  </a:lnTo>
                  <a:lnTo>
                    <a:pt x="1375" y="598"/>
                  </a:lnTo>
                  <a:lnTo>
                    <a:pt x="1076" y="897"/>
                  </a:lnTo>
                  <a:lnTo>
                    <a:pt x="538" y="1614"/>
                  </a:lnTo>
                  <a:lnTo>
                    <a:pt x="269" y="1973"/>
                  </a:lnTo>
                  <a:lnTo>
                    <a:pt x="0" y="2302"/>
                  </a:lnTo>
                  <a:lnTo>
                    <a:pt x="299" y="2600"/>
                  </a:lnTo>
                  <a:lnTo>
                    <a:pt x="598" y="2929"/>
                  </a:lnTo>
                  <a:lnTo>
                    <a:pt x="1196" y="3586"/>
                  </a:lnTo>
                  <a:lnTo>
                    <a:pt x="1495" y="3885"/>
                  </a:lnTo>
                  <a:lnTo>
                    <a:pt x="1793" y="4124"/>
                  </a:lnTo>
                  <a:lnTo>
                    <a:pt x="1943" y="4244"/>
                  </a:lnTo>
                  <a:lnTo>
                    <a:pt x="2122" y="4303"/>
                  </a:lnTo>
                  <a:lnTo>
                    <a:pt x="2271" y="4363"/>
                  </a:lnTo>
                  <a:lnTo>
                    <a:pt x="2421" y="4393"/>
                  </a:lnTo>
                  <a:lnTo>
                    <a:pt x="2600" y="4393"/>
                  </a:lnTo>
                  <a:lnTo>
                    <a:pt x="2749" y="4363"/>
                  </a:lnTo>
                  <a:lnTo>
                    <a:pt x="2899" y="4303"/>
                  </a:lnTo>
                  <a:lnTo>
                    <a:pt x="3078" y="4214"/>
                  </a:lnTo>
                  <a:lnTo>
                    <a:pt x="3437" y="4005"/>
                  </a:lnTo>
                  <a:lnTo>
                    <a:pt x="3795" y="3706"/>
                  </a:lnTo>
                  <a:lnTo>
                    <a:pt x="4692" y="2959"/>
                  </a:lnTo>
                  <a:lnTo>
                    <a:pt x="5200" y="2511"/>
                  </a:lnTo>
                  <a:lnTo>
                    <a:pt x="5767" y="2062"/>
                  </a:lnTo>
                  <a:lnTo>
                    <a:pt x="5170" y="1674"/>
                  </a:lnTo>
                  <a:lnTo>
                    <a:pt x="4632" y="1286"/>
                  </a:lnTo>
                  <a:lnTo>
                    <a:pt x="3676" y="598"/>
                  </a:lnTo>
                  <a:lnTo>
                    <a:pt x="3287" y="329"/>
                  </a:lnTo>
                  <a:lnTo>
                    <a:pt x="2929" y="150"/>
                  </a:lnTo>
                  <a:lnTo>
                    <a:pt x="2749" y="61"/>
                  </a:lnTo>
                  <a:lnTo>
                    <a:pt x="2570" y="31"/>
                  </a:lnTo>
                  <a:lnTo>
                    <a:pt x="242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
            <p:cNvSpPr/>
            <p:nvPr/>
          </p:nvSpPr>
          <p:spPr>
            <a:xfrm flipH="1">
              <a:off x="525707" y="3037259"/>
              <a:ext cx="53117" cy="67802"/>
            </a:xfrm>
            <a:custGeom>
              <a:avLst/>
              <a:gdLst/>
              <a:ahLst/>
              <a:cxnLst/>
              <a:rect l="l" t="t" r="r" b="b"/>
              <a:pathLst>
                <a:path w="4214" h="5379" extrusionOk="0">
                  <a:moveTo>
                    <a:pt x="2331" y="0"/>
                  </a:moveTo>
                  <a:lnTo>
                    <a:pt x="1883" y="508"/>
                  </a:lnTo>
                  <a:lnTo>
                    <a:pt x="1464" y="957"/>
                  </a:lnTo>
                  <a:lnTo>
                    <a:pt x="687" y="1763"/>
                  </a:lnTo>
                  <a:lnTo>
                    <a:pt x="389" y="2092"/>
                  </a:lnTo>
                  <a:lnTo>
                    <a:pt x="150" y="2421"/>
                  </a:lnTo>
                  <a:lnTo>
                    <a:pt x="60" y="2540"/>
                  </a:lnTo>
                  <a:lnTo>
                    <a:pt x="0" y="2690"/>
                  </a:lnTo>
                  <a:lnTo>
                    <a:pt x="0" y="2839"/>
                  </a:lnTo>
                  <a:lnTo>
                    <a:pt x="0" y="2959"/>
                  </a:lnTo>
                  <a:lnTo>
                    <a:pt x="30" y="3138"/>
                  </a:lnTo>
                  <a:lnTo>
                    <a:pt x="60" y="3317"/>
                  </a:lnTo>
                  <a:lnTo>
                    <a:pt x="239" y="3676"/>
                  </a:lnTo>
                  <a:lnTo>
                    <a:pt x="448" y="4034"/>
                  </a:lnTo>
                  <a:lnTo>
                    <a:pt x="717" y="4393"/>
                  </a:lnTo>
                  <a:lnTo>
                    <a:pt x="1016" y="4721"/>
                  </a:lnTo>
                  <a:lnTo>
                    <a:pt x="1345" y="4990"/>
                  </a:lnTo>
                  <a:lnTo>
                    <a:pt x="1673" y="5229"/>
                  </a:lnTo>
                  <a:lnTo>
                    <a:pt x="2002" y="5379"/>
                  </a:lnTo>
                  <a:lnTo>
                    <a:pt x="2241" y="5379"/>
                  </a:lnTo>
                  <a:lnTo>
                    <a:pt x="2391" y="5319"/>
                  </a:lnTo>
                  <a:lnTo>
                    <a:pt x="2570" y="5259"/>
                  </a:lnTo>
                  <a:lnTo>
                    <a:pt x="2899" y="5050"/>
                  </a:lnTo>
                  <a:lnTo>
                    <a:pt x="3257" y="4781"/>
                  </a:lnTo>
                  <a:lnTo>
                    <a:pt x="3616" y="4482"/>
                  </a:lnTo>
                  <a:lnTo>
                    <a:pt x="3885" y="4124"/>
                  </a:lnTo>
                  <a:lnTo>
                    <a:pt x="4004" y="3974"/>
                  </a:lnTo>
                  <a:lnTo>
                    <a:pt x="4094" y="3825"/>
                  </a:lnTo>
                  <a:lnTo>
                    <a:pt x="4154" y="3646"/>
                  </a:lnTo>
                  <a:lnTo>
                    <a:pt x="4183" y="3526"/>
                  </a:lnTo>
                  <a:lnTo>
                    <a:pt x="4213" y="3347"/>
                  </a:lnTo>
                  <a:lnTo>
                    <a:pt x="4183" y="3168"/>
                  </a:lnTo>
                  <a:lnTo>
                    <a:pt x="4154" y="2988"/>
                  </a:lnTo>
                  <a:lnTo>
                    <a:pt x="4064" y="2809"/>
                  </a:lnTo>
                  <a:lnTo>
                    <a:pt x="3885" y="2451"/>
                  </a:lnTo>
                  <a:lnTo>
                    <a:pt x="3646" y="2032"/>
                  </a:lnTo>
                  <a:lnTo>
                    <a:pt x="3048" y="1106"/>
                  </a:lnTo>
                  <a:lnTo>
                    <a:pt x="2689" y="568"/>
                  </a:lnTo>
                  <a:lnTo>
                    <a:pt x="233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
            <p:cNvSpPr/>
            <p:nvPr/>
          </p:nvSpPr>
          <p:spPr>
            <a:xfrm flipH="1">
              <a:off x="177318" y="3490359"/>
              <a:ext cx="50861" cy="65168"/>
            </a:xfrm>
            <a:custGeom>
              <a:avLst/>
              <a:gdLst/>
              <a:ahLst/>
              <a:cxnLst/>
              <a:rect l="l" t="t" r="r" b="b"/>
              <a:pathLst>
                <a:path w="4035" h="5170" extrusionOk="0">
                  <a:moveTo>
                    <a:pt x="2272" y="0"/>
                  </a:moveTo>
                  <a:lnTo>
                    <a:pt x="1943" y="90"/>
                  </a:lnTo>
                  <a:lnTo>
                    <a:pt x="1584" y="239"/>
                  </a:lnTo>
                  <a:lnTo>
                    <a:pt x="1226" y="449"/>
                  </a:lnTo>
                  <a:lnTo>
                    <a:pt x="897" y="688"/>
                  </a:lnTo>
                  <a:lnTo>
                    <a:pt x="568" y="956"/>
                  </a:lnTo>
                  <a:lnTo>
                    <a:pt x="329" y="1255"/>
                  </a:lnTo>
                  <a:lnTo>
                    <a:pt x="120" y="1554"/>
                  </a:lnTo>
                  <a:lnTo>
                    <a:pt x="60" y="1733"/>
                  </a:lnTo>
                  <a:lnTo>
                    <a:pt x="30" y="1883"/>
                  </a:lnTo>
                  <a:lnTo>
                    <a:pt x="1" y="2002"/>
                  </a:lnTo>
                  <a:lnTo>
                    <a:pt x="30" y="2152"/>
                  </a:lnTo>
                  <a:lnTo>
                    <a:pt x="60" y="2301"/>
                  </a:lnTo>
                  <a:lnTo>
                    <a:pt x="120" y="2480"/>
                  </a:lnTo>
                  <a:lnTo>
                    <a:pt x="299" y="2809"/>
                  </a:lnTo>
                  <a:lnTo>
                    <a:pt x="538" y="3198"/>
                  </a:lnTo>
                  <a:lnTo>
                    <a:pt x="1196" y="4094"/>
                  </a:lnTo>
                  <a:lnTo>
                    <a:pt x="1525" y="4602"/>
                  </a:lnTo>
                  <a:lnTo>
                    <a:pt x="1913" y="5170"/>
                  </a:lnTo>
                  <a:lnTo>
                    <a:pt x="2301" y="4632"/>
                  </a:lnTo>
                  <a:lnTo>
                    <a:pt x="2690" y="4154"/>
                  </a:lnTo>
                  <a:lnTo>
                    <a:pt x="3377" y="3347"/>
                  </a:lnTo>
                  <a:lnTo>
                    <a:pt x="3646" y="2988"/>
                  </a:lnTo>
                  <a:lnTo>
                    <a:pt x="3855" y="2660"/>
                  </a:lnTo>
                  <a:lnTo>
                    <a:pt x="4005" y="2331"/>
                  </a:lnTo>
                  <a:lnTo>
                    <a:pt x="4034" y="2182"/>
                  </a:lnTo>
                  <a:lnTo>
                    <a:pt x="4034" y="2032"/>
                  </a:lnTo>
                  <a:lnTo>
                    <a:pt x="4034" y="1883"/>
                  </a:lnTo>
                  <a:lnTo>
                    <a:pt x="4005" y="1733"/>
                  </a:lnTo>
                  <a:lnTo>
                    <a:pt x="3855" y="1405"/>
                  </a:lnTo>
                  <a:lnTo>
                    <a:pt x="3646" y="1046"/>
                  </a:lnTo>
                  <a:lnTo>
                    <a:pt x="3377" y="717"/>
                  </a:lnTo>
                  <a:lnTo>
                    <a:pt x="3078" y="419"/>
                  </a:lnTo>
                  <a:lnTo>
                    <a:pt x="2779" y="209"/>
                  </a:lnTo>
                  <a:lnTo>
                    <a:pt x="2660" y="120"/>
                  </a:lnTo>
                  <a:lnTo>
                    <a:pt x="2511" y="60"/>
                  </a:lnTo>
                  <a:lnTo>
                    <a:pt x="239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
            <p:cNvSpPr/>
            <p:nvPr/>
          </p:nvSpPr>
          <p:spPr>
            <a:xfrm flipH="1">
              <a:off x="413472" y="3251191"/>
              <a:ext cx="60655" cy="47849"/>
            </a:xfrm>
            <a:custGeom>
              <a:avLst/>
              <a:gdLst/>
              <a:ahLst/>
              <a:cxnLst/>
              <a:rect l="l" t="t" r="r" b="b"/>
              <a:pathLst>
                <a:path w="4812" h="3796" extrusionOk="0">
                  <a:moveTo>
                    <a:pt x="1853" y="0"/>
                  </a:moveTo>
                  <a:lnTo>
                    <a:pt x="1704" y="30"/>
                  </a:lnTo>
                  <a:lnTo>
                    <a:pt x="1555" y="90"/>
                  </a:lnTo>
                  <a:lnTo>
                    <a:pt x="1256" y="269"/>
                  </a:lnTo>
                  <a:lnTo>
                    <a:pt x="927" y="478"/>
                  </a:lnTo>
                  <a:lnTo>
                    <a:pt x="658" y="747"/>
                  </a:lnTo>
                  <a:lnTo>
                    <a:pt x="389" y="1076"/>
                  </a:lnTo>
                  <a:lnTo>
                    <a:pt x="180" y="1375"/>
                  </a:lnTo>
                  <a:lnTo>
                    <a:pt x="61" y="1674"/>
                  </a:lnTo>
                  <a:lnTo>
                    <a:pt x="31" y="1823"/>
                  </a:lnTo>
                  <a:lnTo>
                    <a:pt x="1" y="1943"/>
                  </a:lnTo>
                  <a:lnTo>
                    <a:pt x="31" y="2062"/>
                  </a:lnTo>
                  <a:lnTo>
                    <a:pt x="61" y="2212"/>
                  </a:lnTo>
                  <a:lnTo>
                    <a:pt x="210" y="2510"/>
                  </a:lnTo>
                  <a:lnTo>
                    <a:pt x="419" y="2809"/>
                  </a:lnTo>
                  <a:lnTo>
                    <a:pt x="718" y="3078"/>
                  </a:lnTo>
                  <a:lnTo>
                    <a:pt x="1017" y="3347"/>
                  </a:lnTo>
                  <a:lnTo>
                    <a:pt x="1345" y="3556"/>
                  </a:lnTo>
                  <a:lnTo>
                    <a:pt x="1644" y="3706"/>
                  </a:lnTo>
                  <a:lnTo>
                    <a:pt x="1794" y="3765"/>
                  </a:lnTo>
                  <a:lnTo>
                    <a:pt x="1943" y="3795"/>
                  </a:lnTo>
                  <a:lnTo>
                    <a:pt x="2092" y="3795"/>
                  </a:lnTo>
                  <a:lnTo>
                    <a:pt x="2212" y="3765"/>
                  </a:lnTo>
                  <a:lnTo>
                    <a:pt x="2361" y="3706"/>
                  </a:lnTo>
                  <a:lnTo>
                    <a:pt x="2511" y="3646"/>
                  </a:lnTo>
                  <a:lnTo>
                    <a:pt x="2810" y="3466"/>
                  </a:lnTo>
                  <a:lnTo>
                    <a:pt x="3138" y="3198"/>
                  </a:lnTo>
                  <a:lnTo>
                    <a:pt x="3885" y="2570"/>
                  </a:lnTo>
                  <a:lnTo>
                    <a:pt x="4333" y="2182"/>
                  </a:lnTo>
                  <a:lnTo>
                    <a:pt x="4812" y="1823"/>
                  </a:lnTo>
                  <a:lnTo>
                    <a:pt x="4304" y="1465"/>
                  </a:lnTo>
                  <a:lnTo>
                    <a:pt x="3855" y="1136"/>
                  </a:lnTo>
                  <a:lnTo>
                    <a:pt x="3079" y="538"/>
                  </a:lnTo>
                  <a:lnTo>
                    <a:pt x="2720" y="299"/>
                  </a:lnTo>
                  <a:lnTo>
                    <a:pt x="2421" y="120"/>
                  </a:lnTo>
                  <a:lnTo>
                    <a:pt x="2272" y="60"/>
                  </a:lnTo>
                  <a:lnTo>
                    <a:pt x="2122" y="30"/>
                  </a:lnTo>
                  <a:lnTo>
                    <a:pt x="197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
            <p:cNvSpPr/>
            <p:nvPr/>
          </p:nvSpPr>
          <p:spPr>
            <a:xfrm flipH="1">
              <a:off x="622501" y="2854966"/>
              <a:ext cx="49361" cy="64412"/>
            </a:xfrm>
            <a:custGeom>
              <a:avLst/>
              <a:gdLst/>
              <a:ahLst/>
              <a:cxnLst/>
              <a:rect l="l" t="t" r="r" b="b"/>
              <a:pathLst>
                <a:path w="3916" h="5110" extrusionOk="0">
                  <a:moveTo>
                    <a:pt x="1853" y="0"/>
                  </a:moveTo>
                  <a:lnTo>
                    <a:pt x="1584" y="299"/>
                  </a:lnTo>
                  <a:lnTo>
                    <a:pt x="1315" y="598"/>
                  </a:lnTo>
                  <a:lnTo>
                    <a:pt x="748" y="1166"/>
                  </a:lnTo>
                  <a:lnTo>
                    <a:pt x="479" y="1435"/>
                  </a:lnTo>
                  <a:lnTo>
                    <a:pt x="270" y="1733"/>
                  </a:lnTo>
                  <a:lnTo>
                    <a:pt x="90" y="2032"/>
                  </a:lnTo>
                  <a:lnTo>
                    <a:pt x="61" y="2212"/>
                  </a:lnTo>
                  <a:lnTo>
                    <a:pt x="1" y="2361"/>
                  </a:lnTo>
                  <a:lnTo>
                    <a:pt x="1" y="2480"/>
                  </a:lnTo>
                  <a:lnTo>
                    <a:pt x="31" y="2600"/>
                  </a:lnTo>
                  <a:lnTo>
                    <a:pt x="90" y="2719"/>
                  </a:lnTo>
                  <a:lnTo>
                    <a:pt x="150" y="2869"/>
                  </a:lnTo>
                  <a:lnTo>
                    <a:pt x="359" y="3138"/>
                  </a:lnTo>
                  <a:lnTo>
                    <a:pt x="658" y="3466"/>
                  </a:lnTo>
                  <a:lnTo>
                    <a:pt x="1375" y="4214"/>
                  </a:lnTo>
                  <a:lnTo>
                    <a:pt x="1764" y="4632"/>
                  </a:lnTo>
                  <a:lnTo>
                    <a:pt x="2182" y="5110"/>
                  </a:lnTo>
                  <a:lnTo>
                    <a:pt x="2511" y="4572"/>
                  </a:lnTo>
                  <a:lnTo>
                    <a:pt x="2839" y="4094"/>
                  </a:lnTo>
                  <a:lnTo>
                    <a:pt x="3407" y="3227"/>
                  </a:lnTo>
                  <a:lnTo>
                    <a:pt x="3616" y="2869"/>
                  </a:lnTo>
                  <a:lnTo>
                    <a:pt x="3796" y="2510"/>
                  </a:lnTo>
                  <a:lnTo>
                    <a:pt x="3885" y="2182"/>
                  </a:lnTo>
                  <a:lnTo>
                    <a:pt x="3915" y="2032"/>
                  </a:lnTo>
                  <a:lnTo>
                    <a:pt x="3915" y="1883"/>
                  </a:lnTo>
                  <a:lnTo>
                    <a:pt x="3885" y="1763"/>
                  </a:lnTo>
                  <a:lnTo>
                    <a:pt x="3825" y="1644"/>
                  </a:lnTo>
                  <a:lnTo>
                    <a:pt x="3766" y="1494"/>
                  </a:lnTo>
                  <a:lnTo>
                    <a:pt x="3646" y="1375"/>
                  </a:lnTo>
                  <a:lnTo>
                    <a:pt x="3407" y="1166"/>
                  </a:lnTo>
                  <a:lnTo>
                    <a:pt x="3138" y="927"/>
                  </a:lnTo>
                  <a:lnTo>
                    <a:pt x="2481" y="478"/>
                  </a:lnTo>
                  <a:lnTo>
                    <a:pt x="2152" y="239"/>
                  </a:lnTo>
                  <a:lnTo>
                    <a:pt x="185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
            <p:cNvSpPr/>
            <p:nvPr/>
          </p:nvSpPr>
          <p:spPr>
            <a:xfrm flipH="1">
              <a:off x="726833" y="2668904"/>
              <a:ext cx="36920" cy="45958"/>
            </a:xfrm>
            <a:custGeom>
              <a:avLst/>
              <a:gdLst/>
              <a:ahLst/>
              <a:cxnLst/>
              <a:rect l="l" t="t" r="r" b="b"/>
              <a:pathLst>
                <a:path w="2929" h="3646" extrusionOk="0">
                  <a:moveTo>
                    <a:pt x="1106" y="1"/>
                  </a:moveTo>
                  <a:lnTo>
                    <a:pt x="568" y="30"/>
                  </a:lnTo>
                  <a:lnTo>
                    <a:pt x="0" y="90"/>
                  </a:lnTo>
                  <a:lnTo>
                    <a:pt x="0" y="3556"/>
                  </a:lnTo>
                  <a:lnTo>
                    <a:pt x="508" y="3616"/>
                  </a:lnTo>
                  <a:lnTo>
                    <a:pt x="1016" y="3646"/>
                  </a:lnTo>
                  <a:lnTo>
                    <a:pt x="1494" y="3616"/>
                  </a:lnTo>
                  <a:lnTo>
                    <a:pt x="1733" y="3586"/>
                  </a:lnTo>
                  <a:lnTo>
                    <a:pt x="1942" y="3526"/>
                  </a:lnTo>
                  <a:lnTo>
                    <a:pt x="2151" y="3467"/>
                  </a:lnTo>
                  <a:lnTo>
                    <a:pt x="2331" y="3347"/>
                  </a:lnTo>
                  <a:lnTo>
                    <a:pt x="2480" y="3198"/>
                  </a:lnTo>
                  <a:lnTo>
                    <a:pt x="2629" y="3048"/>
                  </a:lnTo>
                  <a:lnTo>
                    <a:pt x="2749" y="2839"/>
                  </a:lnTo>
                  <a:lnTo>
                    <a:pt x="2839" y="2600"/>
                  </a:lnTo>
                  <a:lnTo>
                    <a:pt x="2898" y="2301"/>
                  </a:lnTo>
                  <a:lnTo>
                    <a:pt x="2928" y="1973"/>
                  </a:lnTo>
                  <a:lnTo>
                    <a:pt x="2928" y="1614"/>
                  </a:lnTo>
                  <a:lnTo>
                    <a:pt x="2898" y="1285"/>
                  </a:lnTo>
                  <a:lnTo>
                    <a:pt x="2839" y="1016"/>
                  </a:lnTo>
                  <a:lnTo>
                    <a:pt x="2719" y="777"/>
                  </a:lnTo>
                  <a:lnTo>
                    <a:pt x="2600" y="568"/>
                  </a:lnTo>
                  <a:lnTo>
                    <a:pt x="2450" y="419"/>
                  </a:lnTo>
                  <a:lnTo>
                    <a:pt x="2271" y="269"/>
                  </a:lnTo>
                  <a:lnTo>
                    <a:pt x="2062" y="180"/>
                  </a:lnTo>
                  <a:lnTo>
                    <a:pt x="1853" y="90"/>
                  </a:lnTo>
                  <a:lnTo>
                    <a:pt x="1614" y="60"/>
                  </a:lnTo>
                  <a:lnTo>
                    <a:pt x="1374" y="30"/>
                  </a:lnTo>
                  <a:lnTo>
                    <a:pt x="1106"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
            <p:cNvSpPr/>
            <p:nvPr/>
          </p:nvSpPr>
          <p:spPr>
            <a:xfrm flipH="1">
              <a:off x="-9867" y="2508833"/>
              <a:ext cx="146142" cy="145777"/>
            </a:xfrm>
            <a:custGeom>
              <a:avLst/>
              <a:gdLst/>
              <a:ahLst/>
              <a:cxnLst/>
              <a:rect l="l" t="t" r="r" b="b"/>
              <a:pathLst>
                <a:path w="11594" h="11565" extrusionOk="0">
                  <a:moveTo>
                    <a:pt x="11594" y="7471"/>
                  </a:moveTo>
                  <a:lnTo>
                    <a:pt x="11504" y="7590"/>
                  </a:lnTo>
                  <a:lnTo>
                    <a:pt x="11504" y="7590"/>
                  </a:lnTo>
                  <a:lnTo>
                    <a:pt x="11504" y="7590"/>
                  </a:lnTo>
                  <a:lnTo>
                    <a:pt x="11504" y="7590"/>
                  </a:lnTo>
                  <a:lnTo>
                    <a:pt x="11594" y="7471"/>
                  </a:lnTo>
                  <a:close/>
                  <a:moveTo>
                    <a:pt x="7381" y="0"/>
                  </a:moveTo>
                  <a:lnTo>
                    <a:pt x="7470" y="90"/>
                  </a:lnTo>
                  <a:lnTo>
                    <a:pt x="6335" y="90"/>
                  </a:lnTo>
                  <a:lnTo>
                    <a:pt x="5767" y="120"/>
                  </a:lnTo>
                  <a:lnTo>
                    <a:pt x="5200" y="180"/>
                  </a:lnTo>
                  <a:lnTo>
                    <a:pt x="4692" y="269"/>
                  </a:lnTo>
                  <a:lnTo>
                    <a:pt x="4213" y="389"/>
                  </a:lnTo>
                  <a:lnTo>
                    <a:pt x="3735" y="538"/>
                  </a:lnTo>
                  <a:lnTo>
                    <a:pt x="3287" y="747"/>
                  </a:lnTo>
                  <a:lnTo>
                    <a:pt x="2869" y="957"/>
                  </a:lnTo>
                  <a:lnTo>
                    <a:pt x="2451" y="1226"/>
                  </a:lnTo>
                  <a:lnTo>
                    <a:pt x="2092" y="1524"/>
                  </a:lnTo>
                  <a:lnTo>
                    <a:pt x="1733" y="1823"/>
                  </a:lnTo>
                  <a:lnTo>
                    <a:pt x="1405" y="2182"/>
                  </a:lnTo>
                  <a:lnTo>
                    <a:pt x="1106" y="2540"/>
                  </a:lnTo>
                  <a:lnTo>
                    <a:pt x="837" y="2929"/>
                  </a:lnTo>
                  <a:lnTo>
                    <a:pt x="628" y="3347"/>
                  </a:lnTo>
                  <a:lnTo>
                    <a:pt x="419" y="3795"/>
                  </a:lnTo>
                  <a:lnTo>
                    <a:pt x="269" y="4243"/>
                  </a:lnTo>
                  <a:lnTo>
                    <a:pt x="120" y="4722"/>
                  </a:lnTo>
                  <a:lnTo>
                    <a:pt x="60" y="5200"/>
                  </a:lnTo>
                  <a:lnTo>
                    <a:pt x="0" y="5648"/>
                  </a:lnTo>
                  <a:lnTo>
                    <a:pt x="0" y="6096"/>
                  </a:lnTo>
                  <a:lnTo>
                    <a:pt x="60" y="6574"/>
                  </a:lnTo>
                  <a:lnTo>
                    <a:pt x="120" y="7022"/>
                  </a:lnTo>
                  <a:lnTo>
                    <a:pt x="239" y="7441"/>
                  </a:lnTo>
                  <a:lnTo>
                    <a:pt x="419" y="7889"/>
                  </a:lnTo>
                  <a:lnTo>
                    <a:pt x="598" y="8307"/>
                  </a:lnTo>
                  <a:lnTo>
                    <a:pt x="807" y="8696"/>
                  </a:lnTo>
                  <a:lnTo>
                    <a:pt x="1076" y="9084"/>
                  </a:lnTo>
                  <a:lnTo>
                    <a:pt x="1375" y="9443"/>
                  </a:lnTo>
                  <a:lnTo>
                    <a:pt x="1674" y="9801"/>
                  </a:lnTo>
                  <a:lnTo>
                    <a:pt x="2032" y="10130"/>
                  </a:lnTo>
                  <a:lnTo>
                    <a:pt x="2391" y="10399"/>
                  </a:lnTo>
                  <a:lnTo>
                    <a:pt x="2779" y="10668"/>
                  </a:lnTo>
                  <a:lnTo>
                    <a:pt x="3198" y="10907"/>
                  </a:lnTo>
                  <a:lnTo>
                    <a:pt x="3646" y="11116"/>
                  </a:lnTo>
                  <a:lnTo>
                    <a:pt x="4124" y="11295"/>
                  </a:lnTo>
                  <a:lnTo>
                    <a:pt x="4602" y="11415"/>
                  </a:lnTo>
                  <a:lnTo>
                    <a:pt x="5050" y="11504"/>
                  </a:lnTo>
                  <a:lnTo>
                    <a:pt x="5528" y="11564"/>
                  </a:lnTo>
                  <a:lnTo>
                    <a:pt x="5976" y="11564"/>
                  </a:lnTo>
                  <a:lnTo>
                    <a:pt x="6454" y="11534"/>
                  </a:lnTo>
                  <a:lnTo>
                    <a:pt x="6903" y="11445"/>
                  </a:lnTo>
                  <a:lnTo>
                    <a:pt x="7321" y="11325"/>
                  </a:lnTo>
                  <a:lnTo>
                    <a:pt x="7769" y="11176"/>
                  </a:lnTo>
                  <a:lnTo>
                    <a:pt x="8188" y="10996"/>
                  </a:lnTo>
                  <a:lnTo>
                    <a:pt x="8606" y="10757"/>
                  </a:lnTo>
                  <a:lnTo>
                    <a:pt x="8994" y="10488"/>
                  </a:lnTo>
                  <a:lnTo>
                    <a:pt x="9383" y="10160"/>
                  </a:lnTo>
                  <a:lnTo>
                    <a:pt x="9741" y="9831"/>
                  </a:lnTo>
                  <a:lnTo>
                    <a:pt x="10100" y="9443"/>
                  </a:lnTo>
                  <a:lnTo>
                    <a:pt x="10429" y="9024"/>
                  </a:lnTo>
                  <a:lnTo>
                    <a:pt x="11504" y="7590"/>
                  </a:lnTo>
                  <a:lnTo>
                    <a:pt x="11504" y="7590"/>
                  </a:lnTo>
                  <a:lnTo>
                    <a:pt x="11564" y="6933"/>
                  </a:lnTo>
                  <a:lnTo>
                    <a:pt x="11564" y="6335"/>
                  </a:lnTo>
                  <a:lnTo>
                    <a:pt x="11504" y="5737"/>
                  </a:lnTo>
                  <a:lnTo>
                    <a:pt x="11415" y="5170"/>
                  </a:lnTo>
                  <a:lnTo>
                    <a:pt x="11265" y="4632"/>
                  </a:lnTo>
                  <a:lnTo>
                    <a:pt x="11116" y="4124"/>
                  </a:lnTo>
                  <a:lnTo>
                    <a:pt x="10907" y="3616"/>
                  </a:lnTo>
                  <a:lnTo>
                    <a:pt x="10638" y="3138"/>
                  </a:lnTo>
                  <a:lnTo>
                    <a:pt x="10369" y="2690"/>
                  </a:lnTo>
                  <a:lnTo>
                    <a:pt x="10040" y="2241"/>
                  </a:lnTo>
                  <a:lnTo>
                    <a:pt x="9682" y="1823"/>
                  </a:lnTo>
                  <a:lnTo>
                    <a:pt x="9263" y="1435"/>
                  </a:lnTo>
                  <a:lnTo>
                    <a:pt x="8845" y="1046"/>
                  </a:lnTo>
                  <a:lnTo>
                    <a:pt x="8397" y="688"/>
                  </a:lnTo>
                  <a:lnTo>
                    <a:pt x="7889" y="329"/>
                  </a:lnTo>
                  <a:lnTo>
                    <a:pt x="738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
            <p:cNvSpPr/>
            <p:nvPr/>
          </p:nvSpPr>
          <p:spPr>
            <a:xfrm flipH="1">
              <a:off x="47373" y="2667769"/>
              <a:ext cx="135605" cy="135605"/>
            </a:xfrm>
            <a:custGeom>
              <a:avLst/>
              <a:gdLst/>
              <a:ahLst/>
              <a:cxnLst/>
              <a:rect l="l" t="t" r="r" b="b"/>
              <a:pathLst>
                <a:path w="10758" h="10758" extrusionOk="0">
                  <a:moveTo>
                    <a:pt x="5498" y="1"/>
                  </a:moveTo>
                  <a:lnTo>
                    <a:pt x="4960" y="31"/>
                  </a:lnTo>
                  <a:lnTo>
                    <a:pt x="4422" y="91"/>
                  </a:lnTo>
                  <a:lnTo>
                    <a:pt x="3885" y="210"/>
                  </a:lnTo>
                  <a:lnTo>
                    <a:pt x="3407" y="359"/>
                  </a:lnTo>
                  <a:lnTo>
                    <a:pt x="2928" y="569"/>
                  </a:lnTo>
                  <a:lnTo>
                    <a:pt x="2480" y="808"/>
                  </a:lnTo>
                  <a:lnTo>
                    <a:pt x="2062" y="1106"/>
                  </a:lnTo>
                  <a:lnTo>
                    <a:pt x="1674" y="1435"/>
                  </a:lnTo>
                  <a:lnTo>
                    <a:pt x="1315" y="1794"/>
                  </a:lnTo>
                  <a:lnTo>
                    <a:pt x="1016" y="2182"/>
                  </a:lnTo>
                  <a:lnTo>
                    <a:pt x="747" y="2600"/>
                  </a:lnTo>
                  <a:lnTo>
                    <a:pt x="508" y="3049"/>
                  </a:lnTo>
                  <a:lnTo>
                    <a:pt x="299" y="3527"/>
                  </a:lnTo>
                  <a:lnTo>
                    <a:pt x="150" y="4035"/>
                  </a:lnTo>
                  <a:lnTo>
                    <a:pt x="60" y="4573"/>
                  </a:lnTo>
                  <a:lnTo>
                    <a:pt x="0" y="5110"/>
                  </a:lnTo>
                  <a:lnTo>
                    <a:pt x="0" y="5708"/>
                  </a:lnTo>
                  <a:lnTo>
                    <a:pt x="60" y="6246"/>
                  </a:lnTo>
                  <a:lnTo>
                    <a:pt x="180" y="6814"/>
                  </a:lnTo>
                  <a:lnTo>
                    <a:pt x="329" y="7322"/>
                  </a:lnTo>
                  <a:lnTo>
                    <a:pt x="538" y="7800"/>
                  </a:lnTo>
                  <a:lnTo>
                    <a:pt x="777" y="8278"/>
                  </a:lnTo>
                  <a:lnTo>
                    <a:pt x="1076" y="8696"/>
                  </a:lnTo>
                  <a:lnTo>
                    <a:pt x="1405" y="9085"/>
                  </a:lnTo>
                  <a:lnTo>
                    <a:pt x="1793" y="9443"/>
                  </a:lnTo>
                  <a:lnTo>
                    <a:pt x="2211" y="9772"/>
                  </a:lnTo>
                  <a:lnTo>
                    <a:pt x="2630" y="10071"/>
                  </a:lnTo>
                  <a:lnTo>
                    <a:pt x="3108" y="10310"/>
                  </a:lnTo>
                  <a:lnTo>
                    <a:pt x="3616" y="10489"/>
                  </a:lnTo>
                  <a:lnTo>
                    <a:pt x="4124" y="10638"/>
                  </a:lnTo>
                  <a:lnTo>
                    <a:pt x="4691" y="10728"/>
                  </a:lnTo>
                  <a:lnTo>
                    <a:pt x="5259" y="10758"/>
                  </a:lnTo>
                  <a:lnTo>
                    <a:pt x="5827" y="10758"/>
                  </a:lnTo>
                  <a:lnTo>
                    <a:pt x="6365" y="10698"/>
                  </a:lnTo>
                  <a:lnTo>
                    <a:pt x="6873" y="10579"/>
                  </a:lnTo>
                  <a:lnTo>
                    <a:pt x="7381" y="10429"/>
                  </a:lnTo>
                  <a:lnTo>
                    <a:pt x="7859" y="10220"/>
                  </a:lnTo>
                  <a:lnTo>
                    <a:pt x="8307" y="9951"/>
                  </a:lnTo>
                  <a:lnTo>
                    <a:pt x="8695" y="9682"/>
                  </a:lnTo>
                  <a:lnTo>
                    <a:pt x="9084" y="9353"/>
                  </a:lnTo>
                  <a:lnTo>
                    <a:pt x="9442" y="8995"/>
                  </a:lnTo>
                  <a:lnTo>
                    <a:pt x="9771" y="8606"/>
                  </a:lnTo>
                  <a:lnTo>
                    <a:pt x="10040" y="8188"/>
                  </a:lnTo>
                  <a:lnTo>
                    <a:pt x="10279" y="7710"/>
                  </a:lnTo>
                  <a:lnTo>
                    <a:pt x="10458" y="7232"/>
                  </a:lnTo>
                  <a:lnTo>
                    <a:pt x="10608" y="6724"/>
                  </a:lnTo>
                  <a:lnTo>
                    <a:pt x="10697" y="6216"/>
                  </a:lnTo>
                  <a:lnTo>
                    <a:pt x="10757" y="5648"/>
                  </a:lnTo>
                  <a:lnTo>
                    <a:pt x="10757" y="5081"/>
                  </a:lnTo>
                  <a:lnTo>
                    <a:pt x="10697" y="4513"/>
                  </a:lnTo>
                  <a:lnTo>
                    <a:pt x="10608" y="3975"/>
                  </a:lnTo>
                  <a:lnTo>
                    <a:pt x="10428" y="3467"/>
                  </a:lnTo>
                  <a:lnTo>
                    <a:pt x="10219" y="2959"/>
                  </a:lnTo>
                  <a:lnTo>
                    <a:pt x="9980" y="2511"/>
                  </a:lnTo>
                  <a:lnTo>
                    <a:pt x="9681" y="2093"/>
                  </a:lnTo>
                  <a:lnTo>
                    <a:pt x="9353" y="1674"/>
                  </a:lnTo>
                  <a:lnTo>
                    <a:pt x="8994" y="1316"/>
                  </a:lnTo>
                  <a:lnTo>
                    <a:pt x="8576" y="987"/>
                  </a:lnTo>
                  <a:lnTo>
                    <a:pt x="8128" y="718"/>
                  </a:lnTo>
                  <a:lnTo>
                    <a:pt x="7650" y="479"/>
                  </a:lnTo>
                  <a:lnTo>
                    <a:pt x="7171" y="300"/>
                  </a:lnTo>
                  <a:lnTo>
                    <a:pt x="6634" y="150"/>
                  </a:lnTo>
                  <a:lnTo>
                    <a:pt x="6096" y="61"/>
                  </a:lnTo>
                  <a:lnTo>
                    <a:pt x="549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
            <p:cNvSpPr/>
            <p:nvPr/>
          </p:nvSpPr>
          <p:spPr>
            <a:xfrm flipH="1">
              <a:off x="144179" y="2473047"/>
              <a:ext cx="131458" cy="131470"/>
            </a:xfrm>
            <a:custGeom>
              <a:avLst/>
              <a:gdLst/>
              <a:ahLst/>
              <a:cxnLst/>
              <a:rect l="l" t="t" r="r" b="b"/>
              <a:pathLst>
                <a:path w="10429" h="10430" extrusionOk="0">
                  <a:moveTo>
                    <a:pt x="5200" y="1"/>
                  </a:moveTo>
                  <a:lnTo>
                    <a:pt x="4632" y="31"/>
                  </a:lnTo>
                  <a:lnTo>
                    <a:pt x="4124" y="120"/>
                  </a:lnTo>
                  <a:lnTo>
                    <a:pt x="3616" y="270"/>
                  </a:lnTo>
                  <a:lnTo>
                    <a:pt x="3108" y="449"/>
                  </a:lnTo>
                  <a:lnTo>
                    <a:pt x="2660" y="658"/>
                  </a:lnTo>
                  <a:lnTo>
                    <a:pt x="2212" y="927"/>
                  </a:lnTo>
                  <a:lnTo>
                    <a:pt x="1823" y="1256"/>
                  </a:lnTo>
                  <a:lnTo>
                    <a:pt x="1465" y="1614"/>
                  </a:lnTo>
                  <a:lnTo>
                    <a:pt x="1106" y="1973"/>
                  </a:lnTo>
                  <a:lnTo>
                    <a:pt x="837" y="2391"/>
                  </a:lnTo>
                  <a:lnTo>
                    <a:pt x="568" y="2839"/>
                  </a:lnTo>
                  <a:lnTo>
                    <a:pt x="359" y="3318"/>
                  </a:lnTo>
                  <a:lnTo>
                    <a:pt x="180" y="3796"/>
                  </a:lnTo>
                  <a:lnTo>
                    <a:pt x="90" y="4333"/>
                  </a:lnTo>
                  <a:lnTo>
                    <a:pt x="1" y="4841"/>
                  </a:lnTo>
                  <a:lnTo>
                    <a:pt x="1" y="5409"/>
                  </a:lnTo>
                  <a:lnTo>
                    <a:pt x="31" y="5917"/>
                  </a:lnTo>
                  <a:lnTo>
                    <a:pt x="150" y="6425"/>
                  </a:lnTo>
                  <a:lnTo>
                    <a:pt x="270" y="6903"/>
                  </a:lnTo>
                  <a:lnTo>
                    <a:pt x="449" y="7381"/>
                  </a:lnTo>
                  <a:lnTo>
                    <a:pt x="688" y="7829"/>
                  </a:lnTo>
                  <a:lnTo>
                    <a:pt x="957" y="8248"/>
                  </a:lnTo>
                  <a:lnTo>
                    <a:pt x="1256" y="8636"/>
                  </a:lnTo>
                  <a:lnTo>
                    <a:pt x="1584" y="8995"/>
                  </a:lnTo>
                  <a:lnTo>
                    <a:pt x="1973" y="9323"/>
                  </a:lnTo>
                  <a:lnTo>
                    <a:pt x="2361" y="9592"/>
                  </a:lnTo>
                  <a:lnTo>
                    <a:pt x="2809" y="9861"/>
                  </a:lnTo>
                  <a:lnTo>
                    <a:pt x="3258" y="10070"/>
                  </a:lnTo>
                  <a:lnTo>
                    <a:pt x="3736" y="10220"/>
                  </a:lnTo>
                  <a:lnTo>
                    <a:pt x="4214" y="10339"/>
                  </a:lnTo>
                  <a:lnTo>
                    <a:pt x="4722" y="10429"/>
                  </a:lnTo>
                  <a:lnTo>
                    <a:pt x="5260" y="10429"/>
                  </a:lnTo>
                  <a:lnTo>
                    <a:pt x="5768" y="10399"/>
                  </a:lnTo>
                  <a:lnTo>
                    <a:pt x="6276" y="10339"/>
                  </a:lnTo>
                  <a:lnTo>
                    <a:pt x="6784" y="10190"/>
                  </a:lnTo>
                  <a:lnTo>
                    <a:pt x="7262" y="10041"/>
                  </a:lnTo>
                  <a:lnTo>
                    <a:pt x="7710" y="9831"/>
                  </a:lnTo>
                  <a:lnTo>
                    <a:pt x="8128" y="9563"/>
                  </a:lnTo>
                  <a:lnTo>
                    <a:pt x="8517" y="9264"/>
                  </a:lnTo>
                  <a:lnTo>
                    <a:pt x="8875" y="8935"/>
                  </a:lnTo>
                  <a:lnTo>
                    <a:pt x="9234" y="8576"/>
                  </a:lnTo>
                  <a:lnTo>
                    <a:pt x="9532" y="8188"/>
                  </a:lnTo>
                  <a:lnTo>
                    <a:pt x="9772" y="7770"/>
                  </a:lnTo>
                  <a:lnTo>
                    <a:pt x="10011" y="7321"/>
                  </a:lnTo>
                  <a:lnTo>
                    <a:pt x="10190" y="6843"/>
                  </a:lnTo>
                  <a:lnTo>
                    <a:pt x="10309" y="6365"/>
                  </a:lnTo>
                  <a:lnTo>
                    <a:pt x="10399" y="5857"/>
                  </a:lnTo>
                  <a:lnTo>
                    <a:pt x="10429" y="5320"/>
                  </a:lnTo>
                  <a:lnTo>
                    <a:pt x="10429" y="4782"/>
                  </a:lnTo>
                  <a:lnTo>
                    <a:pt x="10339" y="4244"/>
                  </a:lnTo>
                  <a:lnTo>
                    <a:pt x="10220" y="3736"/>
                  </a:lnTo>
                  <a:lnTo>
                    <a:pt x="10040" y="3258"/>
                  </a:lnTo>
                  <a:lnTo>
                    <a:pt x="9831" y="2780"/>
                  </a:lnTo>
                  <a:lnTo>
                    <a:pt x="9592" y="2332"/>
                  </a:lnTo>
                  <a:lnTo>
                    <a:pt x="9264" y="1943"/>
                  </a:lnTo>
                  <a:lnTo>
                    <a:pt x="8935" y="1555"/>
                  </a:lnTo>
                  <a:lnTo>
                    <a:pt x="8576" y="1226"/>
                  </a:lnTo>
                  <a:lnTo>
                    <a:pt x="8158" y="897"/>
                  </a:lnTo>
                  <a:lnTo>
                    <a:pt x="7710" y="628"/>
                  </a:lnTo>
                  <a:lnTo>
                    <a:pt x="7262" y="419"/>
                  </a:lnTo>
                  <a:lnTo>
                    <a:pt x="6784" y="240"/>
                  </a:lnTo>
                  <a:lnTo>
                    <a:pt x="6246" y="120"/>
                  </a:lnTo>
                  <a:lnTo>
                    <a:pt x="5738" y="31"/>
                  </a:lnTo>
                  <a:lnTo>
                    <a:pt x="520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
            <p:cNvSpPr/>
            <p:nvPr/>
          </p:nvSpPr>
          <p:spPr>
            <a:xfrm flipH="1">
              <a:off x="94087" y="2816546"/>
              <a:ext cx="129567" cy="129579"/>
            </a:xfrm>
            <a:custGeom>
              <a:avLst/>
              <a:gdLst/>
              <a:ahLst/>
              <a:cxnLst/>
              <a:rect l="l" t="t" r="r" b="b"/>
              <a:pathLst>
                <a:path w="10279" h="10280" extrusionOk="0">
                  <a:moveTo>
                    <a:pt x="5289" y="1"/>
                  </a:moveTo>
                  <a:lnTo>
                    <a:pt x="4781" y="30"/>
                  </a:lnTo>
                  <a:lnTo>
                    <a:pt x="4273" y="90"/>
                  </a:lnTo>
                  <a:lnTo>
                    <a:pt x="3765" y="210"/>
                  </a:lnTo>
                  <a:lnTo>
                    <a:pt x="3317" y="359"/>
                  </a:lnTo>
                  <a:lnTo>
                    <a:pt x="2869" y="568"/>
                  </a:lnTo>
                  <a:lnTo>
                    <a:pt x="2420" y="837"/>
                  </a:lnTo>
                  <a:lnTo>
                    <a:pt x="2032" y="1106"/>
                  </a:lnTo>
                  <a:lnTo>
                    <a:pt x="1644" y="1435"/>
                  </a:lnTo>
                  <a:lnTo>
                    <a:pt x="1285" y="1793"/>
                  </a:lnTo>
                  <a:lnTo>
                    <a:pt x="986" y="2182"/>
                  </a:lnTo>
                  <a:lnTo>
                    <a:pt x="717" y="2600"/>
                  </a:lnTo>
                  <a:lnTo>
                    <a:pt x="478" y="3048"/>
                  </a:lnTo>
                  <a:lnTo>
                    <a:pt x="299" y="3526"/>
                  </a:lnTo>
                  <a:lnTo>
                    <a:pt x="150" y="4005"/>
                  </a:lnTo>
                  <a:lnTo>
                    <a:pt x="60" y="4513"/>
                  </a:lnTo>
                  <a:lnTo>
                    <a:pt x="0" y="5020"/>
                  </a:lnTo>
                  <a:lnTo>
                    <a:pt x="0" y="5528"/>
                  </a:lnTo>
                  <a:lnTo>
                    <a:pt x="90" y="6036"/>
                  </a:lnTo>
                  <a:lnTo>
                    <a:pt x="209" y="6514"/>
                  </a:lnTo>
                  <a:lnTo>
                    <a:pt x="359" y="6993"/>
                  </a:lnTo>
                  <a:lnTo>
                    <a:pt x="568" y="7441"/>
                  </a:lnTo>
                  <a:lnTo>
                    <a:pt x="807" y="7859"/>
                  </a:lnTo>
                  <a:lnTo>
                    <a:pt x="1106" y="8277"/>
                  </a:lnTo>
                  <a:lnTo>
                    <a:pt x="1434" y="8636"/>
                  </a:lnTo>
                  <a:lnTo>
                    <a:pt x="1793" y="8995"/>
                  </a:lnTo>
                  <a:lnTo>
                    <a:pt x="2181" y="9323"/>
                  </a:lnTo>
                  <a:lnTo>
                    <a:pt x="2600" y="9592"/>
                  </a:lnTo>
                  <a:lnTo>
                    <a:pt x="3048" y="9831"/>
                  </a:lnTo>
                  <a:lnTo>
                    <a:pt x="3526" y="10010"/>
                  </a:lnTo>
                  <a:lnTo>
                    <a:pt x="4004" y="10160"/>
                  </a:lnTo>
                  <a:lnTo>
                    <a:pt x="4482" y="10250"/>
                  </a:lnTo>
                  <a:lnTo>
                    <a:pt x="5020" y="10279"/>
                  </a:lnTo>
                  <a:lnTo>
                    <a:pt x="5528" y="10279"/>
                  </a:lnTo>
                  <a:lnTo>
                    <a:pt x="6006" y="10220"/>
                  </a:lnTo>
                  <a:lnTo>
                    <a:pt x="6514" y="10100"/>
                  </a:lnTo>
                  <a:lnTo>
                    <a:pt x="6962" y="9921"/>
                  </a:lnTo>
                  <a:lnTo>
                    <a:pt x="7440" y="9712"/>
                  </a:lnTo>
                  <a:lnTo>
                    <a:pt x="7859" y="9473"/>
                  </a:lnTo>
                  <a:lnTo>
                    <a:pt x="8277" y="9174"/>
                  </a:lnTo>
                  <a:lnTo>
                    <a:pt x="8636" y="8845"/>
                  </a:lnTo>
                  <a:lnTo>
                    <a:pt x="8994" y="8487"/>
                  </a:lnTo>
                  <a:lnTo>
                    <a:pt x="9293" y="8098"/>
                  </a:lnTo>
                  <a:lnTo>
                    <a:pt x="9562" y="7680"/>
                  </a:lnTo>
                  <a:lnTo>
                    <a:pt x="9801" y="7232"/>
                  </a:lnTo>
                  <a:lnTo>
                    <a:pt x="10010" y="6783"/>
                  </a:lnTo>
                  <a:lnTo>
                    <a:pt x="10130" y="6305"/>
                  </a:lnTo>
                  <a:lnTo>
                    <a:pt x="10249" y="5797"/>
                  </a:lnTo>
                  <a:lnTo>
                    <a:pt x="10279" y="5289"/>
                  </a:lnTo>
                  <a:lnTo>
                    <a:pt x="10279" y="4781"/>
                  </a:lnTo>
                  <a:lnTo>
                    <a:pt x="10189" y="4273"/>
                  </a:lnTo>
                  <a:lnTo>
                    <a:pt x="10100" y="3795"/>
                  </a:lnTo>
                  <a:lnTo>
                    <a:pt x="9920" y="3317"/>
                  </a:lnTo>
                  <a:lnTo>
                    <a:pt x="9711" y="2869"/>
                  </a:lnTo>
                  <a:lnTo>
                    <a:pt x="9472" y="2421"/>
                  </a:lnTo>
                  <a:lnTo>
                    <a:pt x="9173" y="2032"/>
                  </a:lnTo>
                  <a:lnTo>
                    <a:pt x="8845" y="1644"/>
                  </a:lnTo>
                  <a:lnTo>
                    <a:pt x="8486" y="1315"/>
                  </a:lnTo>
                  <a:lnTo>
                    <a:pt x="8098" y="987"/>
                  </a:lnTo>
                  <a:lnTo>
                    <a:pt x="7679" y="718"/>
                  </a:lnTo>
                  <a:lnTo>
                    <a:pt x="7231" y="479"/>
                  </a:lnTo>
                  <a:lnTo>
                    <a:pt x="6783" y="299"/>
                  </a:lnTo>
                  <a:lnTo>
                    <a:pt x="6275" y="150"/>
                  </a:lnTo>
                  <a:lnTo>
                    <a:pt x="5797" y="60"/>
                  </a:lnTo>
                  <a:lnTo>
                    <a:pt x="528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
            <p:cNvSpPr/>
            <p:nvPr/>
          </p:nvSpPr>
          <p:spPr>
            <a:xfrm flipH="1">
              <a:off x="1049" y="3015037"/>
              <a:ext cx="126189" cy="126189"/>
            </a:xfrm>
            <a:custGeom>
              <a:avLst/>
              <a:gdLst/>
              <a:ahLst/>
              <a:cxnLst/>
              <a:rect l="l" t="t" r="r" b="b"/>
              <a:pathLst>
                <a:path w="10011" h="10011" extrusionOk="0">
                  <a:moveTo>
                    <a:pt x="5020" y="0"/>
                  </a:moveTo>
                  <a:lnTo>
                    <a:pt x="4512" y="30"/>
                  </a:lnTo>
                  <a:lnTo>
                    <a:pt x="4004" y="120"/>
                  </a:lnTo>
                  <a:lnTo>
                    <a:pt x="3526" y="269"/>
                  </a:lnTo>
                  <a:lnTo>
                    <a:pt x="3048" y="449"/>
                  </a:lnTo>
                  <a:lnTo>
                    <a:pt x="2600" y="658"/>
                  </a:lnTo>
                  <a:lnTo>
                    <a:pt x="2182" y="927"/>
                  </a:lnTo>
                  <a:lnTo>
                    <a:pt x="1793" y="1255"/>
                  </a:lnTo>
                  <a:lnTo>
                    <a:pt x="1435" y="1584"/>
                  </a:lnTo>
                  <a:lnTo>
                    <a:pt x="1106" y="1973"/>
                  </a:lnTo>
                  <a:lnTo>
                    <a:pt x="807" y="2361"/>
                  </a:lnTo>
                  <a:lnTo>
                    <a:pt x="568" y="2809"/>
                  </a:lnTo>
                  <a:lnTo>
                    <a:pt x="359" y="3257"/>
                  </a:lnTo>
                  <a:lnTo>
                    <a:pt x="180" y="3736"/>
                  </a:lnTo>
                  <a:lnTo>
                    <a:pt x="60" y="4214"/>
                  </a:lnTo>
                  <a:lnTo>
                    <a:pt x="0" y="4722"/>
                  </a:lnTo>
                  <a:lnTo>
                    <a:pt x="0" y="5230"/>
                  </a:lnTo>
                  <a:lnTo>
                    <a:pt x="60" y="5708"/>
                  </a:lnTo>
                  <a:lnTo>
                    <a:pt x="150" y="6186"/>
                  </a:lnTo>
                  <a:lnTo>
                    <a:pt x="299" y="6664"/>
                  </a:lnTo>
                  <a:lnTo>
                    <a:pt x="479" y="7112"/>
                  </a:lnTo>
                  <a:lnTo>
                    <a:pt x="718" y="7530"/>
                  </a:lnTo>
                  <a:lnTo>
                    <a:pt x="987" y="7919"/>
                  </a:lnTo>
                  <a:lnTo>
                    <a:pt x="1285" y="8307"/>
                  </a:lnTo>
                  <a:lnTo>
                    <a:pt x="1644" y="8636"/>
                  </a:lnTo>
                  <a:lnTo>
                    <a:pt x="2002" y="8965"/>
                  </a:lnTo>
                  <a:lnTo>
                    <a:pt x="2391" y="9233"/>
                  </a:lnTo>
                  <a:lnTo>
                    <a:pt x="2809" y="9473"/>
                  </a:lnTo>
                  <a:lnTo>
                    <a:pt x="3257" y="9682"/>
                  </a:lnTo>
                  <a:lnTo>
                    <a:pt x="3706" y="9831"/>
                  </a:lnTo>
                  <a:lnTo>
                    <a:pt x="4184" y="9951"/>
                  </a:lnTo>
                  <a:lnTo>
                    <a:pt x="4662" y="10010"/>
                  </a:lnTo>
                  <a:lnTo>
                    <a:pt x="5140" y="10010"/>
                  </a:lnTo>
                  <a:lnTo>
                    <a:pt x="5648" y="9980"/>
                  </a:lnTo>
                  <a:lnTo>
                    <a:pt x="6126" y="9891"/>
                  </a:lnTo>
                  <a:lnTo>
                    <a:pt x="6574" y="9741"/>
                  </a:lnTo>
                  <a:lnTo>
                    <a:pt x="7022" y="9562"/>
                  </a:lnTo>
                  <a:lnTo>
                    <a:pt x="7471" y="9353"/>
                  </a:lnTo>
                  <a:lnTo>
                    <a:pt x="7859" y="9084"/>
                  </a:lnTo>
                  <a:lnTo>
                    <a:pt x="8247" y="8785"/>
                  </a:lnTo>
                  <a:lnTo>
                    <a:pt x="8576" y="8457"/>
                  </a:lnTo>
                  <a:lnTo>
                    <a:pt x="8905" y="8098"/>
                  </a:lnTo>
                  <a:lnTo>
                    <a:pt x="9204" y="7710"/>
                  </a:lnTo>
                  <a:lnTo>
                    <a:pt x="9443" y="7291"/>
                  </a:lnTo>
                  <a:lnTo>
                    <a:pt x="9652" y="6843"/>
                  </a:lnTo>
                  <a:lnTo>
                    <a:pt x="9801" y="6395"/>
                  </a:lnTo>
                  <a:lnTo>
                    <a:pt x="9921" y="5917"/>
                  </a:lnTo>
                  <a:lnTo>
                    <a:pt x="10010" y="5439"/>
                  </a:lnTo>
                  <a:lnTo>
                    <a:pt x="10010" y="4961"/>
                  </a:lnTo>
                  <a:lnTo>
                    <a:pt x="9980" y="4453"/>
                  </a:lnTo>
                  <a:lnTo>
                    <a:pt x="9891" y="3975"/>
                  </a:lnTo>
                  <a:lnTo>
                    <a:pt x="9771" y="3526"/>
                  </a:lnTo>
                  <a:lnTo>
                    <a:pt x="9592" y="3078"/>
                  </a:lnTo>
                  <a:lnTo>
                    <a:pt x="9383" y="2630"/>
                  </a:lnTo>
                  <a:lnTo>
                    <a:pt x="9114" y="2242"/>
                  </a:lnTo>
                  <a:lnTo>
                    <a:pt x="8815" y="1853"/>
                  </a:lnTo>
                  <a:lnTo>
                    <a:pt x="8486" y="1494"/>
                  </a:lnTo>
                  <a:lnTo>
                    <a:pt x="8128" y="1166"/>
                  </a:lnTo>
                  <a:lnTo>
                    <a:pt x="7769" y="867"/>
                  </a:lnTo>
                  <a:lnTo>
                    <a:pt x="7351" y="628"/>
                  </a:lnTo>
                  <a:lnTo>
                    <a:pt x="6903" y="419"/>
                  </a:lnTo>
                  <a:lnTo>
                    <a:pt x="6455" y="240"/>
                  </a:lnTo>
                  <a:lnTo>
                    <a:pt x="6006" y="120"/>
                  </a:lnTo>
                  <a:lnTo>
                    <a:pt x="5528" y="30"/>
                  </a:lnTo>
                  <a:lnTo>
                    <a:pt x="502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
            <p:cNvSpPr/>
            <p:nvPr/>
          </p:nvSpPr>
          <p:spPr>
            <a:xfrm flipH="1">
              <a:off x="197662" y="2621446"/>
              <a:ext cx="126176" cy="126189"/>
            </a:xfrm>
            <a:custGeom>
              <a:avLst/>
              <a:gdLst/>
              <a:ahLst/>
              <a:cxnLst/>
              <a:rect l="l" t="t" r="r" b="b"/>
              <a:pathLst>
                <a:path w="10010" h="10011" extrusionOk="0">
                  <a:moveTo>
                    <a:pt x="5110" y="1"/>
                  </a:moveTo>
                  <a:lnTo>
                    <a:pt x="4631" y="31"/>
                  </a:lnTo>
                  <a:lnTo>
                    <a:pt x="4153" y="90"/>
                  </a:lnTo>
                  <a:lnTo>
                    <a:pt x="3675" y="210"/>
                  </a:lnTo>
                  <a:lnTo>
                    <a:pt x="3227" y="359"/>
                  </a:lnTo>
                  <a:lnTo>
                    <a:pt x="2779" y="568"/>
                  </a:lnTo>
                  <a:lnTo>
                    <a:pt x="2361" y="807"/>
                  </a:lnTo>
                  <a:lnTo>
                    <a:pt x="1972" y="1076"/>
                  </a:lnTo>
                  <a:lnTo>
                    <a:pt x="1614" y="1375"/>
                  </a:lnTo>
                  <a:lnTo>
                    <a:pt x="1285" y="1734"/>
                  </a:lnTo>
                  <a:lnTo>
                    <a:pt x="986" y="2092"/>
                  </a:lnTo>
                  <a:lnTo>
                    <a:pt x="717" y="2511"/>
                  </a:lnTo>
                  <a:lnTo>
                    <a:pt x="478" y="2929"/>
                  </a:lnTo>
                  <a:lnTo>
                    <a:pt x="269" y="3377"/>
                  </a:lnTo>
                  <a:lnTo>
                    <a:pt x="149" y="3855"/>
                  </a:lnTo>
                  <a:lnTo>
                    <a:pt x="30" y="4333"/>
                  </a:lnTo>
                  <a:lnTo>
                    <a:pt x="0" y="4811"/>
                  </a:lnTo>
                  <a:lnTo>
                    <a:pt x="0" y="5319"/>
                  </a:lnTo>
                  <a:lnTo>
                    <a:pt x="60" y="5827"/>
                  </a:lnTo>
                  <a:lnTo>
                    <a:pt x="179" y="6305"/>
                  </a:lnTo>
                  <a:lnTo>
                    <a:pt x="329" y="6783"/>
                  </a:lnTo>
                  <a:lnTo>
                    <a:pt x="538" y="7232"/>
                  </a:lnTo>
                  <a:lnTo>
                    <a:pt x="807" y="7680"/>
                  </a:lnTo>
                  <a:lnTo>
                    <a:pt x="1106" y="8068"/>
                  </a:lnTo>
                  <a:lnTo>
                    <a:pt x="1434" y="8457"/>
                  </a:lnTo>
                  <a:lnTo>
                    <a:pt x="1793" y="8785"/>
                  </a:lnTo>
                  <a:lnTo>
                    <a:pt x="2181" y="9114"/>
                  </a:lnTo>
                  <a:lnTo>
                    <a:pt x="2600" y="9383"/>
                  </a:lnTo>
                  <a:lnTo>
                    <a:pt x="3048" y="9592"/>
                  </a:lnTo>
                  <a:lnTo>
                    <a:pt x="3526" y="9771"/>
                  </a:lnTo>
                  <a:lnTo>
                    <a:pt x="4004" y="9921"/>
                  </a:lnTo>
                  <a:lnTo>
                    <a:pt x="4512" y="9981"/>
                  </a:lnTo>
                  <a:lnTo>
                    <a:pt x="5020" y="10011"/>
                  </a:lnTo>
                  <a:lnTo>
                    <a:pt x="5498" y="9981"/>
                  </a:lnTo>
                  <a:lnTo>
                    <a:pt x="5976" y="9921"/>
                  </a:lnTo>
                  <a:lnTo>
                    <a:pt x="6454" y="9801"/>
                  </a:lnTo>
                  <a:lnTo>
                    <a:pt x="6902" y="9622"/>
                  </a:lnTo>
                  <a:lnTo>
                    <a:pt x="7321" y="9413"/>
                  </a:lnTo>
                  <a:lnTo>
                    <a:pt x="7739" y="9144"/>
                  </a:lnTo>
                  <a:lnTo>
                    <a:pt x="8127" y="8845"/>
                  </a:lnTo>
                  <a:lnTo>
                    <a:pt x="8486" y="8546"/>
                  </a:lnTo>
                  <a:lnTo>
                    <a:pt x="8815" y="8188"/>
                  </a:lnTo>
                  <a:lnTo>
                    <a:pt x="9114" y="7799"/>
                  </a:lnTo>
                  <a:lnTo>
                    <a:pt x="9353" y="7381"/>
                  </a:lnTo>
                  <a:lnTo>
                    <a:pt x="9592" y="6963"/>
                  </a:lnTo>
                  <a:lnTo>
                    <a:pt x="9741" y="6515"/>
                  </a:lnTo>
                  <a:lnTo>
                    <a:pt x="9890" y="6036"/>
                  </a:lnTo>
                  <a:lnTo>
                    <a:pt x="9980" y="5558"/>
                  </a:lnTo>
                  <a:lnTo>
                    <a:pt x="10010" y="5080"/>
                  </a:lnTo>
                  <a:lnTo>
                    <a:pt x="9980" y="4572"/>
                  </a:lnTo>
                  <a:lnTo>
                    <a:pt x="9920" y="4094"/>
                  </a:lnTo>
                  <a:lnTo>
                    <a:pt x="9801" y="3616"/>
                  </a:lnTo>
                  <a:lnTo>
                    <a:pt x="9621" y="3168"/>
                  </a:lnTo>
                  <a:lnTo>
                    <a:pt x="9412" y="2750"/>
                  </a:lnTo>
                  <a:lnTo>
                    <a:pt x="9173" y="2331"/>
                  </a:lnTo>
                  <a:lnTo>
                    <a:pt x="8874" y="1943"/>
                  </a:lnTo>
                  <a:lnTo>
                    <a:pt x="8576" y="1584"/>
                  </a:lnTo>
                  <a:lnTo>
                    <a:pt x="8217" y="1256"/>
                  </a:lnTo>
                  <a:lnTo>
                    <a:pt x="7829" y="957"/>
                  </a:lnTo>
                  <a:lnTo>
                    <a:pt x="7440" y="688"/>
                  </a:lnTo>
                  <a:lnTo>
                    <a:pt x="7022" y="449"/>
                  </a:lnTo>
                  <a:lnTo>
                    <a:pt x="6574" y="270"/>
                  </a:lnTo>
                  <a:lnTo>
                    <a:pt x="6096" y="150"/>
                  </a:lnTo>
                  <a:lnTo>
                    <a:pt x="5618" y="60"/>
                  </a:lnTo>
                  <a:lnTo>
                    <a:pt x="511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
            <p:cNvSpPr/>
            <p:nvPr/>
          </p:nvSpPr>
          <p:spPr>
            <a:xfrm flipH="1">
              <a:off x="246242" y="2772101"/>
              <a:ext cx="116773" cy="116773"/>
            </a:xfrm>
            <a:custGeom>
              <a:avLst/>
              <a:gdLst/>
              <a:ahLst/>
              <a:cxnLst/>
              <a:rect l="l" t="t" r="r" b="b"/>
              <a:pathLst>
                <a:path w="9264" h="9264" extrusionOk="0">
                  <a:moveTo>
                    <a:pt x="4692" y="1"/>
                  </a:moveTo>
                  <a:lnTo>
                    <a:pt x="4214" y="31"/>
                  </a:lnTo>
                  <a:lnTo>
                    <a:pt x="3765" y="90"/>
                  </a:lnTo>
                  <a:lnTo>
                    <a:pt x="3317" y="210"/>
                  </a:lnTo>
                  <a:lnTo>
                    <a:pt x="2899" y="359"/>
                  </a:lnTo>
                  <a:lnTo>
                    <a:pt x="2481" y="539"/>
                  </a:lnTo>
                  <a:lnTo>
                    <a:pt x="2122" y="748"/>
                  </a:lnTo>
                  <a:lnTo>
                    <a:pt x="1763" y="1017"/>
                  </a:lnTo>
                  <a:lnTo>
                    <a:pt x="1435" y="1315"/>
                  </a:lnTo>
                  <a:lnTo>
                    <a:pt x="1106" y="1614"/>
                  </a:lnTo>
                  <a:lnTo>
                    <a:pt x="837" y="1973"/>
                  </a:lnTo>
                  <a:lnTo>
                    <a:pt x="628" y="2331"/>
                  </a:lnTo>
                  <a:lnTo>
                    <a:pt x="419" y="2750"/>
                  </a:lnTo>
                  <a:lnTo>
                    <a:pt x="240" y="3168"/>
                  </a:lnTo>
                  <a:lnTo>
                    <a:pt x="120" y="3586"/>
                  </a:lnTo>
                  <a:lnTo>
                    <a:pt x="60" y="4035"/>
                  </a:lnTo>
                  <a:lnTo>
                    <a:pt x="1" y="4513"/>
                  </a:lnTo>
                  <a:lnTo>
                    <a:pt x="30" y="4991"/>
                  </a:lnTo>
                  <a:lnTo>
                    <a:pt x="90" y="5469"/>
                  </a:lnTo>
                  <a:lnTo>
                    <a:pt x="210" y="5947"/>
                  </a:lnTo>
                  <a:lnTo>
                    <a:pt x="359" y="6365"/>
                  </a:lnTo>
                  <a:lnTo>
                    <a:pt x="538" y="6784"/>
                  </a:lnTo>
                  <a:lnTo>
                    <a:pt x="777" y="7172"/>
                  </a:lnTo>
                  <a:lnTo>
                    <a:pt x="1046" y="7560"/>
                  </a:lnTo>
                  <a:lnTo>
                    <a:pt x="1345" y="7889"/>
                  </a:lnTo>
                  <a:lnTo>
                    <a:pt x="1704" y="8188"/>
                  </a:lnTo>
                  <a:lnTo>
                    <a:pt x="2062" y="8457"/>
                  </a:lnTo>
                  <a:lnTo>
                    <a:pt x="2451" y="8696"/>
                  </a:lnTo>
                  <a:lnTo>
                    <a:pt x="2869" y="8905"/>
                  </a:lnTo>
                  <a:lnTo>
                    <a:pt x="3317" y="9054"/>
                  </a:lnTo>
                  <a:lnTo>
                    <a:pt x="3765" y="9174"/>
                  </a:lnTo>
                  <a:lnTo>
                    <a:pt x="4243" y="9234"/>
                  </a:lnTo>
                  <a:lnTo>
                    <a:pt x="4722" y="9264"/>
                  </a:lnTo>
                  <a:lnTo>
                    <a:pt x="5200" y="9204"/>
                  </a:lnTo>
                  <a:lnTo>
                    <a:pt x="5648" y="9144"/>
                  </a:lnTo>
                  <a:lnTo>
                    <a:pt x="6096" y="9025"/>
                  </a:lnTo>
                  <a:lnTo>
                    <a:pt x="6514" y="8845"/>
                  </a:lnTo>
                  <a:lnTo>
                    <a:pt x="6903" y="8666"/>
                  </a:lnTo>
                  <a:lnTo>
                    <a:pt x="7261" y="8427"/>
                  </a:lnTo>
                  <a:lnTo>
                    <a:pt x="7620" y="8158"/>
                  </a:lnTo>
                  <a:lnTo>
                    <a:pt x="7949" y="7859"/>
                  </a:lnTo>
                  <a:lnTo>
                    <a:pt x="8247" y="7531"/>
                  </a:lnTo>
                  <a:lnTo>
                    <a:pt x="8486" y="7172"/>
                  </a:lnTo>
                  <a:lnTo>
                    <a:pt x="8726" y="6784"/>
                  </a:lnTo>
                  <a:lnTo>
                    <a:pt x="8905" y="6395"/>
                  </a:lnTo>
                  <a:lnTo>
                    <a:pt x="9054" y="5977"/>
                  </a:lnTo>
                  <a:lnTo>
                    <a:pt x="9174" y="5529"/>
                  </a:lnTo>
                  <a:lnTo>
                    <a:pt x="9233" y="5080"/>
                  </a:lnTo>
                  <a:lnTo>
                    <a:pt x="9263" y="4602"/>
                  </a:lnTo>
                  <a:lnTo>
                    <a:pt x="9233" y="4124"/>
                  </a:lnTo>
                  <a:lnTo>
                    <a:pt x="9144" y="3676"/>
                  </a:lnTo>
                  <a:lnTo>
                    <a:pt x="9054" y="3258"/>
                  </a:lnTo>
                  <a:lnTo>
                    <a:pt x="8875" y="2809"/>
                  </a:lnTo>
                  <a:lnTo>
                    <a:pt x="8696" y="2421"/>
                  </a:lnTo>
                  <a:lnTo>
                    <a:pt x="8457" y="2033"/>
                  </a:lnTo>
                  <a:lnTo>
                    <a:pt x="8218" y="1704"/>
                  </a:lnTo>
                  <a:lnTo>
                    <a:pt x="7919" y="1375"/>
                  </a:lnTo>
                  <a:lnTo>
                    <a:pt x="7590" y="1076"/>
                  </a:lnTo>
                  <a:lnTo>
                    <a:pt x="7232" y="808"/>
                  </a:lnTo>
                  <a:lnTo>
                    <a:pt x="6843" y="568"/>
                  </a:lnTo>
                  <a:lnTo>
                    <a:pt x="6455" y="389"/>
                  </a:lnTo>
                  <a:lnTo>
                    <a:pt x="6036" y="210"/>
                  </a:lnTo>
                  <a:lnTo>
                    <a:pt x="5588" y="120"/>
                  </a:lnTo>
                  <a:lnTo>
                    <a:pt x="5140" y="31"/>
                  </a:lnTo>
                  <a:lnTo>
                    <a:pt x="469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
            <p:cNvSpPr/>
            <p:nvPr/>
          </p:nvSpPr>
          <p:spPr>
            <a:xfrm flipH="1">
              <a:off x="297090" y="2429358"/>
              <a:ext cx="117151" cy="117151"/>
            </a:xfrm>
            <a:custGeom>
              <a:avLst/>
              <a:gdLst/>
              <a:ahLst/>
              <a:cxnLst/>
              <a:rect l="l" t="t" r="r" b="b"/>
              <a:pathLst>
                <a:path w="9294" h="9294" extrusionOk="0">
                  <a:moveTo>
                    <a:pt x="4244" y="1"/>
                  </a:moveTo>
                  <a:lnTo>
                    <a:pt x="3766" y="60"/>
                  </a:lnTo>
                  <a:lnTo>
                    <a:pt x="3318" y="180"/>
                  </a:lnTo>
                  <a:lnTo>
                    <a:pt x="2869" y="329"/>
                  </a:lnTo>
                  <a:lnTo>
                    <a:pt x="2451" y="539"/>
                  </a:lnTo>
                  <a:lnTo>
                    <a:pt x="2063" y="748"/>
                  </a:lnTo>
                  <a:lnTo>
                    <a:pt x="1704" y="1017"/>
                  </a:lnTo>
                  <a:lnTo>
                    <a:pt x="1375" y="1315"/>
                  </a:lnTo>
                  <a:lnTo>
                    <a:pt x="1047" y="1674"/>
                  </a:lnTo>
                  <a:lnTo>
                    <a:pt x="778" y="2033"/>
                  </a:lnTo>
                  <a:lnTo>
                    <a:pt x="569" y="2421"/>
                  </a:lnTo>
                  <a:lnTo>
                    <a:pt x="359" y="2839"/>
                  </a:lnTo>
                  <a:lnTo>
                    <a:pt x="210" y="3258"/>
                  </a:lnTo>
                  <a:lnTo>
                    <a:pt x="90" y="3736"/>
                  </a:lnTo>
                  <a:lnTo>
                    <a:pt x="31" y="4214"/>
                  </a:lnTo>
                  <a:lnTo>
                    <a:pt x="1" y="4692"/>
                  </a:lnTo>
                  <a:lnTo>
                    <a:pt x="31" y="5170"/>
                  </a:lnTo>
                  <a:lnTo>
                    <a:pt x="120" y="5648"/>
                  </a:lnTo>
                  <a:lnTo>
                    <a:pt x="240" y="6126"/>
                  </a:lnTo>
                  <a:lnTo>
                    <a:pt x="389" y="6545"/>
                  </a:lnTo>
                  <a:lnTo>
                    <a:pt x="598" y="6963"/>
                  </a:lnTo>
                  <a:lnTo>
                    <a:pt x="837" y="7351"/>
                  </a:lnTo>
                  <a:lnTo>
                    <a:pt x="1136" y="7710"/>
                  </a:lnTo>
                  <a:lnTo>
                    <a:pt x="1435" y="8039"/>
                  </a:lnTo>
                  <a:lnTo>
                    <a:pt x="1794" y="8307"/>
                  </a:lnTo>
                  <a:lnTo>
                    <a:pt x="2152" y="8576"/>
                  </a:lnTo>
                  <a:lnTo>
                    <a:pt x="2541" y="8815"/>
                  </a:lnTo>
                  <a:lnTo>
                    <a:pt x="2959" y="8995"/>
                  </a:lnTo>
                  <a:lnTo>
                    <a:pt x="3407" y="9114"/>
                  </a:lnTo>
                  <a:lnTo>
                    <a:pt x="3885" y="9234"/>
                  </a:lnTo>
                  <a:lnTo>
                    <a:pt x="4363" y="9293"/>
                  </a:lnTo>
                  <a:lnTo>
                    <a:pt x="4841" y="9293"/>
                  </a:lnTo>
                  <a:lnTo>
                    <a:pt x="5319" y="9234"/>
                  </a:lnTo>
                  <a:lnTo>
                    <a:pt x="5768" y="9174"/>
                  </a:lnTo>
                  <a:lnTo>
                    <a:pt x="6186" y="9025"/>
                  </a:lnTo>
                  <a:lnTo>
                    <a:pt x="6604" y="8875"/>
                  </a:lnTo>
                  <a:lnTo>
                    <a:pt x="6993" y="8666"/>
                  </a:lnTo>
                  <a:lnTo>
                    <a:pt x="7381" y="8427"/>
                  </a:lnTo>
                  <a:lnTo>
                    <a:pt x="7710" y="8158"/>
                  </a:lnTo>
                  <a:lnTo>
                    <a:pt x="8039" y="7859"/>
                  </a:lnTo>
                  <a:lnTo>
                    <a:pt x="8307" y="7531"/>
                  </a:lnTo>
                  <a:lnTo>
                    <a:pt x="8576" y="7172"/>
                  </a:lnTo>
                  <a:lnTo>
                    <a:pt x="8786" y="6784"/>
                  </a:lnTo>
                  <a:lnTo>
                    <a:pt x="8965" y="6395"/>
                  </a:lnTo>
                  <a:lnTo>
                    <a:pt x="9114" y="5947"/>
                  </a:lnTo>
                  <a:lnTo>
                    <a:pt x="9204" y="5529"/>
                  </a:lnTo>
                  <a:lnTo>
                    <a:pt x="9264" y="5050"/>
                  </a:lnTo>
                  <a:lnTo>
                    <a:pt x="9294" y="4602"/>
                  </a:lnTo>
                  <a:lnTo>
                    <a:pt x="9264" y="4124"/>
                  </a:lnTo>
                  <a:lnTo>
                    <a:pt x="9204" y="3676"/>
                  </a:lnTo>
                  <a:lnTo>
                    <a:pt x="9084" y="3228"/>
                  </a:lnTo>
                  <a:lnTo>
                    <a:pt x="8935" y="2809"/>
                  </a:lnTo>
                  <a:lnTo>
                    <a:pt x="8726" y="2391"/>
                  </a:lnTo>
                  <a:lnTo>
                    <a:pt x="8517" y="2033"/>
                  </a:lnTo>
                  <a:lnTo>
                    <a:pt x="8248" y="1674"/>
                  </a:lnTo>
                  <a:lnTo>
                    <a:pt x="7949" y="1345"/>
                  </a:lnTo>
                  <a:lnTo>
                    <a:pt x="7650" y="1076"/>
                  </a:lnTo>
                  <a:lnTo>
                    <a:pt x="7292" y="808"/>
                  </a:lnTo>
                  <a:lnTo>
                    <a:pt x="6933" y="568"/>
                  </a:lnTo>
                  <a:lnTo>
                    <a:pt x="6515" y="389"/>
                  </a:lnTo>
                  <a:lnTo>
                    <a:pt x="6096" y="210"/>
                  </a:lnTo>
                  <a:lnTo>
                    <a:pt x="5678" y="90"/>
                  </a:lnTo>
                  <a:lnTo>
                    <a:pt x="5200" y="31"/>
                  </a:lnTo>
                  <a:lnTo>
                    <a:pt x="475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
            <p:cNvSpPr/>
            <p:nvPr/>
          </p:nvSpPr>
          <p:spPr>
            <a:xfrm flipH="1">
              <a:off x="151704" y="2969092"/>
              <a:ext cx="116395" cy="116395"/>
            </a:xfrm>
            <a:custGeom>
              <a:avLst/>
              <a:gdLst/>
              <a:ahLst/>
              <a:cxnLst/>
              <a:rect l="l" t="t" r="r" b="b"/>
              <a:pathLst>
                <a:path w="9234" h="9234" extrusionOk="0">
                  <a:moveTo>
                    <a:pt x="4572" y="0"/>
                  </a:moveTo>
                  <a:lnTo>
                    <a:pt x="4124" y="30"/>
                  </a:lnTo>
                  <a:lnTo>
                    <a:pt x="3676" y="90"/>
                  </a:lnTo>
                  <a:lnTo>
                    <a:pt x="3227" y="209"/>
                  </a:lnTo>
                  <a:lnTo>
                    <a:pt x="2809" y="389"/>
                  </a:lnTo>
                  <a:lnTo>
                    <a:pt x="2421" y="568"/>
                  </a:lnTo>
                  <a:lnTo>
                    <a:pt x="2032" y="807"/>
                  </a:lnTo>
                  <a:lnTo>
                    <a:pt x="1703" y="1076"/>
                  </a:lnTo>
                  <a:lnTo>
                    <a:pt x="1375" y="1375"/>
                  </a:lnTo>
                  <a:lnTo>
                    <a:pt x="1076" y="1703"/>
                  </a:lnTo>
                  <a:lnTo>
                    <a:pt x="807" y="2032"/>
                  </a:lnTo>
                  <a:lnTo>
                    <a:pt x="568" y="2420"/>
                  </a:lnTo>
                  <a:lnTo>
                    <a:pt x="389" y="2809"/>
                  </a:lnTo>
                  <a:lnTo>
                    <a:pt x="209" y="3227"/>
                  </a:lnTo>
                  <a:lnTo>
                    <a:pt x="120" y="3675"/>
                  </a:lnTo>
                  <a:lnTo>
                    <a:pt x="30" y="4124"/>
                  </a:lnTo>
                  <a:lnTo>
                    <a:pt x="0" y="4572"/>
                  </a:lnTo>
                  <a:lnTo>
                    <a:pt x="30" y="5050"/>
                  </a:lnTo>
                  <a:lnTo>
                    <a:pt x="90" y="5528"/>
                  </a:lnTo>
                  <a:lnTo>
                    <a:pt x="209" y="5976"/>
                  </a:lnTo>
                  <a:lnTo>
                    <a:pt x="389" y="6424"/>
                  </a:lnTo>
                  <a:lnTo>
                    <a:pt x="598" y="6843"/>
                  </a:lnTo>
                  <a:lnTo>
                    <a:pt x="837" y="7231"/>
                  </a:lnTo>
                  <a:lnTo>
                    <a:pt x="1106" y="7590"/>
                  </a:lnTo>
                  <a:lnTo>
                    <a:pt x="1435" y="7918"/>
                  </a:lnTo>
                  <a:lnTo>
                    <a:pt x="1763" y="8217"/>
                  </a:lnTo>
                  <a:lnTo>
                    <a:pt x="2152" y="8486"/>
                  </a:lnTo>
                  <a:lnTo>
                    <a:pt x="2540" y="8725"/>
                  </a:lnTo>
                  <a:lnTo>
                    <a:pt x="2958" y="8904"/>
                  </a:lnTo>
                  <a:lnTo>
                    <a:pt x="3407" y="9054"/>
                  </a:lnTo>
                  <a:lnTo>
                    <a:pt x="3855" y="9173"/>
                  </a:lnTo>
                  <a:lnTo>
                    <a:pt x="4333" y="9233"/>
                  </a:lnTo>
                  <a:lnTo>
                    <a:pt x="4811" y="9233"/>
                  </a:lnTo>
                  <a:lnTo>
                    <a:pt x="5259" y="9173"/>
                  </a:lnTo>
                  <a:lnTo>
                    <a:pt x="5707" y="9084"/>
                  </a:lnTo>
                  <a:lnTo>
                    <a:pt x="6156" y="8964"/>
                  </a:lnTo>
                  <a:lnTo>
                    <a:pt x="6544" y="8785"/>
                  </a:lnTo>
                  <a:lnTo>
                    <a:pt x="6933" y="8576"/>
                  </a:lnTo>
                  <a:lnTo>
                    <a:pt x="7321" y="8337"/>
                  </a:lnTo>
                  <a:lnTo>
                    <a:pt x="7650" y="8068"/>
                  </a:lnTo>
                  <a:lnTo>
                    <a:pt x="7978" y="7769"/>
                  </a:lnTo>
                  <a:lnTo>
                    <a:pt x="8277" y="7440"/>
                  </a:lnTo>
                  <a:lnTo>
                    <a:pt x="8516" y="7052"/>
                  </a:lnTo>
                  <a:lnTo>
                    <a:pt x="8725" y="6693"/>
                  </a:lnTo>
                  <a:lnTo>
                    <a:pt x="8905" y="6275"/>
                  </a:lnTo>
                  <a:lnTo>
                    <a:pt x="9054" y="5857"/>
                  </a:lnTo>
                  <a:lnTo>
                    <a:pt x="9174" y="5408"/>
                  </a:lnTo>
                  <a:lnTo>
                    <a:pt x="9233" y="4960"/>
                  </a:lnTo>
                  <a:lnTo>
                    <a:pt x="9233" y="4512"/>
                  </a:lnTo>
                  <a:lnTo>
                    <a:pt x="9203" y="4034"/>
                  </a:lnTo>
                  <a:lnTo>
                    <a:pt x="9114" y="3586"/>
                  </a:lnTo>
                  <a:lnTo>
                    <a:pt x="8994" y="3167"/>
                  </a:lnTo>
                  <a:lnTo>
                    <a:pt x="8845" y="2749"/>
                  </a:lnTo>
                  <a:lnTo>
                    <a:pt x="8636" y="2361"/>
                  </a:lnTo>
                  <a:lnTo>
                    <a:pt x="8397" y="1972"/>
                  </a:lnTo>
                  <a:lnTo>
                    <a:pt x="8128" y="1644"/>
                  </a:lnTo>
                  <a:lnTo>
                    <a:pt x="7829" y="1315"/>
                  </a:lnTo>
                  <a:lnTo>
                    <a:pt x="7500" y="1016"/>
                  </a:lnTo>
                  <a:lnTo>
                    <a:pt x="7142" y="747"/>
                  </a:lnTo>
                  <a:lnTo>
                    <a:pt x="6753" y="538"/>
                  </a:lnTo>
                  <a:lnTo>
                    <a:pt x="6365" y="359"/>
                  </a:lnTo>
                  <a:lnTo>
                    <a:pt x="5917" y="179"/>
                  </a:lnTo>
                  <a:lnTo>
                    <a:pt x="5498" y="90"/>
                  </a:lnTo>
                  <a:lnTo>
                    <a:pt x="5050" y="30"/>
                  </a:lnTo>
                  <a:lnTo>
                    <a:pt x="457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
            <p:cNvSpPr/>
            <p:nvPr/>
          </p:nvSpPr>
          <p:spPr>
            <a:xfrm flipH="1">
              <a:off x="351330" y="2578135"/>
              <a:ext cx="110735" cy="110748"/>
            </a:xfrm>
            <a:custGeom>
              <a:avLst/>
              <a:gdLst/>
              <a:ahLst/>
              <a:cxnLst/>
              <a:rect l="l" t="t" r="r" b="b"/>
              <a:pathLst>
                <a:path w="8785" h="8786" extrusionOk="0">
                  <a:moveTo>
                    <a:pt x="4512" y="0"/>
                  </a:moveTo>
                  <a:lnTo>
                    <a:pt x="4064" y="30"/>
                  </a:lnTo>
                  <a:lnTo>
                    <a:pt x="3645" y="90"/>
                  </a:lnTo>
                  <a:lnTo>
                    <a:pt x="3197" y="180"/>
                  </a:lnTo>
                  <a:lnTo>
                    <a:pt x="2809" y="329"/>
                  </a:lnTo>
                  <a:lnTo>
                    <a:pt x="2420" y="508"/>
                  </a:lnTo>
                  <a:lnTo>
                    <a:pt x="2032" y="718"/>
                  </a:lnTo>
                  <a:lnTo>
                    <a:pt x="1703" y="986"/>
                  </a:lnTo>
                  <a:lnTo>
                    <a:pt x="1375" y="1255"/>
                  </a:lnTo>
                  <a:lnTo>
                    <a:pt x="1076" y="1584"/>
                  </a:lnTo>
                  <a:lnTo>
                    <a:pt x="807" y="1913"/>
                  </a:lnTo>
                  <a:lnTo>
                    <a:pt x="568" y="2271"/>
                  </a:lnTo>
                  <a:lnTo>
                    <a:pt x="388" y="2660"/>
                  </a:lnTo>
                  <a:lnTo>
                    <a:pt x="239" y="3078"/>
                  </a:lnTo>
                  <a:lnTo>
                    <a:pt x="120" y="3496"/>
                  </a:lnTo>
                  <a:lnTo>
                    <a:pt x="30" y="3915"/>
                  </a:lnTo>
                  <a:lnTo>
                    <a:pt x="0" y="4363"/>
                  </a:lnTo>
                  <a:lnTo>
                    <a:pt x="30" y="4811"/>
                  </a:lnTo>
                  <a:lnTo>
                    <a:pt x="90" y="5229"/>
                  </a:lnTo>
                  <a:lnTo>
                    <a:pt x="209" y="5648"/>
                  </a:lnTo>
                  <a:lnTo>
                    <a:pt x="359" y="6066"/>
                  </a:lnTo>
                  <a:lnTo>
                    <a:pt x="538" y="6455"/>
                  </a:lnTo>
                  <a:lnTo>
                    <a:pt x="747" y="6813"/>
                  </a:lnTo>
                  <a:lnTo>
                    <a:pt x="1016" y="7172"/>
                  </a:lnTo>
                  <a:lnTo>
                    <a:pt x="1315" y="7470"/>
                  </a:lnTo>
                  <a:lnTo>
                    <a:pt x="1614" y="7769"/>
                  </a:lnTo>
                  <a:lnTo>
                    <a:pt x="1972" y="8038"/>
                  </a:lnTo>
                  <a:lnTo>
                    <a:pt x="2331" y="8247"/>
                  </a:lnTo>
                  <a:lnTo>
                    <a:pt x="2719" y="8457"/>
                  </a:lnTo>
                  <a:lnTo>
                    <a:pt x="3137" y="8606"/>
                  </a:lnTo>
                  <a:lnTo>
                    <a:pt x="3556" y="8696"/>
                  </a:lnTo>
                  <a:lnTo>
                    <a:pt x="3974" y="8785"/>
                  </a:lnTo>
                  <a:lnTo>
                    <a:pt x="4422" y="8785"/>
                  </a:lnTo>
                  <a:lnTo>
                    <a:pt x="4870" y="8755"/>
                  </a:lnTo>
                  <a:lnTo>
                    <a:pt x="5319" y="8696"/>
                  </a:lnTo>
                  <a:lnTo>
                    <a:pt x="5737" y="8576"/>
                  </a:lnTo>
                  <a:lnTo>
                    <a:pt x="6125" y="8427"/>
                  </a:lnTo>
                  <a:lnTo>
                    <a:pt x="6514" y="8217"/>
                  </a:lnTo>
                  <a:lnTo>
                    <a:pt x="6872" y="8008"/>
                  </a:lnTo>
                  <a:lnTo>
                    <a:pt x="7201" y="7739"/>
                  </a:lnTo>
                  <a:lnTo>
                    <a:pt x="7530" y="7441"/>
                  </a:lnTo>
                  <a:lnTo>
                    <a:pt x="7799" y="7112"/>
                  </a:lnTo>
                  <a:lnTo>
                    <a:pt x="8068" y="6783"/>
                  </a:lnTo>
                  <a:lnTo>
                    <a:pt x="8277" y="6395"/>
                  </a:lnTo>
                  <a:lnTo>
                    <a:pt x="8456" y="6006"/>
                  </a:lnTo>
                  <a:lnTo>
                    <a:pt x="8606" y="5588"/>
                  </a:lnTo>
                  <a:lnTo>
                    <a:pt x="8725" y="5170"/>
                  </a:lnTo>
                  <a:lnTo>
                    <a:pt x="8785" y="4751"/>
                  </a:lnTo>
                  <a:lnTo>
                    <a:pt x="8785" y="4303"/>
                  </a:lnTo>
                  <a:lnTo>
                    <a:pt x="8755" y="3885"/>
                  </a:lnTo>
                  <a:lnTo>
                    <a:pt x="8665" y="3467"/>
                  </a:lnTo>
                  <a:lnTo>
                    <a:pt x="8576" y="3048"/>
                  </a:lnTo>
                  <a:lnTo>
                    <a:pt x="8426" y="2690"/>
                  </a:lnTo>
                  <a:lnTo>
                    <a:pt x="8217" y="2301"/>
                  </a:lnTo>
                  <a:lnTo>
                    <a:pt x="8008" y="1973"/>
                  </a:lnTo>
                  <a:lnTo>
                    <a:pt x="7769" y="1644"/>
                  </a:lnTo>
                  <a:lnTo>
                    <a:pt x="7470" y="1315"/>
                  </a:lnTo>
                  <a:lnTo>
                    <a:pt x="7171" y="1046"/>
                  </a:lnTo>
                  <a:lnTo>
                    <a:pt x="6843" y="807"/>
                  </a:lnTo>
                  <a:lnTo>
                    <a:pt x="6514" y="568"/>
                  </a:lnTo>
                  <a:lnTo>
                    <a:pt x="6125" y="389"/>
                  </a:lnTo>
                  <a:lnTo>
                    <a:pt x="5737" y="239"/>
                  </a:lnTo>
                  <a:lnTo>
                    <a:pt x="5349" y="120"/>
                  </a:lnTo>
                  <a:lnTo>
                    <a:pt x="4930" y="60"/>
                  </a:lnTo>
                  <a:lnTo>
                    <a:pt x="451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
            <p:cNvSpPr/>
            <p:nvPr/>
          </p:nvSpPr>
          <p:spPr>
            <a:xfrm flipH="1">
              <a:off x="53032" y="3169083"/>
              <a:ext cx="109613" cy="109991"/>
            </a:xfrm>
            <a:custGeom>
              <a:avLst/>
              <a:gdLst/>
              <a:ahLst/>
              <a:cxnLst/>
              <a:rect l="l" t="t" r="r" b="b"/>
              <a:pathLst>
                <a:path w="8696" h="8726" extrusionOk="0">
                  <a:moveTo>
                    <a:pt x="4393" y="0"/>
                  </a:moveTo>
                  <a:lnTo>
                    <a:pt x="3945" y="30"/>
                  </a:lnTo>
                  <a:lnTo>
                    <a:pt x="3527" y="90"/>
                  </a:lnTo>
                  <a:lnTo>
                    <a:pt x="3138" y="180"/>
                  </a:lnTo>
                  <a:lnTo>
                    <a:pt x="2750" y="329"/>
                  </a:lnTo>
                  <a:lnTo>
                    <a:pt x="2361" y="479"/>
                  </a:lnTo>
                  <a:lnTo>
                    <a:pt x="2033" y="688"/>
                  </a:lnTo>
                  <a:lnTo>
                    <a:pt x="1704" y="927"/>
                  </a:lnTo>
                  <a:lnTo>
                    <a:pt x="1375" y="1196"/>
                  </a:lnTo>
                  <a:lnTo>
                    <a:pt x="1106" y="1495"/>
                  </a:lnTo>
                  <a:lnTo>
                    <a:pt x="837" y="1793"/>
                  </a:lnTo>
                  <a:lnTo>
                    <a:pt x="628" y="2152"/>
                  </a:lnTo>
                  <a:lnTo>
                    <a:pt x="419" y="2510"/>
                  </a:lnTo>
                  <a:lnTo>
                    <a:pt x="270" y="2869"/>
                  </a:lnTo>
                  <a:lnTo>
                    <a:pt x="120" y="3287"/>
                  </a:lnTo>
                  <a:lnTo>
                    <a:pt x="31" y="3706"/>
                  </a:lnTo>
                  <a:lnTo>
                    <a:pt x="1" y="4124"/>
                  </a:lnTo>
                  <a:lnTo>
                    <a:pt x="1" y="4572"/>
                  </a:lnTo>
                  <a:lnTo>
                    <a:pt x="31" y="4990"/>
                  </a:lnTo>
                  <a:lnTo>
                    <a:pt x="120" y="5409"/>
                  </a:lnTo>
                  <a:lnTo>
                    <a:pt x="240" y="5827"/>
                  </a:lnTo>
                  <a:lnTo>
                    <a:pt x="419" y="6216"/>
                  </a:lnTo>
                  <a:lnTo>
                    <a:pt x="628" y="6604"/>
                  </a:lnTo>
                  <a:lnTo>
                    <a:pt x="867" y="6963"/>
                  </a:lnTo>
                  <a:lnTo>
                    <a:pt x="1136" y="7261"/>
                  </a:lnTo>
                  <a:lnTo>
                    <a:pt x="1435" y="7590"/>
                  </a:lnTo>
                  <a:lnTo>
                    <a:pt x="1764" y="7859"/>
                  </a:lnTo>
                  <a:lnTo>
                    <a:pt x="2122" y="8098"/>
                  </a:lnTo>
                  <a:lnTo>
                    <a:pt x="2481" y="8307"/>
                  </a:lnTo>
                  <a:lnTo>
                    <a:pt x="2899" y="8457"/>
                  </a:lnTo>
                  <a:lnTo>
                    <a:pt x="3288" y="8576"/>
                  </a:lnTo>
                  <a:lnTo>
                    <a:pt x="3736" y="8666"/>
                  </a:lnTo>
                  <a:lnTo>
                    <a:pt x="4184" y="8726"/>
                  </a:lnTo>
                  <a:lnTo>
                    <a:pt x="4632" y="8726"/>
                  </a:lnTo>
                  <a:lnTo>
                    <a:pt x="5051" y="8666"/>
                  </a:lnTo>
                  <a:lnTo>
                    <a:pt x="5469" y="8576"/>
                  </a:lnTo>
                  <a:lnTo>
                    <a:pt x="5887" y="8427"/>
                  </a:lnTo>
                  <a:lnTo>
                    <a:pt x="6276" y="8247"/>
                  </a:lnTo>
                  <a:lnTo>
                    <a:pt x="6634" y="8038"/>
                  </a:lnTo>
                  <a:lnTo>
                    <a:pt x="6993" y="7799"/>
                  </a:lnTo>
                  <a:lnTo>
                    <a:pt x="7321" y="7530"/>
                  </a:lnTo>
                  <a:lnTo>
                    <a:pt x="7620" y="7232"/>
                  </a:lnTo>
                  <a:lnTo>
                    <a:pt x="7889" y="6903"/>
                  </a:lnTo>
                  <a:lnTo>
                    <a:pt x="8098" y="6544"/>
                  </a:lnTo>
                  <a:lnTo>
                    <a:pt x="8307" y="6156"/>
                  </a:lnTo>
                  <a:lnTo>
                    <a:pt x="8457" y="5767"/>
                  </a:lnTo>
                  <a:lnTo>
                    <a:pt x="8606" y="5349"/>
                  </a:lnTo>
                  <a:lnTo>
                    <a:pt x="8666" y="4901"/>
                  </a:lnTo>
                  <a:lnTo>
                    <a:pt x="8696" y="4453"/>
                  </a:lnTo>
                  <a:lnTo>
                    <a:pt x="8696" y="4004"/>
                  </a:lnTo>
                  <a:lnTo>
                    <a:pt x="8636" y="3586"/>
                  </a:lnTo>
                  <a:lnTo>
                    <a:pt x="8546" y="3168"/>
                  </a:lnTo>
                  <a:lnTo>
                    <a:pt x="8397" y="2749"/>
                  </a:lnTo>
                  <a:lnTo>
                    <a:pt x="8218" y="2361"/>
                  </a:lnTo>
                  <a:lnTo>
                    <a:pt x="8009" y="2002"/>
                  </a:lnTo>
                  <a:lnTo>
                    <a:pt x="7740" y="1644"/>
                  </a:lnTo>
                  <a:lnTo>
                    <a:pt x="7471" y="1345"/>
                  </a:lnTo>
                  <a:lnTo>
                    <a:pt x="7172" y="1046"/>
                  </a:lnTo>
                  <a:lnTo>
                    <a:pt x="6813" y="777"/>
                  </a:lnTo>
                  <a:lnTo>
                    <a:pt x="6455" y="568"/>
                  </a:lnTo>
                  <a:lnTo>
                    <a:pt x="6066" y="359"/>
                  </a:lnTo>
                  <a:lnTo>
                    <a:pt x="5678" y="210"/>
                  </a:lnTo>
                  <a:lnTo>
                    <a:pt x="5260" y="90"/>
                  </a:lnTo>
                  <a:lnTo>
                    <a:pt x="4841" y="30"/>
                  </a:lnTo>
                  <a:lnTo>
                    <a:pt x="439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
            <p:cNvSpPr/>
            <p:nvPr/>
          </p:nvSpPr>
          <p:spPr>
            <a:xfrm flipH="1">
              <a:off x="304250" y="2925025"/>
              <a:ext cx="102453" cy="102453"/>
            </a:xfrm>
            <a:custGeom>
              <a:avLst/>
              <a:gdLst/>
              <a:ahLst/>
              <a:cxnLst/>
              <a:rect l="l" t="t" r="r" b="b"/>
              <a:pathLst>
                <a:path w="8128" h="8128" extrusionOk="0">
                  <a:moveTo>
                    <a:pt x="3706" y="0"/>
                  </a:moveTo>
                  <a:lnTo>
                    <a:pt x="3287" y="60"/>
                  </a:lnTo>
                  <a:lnTo>
                    <a:pt x="2899" y="150"/>
                  </a:lnTo>
                  <a:lnTo>
                    <a:pt x="2540" y="299"/>
                  </a:lnTo>
                  <a:lnTo>
                    <a:pt x="2182" y="448"/>
                  </a:lnTo>
                  <a:lnTo>
                    <a:pt x="1853" y="628"/>
                  </a:lnTo>
                  <a:lnTo>
                    <a:pt x="1524" y="867"/>
                  </a:lnTo>
                  <a:lnTo>
                    <a:pt x="1225" y="1106"/>
                  </a:lnTo>
                  <a:lnTo>
                    <a:pt x="986" y="1404"/>
                  </a:lnTo>
                  <a:lnTo>
                    <a:pt x="747" y="1703"/>
                  </a:lnTo>
                  <a:lnTo>
                    <a:pt x="538" y="2032"/>
                  </a:lnTo>
                  <a:lnTo>
                    <a:pt x="359" y="2361"/>
                  </a:lnTo>
                  <a:lnTo>
                    <a:pt x="210" y="2749"/>
                  </a:lnTo>
                  <a:lnTo>
                    <a:pt x="90" y="3108"/>
                  </a:lnTo>
                  <a:lnTo>
                    <a:pt x="30" y="3526"/>
                  </a:lnTo>
                  <a:lnTo>
                    <a:pt x="0" y="3944"/>
                  </a:lnTo>
                  <a:lnTo>
                    <a:pt x="0" y="4363"/>
                  </a:lnTo>
                  <a:lnTo>
                    <a:pt x="60" y="4781"/>
                  </a:lnTo>
                  <a:lnTo>
                    <a:pt x="150" y="5199"/>
                  </a:lnTo>
                  <a:lnTo>
                    <a:pt x="269" y="5588"/>
                  </a:lnTo>
                  <a:lnTo>
                    <a:pt x="449" y="5946"/>
                  </a:lnTo>
                  <a:lnTo>
                    <a:pt x="658" y="6305"/>
                  </a:lnTo>
                  <a:lnTo>
                    <a:pt x="897" y="6634"/>
                  </a:lnTo>
                  <a:lnTo>
                    <a:pt x="1166" y="6932"/>
                  </a:lnTo>
                  <a:lnTo>
                    <a:pt x="1465" y="7201"/>
                  </a:lnTo>
                  <a:lnTo>
                    <a:pt x="1763" y="7440"/>
                  </a:lnTo>
                  <a:lnTo>
                    <a:pt x="2122" y="7649"/>
                  </a:lnTo>
                  <a:lnTo>
                    <a:pt x="2480" y="7829"/>
                  </a:lnTo>
                  <a:lnTo>
                    <a:pt x="2869" y="7948"/>
                  </a:lnTo>
                  <a:lnTo>
                    <a:pt x="3287" y="8068"/>
                  </a:lnTo>
                  <a:lnTo>
                    <a:pt x="3706" y="8098"/>
                  </a:lnTo>
                  <a:lnTo>
                    <a:pt x="4124" y="8128"/>
                  </a:lnTo>
                  <a:lnTo>
                    <a:pt x="4542" y="8098"/>
                  </a:lnTo>
                  <a:lnTo>
                    <a:pt x="4961" y="8038"/>
                  </a:lnTo>
                  <a:lnTo>
                    <a:pt x="5319" y="7918"/>
                  </a:lnTo>
                  <a:lnTo>
                    <a:pt x="5708" y="7799"/>
                  </a:lnTo>
                  <a:lnTo>
                    <a:pt x="6036" y="7620"/>
                  </a:lnTo>
                  <a:lnTo>
                    <a:pt x="6365" y="7410"/>
                  </a:lnTo>
                  <a:lnTo>
                    <a:pt x="6694" y="7171"/>
                  </a:lnTo>
                  <a:lnTo>
                    <a:pt x="6962" y="6902"/>
                  </a:lnTo>
                  <a:lnTo>
                    <a:pt x="7231" y="6634"/>
                  </a:lnTo>
                  <a:lnTo>
                    <a:pt x="7441" y="6305"/>
                  </a:lnTo>
                  <a:lnTo>
                    <a:pt x="7650" y="5976"/>
                  </a:lnTo>
                  <a:lnTo>
                    <a:pt x="7799" y="5618"/>
                  </a:lnTo>
                  <a:lnTo>
                    <a:pt x="7949" y="5259"/>
                  </a:lnTo>
                  <a:lnTo>
                    <a:pt x="8038" y="4871"/>
                  </a:lnTo>
                  <a:lnTo>
                    <a:pt x="8098" y="4452"/>
                  </a:lnTo>
                  <a:lnTo>
                    <a:pt x="8128" y="4064"/>
                  </a:lnTo>
                  <a:lnTo>
                    <a:pt x="8098" y="3646"/>
                  </a:lnTo>
                  <a:lnTo>
                    <a:pt x="8038" y="3227"/>
                  </a:lnTo>
                  <a:lnTo>
                    <a:pt x="7949" y="2839"/>
                  </a:lnTo>
                  <a:lnTo>
                    <a:pt x="7799" y="2480"/>
                  </a:lnTo>
                  <a:lnTo>
                    <a:pt x="7620" y="2122"/>
                  </a:lnTo>
                  <a:lnTo>
                    <a:pt x="7441" y="1793"/>
                  </a:lnTo>
                  <a:lnTo>
                    <a:pt x="7202" y="1494"/>
                  </a:lnTo>
                  <a:lnTo>
                    <a:pt x="6962" y="1195"/>
                  </a:lnTo>
                  <a:lnTo>
                    <a:pt x="6664" y="926"/>
                  </a:lnTo>
                  <a:lnTo>
                    <a:pt x="6365" y="717"/>
                  </a:lnTo>
                  <a:lnTo>
                    <a:pt x="6036" y="508"/>
                  </a:lnTo>
                  <a:lnTo>
                    <a:pt x="5678" y="329"/>
                  </a:lnTo>
                  <a:lnTo>
                    <a:pt x="5319" y="179"/>
                  </a:lnTo>
                  <a:lnTo>
                    <a:pt x="4931" y="90"/>
                  </a:lnTo>
                  <a:lnTo>
                    <a:pt x="4512" y="30"/>
                  </a:lnTo>
                  <a:lnTo>
                    <a:pt x="412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
            <p:cNvSpPr/>
            <p:nvPr/>
          </p:nvSpPr>
          <p:spPr>
            <a:xfrm flipH="1">
              <a:off x="407825" y="2736706"/>
              <a:ext cx="99819" cy="99819"/>
            </a:xfrm>
            <a:custGeom>
              <a:avLst/>
              <a:gdLst/>
              <a:ahLst/>
              <a:cxnLst/>
              <a:rect l="l" t="t" r="r" b="b"/>
              <a:pathLst>
                <a:path w="7919" h="7919" extrusionOk="0">
                  <a:moveTo>
                    <a:pt x="4004" y="0"/>
                  </a:moveTo>
                  <a:lnTo>
                    <a:pt x="3616" y="30"/>
                  </a:lnTo>
                  <a:lnTo>
                    <a:pt x="3257" y="90"/>
                  </a:lnTo>
                  <a:lnTo>
                    <a:pt x="2899" y="179"/>
                  </a:lnTo>
                  <a:lnTo>
                    <a:pt x="2540" y="299"/>
                  </a:lnTo>
                  <a:lnTo>
                    <a:pt x="2212" y="478"/>
                  </a:lnTo>
                  <a:lnTo>
                    <a:pt x="1883" y="657"/>
                  </a:lnTo>
                  <a:lnTo>
                    <a:pt x="1584" y="867"/>
                  </a:lnTo>
                  <a:lnTo>
                    <a:pt x="1285" y="1135"/>
                  </a:lnTo>
                  <a:lnTo>
                    <a:pt x="1016" y="1404"/>
                  </a:lnTo>
                  <a:lnTo>
                    <a:pt x="777" y="1703"/>
                  </a:lnTo>
                  <a:lnTo>
                    <a:pt x="568" y="2002"/>
                  </a:lnTo>
                  <a:lnTo>
                    <a:pt x="389" y="2331"/>
                  </a:lnTo>
                  <a:lnTo>
                    <a:pt x="240" y="2689"/>
                  </a:lnTo>
                  <a:lnTo>
                    <a:pt x="120" y="3048"/>
                  </a:lnTo>
                  <a:lnTo>
                    <a:pt x="60" y="3406"/>
                  </a:lnTo>
                  <a:lnTo>
                    <a:pt x="1" y="3795"/>
                  </a:lnTo>
                  <a:lnTo>
                    <a:pt x="1" y="4183"/>
                  </a:lnTo>
                  <a:lnTo>
                    <a:pt x="60" y="4572"/>
                  </a:lnTo>
                  <a:lnTo>
                    <a:pt x="150" y="4960"/>
                  </a:lnTo>
                  <a:lnTo>
                    <a:pt x="269" y="5319"/>
                  </a:lnTo>
                  <a:lnTo>
                    <a:pt x="449" y="5677"/>
                  </a:lnTo>
                  <a:lnTo>
                    <a:pt x="628" y="6036"/>
                  </a:lnTo>
                  <a:lnTo>
                    <a:pt x="867" y="6335"/>
                  </a:lnTo>
                  <a:lnTo>
                    <a:pt x="1106" y="6633"/>
                  </a:lnTo>
                  <a:lnTo>
                    <a:pt x="1405" y="6932"/>
                  </a:lnTo>
                  <a:lnTo>
                    <a:pt x="1704" y="7171"/>
                  </a:lnTo>
                  <a:lnTo>
                    <a:pt x="2032" y="7380"/>
                  </a:lnTo>
                  <a:lnTo>
                    <a:pt x="2391" y="7560"/>
                  </a:lnTo>
                  <a:lnTo>
                    <a:pt x="2749" y="7709"/>
                  </a:lnTo>
                  <a:lnTo>
                    <a:pt x="3138" y="7829"/>
                  </a:lnTo>
                  <a:lnTo>
                    <a:pt x="3526" y="7888"/>
                  </a:lnTo>
                  <a:lnTo>
                    <a:pt x="3915" y="7918"/>
                  </a:lnTo>
                  <a:lnTo>
                    <a:pt x="4303" y="7918"/>
                  </a:lnTo>
                  <a:lnTo>
                    <a:pt x="4662" y="7859"/>
                  </a:lnTo>
                  <a:lnTo>
                    <a:pt x="5050" y="7769"/>
                  </a:lnTo>
                  <a:lnTo>
                    <a:pt x="5379" y="7619"/>
                  </a:lnTo>
                  <a:lnTo>
                    <a:pt x="5738" y="7470"/>
                  </a:lnTo>
                  <a:lnTo>
                    <a:pt x="6066" y="7261"/>
                  </a:lnTo>
                  <a:lnTo>
                    <a:pt x="6365" y="7052"/>
                  </a:lnTo>
                  <a:lnTo>
                    <a:pt x="6634" y="6813"/>
                  </a:lnTo>
                  <a:lnTo>
                    <a:pt x="6903" y="6544"/>
                  </a:lnTo>
                  <a:lnTo>
                    <a:pt x="7142" y="6245"/>
                  </a:lnTo>
                  <a:lnTo>
                    <a:pt x="7351" y="5916"/>
                  </a:lnTo>
                  <a:lnTo>
                    <a:pt x="7530" y="5588"/>
                  </a:lnTo>
                  <a:lnTo>
                    <a:pt x="7680" y="5259"/>
                  </a:lnTo>
                  <a:lnTo>
                    <a:pt x="7799" y="4900"/>
                  </a:lnTo>
                  <a:lnTo>
                    <a:pt x="7889" y="4512"/>
                  </a:lnTo>
                  <a:lnTo>
                    <a:pt x="7919" y="4153"/>
                  </a:lnTo>
                  <a:lnTo>
                    <a:pt x="7919" y="3765"/>
                  </a:lnTo>
                  <a:lnTo>
                    <a:pt x="7859" y="3347"/>
                  </a:lnTo>
                  <a:lnTo>
                    <a:pt x="7769" y="2988"/>
                  </a:lnTo>
                  <a:lnTo>
                    <a:pt x="7650" y="2600"/>
                  </a:lnTo>
                  <a:lnTo>
                    <a:pt x="7500" y="2241"/>
                  </a:lnTo>
                  <a:lnTo>
                    <a:pt x="7291" y="1912"/>
                  </a:lnTo>
                  <a:lnTo>
                    <a:pt x="7052" y="1584"/>
                  </a:lnTo>
                  <a:lnTo>
                    <a:pt x="6813" y="1285"/>
                  </a:lnTo>
                  <a:lnTo>
                    <a:pt x="6514" y="1016"/>
                  </a:lnTo>
                  <a:lnTo>
                    <a:pt x="6216" y="777"/>
                  </a:lnTo>
                  <a:lnTo>
                    <a:pt x="5887" y="538"/>
                  </a:lnTo>
                  <a:lnTo>
                    <a:pt x="5528" y="359"/>
                  </a:lnTo>
                  <a:lnTo>
                    <a:pt x="5170" y="209"/>
                  </a:lnTo>
                  <a:lnTo>
                    <a:pt x="4781" y="120"/>
                  </a:lnTo>
                  <a:lnTo>
                    <a:pt x="4393" y="30"/>
                  </a:lnTo>
                  <a:lnTo>
                    <a:pt x="400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
            <p:cNvSpPr/>
            <p:nvPr/>
          </p:nvSpPr>
          <p:spPr>
            <a:xfrm flipH="1">
              <a:off x="203309" y="3122759"/>
              <a:ext cx="100575" cy="100575"/>
            </a:xfrm>
            <a:custGeom>
              <a:avLst/>
              <a:gdLst/>
              <a:ahLst/>
              <a:cxnLst/>
              <a:rect l="l" t="t" r="r" b="b"/>
              <a:pathLst>
                <a:path w="7979" h="7979" extrusionOk="0">
                  <a:moveTo>
                    <a:pt x="3915" y="0"/>
                  </a:moveTo>
                  <a:lnTo>
                    <a:pt x="3556" y="30"/>
                  </a:lnTo>
                  <a:lnTo>
                    <a:pt x="3168" y="120"/>
                  </a:lnTo>
                  <a:lnTo>
                    <a:pt x="2809" y="209"/>
                  </a:lnTo>
                  <a:lnTo>
                    <a:pt x="2451" y="359"/>
                  </a:lnTo>
                  <a:lnTo>
                    <a:pt x="2122" y="508"/>
                  </a:lnTo>
                  <a:lnTo>
                    <a:pt x="1794" y="717"/>
                  </a:lnTo>
                  <a:lnTo>
                    <a:pt x="1495" y="956"/>
                  </a:lnTo>
                  <a:lnTo>
                    <a:pt x="1226" y="1195"/>
                  </a:lnTo>
                  <a:lnTo>
                    <a:pt x="957" y="1494"/>
                  </a:lnTo>
                  <a:lnTo>
                    <a:pt x="718" y="1793"/>
                  </a:lnTo>
                  <a:lnTo>
                    <a:pt x="539" y="2092"/>
                  </a:lnTo>
                  <a:lnTo>
                    <a:pt x="359" y="2450"/>
                  </a:lnTo>
                  <a:lnTo>
                    <a:pt x="210" y="2779"/>
                  </a:lnTo>
                  <a:lnTo>
                    <a:pt x="120" y="3138"/>
                  </a:lnTo>
                  <a:lnTo>
                    <a:pt x="31" y="3526"/>
                  </a:lnTo>
                  <a:lnTo>
                    <a:pt x="1" y="3915"/>
                  </a:lnTo>
                  <a:lnTo>
                    <a:pt x="31" y="4303"/>
                  </a:lnTo>
                  <a:lnTo>
                    <a:pt x="90" y="4691"/>
                  </a:lnTo>
                  <a:lnTo>
                    <a:pt x="180" y="5080"/>
                  </a:lnTo>
                  <a:lnTo>
                    <a:pt x="329" y="5468"/>
                  </a:lnTo>
                  <a:lnTo>
                    <a:pt x="479" y="5797"/>
                  </a:lnTo>
                  <a:lnTo>
                    <a:pt x="688" y="6156"/>
                  </a:lnTo>
                  <a:lnTo>
                    <a:pt x="927" y="6454"/>
                  </a:lnTo>
                  <a:lnTo>
                    <a:pt x="1196" y="6753"/>
                  </a:lnTo>
                  <a:lnTo>
                    <a:pt x="1495" y="7022"/>
                  </a:lnTo>
                  <a:lnTo>
                    <a:pt x="1823" y="7261"/>
                  </a:lnTo>
                  <a:lnTo>
                    <a:pt x="2152" y="7470"/>
                  </a:lnTo>
                  <a:lnTo>
                    <a:pt x="2511" y="7650"/>
                  </a:lnTo>
                  <a:lnTo>
                    <a:pt x="2869" y="7799"/>
                  </a:lnTo>
                  <a:lnTo>
                    <a:pt x="3258" y="7889"/>
                  </a:lnTo>
                  <a:lnTo>
                    <a:pt x="3646" y="7948"/>
                  </a:lnTo>
                  <a:lnTo>
                    <a:pt x="4064" y="7978"/>
                  </a:lnTo>
                  <a:lnTo>
                    <a:pt x="4423" y="7948"/>
                  </a:lnTo>
                  <a:lnTo>
                    <a:pt x="4811" y="7859"/>
                  </a:lnTo>
                  <a:lnTo>
                    <a:pt x="5170" y="7769"/>
                  </a:lnTo>
                  <a:lnTo>
                    <a:pt x="5529" y="7620"/>
                  </a:lnTo>
                  <a:lnTo>
                    <a:pt x="5857" y="7470"/>
                  </a:lnTo>
                  <a:lnTo>
                    <a:pt x="6186" y="7261"/>
                  </a:lnTo>
                  <a:lnTo>
                    <a:pt x="6485" y="7022"/>
                  </a:lnTo>
                  <a:lnTo>
                    <a:pt x="6754" y="6783"/>
                  </a:lnTo>
                  <a:lnTo>
                    <a:pt x="7023" y="6484"/>
                  </a:lnTo>
                  <a:lnTo>
                    <a:pt x="7262" y="6185"/>
                  </a:lnTo>
                  <a:lnTo>
                    <a:pt x="7441" y="5887"/>
                  </a:lnTo>
                  <a:lnTo>
                    <a:pt x="7620" y="5528"/>
                  </a:lnTo>
                  <a:lnTo>
                    <a:pt x="7770" y="5199"/>
                  </a:lnTo>
                  <a:lnTo>
                    <a:pt x="7859" y="4811"/>
                  </a:lnTo>
                  <a:lnTo>
                    <a:pt x="7949" y="4452"/>
                  </a:lnTo>
                  <a:lnTo>
                    <a:pt x="7979" y="4064"/>
                  </a:lnTo>
                  <a:lnTo>
                    <a:pt x="7949" y="3675"/>
                  </a:lnTo>
                  <a:lnTo>
                    <a:pt x="7889" y="3287"/>
                  </a:lnTo>
                  <a:lnTo>
                    <a:pt x="7799" y="2899"/>
                  </a:lnTo>
                  <a:lnTo>
                    <a:pt x="7650" y="2510"/>
                  </a:lnTo>
                  <a:lnTo>
                    <a:pt x="7501" y="2152"/>
                  </a:lnTo>
                  <a:lnTo>
                    <a:pt x="7291" y="1823"/>
                  </a:lnTo>
                  <a:lnTo>
                    <a:pt x="7052" y="1524"/>
                  </a:lnTo>
                  <a:lnTo>
                    <a:pt x="6783" y="1225"/>
                  </a:lnTo>
                  <a:lnTo>
                    <a:pt x="6485" y="956"/>
                  </a:lnTo>
                  <a:lnTo>
                    <a:pt x="6156" y="717"/>
                  </a:lnTo>
                  <a:lnTo>
                    <a:pt x="5827" y="508"/>
                  </a:lnTo>
                  <a:lnTo>
                    <a:pt x="5469" y="329"/>
                  </a:lnTo>
                  <a:lnTo>
                    <a:pt x="5110" y="180"/>
                  </a:lnTo>
                  <a:lnTo>
                    <a:pt x="4722" y="90"/>
                  </a:lnTo>
                  <a:lnTo>
                    <a:pt x="4333" y="30"/>
                  </a:lnTo>
                  <a:lnTo>
                    <a:pt x="391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
            <p:cNvSpPr/>
            <p:nvPr/>
          </p:nvSpPr>
          <p:spPr>
            <a:xfrm flipH="1">
              <a:off x="509144" y="2546496"/>
              <a:ext cx="86634" cy="87769"/>
            </a:xfrm>
            <a:custGeom>
              <a:avLst/>
              <a:gdLst/>
              <a:ahLst/>
              <a:cxnLst/>
              <a:rect l="l" t="t" r="r" b="b"/>
              <a:pathLst>
                <a:path w="6873" h="6963" extrusionOk="0">
                  <a:moveTo>
                    <a:pt x="3138" y="0"/>
                  </a:moveTo>
                  <a:lnTo>
                    <a:pt x="2779" y="30"/>
                  </a:lnTo>
                  <a:lnTo>
                    <a:pt x="2421" y="90"/>
                  </a:lnTo>
                  <a:lnTo>
                    <a:pt x="2092" y="210"/>
                  </a:lnTo>
                  <a:lnTo>
                    <a:pt x="1763" y="329"/>
                  </a:lnTo>
                  <a:lnTo>
                    <a:pt x="1495" y="479"/>
                  </a:lnTo>
                  <a:lnTo>
                    <a:pt x="1226" y="628"/>
                  </a:lnTo>
                  <a:lnTo>
                    <a:pt x="987" y="837"/>
                  </a:lnTo>
                  <a:lnTo>
                    <a:pt x="777" y="1076"/>
                  </a:lnTo>
                  <a:lnTo>
                    <a:pt x="568" y="1315"/>
                  </a:lnTo>
                  <a:lnTo>
                    <a:pt x="419" y="1614"/>
                  </a:lnTo>
                  <a:lnTo>
                    <a:pt x="269" y="1913"/>
                  </a:lnTo>
                  <a:lnTo>
                    <a:pt x="150" y="2242"/>
                  </a:lnTo>
                  <a:lnTo>
                    <a:pt x="90" y="2570"/>
                  </a:lnTo>
                  <a:lnTo>
                    <a:pt x="30" y="2959"/>
                  </a:lnTo>
                  <a:lnTo>
                    <a:pt x="1" y="3347"/>
                  </a:lnTo>
                  <a:lnTo>
                    <a:pt x="1" y="3736"/>
                  </a:lnTo>
                  <a:lnTo>
                    <a:pt x="30" y="4124"/>
                  </a:lnTo>
                  <a:lnTo>
                    <a:pt x="90" y="4453"/>
                  </a:lnTo>
                  <a:lnTo>
                    <a:pt x="180" y="4781"/>
                  </a:lnTo>
                  <a:lnTo>
                    <a:pt x="299" y="5080"/>
                  </a:lnTo>
                  <a:lnTo>
                    <a:pt x="479" y="5349"/>
                  </a:lnTo>
                  <a:lnTo>
                    <a:pt x="658" y="5618"/>
                  </a:lnTo>
                  <a:lnTo>
                    <a:pt x="837" y="5857"/>
                  </a:lnTo>
                  <a:lnTo>
                    <a:pt x="1076" y="6066"/>
                  </a:lnTo>
                  <a:lnTo>
                    <a:pt x="1345" y="6245"/>
                  </a:lnTo>
                  <a:lnTo>
                    <a:pt x="1614" y="6425"/>
                  </a:lnTo>
                  <a:lnTo>
                    <a:pt x="1913" y="6574"/>
                  </a:lnTo>
                  <a:lnTo>
                    <a:pt x="2242" y="6694"/>
                  </a:lnTo>
                  <a:lnTo>
                    <a:pt x="2570" y="6813"/>
                  </a:lnTo>
                  <a:lnTo>
                    <a:pt x="2929" y="6903"/>
                  </a:lnTo>
                  <a:lnTo>
                    <a:pt x="3317" y="6963"/>
                  </a:lnTo>
                  <a:lnTo>
                    <a:pt x="3706" y="6903"/>
                  </a:lnTo>
                  <a:lnTo>
                    <a:pt x="4094" y="6843"/>
                  </a:lnTo>
                  <a:lnTo>
                    <a:pt x="4423" y="6753"/>
                  </a:lnTo>
                  <a:lnTo>
                    <a:pt x="4781" y="6664"/>
                  </a:lnTo>
                  <a:lnTo>
                    <a:pt x="5080" y="6514"/>
                  </a:lnTo>
                  <a:lnTo>
                    <a:pt x="5379" y="6365"/>
                  </a:lnTo>
                  <a:lnTo>
                    <a:pt x="5648" y="6186"/>
                  </a:lnTo>
                  <a:lnTo>
                    <a:pt x="5887" y="6006"/>
                  </a:lnTo>
                  <a:lnTo>
                    <a:pt x="6096" y="5767"/>
                  </a:lnTo>
                  <a:lnTo>
                    <a:pt x="6305" y="5528"/>
                  </a:lnTo>
                  <a:lnTo>
                    <a:pt x="6455" y="5259"/>
                  </a:lnTo>
                  <a:lnTo>
                    <a:pt x="6604" y="4961"/>
                  </a:lnTo>
                  <a:lnTo>
                    <a:pt x="6724" y="4662"/>
                  </a:lnTo>
                  <a:lnTo>
                    <a:pt x="6813" y="4303"/>
                  </a:lnTo>
                  <a:lnTo>
                    <a:pt x="6843" y="3945"/>
                  </a:lnTo>
                  <a:lnTo>
                    <a:pt x="6873" y="3556"/>
                  </a:lnTo>
                  <a:lnTo>
                    <a:pt x="6873" y="3138"/>
                  </a:lnTo>
                  <a:lnTo>
                    <a:pt x="6843" y="2779"/>
                  </a:lnTo>
                  <a:lnTo>
                    <a:pt x="6783" y="2421"/>
                  </a:lnTo>
                  <a:lnTo>
                    <a:pt x="6694" y="2092"/>
                  </a:lnTo>
                  <a:lnTo>
                    <a:pt x="6574" y="1793"/>
                  </a:lnTo>
                  <a:lnTo>
                    <a:pt x="6425" y="1494"/>
                  </a:lnTo>
                  <a:lnTo>
                    <a:pt x="6246" y="1226"/>
                  </a:lnTo>
                  <a:lnTo>
                    <a:pt x="6036" y="987"/>
                  </a:lnTo>
                  <a:lnTo>
                    <a:pt x="5797" y="777"/>
                  </a:lnTo>
                  <a:lnTo>
                    <a:pt x="5558" y="568"/>
                  </a:lnTo>
                  <a:lnTo>
                    <a:pt x="5289" y="419"/>
                  </a:lnTo>
                  <a:lnTo>
                    <a:pt x="4991" y="269"/>
                  </a:lnTo>
                  <a:lnTo>
                    <a:pt x="4662" y="180"/>
                  </a:lnTo>
                  <a:lnTo>
                    <a:pt x="4303" y="90"/>
                  </a:lnTo>
                  <a:lnTo>
                    <a:pt x="3945" y="30"/>
                  </a:lnTo>
                  <a:lnTo>
                    <a:pt x="352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
            <p:cNvSpPr/>
            <p:nvPr/>
          </p:nvSpPr>
          <p:spPr>
            <a:xfrm flipH="1">
              <a:off x="460552" y="2884348"/>
              <a:ext cx="81743" cy="89647"/>
            </a:xfrm>
            <a:custGeom>
              <a:avLst/>
              <a:gdLst/>
              <a:ahLst/>
              <a:cxnLst/>
              <a:rect l="l" t="t" r="r" b="b"/>
              <a:pathLst>
                <a:path w="6485" h="7112" extrusionOk="0">
                  <a:moveTo>
                    <a:pt x="2660" y="0"/>
                  </a:moveTo>
                  <a:lnTo>
                    <a:pt x="2301" y="448"/>
                  </a:lnTo>
                  <a:lnTo>
                    <a:pt x="1883" y="926"/>
                  </a:lnTo>
                  <a:lnTo>
                    <a:pt x="1106" y="1823"/>
                  </a:lnTo>
                  <a:lnTo>
                    <a:pt x="718" y="2301"/>
                  </a:lnTo>
                  <a:lnTo>
                    <a:pt x="419" y="2779"/>
                  </a:lnTo>
                  <a:lnTo>
                    <a:pt x="299" y="3018"/>
                  </a:lnTo>
                  <a:lnTo>
                    <a:pt x="180" y="3257"/>
                  </a:lnTo>
                  <a:lnTo>
                    <a:pt x="90" y="3526"/>
                  </a:lnTo>
                  <a:lnTo>
                    <a:pt x="30" y="3765"/>
                  </a:lnTo>
                  <a:lnTo>
                    <a:pt x="1" y="4124"/>
                  </a:lnTo>
                  <a:lnTo>
                    <a:pt x="1" y="4452"/>
                  </a:lnTo>
                  <a:lnTo>
                    <a:pt x="30" y="4781"/>
                  </a:lnTo>
                  <a:lnTo>
                    <a:pt x="90" y="5080"/>
                  </a:lnTo>
                  <a:lnTo>
                    <a:pt x="210" y="5378"/>
                  </a:lnTo>
                  <a:lnTo>
                    <a:pt x="359" y="5647"/>
                  </a:lnTo>
                  <a:lnTo>
                    <a:pt x="538" y="5916"/>
                  </a:lnTo>
                  <a:lnTo>
                    <a:pt x="718" y="6125"/>
                  </a:lnTo>
                  <a:lnTo>
                    <a:pt x="957" y="6335"/>
                  </a:lnTo>
                  <a:lnTo>
                    <a:pt x="1226" y="6544"/>
                  </a:lnTo>
                  <a:lnTo>
                    <a:pt x="1495" y="6693"/>
                  </a:lnTo>
                  <a:lnTo>
                    <a:pt x="1793" y="6843"/>
                  </a:lnTo>
                  <a:lnTo>
                    <a:pt x="2122" y="6932"/>
                  </a:lnTo>
                  <a:lnTo>
                    <a:pt x="2451" y="7022"/>
                  </a:lnTo>
                  <a:lnTo>
                    <a:pt x="2809" y="7082"/>
                  </a:lnTo>
                  <a:lnTo>
                    <a:pt x="3168" y="7112"/>
                  </a:lnTo>
                  <a:lnTo>
                    <a:pt x="3526" y="7112"/>
                  </a:lnTo>
                  <a:lnTo>
                    <a:pt x="3885" y="7052"/>
                  </a:lnTo>
                  <a:lnTo>
                    <a:pt x="4244" y="6992"/>
                  </a:lnTo>
                  <a:lnTo>
                    <a:pt x="4572" y="6902"/>
                  </a:lnTo>
                  <a:lnTo>
                    <a:pt x="4871" y="6783"/>
                  </a:lnTo>
                  <a:lnTo>
                    <a:pt x="5140" y="6633"/>
                  </a:lnTo>
                  <a:lnTo>
                    <a:pt x="5409" y="6454"/>
                  </a:lnTo>
                  <a:lnTo>
                    <a:pt x="5648" y="6245"/>
                  </a:lnTo>
                  <a:lnTo>
                    <a:pt x="5857" y="6036"/>
                  </a:lnTo>
                  <a:lnTo>
                    <a:pt x="6036" y="5767"/>
                  </a:lnTo>
                  <a:lnTo>
                    <a:pt x="6186" y="5498"/>
                  </a:lnTo>
                  <a:lnTo>
                    <a:pt x="6335" y="5229"/>
                  </a:lnTo>
                  <a:lnTo>
                    <a:pt x="6395" y="4930"/>
                  </a:lnTo>
                  <a:lnTo>
                    <a:pt x="6455" y="4602"/>
                  </a:lnTo>
                  <a:lnTo>
                    <a:pt x="6485" y="4273"/>
                  </a:lnTo>
                  <a:lnTo>
                    <a:pt x="6455" y="3914"/>
                  </a:lnTo>
                  <a:lnTo>
                    <a:pt x="6395" y="3645"/>
                  </a:lnTo>
                  <a:lnTo>
                    <a:pt x="6335" y="3406"/>
                  </a:lnTo>
                  <a:lnTo>
                    <a:pt x="6216" y="3137"/>
                  </a:lnTo>
                  <a:lnTo>
                    <a:pt x="6096" y="2898"/>
                  </a:lnTo>
                  <a:lnTo>
                    <a:pt x="5827" y="2420"/>
                  </a:lnTo>
                  <a:lnTo>
                    <a:pt x="5469" y="1942"/>
                  </a:lnTo>
                  <a:lnTo>
                    <a:pt x="4722" y="986"/>
                  </a:lnTo>
                  <a:lnTo>
                    <a:pt x="4333" y="508"/>
                  </a:lnTo>
                  <a:lnTo>
                    <a:pt x="4004" y="30"/>
                  </a:lnTo>
                  <a:lnTo>
                    <a:pt x="266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
            <p:cNvSpPr/>
            <p:nvPr/>
          </p:nvSpPr>
          <p:spPr>
            <a:xfrm flipH="1">
              <a:off x="114797" y="3326519"/>
              <a:ext cx="87012" cy="86634"/>
            </a:xfrm>
            <a:custGeom>
              <a:avLst/>
              <a:gdLst/>
              <a:ahLst/>
              <a:cxnLst/>
              <a:rect l="l" t="t" r="r" b="b"/>
              <a:pathLst>
                <a:path w="6903" h="6873" extrusionOk="0">
                  <a:moveTo>
                    <a:pt x="3287" y="0"/>
                  </a:moveTo>
                  <a:lnTo>
                    <a:pt x="2899" y="30"/>
                  </a:lnTo>
                  <a:lnTo>
                    <a:pt x="2510" y="90"/>
                  </a:lnTo>
                  <a:lnTo>
                    <a:pt x="2181" y="180"/>
                  </a:lnTo>
                  <a:lnTo>
                    <a:pt x="1853" y="299"/>
                  </a:lnTo>
                  <a:lnTo>
                    <a:pt x="1554" y="449"/>
                  </a:lnTo>
                  <a:lnTo>
                    <a:pt x="1285" y="628"/>
                  </a:lnTo>
                  <a:lnTo>
                    <a:pt x="1016" y="807"/>
                  </a:lnTo>
                  <a:lnTo>
                    <a:pt x="807" y="1016"/>
                  </a:lnTo>
                  <a:lnTo>
                    <a:pt x="598" y="1255"/>
                  </a:lnTo>
                  <a:lnTo>
                    <a:pt x="419" y="1524"/>
                  </a:lnTo>
                  <a:lnTo>
                    <a:pt x="299" y="1823"/>
                  </a:lnTo>
                  <a:lnTo>
                    <a:pt x="180" y="2122"/>
                  </a:lnTo>
                  <a:lnTo>
                    <a:pt x="90" y="2451"/>
                  </a:lnTo>
                  <a:lnTo>
                    <a:pt x="30" y="2809"/>
                  </a:lnTo>
                  <a:lnTo>
                    <a:pt x="0" y="3168"/>
                  </a:lnTo>
                  <a:lnTo>
                    <a:pt x="0" y="3556"/>
                  </a:lnTo>
                  <a:lnTo>
                    <a:pt x="30" y="3945"/>
                  </a:lnTo>
                  <a:lnTo>
                    <a:pt x="90" y="4333"/>
                  </a:lnTo>
                  <a:lnTo>
                    <a:pt x="150" y="4662"/>
                  </a:lnTo>
                  <a:lnTo>
                    <a:pt x="269" y="4990"/>
                  </a:lnTo>
                  <a:lnTo>
                    <a:pt x="419" y="5289"/>
                  </a:lnTo>
                  <a:lnTo>
                    <a:pt x="598" y="5558"/>
                  </a:lnTo>
                  <a:lnTo>
                    <a:pt x="777" y="5827"/>
                  </a:lnTo>
                  <a:lnTo>
                    <a:pt x="986" y="6036"/>
                  </a:lnTo>
                  <a:lnTo>
                    <a:pt x="1225" y="6245"/>
                  </a:lnTo>
                  <a:lnTo>
                    <a:pt x="1494" y="6425"/>
                  </a:lnTo>
                  <a:lnTo>
                    <a:pt x="1793" y="6544"/>
                  </a:lnTo>
                  <a:lnTo>
                    <a:pt x="2092" y="6664"/>
                  </a:lnTo>
                  <a:lnTo>
                    <a:pt x="2421" y="6753"/>
                  </a:lnTo>
                  <a:lnTo>
                    <a:pt x="2779" y="6843"/>
                  </a:lnTo>
                  <a:lnTo>
                    <a:pt x="3138" y="6873"/>
                  </a:lnTo>
                  <a:lnTo>
                    <a:pt x="3526" y="6873"/>
                  </a:lnTo>
                  <a:lnTo>
                    <a:pt x="3944" y="6843"/>
                  </a:lnTo>
                  <a:lnTo>
                    <a:pt x="4303" y="6783"/>
                  </a:lnTo>
                  <a:lnTo>
                    <a:pt x="4632" y="6694"/>
                  </a:lnTo>
                  <a:lnTo>
                    <a:pt x="4960" y="6574"/>
                  </a:lnTo>
                  <a:lnTo>
                    <a:pt x="5229" y="6425"/>
                  </a:lnTo>
                  <a:lnTo>
                    <a:pt x="5498" y="6245"/>
                  </a:lnTo>
                  <a:lnTo>
                    <a:pt x="5737" y="6066"/>
                  </a:lnTo>
                  <a:lnTo>
                    <a:pt x="5976" y="5827"/>
                  </a:lnTo>
                  <a:lnTo>
                    <a:pt x="6156" y="5588"/>
                  </a:lnTo>
                  <a:lnTo>
                    <a:pt x="6335" y="5319"/>
                  </a:lnTo>
                  <a:lnTo>
                    <a:pt x="6484" y="5050"/>
                  </a:lnTo>
                  <a:lnTo>
                    <a:pt x="6604" y="4722"/>
                  </a:lnTo>
                  <a:lnTo>
                    <a:pt x="6723" y="4393"/>
                  </a:lnTo>
                  <a:lnTo>
                    <a:pt x="6813" y="4034"/>
                  </a:lnTo>
                  <a:lnTo>
                    <a:pt x="6873" y="3676"/>
                  </a:lnTo>
                  <a:lnTo>
                    <a:pt x="6903" y="3287"/>
                  </a:lnTo>
                  <a:lnTo>
                    <a:pt x="6843" y="2899"/>
                  </a:lnTo>
                  <a:lnTo>
                    <a:pt x="6753" y="2540"/>
                  </a:lnTo>
                  <a:lnTo>
                    <a:pt x="6634" y="2212"/>
                  </a:lnTo>
                  <a:lnTo>
                    <a:pt x="6514" y="1883"/>
                  </a:lnTo>
                  <a:lnTo>
                    <a:pt x="6335" y="1584"/>
                  </a:lnTo>
                  <a:lnTo>
                    <a:pt x="6185" y="1315"/>
                  </a:lnTo>
                  <a:lnTo>
                    <a:pt x="5976" y="1076"/>
                  </a:lnTo>
                  <a:lnTo>
                    <a:pt x="5767" y="837"/>
                  </a:lnTo>
                  <a:lnTo>
                    <a:pt x="5528" y="628"/>
                  </a:lnTo>
                  <a:lnTo>
                    <a:pt x="5289" y="479"/>
                  </a:lnTo>
                  <a:lnTo>
                    <a:pt x="5020" y="329"/>
                  </a:lnTo>
                  <a:lnTo>
                    <a:pt x="4721" y="180"/>
                  </a:lnTo>
                  <a:lnTo>
                    <a:pt x="4393" y="90"/>
                  </a:lnTo>
                  <a:lnTo>
                    <a:pt x="4034" y="30"/>
                  </a:lnTo>
                  <a:lnTo>
                    <a:pt x="367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
            <p:cNvSpPr/>
            <p:nvPr/>
          </p:nvSpPr>
          <p:spPr>
            <a:xfrm flipH="1">
              <a:off x="358477" y="3080948"/>
              <a:ext cx="81743" cy="89659"/>
            </a:xfrm>
            <a:custGeom>
              <a:avLst/>
              <a:gdLst/>
              <a:ahLst/>
              <a:cxnLst/>
              <a:rect l="l" t="t" r="r" b="b"/>
              <a:pathLst>
                <a:path w="6485" h="7113" extrusionOk="0">
                  <a:moveTo>
                    <a:pt x="2659" y="1"/>
                  </a:moveTo>
                  <a:lnTo>
                    <a:pt x="2301" y="479"/>
                  </a:lnTo>
                  <a:lnTo>
                    <a:pt x="1883" y="927"/>
                  </a:lnTo>
                  <a:lnTo>
                    <a:pt x="1106" y="1853"/>
                  </a:lnTo>
                  <a:lnTo>
                    <a:pt x="717" y="2331"/>
                  </a:lnTo>
                  <a:lnTo>
                    <a:pt x="418" y="2779"/>
                  </a:lnTo>
                  <a:lnTo>
                    <a:pt x="299" y="3048"/>
                  </a:lnTo>
                  <a:lnTo>
                    <a:pt x="179" y="3287"/>
                  </a:lnTo>
                  <a:lnTo>
                    <a:pt x="90" y="3526"/>
                  </a:lnTo>
                  <a:lnTo>
                    <a:pt x="30" y="3795"/>
                  </a:lnTo>
                  <a:lnTo>
                    <a:pt x="0" y="4124"/>
                  </a:lnTo>
                  <a:lnTo>
                    <a:pt x="0" y="4483"/>
                  </a:lnTo>
                  <a:lnTo>
                    <a:pt x="30" y="4811"/>
                  </a:lnTo>
                  <a:lnTo>
                    <a:pt x="90" y="5110"/>
                  </a:lnTo>
                  <a:lnTo>
                    <a:pt x="209" y="5409"/>
                  </a:lnTo>
                  <a:lnTo>
                    <a:pt x="359" y="5678"/>
                  </a:lnTo>
                  <a:lnTo>
                    <a:pt x="538" y="5917"/>
                  </a:lnTo>
                  <a:lnTo>
                    <a:pt x="717" y="6156"/>
                  </a:lnTo>
                  <a:lnTo>
                    <a:pt x="956" y="6365"/>
                  </a:lnTo>
                  <a:lnTo>
                    <a:pt x="1225" y="6544"/>
                  </a:lnTo>
                  <a:lnTo>
                    <a:pt x="1494" y="6724"/>
                  </a:lnTo>
                  <a:lnTo>
                    <a:pt x="1793" y="6843"/>
                  </a:lnTo>
                  <a:lnTo>
                    <a:pt x="2122" y="6963"/>
                  </a:lnTo>
                  <a:lnTo>
                    <a:pt x="2450" y="7052"/>
                  </a:lnTo>
                  <a:lnTo>
                    <a:pt x="2809" y="7082"/>
                  </a:lnTo>
                  <a:lnTo>
                    <a:pt x="3167" y="7112"/>
                  </a:lnTo>
                  <a:lnTo>
                    <a:pt x="3526" y="7112"/>
                  </a:lnTo>
                  <a:lnTo>
                    <a:pt x="3884" y="7082"/>
                  </a:lnTo>
                  <a:lnTo>
                    <a:pt x="4243" y="7022"/>
                  </a:lnTo>
                  <a:lnTo>
                    <a:pt x="4572" y="6903"/>
                  </a:lnTo>
                  <a:lnTo>
                    <a:pt x="4871" y="6783"/>
                  </a:lnTo>
                  <a:lnTo>
                    <a:pt x="5139" y="6634"/>
                  </a:lnTo>
                  <a:lnTo>
                    <a:pt x="5408" y="6455"/>
                  </a:lnTo>
                  <a:lnTo>
                    <a:pt x="5647" y="6275"/>
                  </a:lnTo>
                  <a:lnTo>
                    <a:pt x="5857" y="6036"/>
                  </a:lnTo>
                  <a:lnTo>
                    <a:pt x="6036" y="5797"/>
                  </a:lnTo>
                  <a:lnTo>
                    <a:pt x="6185" y="5528"/>
                  </a:lnTo>
                  <a:lnTo>
                    <a:pt x="6305" y="5230"/>
                  </a:lnTo>
                  <a:lnTo>
                    <a:pt x="6394" y="4931"/>
                  </a:lnTo>
                  <a:lnTo>
                    <a:pt x="6454" y="4602"/>
                  </a:lnTo>
                  <a:lnTo>
                    <a:pt x="6484" y="4273"/>
                  </a:lnTo>
                  <a:lnTo>
                    <a:pt x="6454" y="3915"/>
                  </a:lnTo>
                  <a:lnTo>
                    <a:pt x="6394" y="3676"/>
                  </a:lnTo>
                  <a:lnTo>
                    <a:pt x="6335" y="3407"/>
                  </a:lnTo>
                  <a:lnTo>
                    <a:pt x="6215" y="3168"/>
                  </a:lnTo>
                  <a:lnTo>
                    <a:pt x="6096" y="2929"/>
                  </a:lnTo>
                  <a:lnTo>
                    <a:pt x="5827" y="2421"/>
                  </a:lnTo>
                  <a:lnTo>
                    <a:pt x="5468" y="1943"/>
                  </a:lnTo>
                  <a:lnTo>
                    <a:pt x="4721" y="987"/>
                  </a:lnTo>
                  <a:lnTo>
                    <a:pt x="4333" y="508"/>
                  </a:lnTo>
                  <a:lnTo>
                    <a:pt x="4004" y="30"/>
                  </a:lnTo>
                  <a:lnTo>
                    <a:pt x="265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
            <p:cNvSpPr/>
            <p:nvPr/>
          </p:nvSpPr>
          <p:spPr>
            <a:xfrm flipH="1">
              <a:off x="569018" y="2693004"/>
              <a:ext cx="68949" cy="76853"/>
            </a:xfrm>
            <a:custGeom>
              <a:avLst/>
              <a:gdLst/>
              <a:ahLst/>
              <a:cxnLst/>
              <a:rect l="l" t="t" r="r" b="b"/>
              <a:pathLst>
                <a:path w="5470" h="6097" extrusionOk="0">
                  <a:moveTo>
                    <a:pt x="3288" y="1"/>
                  </a:moveTo>
                  <a:lnTo>
                    <a:pt x="1943" y="31"/>
                  </a:lnTo>
                  <a:lnTo>
                    <a:pt x="1644" y="479"/>
                  </a:lnTo>
                  <a:lnTo>
                    <a:pt x="1316" y="927"/>
                  </a:lnTo>
                  <a:lnTo>
                    <a:pt x="658" y="1794"/>
                  </a:lnTo>
                  <a:lnTo>
                    <a:pt x="360" y="2242"/>
                  </a:lnTo>
                  <a:lnTo>
                    <a:pt x="150" y="2660"/>
                  </a:lnTo>
                  <a:lnTo>
                    <a:pt x="61" y="2869"/>
                  </a:lnTo>
                  <a:lnTo>
                    <a:pt x="31" y="3079"/>
                  </a:lnTo>
                  <a:lnTo>
                    <a:pt x="1" y="3258"/>
                  </a:lnTo>
                  <a:lnTo>
                    <a:pt x="1" y="3467"/>
                  </a:lnTo>
                  <a:lnTo>
                    <a:pt x="61" y="3676"/>
                  </a:lnTo>
                  <a:lnTo>
                    <a:pt x="150" y="3885"/>
                  </a:lnTo>
                  <a:lnTo>
                    <a:pt x="270" y="4094"/>
                  </a:lnTo>
                  <a:lnTo>
                    <a:pt x="389" y="4334"/>
                  </a:lnTo>
                  <a:lnTo>
                    <a:pt x="718" y="4782"/>
                  </a:lnTo>
                  <a:lnTo>
                    <a:pt x="1136" y="5200"/>
                  </a:lnTo>
                  <a:lnTo>
                    <a:pt x="1555" y="5559"/>
                  </a:lnTo>
                  <a:lnTo>
                    <a:pt x="1794" y="5708"/>
                  </a:lnTo>
                  <a:lnTo>
                    <a:pt x="2003" y="5828"/>
                  </a:lnTo>
                  <a:lnTo>
                    <a:pt x="2242" y="5947"/>
                  </a:lnTo>
                  <a:lnTo>
                    <a:pt x="2451" y="6037"/>
                  </a:lnTo>
                  <a:lnTo>
                    <a:pt x="2660" y="6067"/>
                  </a:lnTo>
                  <a:lnTo>
                    <a:pt x="2840" y="6096"/>
                  </a:lnTo>
                  <a:lnTo>
                    <a:pt x="3019" y="6067"/>
                  </a:lnTo>
                  <a:lnTo>
                    <a:pt x="3228" y="6007"/>
                  </a:lnTo>
                  <a:lnTo>
                    <a:pt x="3437" y="5887"/>
                  </a:lnTo>
                  <a:lnTo>
                    <a:pt x="3646" y="5768"/>
                  </a:lnTo>
                  <a:lnTo>
                    <a:pt x="3856" y="5618"/>
                  </a:lnTo>
                  <a:lnTo>
                    <a:pt x="4065" y="5469"/>
                  </a:lnTo>
                  <a:lnTo>
                    <a:pt x="4483" y="5051"/>
                  </a:lnTo>
                  <a:lnTo>
                    <a:pt x="4842" y="4632"/>
                  </a:lnTo>
                  <a:lnTo>
                    <a:pt x="5140" y="4154"/>
                  </a:lnTo>
                  <a:lnTo>
                    <a:pt x="5260" y="3915"/>
                  </a:lnTo>
                  <a:lnTo>
                    <a:pt x="5350" y="3706"/>
                  </a:lnTo>
                  <a:lnTo>
                    <a:pt x="5409" y="3467"/>
                  </a:lnTo>
                  <a:lnTo>
                    <a:pt x="5469" y="3258"/>
                  </a:lnTo>
                  <a:lnTo>
                    <a:pt x="5469" y="3079"/>
                  </a:lnTo>
                  <a:lnTo>
                    <a:pt x="5439" y="2869"/>
                  </a:lnTo>
                  <a:lnTo>
                    <a:pt x="5350" y="2690"/>
                  </a:lnTo>
                  <a:lnTo>
                    <a:pt x="5260" y="2481"/>
                  </a:lnTo>
                  <a:lnTo>
                    <a:pt x="5021" y="2063"/>
                  </a:lnTo>
                  <a:lnTo>
                    <a:pt x="4692" y="1644"/>
                  </a:lnTo>
                  <a:lnTo>
                    <a:pt x="3975" y="808"/>
                  </a:lnTo>
                  <a:lnTo>
                    <a:pt x="3616" y="419"/>
                  </a:lnTo>
                  <a:lnTo>
                    <a:pt x="328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
            <p:cNvSpPr/>
            <p:nvPr/>
          </p:nvSpPr>
          <p:spPr>
            <a:xfrm flipH="1">
              <a:off x="262061" y="3284330"/>
              <a:ext cx="79109" cy="68937"/>
            </a:xfrm>
            <a:custGeom>
              <a:avLst/>
              <a:gdLst/>
              <a:ahLst/>
              <a:cxnLst/>
              <a:rect l="l" t="t" r="r" b="b"/>
              <a:pathLst>
                <a:path w="6276" h="5469" extrusionOk="0">
                  <a:moveTo>
                    <a:pt x="2869" y="1"/>
                  </a:moveTo>
                  <a:lnTo>
                    <a:pt x="2660" y="61"/>
                  </a:lnTo>
                  <a:lnTo>
                    <a:pt x="2481" y="150"/>
                  </a:lnTo>
                  <a:lnTo>
                    <a:pt x="2301" y="240"/>
                  </a:lnTo>
                  <a:lnTo>
                    <a:pt x="2092" y="389"/>
                  </a:lnTo>
                  <a:lnTo>
                    <a:pt x="1734" y="688"/>
                  </a:lnTo>
                  <a:lnTo>
                    <a:pt x="1375" y="1106"/>
                  </a:lnTo>
                  <a:lnTo>
                    <a:pt x="688" y="1973"/>
                  </a:lnTo>
                  <a:lnTo>
                    <a:pt x="329" y="2391"/>
                  </a:lnTo>
                  <a:lnTo>
                    <a:pt x="1" y="2780"/>
                  </a:lnTo>
                  <a:lnTo>
                    <a:pt x="359" y="3168"/>
                  </a:lnTo>
                  <a:lnTo>
                    <a:pt x="718" y="3586"/>
                  </a:lnTo>
                  <a:lnTo>
                    <a:pt x="1435" y="4423"/>
                  </a:lnTo>
                  <a:lnTo>
                    <a:pt x="1823" y="4812"/>
                  </a:lnTo>
                  <a:lnTo>
                    <a:pt x="2182" y="5110"/>
                  </a:lnTo>
                  <a:lnTo>
                    <a:pt x="2391" y="5260"/>
                  </a:lnTo>
                  <a:lnTo>
                    <a:pt x="2570" y="5349"/>
                  </a:lnTo>
                  <a:lnTo>
                    <a:pt x="2779" y="5409"/>
                  </a:lnTo>
                  <a:lnTo>
                    <a:pt x="2989" y="5469"/>
                  </a:lnTo>
                  <a:lnTo>
                    <a:pt x="3168" y="5469"/>
                  </a:lnTo>
                  <a:lnTo>
                    <a:pt x="3377" y="5439"/>
                  </a:lnTo>
                  <a:lnTo>
                    <a:pt x="3556" y="5379"/>
                  </a:lnTo>
                  <a:lnTo>
                    <a:pt x="3765" y="5290"/>
                  </a:lnTo>
                  <a:lnTo>
                    <a:pt x="4184" y="5051"/>
                  </a:lnTo>
                  <a:lnTo>
                    <a:pt x="4602" y="4722"/>
                  </a:lnTo>
                  <a:lnTo>
                    <a:pt x="5439" y="4035"/>
                  </a:lnTo>
                  <a:lnTo>
                    <a:pt x="5857" y="3676"/>
                  </a:lnTo>
                  <a:lnTo>
                    <a:pt x="6275" y="3347"/>
                  </a:lnTo>
                  <a:lnTo>
                    <a:pt x="6246" y="1973"/>
                  </a:lnTo>
                  <a:lnTo>
                    <a:pt x="5827" y="1674"/>
                  </a:lnTo>
                  <a:lnTo>
                    <a:pt x="5379" y="1345"/>
                  </a:lnTo>
                  <a:lnTo>
                    <a:pt x="4512" y="658"/>
                  </a:lnTo>
                  <a:lnTo>
                    <a:pt x="4094" y="389"/>
                  </a:lnTo>
                  <a:lnTo>
                    <a:pt x="3676" y="150"/>
                  </a:lnTo>
                  <a:lnTo>
                    <a:pt x="3467" y="90"/>
                  </a:lnTo>
                  <a:lnTo>
                    <a:pt x="3257" y="31"/>
                  </a:lnTo>
                  <a:lnTo>
                    <a:pt x="307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
            <p:cNvSpPr/>
            <p:nvPr/>
          </p:nvSpPr>
          <p:spPr>
            <a:xfrm flipH="1">
              <a:off x="27041" y="3520485"/>
              <a:ext cx="59143" cy="75340"/>
            </a:xfrm>
            <a:custGeom>
              <a:avLst/>
              <a:gdLst/>
              <a:ahLst/>
              <a:cxnLst/>
              <a:rect l="l" t="t" r="r" b="b"/>
              <a:pathLst>
                <a:path w="4692" h="5977" extrusionOk="0">
                  <a:moveTo>
                    <a:pt x="2480" y="1"/>
                  </a:moveTo>
                  <a:lnTo>
                    <a:pt x="2032" y="598"/>
                  </a:lnTo>
                  <a:lnTo>
                    <a:pt x="1554" y="1136"/>
                  </a:lnTo>
                  <a:lnTo>
                    <a:pt x="747" y="2062"/>
                  </a:lnTo>
                  <a:lnTo>
                    <a:pt x="419" y="2481"/>
                  </a:lnTo>
                  <a:lnTo>
                    <a:pt x="180" y="2839"/>
                  </a:lnTo>
                  <a:lnTo>
                    <a:pt x="90" y="3019"/>
                  </a:lnTo>
                  <a:lnTo>
                    <a:pt x="30" y="3198"/>
                  </a:lnTo>
                  <a:lnTo>
                    <a:pt x="0" y="3377"/>
                  </a:lnTo>
                  <a:lnTo>
                    <a:pt x="0" y="3527"/>
                  </a:lnTo>
                  <a:lnTo>
                    <a:pt x="0" y="3706"/>
                  </a:lnTo>
                  <a:lnTo>
                    <a:pt x="60" y="3915"/>
                  </a:lnTo>
                  <a:lnTo>
                    <a:pt x="150" y="4094"/>
                  </a:lnTo>
                  <a:lnTo>
                    <a:pt x="239" y="4303"/>
                  </a:lnTo>
                  <a:lnTo>
                    <a:pt x="508" y="4722"/>
                  </a:lnTo>
                  <a:lnTo>
                    <a:pt x="807" y="5080"/>
                  </a:lnTo>
                  <a:lnTo>
                    <a:pt x="1166" y="5439"/>
                  </a:lnTo>
                  <a:lnTo>
                    <a:pt x="1524" y="5708"/>
                  </a:lnTo>
                  <a:lnTo>
                    <a:pt x="1704" y="5827"/>
                  </a:lnTo>
                  <a:lnTo>
                    <a:pt x="1883" y="5917"/>
                  </a:lnTo>
                  <a:lnTo>
                    <a:pt x="2062" y="5977"/>
                  </a:lnTo>
                  <a:lnTo>
                    <a:pt x="2391" y="5977"/>
                  </a:lnTo>
                  <a:lnTo>
                    <a:pt x="2570" y="5947"/>
                  </a:lnTo>
                  <a:lnTo>
                    <a:pt x="2749" y="5887"/>
                  </a:lnTo>
                  <a:lnTo>
                    <a:pt x="2929" y="5768"/>
                  </a:lnTo>
                  <a:lnTo>
                    <a:pt x="3317" y="5529"/>
                  </a:lnTo>
                  <a:lnTo>
                    <a:pt x="3706" y="5230"/>
                  </a:lnTo>
                  <a:lnTo>
                    <a:pt x="4064" y="4871"/>
                  </a:lnTo>
                  <a:lnTo>
                    <a:pt x="4333" y="4483"/>
                  </a:lnTo>
                  <a:lnTo>
                    <a:pt x="4453" y="4303"/>
                  </a:lnTo>
                  <a:lnTo>
                    <a:pt x="4572" y="4094"/>
                  </a:lnTo>
                  <a:lnTo>
                    <a:pt x="4632" y="3915"/>
                  </a:lnTo>
                  <a:lnTo>
                    <a:pt x="4692" y="3736"/>
                  </a:lnTo>
                  <a:lnTo>
                    <a:pt x="4692" y="3586"/>
                  </a:lnTo>
                  <a:lnTo>
                    <a:pt x="4662" y="3407"/>
                  </a:lnTo>
                  <a:lnTo>
                    <a:pt x="4632" y="3228"/>
                  </a:lnTo>
                  <a:lnTo>
                    <a:pt x="4542" y="3049"/>
                  </a:lnTo>
                  <a:lnTo>
                    <a:pt x="4333" y="2660"/>
                  </a:lnTo>
                  <a:lnTo>
                    <a:pt x="4064" y="2212"/>
                  </a:lnTo>
                  <a:lnTo>
                    <a:pt x="3317" y="1226"/>
                  </a:lnTo>
                  <a:lnTo>
                    <a:pt x="2929" y="628"/>
                  </a:lnTo>
                  <a:lnTo>
                    <a:pt x="248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
            <p:cNvSpPr/>
            <p:nvPr/>
          </p:nvSpPr>
          <p:spPr>
            <a:xfrm flipH="1">
              <a:off x="654896" y="2511089"/>
              <a:ext cx="72706" cy="55386"/>
            </a:xfrm>
            <a:custGeom>
              <a:avLst/>
              <a:gdLst/>
              <a:ahLst/>
              <a:cxnLst/>
              <a:rect l="l" t="t" r="r" b="b"/>
              <a:pathLst>
                <a:path w="5768" h="4394" extrusionOk="0">
                  <a:moveTo>
                    <a:pt x="2421" y="1"/>
                  </a:moveTo>
                  <a:lnTo>
                    <a:pt x="2271" y="31"/>
                  </a:lnTo>
                  <a:lnTo>
                    <a:pt x="2122" y="61"/>
                  </a:lnTo>
                  <a:lnTo>
                    <a:pt x="1943" y="120"/>
                  </a:lnTo>
                  <a:lnTo>
                    <a:pt x="1793" y="210"/>
                  </a:lnTo>
                  <a:lnTo>
                    <a:pt x="1644" y="329"/>
                  </a:lnTo>
                  <a:lnTo>
                    <a:pt x="1375" y="598"/>
                  </a:lnTo>
                  <a:lnTo>
                    <a:pt x="1076" y="897"/>
                  </a:lnTo>
                  <a:lnTo>
                    <a:pt x="538" y="1614"/>
                  </a:lnTo>
                  <a:lnTo>
                    <a:pt x="269" y="1973"/>
                  </a:lnTo>
                  <a:lnTo>
                    <a:pt x="0" y="2302"/>
                  </a:lnTo>
                  <a:lnTo>
                    <a:pt x="299" y="2600"/>
                  </a:lnTo>
                  <a:lnTo>
                    <a:pt x="598" y="2929"/>
                  </a:lnTo>
                  <a:lnTo>
                    <a:pt x="1196" y="3586"/>
                  </a:lnTo>
                  <a:lnTo>
                    <a:pt x="1495" y="3885"/>
                  </a:lnTo>
                  <a:lnTo>
                    <a:pt x="1793" y="4124"/>
                  </a:lnTo>
                  <a:lnTo>
                    <a:pt x="1943" y="4244"/>
                  </a:lnTo>
                  <a:lnTo>
                    <a:pt x="2122" y="4303"/>
                  </a:lnTo>
                  <a:lnTo>
                    <a:pt x="2271" y="4363"/>
                  </a:lnTo>
                  <a:lnTo>
                    <a:pt x="2421" y="4393"/>
                  </a:lnTo>
                  <a:lnTo>
                    <a:pt x="2600" y="4393"/>
                  </a:lnTo>
                  <a:lnTo>
                    <a:pt x="2749" y="4363"/>
                  </a:lnTo>
                  <a:lnTo>
                    <a:pt x="2899" y="4303"/>
                  </a:lnTo>
                  <a:lnTo>
                    <a:pt x="3078" y="4214"/>
                  </a:lnTo>
                  <a:lnTo>
                    <a:pt x="3437" y="4005"/>
                  </a:lnTo>
                  <a:lnTo>
                    <a:pt x="3795" y="3706"/>
                  </a:lnTo>
                  <a:lnTo>
                    <a:pt x="4692" y="2959"/>
                  </a:lnTo>
                  <a:lnTo>
                    <a:pt x="5200" y="2511"/>
                  </a:lnTo>
                  <a:lnTo>
                    <a:pt x="5767" y="2062"/>
                  </a:lnTo>
                  <a:lnTo>
                    <a:pt x="5170" y="1674"/>
                  </a:lnTo>
                  <a:lnTo>
                    <a:pt x="4632" y="1286"/>
                  </a:lnTo>
                  <a:lnTo>
                    <a:pt x="3676" y="598"/>
                  </a:lnTo>
                  <a:lnTo>
                    <a:pt x="3287" y="329"/>
                  </a:lnTo>
                  <a:lnTo>
                    <a:pt x="2929" y="150"/>
                  </a:lnTo>
                  <a:lnTo>
                    <a:pt x="2749" y="61"/>
                  </a:lnTo>
                  <a:lnTo>
                    <a:pt x="2570" y="31"/>
                  </a:lnTo>
                  <a:lnTo>
                    <a:pt x="242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
            <p:cNvSpPr/>
            <p:nvPr/>
          </p:nvSpPr>
          <p:spPr>
            <a:xfrm flipH="1">
              <a:off x="525707" y="3037259"/>
              <a:ext cx="53117" cy="67802"/>
            </a:xfrm>
            <a:custGeom>
              <a:avLst/>
              <a:gdLst/>
              <a:ahLst/>
              <a:cxnLst/>
              <a:rect l="l" t="t" r="r" b="b"/>
              <a:pathLst>
                <a:path w="4214" h="5379" extrusionOk="0">
                  <a:moveTo>
                    <a:pt x="2331" y="0"/>
                  </a:moveTo>
                  <a:lnTo>
                    <a:pt x="1883" y="508"/>
                  </a:lnTo>
                  <a:lnTo>
                    <a:pt x="1464" y="957"/>
                  </a:lnTo>
                  <a:lnTo>
                    <a:pt x="687" y="1763"/>
                  </a:lnTo>
                  <a:lnTo>
                    <a:pt x="389" y="2092"/>
                  </a:lnTo>
                  <a:lnTo>
                    <a:pt x="150" y="2421"/>
                  </a:lnTo>
                  <a:lnTo>
                    <a:pt x="60" y="2540"/>
                  </a:lnTo>
                  <a:lnTo>
                    <a:pt x="0" y="2690"/>
                  </a:lnTo>
                  <a:lnTo>
                    <a:pt x="0" y="2839"/>
                  </a:lnTo>
                  <a:lnTo>
                    <a:pt x="0" y="2959"/>
                  </a:lnTo>
                  <a:lnTo>
                    <a:pt x="30" y="3138"/>
                  </a:lnTo>
                  <a:lnTo>
                    <a:pt x="60" y="3317"/>
                  </a:lnTo>
                  <a:lnTo>
                    <a:pt x="239" y="3676"/>
                  </a:lnTo>
                  <a:lnTo>
                    <a:pt x="448" y="4034"/>
                  </a:lnTo>
                  <a:lnTo>
                    <a:pt x="717" y="4393"/>
                  </a:lnTo>
                  <a:lnTo>
                    <a:pt x="1016" y="4721"/>
                  </a:lnTo>
                  <a:lnTo>
                    <a:pt x="1345" y="4990"/>
                  </a:lnTo>
                  <a:lnTo>
                    <a:pt x="1673" y="5229"/>
                  </a:lnTo>
                  <a:lnTo>
                    <a:pt x="2002" y="5379"/>
                  </a:lnTo>
                  <a:lnTo>
                    <a:pt x="2241" y="5379"/>
                  </a:lnTo>
                  <a:lnTo>
                    <a:pt x="2391" y="5319"/>
                  </a:lnTo>
                  <a:lnTo>
                    <a:pt x="2570" y="5259"/>
                  </a:lnTo>
                  <a:lnTo>
                    <a:pt x="2899" y="5050"/>
                  </a:lnTo>
                  <a:lnTo>
                    <a:pt x="3257" y="4781"/>
                  </a:lnTo>
                  <a:lnTo>
                    <a:pt x="3616" y="4482"/>
                  </a:lnTo>
                  <a:lnTo>
                    <a:pt x="3885" y="4124"/>
                  </a:lnTo>
                  <a:lnTo>
                    <a:pt x="4004" y="3974"/>
                  </a:lnTo>
                  <a:lnTo>
                    <a:pt x="4094" y="3825"/>
                  </a:lnTo>
                  <a:lnTo>
                    <a:pt x="4154" y="3646"/>
                  </a:lnTo>
                  <a:lnTo>
                    <a:pt x="4183" y="3526"/>
                  </a:lnTo>
                  <a:lnTo>
                    <a:pt x="4213" y="3347"/>
                  </a:lnTo>
                  <a:lnTo>
                    <a:pt x="4183" y="3168"/>
                  </a:lnTo>
                  <a:lnTo>
                    <a:pt x="4154" y="2988"/>
                  </a:lnTo>
                  <a:lnTo>
                    <a:pt x="4064" y="2809"/>
                  </a:lnTo>
                  <a:lnTo>
                    <a:pt x="3885" y="2451"/>
                  </a:lnTo>
                  <a:lnTo>
                    <a:pt x="3646" y="2032"/>
                  </a:lnTo>
                  <a:lnTo>
                    <a:pt x="3048" y="1106"/>
                  </a:lnTo>
                  <a:lnTo>
                    <a:pt x="2689" y="568"/>
                  </a:lnTo>
                  <a:lnTo>
                    <a:pt x="233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
            <p:cNvSpPr/>
            <p:nvPr/>
          </p:nvSpPr>
          <p:spPr>
            <a:xfrm flipH="1">
              <a:off x="177318" y="3490359"/>
              <a:ext cx="50861" cy="65168"/>
            </a:xfrm>
            <a:custGeom>
              <a:avLst/>
              <a:gdLst/>
              <a:ahLst/>
              <a:cxnLst/>
              <a:rect l="l" t="t" r="r" b="b"/>
              <a:pathLst>
                <a:path w="4035" h="5170" extrusionOk="0">
                  <a:moveTo>
                    <a:pt x="2272" y="0"/>
                  </a:moveTo>
                  <a:lnTo>
                    <a:pt x="1943" y="90"/>
                  </a:lnTo>
                  <a:lnTo>
                    <a:pt x="1584" y="239"/>
                  </a:lnTo>
                  <a:lnTo>
                    <a:pt x="1226" y="449"/>
                  </a:lnTo>
                  <a:lnTo>
                    <a:pt x="897" y="688"/>
                  </a:lnTo>
                  <a:lnTo>
                    <a:pt x="568" y="956"/>
                  </a:lnTo>
                  <a:lnTo>
                    <a:pt x="329" y="1255"/>
                  </a:lnTo>
                  <a:lnTo>
                    <a:pt x="120" y="1554"/>
                  </a:lnTo>
                  <a:lnTo>
                    <a:pt x="60" y="1733"/>
                  </a:lnTo>
                  <a:lnTo>
                    <a:pt x="30" y="1883"/>
                  </a:lnTo>
                  <a:lnTo>
                    <a:pt x="1" y="2002"/>
                  </a:lnTo>
                  <a:lnTo>
                    <a:pt x="30" y="2152"/>
                  </a:lnTo>
                  <a:lnTo>
                    <a:pt x="60" y="2301"/>
                  </a:lnTo>
                  <a:lnTo>
                    <a:pt x="120" y="2480"/>
                  </a:lnTo>
                  <a:lnTo>
                    <a:pt x="299" y="2809"/>
                  </a:lnTo>
                  <a:lnTo>
                    <a:pt x="538" y="3198"/>
                  </a:lnTo>
                  <a:lnTo>
                    <a:pt x="1196" y="4094"/>
                  </a:lnTo>
                  <a:lnTo>
                    <a:pt x="1525" y="4602"/>
                  </a:lnTo>
                  <a:lnTo>
                    <a:pt x="1913" y="5170"/>
                  </a:lnTo>
                  <a:lnTo>
                    <a:pt x="2301" y="4632"/>
                  </a:lnTo>
                  <a:lnTo>
                    <a:pt x="2690" y="4154"/>
                  </a:lnTo>
                  <a:lnTo>
                    <a:pt x="3377" y="3347"/>
                  </a:lnTo>
                  <a:lnTo>
                    <a:pt x="3646" y="2988"/>
                  </a:lnTo>
                  <a:lnTo>
                    <a:pt x="3855" y="2660"/>
                  </a:lnTo>
                  <a:lnTo>
                    <a:pt x="4005" y="2331"/>
                  </a:lnTo>
                  <a:lnTo>
                    <a:pt x="4034" y="2182"/>
                  </a:lnTo>
                  <a:lnTo>
                    <a:pt x="4034" y="2032"/>
                  </a:lnTo>
                  <a:lnTo>
                    <a:pt x="4034" y="1883"/>
                  </a:lnTo>
                  <a:lnTo>
                    <a:pt x="4005" y="1733"/>
                  </a:lnTo>
                  <a:lnTo>
                    <a:pt x="3855" y="1405"/>
                  </a:lnTo>
                  <a:lnTo>
                    <a:pt x="3646" y="1046"/>
                  </a:lnTo>
                  <a:lnTo>
                    <a:pt x="3377" y="717"/>
                  </a:lnTo>
                  <a:lnTo>
                    <a:pt x="3078" y="419"/>
                  </a:lnTo>
                  <a:lnTo>
                    <a:pt x="2779" y="209"/>
                  </a:lnTo>
                  <a:lnTo>
                    <a:pt x="2660" y="120"/>
                  </a:lnTo>
                  <a:lnTo>
                    <a:pt x="2511" y="60"/>
                  </a:lnTo>
                  <a:lnTo>
                    <a:pt x="239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
            <p:cNvSpPr/>
            <p:nvPr/>
          </p:nvSpPr>
          <p:spPr>
            <a:xfrm flipH="1">
              <a:off x="413472" y="3251191"/>
              <a:ext cx="60655" cy="47849"/>
            </a:xfrm>
            <a:custGeom>
              <a:avLst/>
              <a:gdLst/>
              <a:ahLst/>
              <a:cxnLst/>
              <a:rect l="l" t="t" r="r" b="b"/>
              <a:pathLst>
                <a:path w="4812" h="3796" extrusionOk="0">
                  <a:moveTo>
                    <a:pt x="1853" y="0"/>
                  </a:moveTo>
                  <a:lnTo>
                    <a:pt x="1704" y="30"/>
                  </a:lnTo>
                  <a:lnTo>
                    <a:pt x="1555" y="90"/>
                  </a:lnTo>
                  <a:lnTo>
                    <a:pt x="1256" y="269"/>
                  </a:lnTo>
                  <a:lnTo>
                    <a:pt x="927" y="478"/>
                  </a:lnTo>
                  <a:lnTo>
                    <a:pt x="658" y="747"/>
                  </a:lnTo>
                  <a:lnTo>
                    <a:pt x="389" y="1076"/>
                  </a:lnTo>
                  <a:lnTo>
                    <a:pt x="180" y="1375"/>
                  </a:lnTo>
                  <a:lnTo>
                    <a:pt x="61" y="1674"/>
                  </a:lnTo>
                  <a:lnTo>
                    <a:pt x="31" y="1823"/>
                  </a:lnTo>
                  <a:lnTo>
                    <a:pt x="1" y="1943"/>
                  </a:lnTo>
                  <a:lnTo>
                    <a:pt x="31" y="2062"/>
                  </a:lnTo>
                  <a:lnTo>
                    <a:pt x="61" y="2212"/>
                  </a:lnTo>
                  <a:lnTo>
                    <a:pt x="210" y="2510"/>
                  </a:lnTo>
                  <a:lnTo>
                    <a:pt x="419" y="2809"/>
                  </a:lnTo>
                  <a:lnTo>
                    <a:pt x="718" y="3078"/>
                  </a:lnTo>
                  <a:lnTo>
                    <a:pt x="1017" y="3347"/>
                  </a:lnTo>
                  <a:lnTo>
                    <a:pt x="1345" y="3556"/>
                  </a:lnTo>
                  <a:lnTo>
                    <a:pt x="1644" y="3706"/>
                  </a:lnTo>
                  <a:lnTo>
                    <a:pt x="1794" y="3765"/>
                  </a:lnTo>
                  <a:lnTo>
                    <a:pt x="1943" y="3795"/>
                  </a:lnTo>
                  <a:lnTo>
                    <a:pt x="2092" y="3795"/>
                  </a:lnTo>
                  <a:lnTo>
                    <a:pt x="2212" y="3765"/>
                  </a:lnTo>
                  <a:lnTo>
                    <a:pt x="2361" y="3706"/>
                  </a:lnTo>
                  <a:lnTo>
                    <a:pt x="2511" y="3646"/>
                  </a:lnTo>
                  <a:lnTo>
                    <a:pt x="2810" y="3466"/>
                  </a:lnTo>
                  <a:lnTo>
                    <a:pt x="3138" y="3198"/>
                  </a:lnTo>
                  <a:lnTo>
                    <a:pt x="3885" y="2570"/>
                  </a:lnTo>
                  <a:lnTo>
                    <a:pt x="4333" y="2182"/>
                  </a:lnTo>
                  <a:lnTo>
                    <a:pt x="4812" y="1823"/>
                  </a:lnTo>
                  <a:lnTo>
                    <a:pt x="4304" y="1465"/>
                  </a:lnTo>
                  <a:lnTo>
                    <a:pt x="3855" y="1136"/>
                  </a:lnTo>
                  <a:lnTo>
                    <a:pt x="3079" y="538"/>
                  </a:lnTo>
                  <a:lnTo>
                    <a:pt x="2720" y="299"/>
                  </a:lnTo>
                  <a:lnTo>
                    <a:pt x="2421" y="120"/>
                  </a:lnTo>
                  <a:lnTo>
                    <a:pt x="2272" y="60"/>
                  </a:lnTo>
                  <a:lnTo>
                    <a:pt x="2122" y="30"/>
                  </a:lnTo>
                  <a:lnTo>
                    <a:pt x="197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
            <p:cNvSpPr/>
            <p:nvPr/>
          </p:nvSpPr>
          <p:spPr>
            <a:xfrm flipH="1">
              <a:off x="622501" y="2854966"/>
              <a:ext cx="49361" cy="64412"/>
            </a:xfrm>
            <a:custGeom>
              <a:avLst/>
              <a:gdLst/>
              <a:ahLst/>
              <a:cxnLst/>
              <a:rect l="l" t="t" r="r" b="b"/>
              <a:pathLst>
                <a:path w="3916" h="5110" extrusionOk="0">
                  <a:moveTo>
                    <a:pt x="1853" y="0"/>
                  </a:moveTo>
                  <a:lnTo>
                    <a:pt x="1584" y="299"/>
                  </a:lnTo>
                  <a:lnTo>
                    <a:pt x="1315" y="598"/>
                  </a:lnTo>
                  <a:lnTo>
                    <a:pt x="748" y="1166"/>
                  </a:lnTo>
                  <a:lnTo>
                    <a:pt x="479" y="1435"/>
                  </a:lnTo>
                  <a:lnTo>
                    <a:pt x="270" y="1733"/>
                  </a:lnTo>
                  <a:lnTo>
                    <a:pt x="90" y="2032"/>
                  </a:lnTo>
                  <a:lnTo>
                    <a:pt x="61" y="2212"/>
                  </a:lnTo>
                  <a:lnTo>
                    <a:pt x="1" y="2361"/>
                  </a:lnTo>
                  <a:lnTo>
                    <a:pt x="1" y="2480"/>
                  </a:lnTo>
                  <a:lnTo>
                    <a:pt x="31" y="2600"/>
                  </a:lnTo>
                  <a:lnTo>
                    <a:pt x="90" y="2719"/>
                  </a:lnTo>
                  <a:lnTo>
                    <a:pt x="150" y="2869"/>
                  </a:lnTo>
                  <a:lnTo>
                    <a:pt x="359" y="3138"/>
                  </a:lnTo>
                  <a:lnTo>
                    <a:pt x="658" y="3466"/>
                  </a:lnTo>
                  <a:lnTo>
                    <a:pt x="1375" y="4214"/>
                  </a:lnTo>
                  <a:lnTo>
                    <a:pt x="1764" y="4632"/>
                  </a:lnTo>
                  <a:lnTo>
                    <a:pt x="2182" y="5110"/>
                  </a:lnTo>
                  <a:lnTo>
                    <a:pt x="2511" y="4572"/>
                  </a:lnTo>
                  <a:lnTo>
                    <a:pt x="2839" y="4094"/>
                  </a:lnTo>
                  <a:lnTo>
                    <a:pt x="3407" y="3227"/>
                  </a:lnTo>
                  <a:lnTo>
                    <a:pt x="3616" y="2869"/>
                  </a:lnTo>
                  <a:lnTo>
                    <a:pt x="3796" y="2510"/>
                  </a:lnTo>
                  <a:lnTo>
                    <a:pt x="3885" y="2182"/>
                  </a:lnTo>
                  <a:lnTo>
                    <a:pt x="3915" y="2032"/>
                  </a:lnTo>
                  <a:lnTo>
                    <a:pt x="3915" y="1883"/>
                  </a:lnTo>
                  <a:lnTo>
                    <a:pt x="3885" y="1763"/>
                  </a:lnTo>
                  <a:lnTo>
                    <a:pt x="3825" y="1644"/>
                  </a:lnTo>
                  <a:lnTo>
                    <a:pt x="3766" y="1494"/>
                  </a:lnTo>
                  <a:lnTo>
                    <a:pt x="3646" y="1375"/>
                  </a:lnTo>
                  <a:lnTo>
                    <a:pt x="3407" y="1166"/>
                  </a:lnTo>
                  <a:lnTo>
                    <a:pt x="3138" y="927"/>
                  </a:lnTo>
                  <a:lnTo>
                    <a:pt x="2481" y="478"/>
                  </a:lnTo>
                  <a:lnTo>
                    <a:pt x="2152" y="239"/>
                  </a:lnTo>
                  <a:lnTo>
                    <a:pt x="185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1"/>
        <p:cNvGrpSpPr/>
        <p:nvPr/>
      </p:nvGrpSpPr>
      <p:grpSpPr>
        <a:xfrm>
          <a:off x="0" y="0"/>
          <a:ext cx="0" cy="0"/>
          <a:chOff x="0" y="0"/>
          <a:chExt cx="0" cy="0"/>
        </a:xfrm>
      </p:grpSpPr>
      <p:grpSp>
        <p:nvGrpSpPr>
          <p:cNvPr id="342" name="Google Shape;342;p5"/>
          <p:cNvGrpSpPr/>
          <p:nvPr/>
        </p:nvGrpSpPr>
        <p:grpSpPr>
          <a:xfrm>
            <a:off x="3787273" y="-2"/>
            <a:ext cx="5356652" cy="5143651"/>
            <a:chOff x="3787273" y="-2"/>
            <a:chExt cx="5356652" cy="5143651"/>
          </a:xfrm>
        </p:grpSpPr>
        <p:grpSp>
          <p:nvGrpSpPr>
            <p:cNvPr id="343" name="Google Shape;343;p5"/>
            <p:cNvGrpSpPr/>
            <p:nvPr/>
          </p:nvGrpSpPr>
          <p:grpSpPr>
            <a:xfrm>
              <a:off x="4069950" y="0"/>
              <a:ext cx="5073975" cy="5143649"/>
              <a:chOff x="4069950" y="0"/>
              <a:chExt cx="5073975" cy="5143649"/>
            </a:xfrm>
          </p:grpSpPr>
          <p:sp>
            <p:nvSpPr>
              <p:cNvPr id="344" name="Google Shape;344;p5"/>
              <p:cNvSpPr/>
              <p:nvPr/>
            </p:nvSpPr>
            <p:spPr>
              <a:xfrm>
                <a:off x="5587425" y="0"/>
                <a:ext cx="35565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a:off x="4069950" y="75"/>
                <a:ext cx="4355067" cy="5143574"/>
              </a:xfrm>
              <a:custGeom>
                <a:avLst/>
                <a:gdLst/>
                <a:ahLst/>
                <a:cxnLst/>
                <a:rect l="l" t="t" r="r" b="b"/>
                <a:pathLst>
                  <a:path w="165215" h="195128" extrusionOk="0">
                    <a:moveTo>
                      <a:pt x="59017" y="0"/>
                    </a:moveTo>
                    <a:lnTo>
                      <a:pt x="31886" y="62315"/>
                    </a:lnTo>
                    <a:lnTo>
                      <a:pt x="50804" y="50124"/>
                    </a:lnTo>
                    <a:lnTo>
                      <a:pt x="1" y="151633"/>
                    </a:lnTo>
                    <a:lnTo>
                      <a:pt x="17948" y="147235"/>
                    </a:lnTo>
                    <a:lnTo>
                      <a:pt x="841" y="195127"/>
                    </a:lnTo>
                    <a:lnTo>
                      <a:pt x="165215" y="195127"/>
                    </a:lnTo>
                    <a:lnTo>
                      <a:pt x="165215" y="5142"/>
                    </a:lnTo>
                    <a:lnTo>
                      <a:pt x="590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5"/>
            <p:cNvGrpSpPr/>
            <p:nvPr/>
          </p:nvGrpSpPr>
          <p:grpSpPr>
            <a:xfrm>
              <a:off x="3787273" y="-2"/>
              <a:ext cx="2012050" cy="5116658"/>
              <a:chOff x="604075" y="656007"/>
              <a:chExt cx="1885884" cy="4795818"/>
            </a:xfrm>
          </p:grpSpPr>
          <p:sp>
            <p:nvSpPr>
              <p:cNvPr id="347" name="Google Shape;347;p5"/>
              <p:cNvSpPr/>
              <p:nvPr/>
            </p:nvSpPr>
            <p:spPr>
              <a:xfrm>
                <a:off x="1519252" y="656007"/>
                <a:ext cx="970707" cy="2453611"/>
              </a:xfrm>
              <a:custGeom>
                <a:avLst/>
                <a:gdLst/>
                <a:ahLst/>
                <a:cxnLst/>
                <a:rect l="l" t="t" r="r" b="b"/>
                <a:pathLst>
                  <a:path w="38774" h="98017" extrusionOk="0">
                    <a:moveTo>
                      <a:pt x="38773" y="0"/>
                    </a:moveTo>
                    <a:lnTo>
                      <a:pt x="25094" y="2846"/>
                    </a:lnTo>
                    <a:lnTo>
                      <a:pt x="2037" y="62703"/>
                    </a:lnTo>
                    <a:lnTo>
                      <a:pt x="2037" y="62703"/>
                    </a:lnTo>
                    <a:lnTo>
                      <a:pt x="17657" y="54781"/>
                    </a:lnTo>
                    <a:lnTo>
                      <a:pt x="17657" y="54781"/>
                    </a:lnTo>
                    <a:lnTo>
                      <a:pt x="0" y="98016"/>
                    </a:lnTo>
                    <a:lnTo>
                      <a:pt x="31918" y="39905"/>
                    </a:lnTo>
                    <a:lnTo>
                      <a:pt x="14229" y="49962"/>
                    </a:lnTo>
                    <a:lnTo>
                      <a:pt x="38773" y="0"/>
                    </a:lnTo>
                    <a:close/>
                  </a:path>
                </a:pathLst>
              </a:cu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
              <p:cNvSpPr/>
              <p:nvPr/>
            </p:nvSpPr>
            <p:spPr>
              <a:xfrm>
                <a:off x="604075" y="3109725"/>
                <a:ext cx="915200" cy="2342100"/>
              </a:xfrm>
              <a:custGeom>
                <a:avLst/>
                <a:gdLst/>
                <a:ahLst/>
                <a:cxnLst/>
                <a:rect l="l" t="t" r="r" b="b"/>
                <a:pathLst>
                  <a:path w="36608" h="93684" extrusionOk="0">
                    <a:moveTo>
                      <a:pt x="36607" y="0"/>
                    </a:moveTo>
                    <a:lnTo>
                      <a:pt x="4690" y="58144"/>
                    </a:lnTo>
                    <a:lnTo>
                      <a:pt x="22378" y="48055"/>
                    </a:lnTo>
                    <a:lnTo>
                      <a:pt x="1" y="93684"/>
                    </a:lnTo>
                    <a:lnTo>
                      <a:pt x="12127" y="93684"/>
                    </a:lnTo>
                    <a:lnTo>
                      <a:pt x="34602" y="35346"/>
                    </a:lnTo>
                    <a:lnTo>
                      <a:pt x="18951" y="43236"/>
                    </a:lnTo>
                    <a:lnTo>
                      <a:pt x="36607" y="0"/>
                    </a:lnTo>
                    <a:close/>
                  </a:path>
                </a:pathLst>
              </a:cu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9" name="Google Shape;349;p5"/>
          <p:cNvSpPr/>
          <p:nvPr/>
        </p:nvSpPr>
        <p:spPr>
          <a:xfrm rot="10800000" flipH="1">
            <a:off x="1150650" y="336775"/>
            <a:ext cx="6842700" cy="719475"/>
          </a:xfrm>
          <a:custGeom>
            <a:avLst/>
            <a:gdLst/>
            <a:ahLst/>
            <a:cxnLst/>
            <a:rect l="l" t="t" r="r" b="b"/>
            <a:pathLst>
              <a:path w="273708" h="28779" extrusionOk="0">
                <a:moveTo>
                  <a:pt x="9185" y="1837"/>
                </a:moveTo>
                <a:lnTo>
                  <a:pt x="0" y="26330"/>
                </a:lnTo>
                <a:lnTo>
                  <a:pt x="273708" y="28779"/>
                </a:lnTo>
                <a:lnTo>
                  <a:pt x="267585" y="0"/>
                </a:lnTo>
                <a:close/>
              </a:path>
            </a:pathLst>
          </a:custGeom>
          <a:solidFill>
            <a:schemeClr val="lt1"/>
          </a:solidFill>
          <a:ln w="38100" cap="flat" cmpd="sng">
            <a:solidFill>
              <a:schemeClr val="dk1"/>
            </a:solidFill>
            <a:prstDash val="solid"/>
            <a:round/>
            <a:headEnd type="none" w="med" len="med"/>
            <a:tailEnd type="none" w="med" len="med"/>
          </a:ln>
          <a:effectLst>
            <a:outerShdw dist="95250" dir="5400000" algn="bl" rotWithShape="0">
              <a:srgbClr val="000000">
                <a:alpha val="20000"/>
              </a:srgbClr>
            </a:outerShdw>
          </a:effectLst>
        </p:spPr>
      </p:sp>
      <p:sp>
        <p:nvSpPr>
          <p:cNvPr id="350" name="Google Shape;350;p5"/>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51" name="Google Shape;351;p5"/>
          <p:cNvSpPr txBox="1">
            <a:spLocks noGrp="1"/>
          </p:cNvSpPr>
          <p:nvPr>
            <p:ph type="subTitle" idx="1"/>
          </p:nvPr>
        </p:nvSpPr>
        <p:spPr>
          <a:xfrm>
            <a:off x="1353375" y="2973529"/>
            <a:ext cx="2578500" cy="179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1600"/>
              <a:buFont typeface="Alef"/>
              <a:buNone/>
              <a:defRPr sz="2000" b="1"/>
            </a:lvl1pPr>
            <a:lvl2pPr lvl="1"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2pPr>
            <a:lvl3pPr lvl="2"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3pPr>
            <a:lvl4pPr lvl="3"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4pPr>
            <a:lvl5pPr lvl="4"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5pPr>
            <a:lvl6pPr lvl="5"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6pPr>
            <a:lvl7pPr lvl="6"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7pPr>
            <a:lvl8pPr lvl="7"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8pPr>
            <a:lvl9pPr lvl="8"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9pPr>
          </a:lstStyle>
          <a:p>
            <a:endParaRPr/>
          </a:p>
        </p:txBody>
      </p:sp>
      <p:sp>
        <p:nvSpPr>
          <p:cNvPr id="352" name="Google Shape;352;p5"/>
          <p:cNvSpPr txBox="1">
            <a:spLocks noGrp="1"/>
          </p:cNvSpPr>
          <p:nvPr>
            <p:ph type="subTitle" idx="2"/>
          </p:nvPr>
        </p:nvSpPr>
        <p:spPr>
          <a:xfrm>
            <a:off x="5213625" y="2973529"/>
            <a:ext cx="2575500" cy="179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1600"/>
              <a:buFont typeface="Alef"/>
              <a:buNone/>
              <a:defRPr sz="2000" b="1"/>
            </a:lvl1pPr>
            <a:lvl2pPr lvl="1"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2pPr>
            <a:lvl3pPr lvl="2"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3pPr>
            <a:lvl4pPr lvl="3"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4pPr>
            <a:lvl5pPr lvl="4"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5pPr>
            <a:lvl6pPr lvl="5"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6pPr>
            <a:lvl7pPr lvl="6"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7pPr>
            <a:lvl8pPr lvl="7"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8pPr>
            <a:lvl9pPr lvl="8"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9pPr>
          </a:lstStyle>
          <a:p>
            <a:endParaRPr/>
          </a:p>
        </p:txBody>
      </p:sp>
      <p:sp>
        <p:nvSpPr>
          <p:cNvPr id="353" name="Google Shape;353;p5"/>
          <p:cNvSpPr txBox="1">
            <a:spLocks noGrp="1"/>
          </p:cNvSpPr>
          <p:nvPr>
            <p:ph type="subTitle" idx="3"/>
          </p:nvPr>
        </p:nvSpPr>
        <p:spPr>
          <a:xfrm>
            <a:off x="1354875" y="3365379"/>
            <a:ext cx="25755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354" name="Google Shape;354;p5"/>
          <p:cNvSpPr txBox="1">
            <a:spLocks noGrp="1"/>
          </p:cNvSpPr>
          <p:nvPr>
            <p:ph type="subTitle" idx="4"/>
          </p:nvPr>
        </p:nvSpPr>
        <p:spPr>
          <a:xfrm>
            <a:off x="5212125" y="3367754"/>
            <a:ext cx="25785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355" name="Google Shape;355;p5"/>
          <p:cNvSpPr/>
          <p:nvPr/>
        </p:nvSpPr>
        <p:spPr>
          <a:xfrm>
            <a:off x="8029925" y="56860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rot="1026189">
            <a:off x="732391" y="341529"/>
            <a:ext cx="505162" cy="581714"/>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grpSp>
        <p:nvGrpSpPr>
          <p:cNvPr id="357" name="Google Shape;357;p5"/>
          <p:cNvGrpSpPr/>
          <p:nvPr/>
        </p:nvGrpSpPr>
        <p:grpSpPr>
          <a:xfrm>
            <a:off x="-40362" y="-22891"/>
            <a:ext cx="9224724" cy="5189283"/>
            <a:chOff x="238125" y="848175"/>
            <a:chExt cx="7143750" cy="4018650"/>
          </a:xfrm>
        </p:grpSpPr>
        <p:sp>
          <p:nvSpPr>
            <p:cNvPr id="358" name="Google Shape;358;p5"/>
            <p:cNvSpPr/>
            <p:nvPr/>
          </p:nvSpPr>
          <p:spPr>
            <a:xfrm>
              <a:off x="3739775" y="4702225"/>
              <a:ext cx="29800" cy="164600"/>
            </a:xfrm>
            <a:custGeom>
              <a:avLst/>
              <a:gdLst/>
              <a:ahLst/>
              <a:cxnLst/>
              <a:rect l="l" t="t" r="r" b="b"/>
              <a:pathLst>
                <a:path w="1192" h="6584" extrusionOk="0">
                  <a:moveTo>
                    <a:pt x="336" y="1"/>
                  </a:moveTo>
                  <a:lnTo>
                    <a:pt x="1" y="6584"/>
                  </a:lnTo>
                  <a:lnTo>
                    <a:pt x="1191" y="6584"/>
                  </a:lnTo>
                  <a:lnTo>
                    <a:pt x="782" y="3274"/>
                  </a:lnTo>
                  <a:lnTo>
                    <a:pt x="336"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
            <p:cNvSpPr/>
            <p:nvPr/>
          </p:nvSpPr>
          <p:spPr>
            <a:xfrm>
              <a:off x="3740725" y="851875"/>
              <a:ext cx="26975" cy="152525"/>
            </a:xfrm>
            <a:custGeom>
              <a:avLst/>
              <a:gdLst/>
              <a:ahLst/>
              <a:cxnLst/>
              <a:rect l="l" t="t" r="r" b="b"/>
              <a:pathLst>
                <a:path w="1079" h="6101" extrusionOk="0">
                  <a:moveTo>
                    <a:pt x="0" y="1"/>
                  </a:moveTo>
                  <a:lnTo>
                    <a:pt x="298" y="6100"/>
                  </a:lnTo>
                  <a:lnTo>
                    <a:pt x="707" y="3051"/>
                  </a:lnTo>
                  <a:lnTo>
                    <a:pt x="1079"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p:nvPr/>
          </p:nvSpPr>
          <p:spPr>
            <a:xfrm>
              <a:off x="1650500" y="848175"/>
              <a:ext cx="823825" cy="695500"/>
            </a:xfrm>
            <a:custGeom>
              <a:avLst/>
              <a:gdLst/>
              <a:ahLst/>
              <a:cxnLst/>
              <a:rect l="l" t="t" r="r" b="b"/>
              <a:pathLst>
                <a:path w="32953" h="27820" extrusionOk="0">
                  <a:moveTo>
                    <a:pt x="0" y="0"/>
                  </a:moveTo>
                  <a:lnTo>
                    <a:pt x="32953" y="27820"/>
                  </a:lnTo>
                  <a:lnTo>
                    <a:pt x="32953" y="27820"/>
                  </a:lnTo>
                  <a:lnTo>
                    <a:pt x="7811"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
            <p:cNvSpPr/>
            <p:nvPr/>
          </p:nvSpPr>
          <p:spPr>
            <a:xfrm>
              <a:off x="2378550" y="848175"/>
              <a:ext cx="377525" cy="463050"/>
            </a:xfrm>
            <a:custGeom>
              <a:avLst/>
              <a:gdLst/>
              <a:ahLst/>
              <a:cxnLst/>
              <a:rect l="l" t="t" r="r" b="b"/>
              <a:pathLst>
                <a:path w="15101" h="18522" extrusionOk="0">
                  <a:moveTo>
                    <a:pt x="0" y="0"/>
                  </a:moveTo>
                  <a:lnTo>
                    <a:pt x="15100" y="18522"/>
                  </a:lnTo>
                  <a:lnTo>
                    <a:pt x="3571"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a:off x="2930850" y="851875"/>
              <a:ext cx="93000" cy="161825"/>
            </a:xfrm>
            <a:custGeom>
              <a:avLst/>
              <a:gdLst/>
              <a:ahLst/>
              <a:cxnLst/>
              <a:rect l="l" t="t" r="r" b="b"/>
              <a:pathLst>
                <a:path w="3720" h="6473" extrusionOk="0">
                  <a:moveTo>
                    <a:pt x="0" y="1"/>
                  </a:moveTo>
                  <a:lnTo>
                    <a:pt x="3720" y="6472"/>
                  </a:lnTo>
                  <a:lnTo>
                    <a:pt x="1451"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3362275" y="851875"/>
              <a:ext cx="66050" cy="242725"/>
            </a:xfrm>
            <a:custGeom>
              <a:avLst/>
              <a:gdLst/>
              <a:ahLst/>
              <a:cxnLst/>
              <a:rect l="l" t="t" r="r" b="b"/>
              <a:pathLst>
                <a:path w="2642" h="9709" extrusionOk="0">
                  <a:moveTo>
                    <a:pt x="1" y="1"/>
                  </a:moveTo>
                  <a:lnTo>
                    <a:pt x="2641" y="9708"/>
                  </a:lnTo>
                  <a:lnTo>
                    <a:pt x="1786"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4170300" y="849100"/>
              <a:ext cx="48375" cy="193425"/>
            </a:xfrm>
            <a:custGeom>
              <a:avLst/>
              <a:gdLst/>
              <a:ahLst/>
              <a:cxnLst/>
              <a:rect l="l" t="t" r="r" b="b"/>
              <a:pathLst>
                <a:path w="1935" h="7737" extrusionOk="0">
                  <a:moveTo>
                    <a:pt x="484" y="0"/>
                  </a:moveTo>
                  <a:lnTo>
                    <a:pt x="0" y="7736"/>
                  </a:lnTo>
                  <a:lnTo>
                    <a:pt x="1897" y="186"/>
                  </a:lnTo>
                  <a:lnTo>
                    <a:pt x="1934"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4459450" y="849100"/>
              <a:ext cx="174850" cy="291050"/>
            </a:xfrm>
            <a:custGeom>
              <a:avLst/>
              <a:gdLst/>
              <a:ahLst/>
              <a:cxnLst/>
              <a:rect l="l" t="t" r="r" b="b"/>
              <a:pathLst>
                <a:path w="6994" h="11642" extrusionOk="0">
                  <a:moveTo>
                    <a:pt x="4836" y="0"/>
                  </a:moveTo>
                  <a:lnTo>
                    <a:pt x="1" y="11641"/>
                  </a:lnTo>
                  <a:lnTo>
                    <a:pt x="6993"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
            <p:cNvSpPr/>
            <p:nvPr/>
          </p:nvSpPr>
          <p:spPr>
            <a:xfrm>
              <a:off x="4848125" y="849100"/>
              <a:ext cx="330100" cy="376600"/>
            </a:xfrm>
            <a:custGeom>
              <a:avLst/>
              <a:gdLst/>
              <a:ahLst/>
              <a:cxnLst/>
              <a:rect l="l" t="t" r="r" b="b"/>
              <a:pathLst>
                <a:path w="13204" h="15064" extrusionOk="0">
                  <a:moveTo>
                    <a:pt x="10154" y="0"/>
                  </a:moveTo>
                  <a:lnTo>
                    <a:pt x="0" y="15063"/>
                  </a:lnTo>
                  <a:lnTo>
                    <a:pt x="13204"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
            <p:cNvSpPr/>
            <p:nvPr/>
          </p:nvSpPr>
          <p:spPr>
            <a:xfrm>
              <a:off x="5115900" y="849100"/>
              <a:ext cx="821050" cy="691800"/>
            </a:xfrm>
            <a:custGeom>
              <a:avLst/>
              <a:gdLst/>
              <a:ahLst/>
              <a:cxnLst/>
              <a:rect l="l" t="t" r="r" b="b"/>
              <a:pathLst>
                <a:path w="32842" h="27672" extrusionOk="0">
                  <a:moveTo>
                    <a:pt x="25292" y="0"/>
                  </a:moveTo>
                  <a:lnTo>
                    <a:pt x="1" y="27671"/>
                  </a:lnTo>
                  <a:lnTo>
                    <a:pt x="32842"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
            <p:cNvSpPr/>
            <p:nvPr/>
          </p:nvSpPr>
          <p:spPr>
            <a:xfrm>
              <a:off x="1633750" y="4176900"/>
              <a:ext cx="821050" cy="689925"/>
            </a:xfrm>
            <a:custGeom>
              <a:avLst/>
              <a:gdLst/>
              <a:ahLst/>
              <a:cxnLst/>
              <a:rect l="l" t="t" r="r" b="b"/>
              <a:pathLst>
                <a:path w="32842" h="27597" extrusionOk="0">
                  <a:moveTo>
                    <a:pt x="32842" y="0"/>
                  </a:moveTo>
                  <a:lnTo>
                    <a:pt x="1" y="27597"/>
                  </a:lnTo>
                  <a:lnTo>
                    <a:pt x="7960" y="27597"/>
                  </a:lnTo>
                  <a:lnTo>
                    <a:pt x="32842"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
            <p:cNvSpPr/>
            <p:nvPr/>
          </p:nvSpPr>
          <p:spPr>
            <a:xfrm>
              <a:off x="2366450" y="4406550"/>
              <a:ext cx="380325" cy="460275"/>
            </a:xfrm>
            <a:custGeom>
              <a:avLst/>
              <a:gdLst/>
              <a:ahLst/>
              <a:cxnLst/>
              <a:rect l="l" t="t" r="r" b="b"/>
              <a:pathLst>
                <a:path w="15213" h="18411" extrusionOk="0">
                  <a:moveTo>
                    <a:pt x="15212" y="1"/>
                  </a:moveTo>
                  <a:lnTo>
                    <a:pt x="1" y="18411"/>
                  </a:lnTo>
                  <a:lnTo>
                    <a:pt x="3720" y="18411"/>
                  </a:lnTo>
                  <a:lnTo>
                    <a:pt x="15212"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
            <p:cNvSpPr/>
            <p:nvPr/>
          </p:nvSpPr>
          <p:spPr>
            <a:xfrm>
              <a:off x="2922475" y="4684575"/>
              <a:ext cx="101375" cy="182250"/>
            </a:xfrm>
            <a:custGeom>
              <a:avLst/>
              <a:gdLst/>
              <a:ahLst/>
              <a:cxnLst/>
              <a:rect l="l" t="t" r="r" b="b"/>
              <a:pathLst>
                <a:path w="4055" h="7290" extrusionOk="0">
                  <a:moveTo>
                    <a:pt x="4055" y="0"/>
                  </a:moveTo>
                  <a:lnTo>
                    <a:pt x="1" y="7290"/>
                  </a:lnTo>
                  <a:lnTo>
                    <a:pt x="1563" y="7290"/>
                  </a:lnTo>
                  <a:lnTo>
                    <a:pt x="4055"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
            <p:cNvSpPr/>
            <p:nvPr/>
          </p:nvSpPr>
          <p:spPr>
            <a:xfrm>
              <a:off x="3359500" y="4601825"/>
              <a:ext cx="70675" cy="265000"/>
            </a:xfrm>
            <a:custGeom>
              <a:avLst/>
              <a:gdLst/>
              <a:ahLst/>
              <a:cxnLst/>
              <a:rect l="l" t="t" r="r" b="b"/>
              <a:pathLst>
                <a:path w="2827" h="10600" extrusionOk="0">
                  <a:moveTo>
                    <a:pt x="2827" y="0"/>
                  </a:moveTo>
                  <a:lnTo>
                    <a:pt x="0" y="10600"/>
                  </a:lnTo>
                  <a:lnTo>
                    <a:pt x="1897" y="10600"/>
                  </a:lnTo>
                  <a:lnTo>
                    <a:pt x="2827"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4163775" y="4661325"/>
              <a:ext cx="57675" cy="205500"/>
            </a:xfrm>
            <a:custGeom>
              <a:avLst/>
              <a:gdLst/>
              <a:ahLst/>
              <a:cxnLst/>
              <a:rect l="l" t="t" r="r" b="b"/>
              <a:pathLst>
                <a:path w="2307" h="8220" extrusionOk="0">
                  <a:moveTo>
                    <a:pt x="1" y="0"/>
                  </a:moveTo>
                  <a:lnTo>
                    <a:pt x="1302" y="8220"/>
                  </a:lnTo>
                  <a:lnTo>
                    <a:pt x="2307" y="8220"/>
                  </a:lnTo>
                  <a:lnTo>
                    <a:pt x="1"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4449225" y="4519075"/>
              <a:ext cx="193425" cy="347750"/>
            </a:xfrm>
            <a:custGeom>
              <a:avLst/>
              <a:gdLst/>
              <a:ahLst/>
              <a:cxnLst/>
              <a:rect l="l" t="t" r="r" b="b"/>
              <a:pathLst>
                <a:path w="7737" h="13910" extrusionOk="0">
                  <a:moveTo>
                    <a:pt x="1" y="0"/>
                  </a:moveTo>
                  <a:lnTo>
                    <a:pt x="5357" y="13910"/>
                  </a:lnTo>
                  <a:lnTo>
                    <a:pt x="7737" y="13910"/>
                  </a:lnTo>
                  <a:lnTo>
                    <a:pt x="1"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
            <p:cNvSpPr/>
            <p:nvPr/>
          </p:nvSpPr>
          <p:spPr>
            <a:xfrm>
              <a:off x="4841625" y="4451175"/>
              <a:ext cx="343125" cy="415650"/>
            </a:xfrm>
            <a:custGeom>
              <a:avLst/>
              <a:gdLst/>
              <a:ahLst/>
              <a:cxnLst/>
              <a:rect l="l" t="t" r="r" b="b"/>
              <a:pathLst>
                <a:path w="13725" h="16626" extrusionOk="0">
                  <a:moveTo>
                    <a:pt x="0" y="1"/>
                  </a:moveTo>
                  <a:lnTo>
                    <a:pt x="10563" y="16626"/>
                  </a:lnTo>
                  <a:lnTo>
                    <a:pt x="13724" y="16626"/>
                  </a:lnTo>
                  <a:lnTo>
                    <a:pt x="0"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
            <p:cNvSpPr/>
            <p:nvPr/>
          </p:nvSpPr>
          <p:spPr>
            <a:xfrm>
              <a:off x="5160550" y="4199200"/>
              <a:ext cx="792225" cy="667625"/>
            </a:xfrm>
            <a:custGeom>
              <a:avLst/>
              <a:gdLst/>
              <a:ahLst/>
              <a:cxnLst/>
              <a:rect l="l" t="t" r="r" b="b"/>
              <a:pathLst>
                <a:path w="31689" h="26705" extrusionOk="0">
                  <a:moveTo>
                    <a:pt x="0" y="1"/>
                  </a:moveTo>
                  <a:lnTo>
                    <a:pt x="23989" y="26705"/>
                  </a:lnTo>
                  <a:lnTo>
                    <a:pt x="31688" y="26705"/>
                  </a:lnTo>
                  <a:lnTo>
                    <a:pt x="0"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5482250" y="3998375"/>
              <a:ext cx="1593725" cy="868450"/>
            </a:xfrm>
            <a:custGeom>
              <a:avLst/>
              <a:gdLst/>
              <a:ahLst/>
              <a:cxnLst/>
              <a:rect l="l" t="t" r="r" b="b"/>
              <a:pathLst>
                <a:path w="63749" h="34738" extrusionOk="0">
                  <a:moveTo>
                    <a:pt x="1" y="0"/>
                  </a:moveTo>
                  <a:lnTo>
                    <a:pt x="41917" y="34738"/>
                  </a:lnTo>
                  <a:lnTo>
                    <a:pt x="63749" y="34738"/>
                  </a:lnTo>
                  <a:lnTo>
                    <a:pt x="1"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
            <p:cNvSpPr/>
            <p:nvPr/>
          </p:nvSpPr>
          <p:spPr>
            <a:xfrm>
              <a:off x="5422750" y="3528800"/>
              <a:ext cx="1959125" cy="1087925"/>
            </a:xfrm>
            <a:custGeom>
              <a:avLst/>
              <a:gdLst/>
              <a:ahLst/>
              <a:cxnLst/>
              <a:rect l="l" t="t" r="r" b="b"/>
              <a:pathLst>
                <a:path w="78365" h="43517" extrusionOk="0">
                  <a:moveTo>
                    <a:pt x="0" y="1"/>
                  </a:moveTo>
                  <a:lnTo>
                    <a:pt x="78365" y="43516"/>
                  </a:lnTo>
                  <a:lnTo>
                    <a:pt x="78365" y="29086"/>
                  </a:lnTo>
                  <a:lnTo>
                    <a:pt x="0"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a:off x="5403225" y="3201525"/>
              <a:ext cx="1978650" cy="618350"/>
            </a:xfrm>
            <a:custGeom>
              <a:avLst/>
              <a:gdLst/>
              <a:ahLst/>
              <a:cxnLst/>
              <a:rect l="l" t="t" r="r" b="b"/>
              <a:pathLst>
                <a:path w="79146" h="24734" extrusionOk="0">
                  <a:moveTo>
                    <a:pt x="0" y="0"/>
                  </a:moveTo>
                  <a:lnTo>
                    <a:pt x="79146" y="24733"/>
                  </a:lnTo>
                  <a:lnTo>
                    <a:pt x="79146" y="12125"/>
                  </a:lnTo>
                  <a:lnTo>
                    <a:pt x="0"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a:off x="5217250" y="2636200"/>
              <a:ext cx="2164625" cy="318025"/>
            </a:xfrm>
            <a:custGeom>
              <a:avLst/>
              <a:gdLst/>
              <a:ahLst/>
              <a:cxnLst/>
              <a:rect l="l" t="t" r="r" b="b"/>
              <a:pathLst>
                <a:path w="86585" h="12721" extrusionOk="0">
                  <a:moveTo>
                    <a:pt x="86585" y="0"/>
                  </a:moveTo>
                  <a:lnTo>
                    <a:pt x="1" y="10860"/>
                  </a:lnTo>
                  <a:lnTo>
                    <a:pt x="86585" y="12720"/>
                  </a:lnTo>
                  <a:lnTo>
                    <a:pt x="86585"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
            <p:cNvSpPr/>
            <p:nvPr/>
          </p:nvSpPr>
          <p:spPr>
            <a:xfrm>
              <a:off x="5194950" y="1971375"/>
              <a:ext cx="2186925" cy="634150"/>
            </a:xfrm>
            <a:custGeom>
              <a:avLst/>
              <a:gdLst/>
              <a:ahLst/>
              <a:cxnLst/>
              <a:rect l="l" t="t" r="r" b="b"/>
              <a:pathLst>
                <a:path w="87477" h="25366" extrusionOk="0">
                  <a:moveTo>
                    <a:pt x="87477" y="1"/>
                  </a:moveTo>
                  <a:lnTo>
                    <a:pt x="0" y="25366"/>
                  </a:lnTo>
                  <a:lnTo>
                    <a:pt x="0" y="25366"/>
                  </a:lnTo>
                  <a:lnTo>
                    <a:pt x="87477" y="12683"/>
                  </a:lnTo>
                  <a:lnTo>
                    <a:pt x="87477"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
            <p:cNvSpPr/>
            <p:nvPr/>
          </p:nvSpPr>
          <p:spPr>
            <a:xfrm>
              <a:off x="5425525" y="1146625"/>
              <a:ext cx="1956350" cy="1086050"/>
            </a:xfrm>
            <a:custGeom>
              <a:avLst/>
              <a:gdLst/>
              <a:ahLst/>
              <a:cxnLst/>
              <a:rect l="l" t="t" r="r" b="b"/>
              <a:pathLst>
                <a:path w="78254" h="43442" extrusionOk="0">
                  <a:moveTo>
                    <a:pt x="78254" y="1"/>
                  </a:moveTo>
                  <a:lnTo>
                    <a:pt x="1" y="43442"/>
                  </a:lnTo>
                  <a:lnTo>
                    <a:pt x="78254" y="14803"/>
                  </a:lnTo>
                  <a:lnTo>
                    <a:pt x="78254"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5449700" y="851875"/>
              <a:ext cx="1765750" cy="957750"/>
            </a:xfrm>
            <a:custGeom>
              <a:avLst/>
              <a:gdLst/>
              <a:ahLst/>
              <a:cxnLst/>
              <a:rect l="l" t="t" r="r" b="b"/>
              <a:pathLst>
                <a:path w="70630" h="38310" extrusionOk="0">
                  <a:moveTo>
                    <a:pt x="46789" y="1"/>
                  </a:moveTo>
                  <a:lnTo>
                    <a:pt x="1" y="38309"/>
                  </a:lnTo>
                  <a:lnTo>
                    <a:pt x="1" y="38309"/>
                  </a:lnTo>
                  <a:lnTo>
                    <a:pt x="70630"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331100" y="851875"/>
              <a:ext cx="1681125" cy="900100"/>
            </a:xfrm>
            <a:custGeom>
              <a:avLst/>
              <a:gdLst/>
              <a:ahLst/>
              <a:cxnLst/>
              <a:rect l="l" t="t" r="r" b="b"/>
              <a:pathLst>
                <a:path w="67245" h="36004" extrusionOk="0">
                  <a:moveTo>
                    <a:pt x="0" y="1"/>
                  </a:moveTo>
                  <a:lnTo>
                    <a:pt x="67244" y="36003"/>
                  </a:lnTo>
                  <a:lnTo>
                    <a:pt x="23134"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238125" y="1192200"/>
              <a:ext cx="1775950" cy="985625"/>
            </a:xfrm>
            <a:custGeom>
              <a:avLst/>
              <a:gdLst/>
              <a:ahLst/>
              <a:cxnLst/>
              <a:rect l="l" t="t" r="r" b="b"/>
              <a:pathLst>
                <a:path w="71038" h="39425" extrusionOk="0">
                  <a:moveTo>
                    <a:pt x="0" y="0"/>
                  </a:moveTo>
                  <a:lnTo>
                    <a:pt x="0" y="13687"/>
                  </a:lnTo>
                  <a:lnTo>
                    <a:pt x="71038" y="39424"/>
                  </a:lnTo>
                  <a:lnTo>
                    <a:pt x="0"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238125" y="1958350"/>
              <a:ext cx="2043750" cy="624875"/>
            </a:xfrm>
            <a:custGeom>
              <a:avLst/>
              <a:gdLst/>
              <a:ahLst/>
              <a:cxnLst/>
              <a:rect l="l" t="t" r="r" b="b"/>
              <a:pathLst>
                <a:path w="81750" h="24995" extrusionOk="0">
                  <a:moveTo>
                    <a:pt x="0" y="1"/>
                  </a:moveTo>
                  <a:lnTo>
                    <a:pt x="0" y="12498"/>
                  </a:lnTo>
                  <a:lnTo>
                    <a:pt x="81749" y="24994"/>
                  </a:lnTo>
                  <a:lnTo>
                    <a:pt x="0"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238125" y="2638050"/>
              <a:ext cx="2078150" cy="316175"/>
            </a:xfrm>
            <a:custGeom>
              <a:avLst/>
              <a:gdLst/>
              <a:ahLst/>
              <a:cxnLst/>
              <a:rect l="l" t="t" r="r" b="b"/>
              <a:pathLst>
                <a:path w="83126" h="12647" extrusionOk="0">
                  <a:moveTo>
                    <a:pt x="0" y="1"/>
                  </a:moveTo>
                  <a:lnTo>
                    <a:pt x="0" y="12646"/>
                  </a:lnTo>
                  <a:lnTo>
                    <a:pt x="83125" y="10786"/>
                  </a:lnTo>
                  <a:lnTo>
                    <a:pt x="0"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
            <p:cNvSpPr/>
            <p:nvPr/>
          </p:nvSpPr>
          <p:spPr>
            <a:xfrm>
              <a:off x="238125" y="3216400"/>
              <a:ext cx="1869875" cy="583950"/>
            </a:xfrm>
            <a:custGeom>
              <a:avLst/>
              <a:gdLst/>
              <a:ahLst/>
              <a:cxnLst/>
              <a:rect l="l" t="t" r="r" b="b"/>
              <a:pathLst>
                <a:path w="74795" h="23358" extrusionOk="0">
                  <a:moveTo>
                    <a:pt x="74794" y="0"/>
                  </a:moveTo>
                  <a:lnTo>
                    <a:pt x="72191" y="409"/>
                  </a:lnTo>
                  <a:lnTo>
                    <a:pt x="71744" y="409"/>
                  </a:lnTo>
                  <a:lnTo>
                    <a:pt x="71558" y="447"/>
                  </a:lnTo>
                  <a:lnTo>
                    <a:pt x="71372" y="521"/>
                  </a:lnTo>
                  <a:lnTo>
                    <a:pt x="29159" y="6993"/>
                  </a:lnTo>
                  <a:lnTo>
                    <a:pt x="13315" y="9373"/>
                  </a:lnTo>
                  <a:lnTo>
                    <a:pt x="9968" y="9856"/>
                  </a:lnTo>
                  <a:lnTo>
                    <a:pt x="6657" y="10303"/>
                  </a:lnTo>
                  <a:lnTo>
                    <a:pt x="3310" y="10823"/>
                  </a:lnTo>
                  <a:lnTo>
                    <a:pt x="1674" y="11121"/>
                  </a:lnTo>
                  <a:lnTo>
                    <a:pt x="0" y="11418"/>
                  </a:lnTo>
                  <a:lnTo>
                    <a:pt x="0" y="23357"/>
                  </a:lnTo>
                  <a:lnTo>
                    <a:pt x="71410" y="1079"/>
                  </a:lnTo>
                  <a:lnTo>
                    <a:pt x="73046" y="633"/>
                  </a:lnTo>
                  <a:lnTo>
                    <a:pt x="72935" y="595"/>
                  </a:lnTo>
                  <a:lnTo>
                    <a:pt x="74794"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238125" y="3602275"/>
              <a:ext cx="1815925" cy="1001425"/>
            </a:xfrm>
            <a:custGeom>
              <a:avLst/>
              <a:gdLst/>
              <a:ahLst/>
              <a:cxnLst/>
              <a:rect l="l" t="t" r="r" b="b"/>
              <a:pathLst>
                <a:path w="72637" h="40057" extrusionOk="0">
                  <a:moveTo>
                    <a:pt x="72637" y="0"/>
                  </a:moveTo>
                  <a:lnTo>
                    <a:pt x="68211" y="1599"/>
                  </a:lnTo>
                  <a:lnTo>
                    <a:pt x="68025" y="1637"/>
                  </a:lnTo>
                  <a:lnTo>
                    <a:pt x="67839" y="1674"/>
                  </a:lnTo>
                  <a:lnTo>
                    <a:pt x="67728" y="1748"/>
                  </a:lnTo>
                  <a:lnTo>
                    <a:pt x="67579" y="1823"/>
                  </a:lnTo>
                  <a:lnTo>
                    <a:pt x="0" y="26147"/>
                  </a:lnTo>
                  <a:lnTo>
                    <a:pt x="0" y="40057"/>
                  </a:lnTo>
                  <a:lnTo>
                    <a:pt x="37" y="40019"/>
                  </a:lnTo>
                  <a:lnTo>
                    <a:pt x="186" y="39945"/>
                  </a:lnTo>
                  <a:lnTo>
                    <a:pt x="72637"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469625" y="4086700"/>
              <a:ext cx="1458900" cy="780125"/>
            </a:xfrm>
            <a:custGeom>
              <a:avLst/>
              <a:gdLst/>
              <a:ahLst/>
              <a:cxnLst/>
              <a:rect l="l" t="t" r="r" b="b"/>
              <a:pathLst>
                <a:path w="58356" h="31205" extrusionOk="0">
                  <a:moveTo>
                    <a:pt x="57984" y="0"/>
                  </a:moveTo>
                  <a:lnTo>
                    <a:pt x="57835" y="38"/>
                  </a:lnTo>
                  <a:lnTo>
                    <a:pt x="57724" y="112"/>
                  </a:lnTo>
                  <a:lnTo>
                    <a:pt x="57426" y="335"/>
                  </a:lnTo>
                  <a:lnTo>
                    <a:pt x="57166" y="596"/>
                  </a:lnTo>
                  <a:lnTo>
                    <a:pt x="11605" y="25031"/>
                  </a:lnTo>
                  <a:lnTo>
                    <a:pt x="1" y="31205"/>
                  </a:lnTo>
                  <a:lnTo>
                    <a:pt x="21126" y="31205"/>
                  </a:lnTo>
                  <a:lnTo>
                    <a:pt x="57612" y="1005"/>
                  </a:lnTo>
                  <a:lnTo>
                    <a:pt x="57910" y="856"/>
                  </a:lnTo>
                  <a:lnTo>
                    <a:pt x="58170" y="670"/>
                  </a:lnTo>
                  <a:lnTo>
                    <a:pt x="58282" y="558"/>
                  </a:lnTo>
                  <a:lnTo>
                    <a:pt x="58356" y="447"/>
                  </a:lnTo>
                  <a:lnTo>
                    <a:pt x="58319" y="298"/>
                  </a:lnTo>
                  <a:lnTo>
                    <a:pt x="58207" y="149"/>
                  </a:lnTo>
                  <a:lnTo>
                    <a:pt x="58096" y="38"/>
                  </a:lnTo>
                  <a:lnTo>
                    <a:pt x="57984"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90" name="Google Shape;390;p5"/>
          <p:cNvPicPr preferRelativeResize="0"/>
          <p:nvPr/>
        </p:nvPicPr>
        <p:blipFill rotWithShape="1">
          <a:blip r:embed="rId2">
            <a:alphaModFix amt="18000"/>
          </a:blip>
          <a:srcRect l="26199" t="58554" r="759" b="62"/>
          <a:stretch/>
        </p:blipFill>
        <p:spPr>
          <a:xfrm rot="-5400000">
            <a:off x="-1966587" y="1966585"/>
            <a:ext cx="5158799" cy="1225625"/>
          </a:xfrm>
          <a:prstGeom prst="rect">
            <a:avLst/>
          </a:prstGeom>
          <a:noFill/>
          <a:ln>
            <a:noFill/>
          </a:ln>
        </p:spPr>
      </p:pic>
      <p:grpSp>
        <p:nvGrpSpPr>
          <p:cNvPr id="391" name="Google Shape;391;p5"/>
          <p:cNvGrpSpPr/>
          <p:nvPr/>
        </p:nvGrpSpPr>
        <p:grpSpPr>
          <a:xfrm flipH="1">
            <a:off x="5" y="3638344"/>
            <a:ext cx="2916089" cy="1515249"/>
            <a:chOff x="238125" y="1001475"/>
            <a:chExt cx="7143775" cy="3712025"/>
          </a:xfrm>
        </p:grpSpPr>
        <p:sp>
          <p:nvSpPr>
            <p:cNvPr id="392" name="Google Shape;392;p5"/>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5"/>
          <p:cNvGrpSpPr/>
          <p:nvPr/>
        </p:nvGrpSpPr>
        <p:grpSpPr>
          <a:xfrm>
            <a:off x="6228080" y="3638344"/>
            <a:ext cx="2916089" cy="1515249"/>
            <a:chOff x="238125" y="1001475"/>
            <a:chExt cx="7143775" cy="3712025"/>
          </a:xfrm>
        </p:grpSpPr>
        <p:sp>
          <p:nvSpPr>
            <p:cNvPr id="399" name="Google Shape;399;p5"/>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5"/>
        <p:cNvGrpSpPr/>
        <p:nvPr/>
      </p:nvGrpSpPr>
      <p:grpSpPr>
        <a:xfrm>
          <a:off x="0" y="0"/>
          <a:ext cx="0" cy="0"/>
          <a:chOff x="0" y="0"/>
          <a:chExt cx="0" cy="0"/>
        </a:xfrm>
      </p:grpSpPr>
      <p:grpSp>
        <p:nvGrpSpPr>
          <p:cNvPr id="406" name="Google Shape;406;p6"/>
          <p:cNvGrpSpPr/>
          <p:nvPr/>
        </p:nvGrpSpPr>
        <p:grpSpPr>
          <a:xfrm>
            <a:off x="658022" y="280110"/>
            <a:ext cx="7679210" cy="776140"/>
            <a:chOff x="658022" y="280110"/>
            <a:chExt cx="7679210" cy="776140"/>
          </a:xfrm>
        </p:grpSpPr>
        <p:sp>
          <p:nvSpPr>
            <p:cNvPr id="407" name="Google Shape;407;p6"/>
            <p:cNvSpPr/>
            <p:nvPr/>
          </p:nvSpPr>
          <p:spPr>
            <a:xfrm rot="10800000" flipH="1">
              <a:off x="1150650" y="336775"/>
              <a:ext cx="6842700" cy="719475"/>
            </a:xfrm>
            <a:custGeom>
              <a:avLst/>
              <a:gdLst/>
              <a:ahLst/>
              <a:cxnLst/>
              <a:rect l="l" t="t" r="r" b="b"/>
              <a:pathLst>
                <a:path w="273708" h="28779" extrusionOk="0">
                  <a:moveTo>
                    <a:pt x="9185" y="1837"/>
                  </a:moveTo>
                  <a:lnTo>
                    <a:pt x="0" y="26330"/>
                  </a:lnTo>
                  <a:lnTo>
                    <a:pt x="273708" y="28779"/>
                  </a:lnTo>
                  <a:lnTo>
                    <a:pt x="267585" y="0"/>
                  </a:lnTo>
                  <a:close/>
                </a:path>
              </a:pathLst>
            </a:custGeom>
            <a:solidFill>
              <a:schemeClr val="lt1"/>
            </a:solidFill>
            <a:ln w="38100" cap="flat" cmpd="sng">
              <a:solidFill>
                <a:schemeClr val="dk1"/>
              </a:solidFill>
              <a:prstDash val="solid"/>
              <a:round/>
              <a:headEnd type="none" w="med" len="med"/>
              <a:tailEnd type="none" w="med" len="med"/>
            </a:ln>
            <a:effectLst>
              <a:outerShdw dist="95250" dir="5400000" algn="bl" rotWithShape="0">
                <a:srgbClr val="000000">
                  <a:alpha val="20000"/>
                </a:srgbClr>
              </a:outerShdw>
            </a:effectLst>
          </p:spPr>
        </p:sp>
        <p:sp>
          <p:nvSpPr>
            <p:cNvPr id="408" name="Google Shape;408;p6"/>
            <p:cNvSpPr/>
            <p:nvPr/>
          </p:nvSpPr>
          <p:spPr>
            <a:xfrm rot="1026189">
              <a:off x="732391" y="341529"/>
              <a:ext cx="505162" cy="581714"/>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sp>
          <p:nvSpPr>
            <p:cNvPr id="409" name="Google Shape;409;p6"/>
            <p:cNvSpPr/>
            <p:nvPr/>
          </p:nvSpPr>
          <p:spPr>
            <a:xfrm>
              <a:off x="8029925" y="56860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0" name="Google Shape;410;p6"/>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1" name="Google Shape;411;p6"/>
          <p:cNvSpPr/>
          <p:nvPr/>
        </p:nvSpPr>
        <p:spPr>
          <a:xfrm>
            <a:off x="8648075" y="6625"/>
            <a:ext cx="545400" cy="5136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264175" y="4717550"/>
            <a:ext cx="8297800" cy="555725"/>
          </a:xfrm>
          <a:custGeom>
            <a:avLst/>
            <a:gdLst/>
            <a:ahLst/>
            <a:cxnLst/>
            <a:rect l="l" t="t" r="r" b="b"/>
            <a:pathLst>
              <a:path w="331912" h="22229" extrusionOk="0">
                <a:moveTo>
                  <a:pt x="331912" y="22229"/>
                </a:moveTo>
                <a:lnTo>
                  <a:pt x="331912" y="0"/>
                </a:lnTo>
                <a:lnTo>
                  <a:pt x="0" y="19197"/>
                </a:lnTo>
                <a:close/>
              </a:path>
            </a:pathLst>
          </a:custGeom>
          <a:solidFill>
            <a:schemeClr val="accent1"/>
          </a:solidFill>
          <a:ln>
            <a:noFill/>
          </a:ln>
        </p:spPr>
      </p:sp>
      <p:sp>
        <p:nvSpPr>
          <p:cNvPr id="413" name="Google Shape;413;p6"/>
          <p:cNvSpPr/>
          <p:nvPr/>
        </p:nvSpPr>
        <p:spPr>
          <a:xfrm rot="-5859268">
            <a:off x="3898256" y="625576"/>
            <a:ext cx="826634" cy="8534592"/>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sp>
        <p:nvSpPr>
          <p:cNvPr id="414" name="Google Shape;414;p6"/>
          <p:cNvSpPr/>
          <p:nvPr/>
        </p:nvSpPr>
        <p:spPr>
          <a:xfrm rot="-397951">
            <a:off x="8221146" y="-66184"/>
            <a:ext cx="826619" cy="5270397"/>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pic>
        <p:nvPicPr>
          <p:cNvPr id="415" name="Google Shape;415;p6"/>
          <p:cNvPicPr preferRelativeResize="0"/>
          <p:nvPr/>
        </p:nvPicPr>
        <p:blipFill rotWithShape="1">
          <a:blip r:embed="rId2">
            <a:alphaModFix amt="18000"/>
          </a:blip>
          <a:srcRect l="27617" t="58554" r="759" b="62"/>
          <a:stretch/>
        </p:blipFill>
        <p:spPr>
          <a:xfrm rot="-5400000">
            <a:off x="-1911488" y="1903833"/>
            <a:ext cx="5058550" cy="12256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3"/>
        <p:cNvGrpSpPr/>
        <p:nvPr/>
      </p:nvGrpSpPr>
      <p:grpSpPr>
        <a:xfrm>
          <a:off x="0" y="0"/>
          <a:ext cx="0" cy="0"/>
          <a:chOff x="0" y="0"/>
          <a:chExt cx="0" cy="0"/>
        </a:xfrm>
      </p:grpSpPr>
      <p:sp>
        <p:nvSpPr>
          <p:cNvPr id="904" name="Google Shape;904;p10"/>
          <p:cNvSpPr txBox="1">
            <a:spLocks noGrp="1"/>
          </p:cNvSpPr>
          <p:nvPr>
            <p:ph type="body" idx="1"/>
          </p:nvPr>
        </p:nvSpPr>
        <p:spPr>
          <a:xfrm>
            <a:off x="713225" y="539500"/>
            <a:ext cx="3205500" cy="2177700"/>
          </a:xfrm>
          <a:prstGeom prst="rect">
            <a:avLst/>
          </a:prstGeom>
          <a:noFill/>
          <a:effectLst>
            <a:outerShdw dist="28575" dir="2940000" algn="bl" rotWithShape="0">
              <a:schemeClr val="dk1"/>
            </a:outerShdw>
          </a:effectLst>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600"/>
              <a:buNone/>
              <a:defRPr sz="3500">
                <a:solidFill>
                  <a:schemeClr val="accent1"/>
                </a:solidFill>
                <a:latin typeface="Luckiest Guy"/>
                <a:ea typeface="Luckiest Guy"/>
                <a:cs typeface="Luckiest Guy"/>
                <a:sym typeface="Luckiest Guy"/>
              </a:defRPr>
            </a:lvl1pPr>
          </a:lstStyle>
          <a:p>
            <a:endParaRPr/>
          </a:p>
        </p:txBody>
      </p:sp>
      <p:grpSp>
        <p:nvGrpSpPr>
          <p:cNvPr id="905" name="Google Shape;905;p10"/>
          <p:cNvGrpSpPr/>
          <p:nvPr/>
        </p:nvGrpSpPr>
        <p:grpSpPr>
          <a:xfrm>
            <a:off x="-40362" y="-22891"/>
            <a:ext cx="9224724" cy="5189283"/>
            <a:chOff x="238125" y="848175"/>
            <a:chExt cx="7143750" cy="4018650"/>
          </a:xfrm>
        </p:grpSpPr>
        <p:sp>
          <p:nvSpPr>
            <p:cNvPr id="906" name="Google Shape;906;p10"/>
            <p:cNvSpPr/>
            <p:nvPr/>
          </p:nvSpPr>
          <p:spPr>
            <a:xfrm>
              <a:off x="3739775" y="4702225"/>
              <a:ext cx="29800" cy="164600"/>
            </a:xfrm>
            <a:custGeom>
              <a:avLst/>
              <a:gdLst/>
              <a:ahLst/>
              <a:cxnLst/>
              <a:rect l="l" t="t" r="r" b="b"/>
              <a:pathLst>
                <a:path w="1192" h="6584" extrusionOk="0">
                  <a:moveTo>
                    <a:pt x="336" y="1"/>
                  </a:moveTo>
                  <a:lnTo>
                    <a:pt x="1" y="6584"/>
                  </a:lnTo>
                  <a:lnTo>
                    <a:pt x="1191" y="6584"/>
                  </a:lnTo>
                  <a:lnTo>
                    <a:pt x="782" y="3274"/>
                  </a:lnTo>
                  <a:lnTo>
                    <a:pt x="336"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0"/>
            <p:cNvSpPr/>
            <p:nvPr/>
          </p:nvSpPr>
          <p:spPr>
            <a:xfrm>
              <a:off x="3740725" y="851875"/>
              <a:ext cx="26975" cy="152525"/>
            </a:xfrm>
            <a:custGeom>
              <a:avLst/>
              <a:gdLst/>
              <a:ahLst/>
              <a:cxnLst/>
              <a:rect l="l" t="t" r="r" b="b"/>
              <a:pathLst>
                <a:path w="1079" h="6101" extrusionOk="0">
                  <a:moveTo>
                    <a:pt x="0" y="1"/>
                  </a:moveTo>
                  <a:lnTo>
                    <a:pt x="298" y="6100"/>
                  </a:lnTo>
                  <a:lnTo>
                    <a:pt x="707" y="3051"/>
                  </a:lnTo>
                  <a:lnTo>
                    <a:pt x="1079"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0"/>
            <p:cNvSpPr/>
            <p:nvPr/>
          </p:nvSpPr>
          <p:spPr>
            <a:xfrm>
              <a:off x="1650500" y="848175"/>
              <a:ext cx="823825" cy="695500"/>
            </a:xfrm>
            <a:custGeom>
              <a:avLst/>
              <a:gdLst/>
              <a:ahLst/>
              <a:cxnLst/>
              <a:rect l="l" t="t" r="r" b="b"/>
              <a:pathLst>
                <a:path w="32953" h="27820" extrusionOk="0">
                  <a:moveTo>
                    <a:pt x="0" y="0"/>
                  </a:moveTo>
                  <a:lnTo>
                    <a:pt x="32953" y="27820"/>
                  </a:lnTo>
                  <a:lnTo>
                    <a:pt x="32953" y="27820"/>
                  </a:lnTo>
                  <a:lnTo>
                    <a:pt x="781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0"/>
            <p:cNvSpPr/>
            <p:nvPr/>
          </p:nvSpPr>
          <p:spPr>
            <a:xfrm>
              <a:off x="2378550" y="848175"/>
              <a:ext cx="377525" cy="463050"/>
            </a:xfrm>
            <a:custGeom>
              <a:avLst/>
              <a:gdLst/>
              <a:ahLst/>
              <a:cxnLst/>
              <a:rect l="l" t="t" r="r" b="b"/>
              <a:pathLst>
                <a:path w="15101" h="18522" extrusionOk="0">
                  <a:moveTo>
                    <a:pt x="0" y="0"/>
                  </a:moveTo>
                  <a:lnTo>
                    <a:pt x="15100" y="18522"/>
                  </a:lnTo>
                  <a:lnTo>
                    <a:pt x="357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0"/>
            <p:cNvSpPr/>
            <p:nvPr/>
          </p:nvSpPr>
          <p:spPr>
            <a:xfrm>
              <a:off x="2930850" y="851875"/>
              <a:ext cx="93000" cy="161825"/>
            </a:xfrm>
            <a:custGeom>
              <a:avLst/>
              <a:gdLst/>
              <a:ahLst/>
              <a:cxnLst/>
              <a:rect l="l" t="t" r="r" b="b"/>
              <a:pathLst>
                <a:path w="3720" h="6473" extrusionOk="0">
                  <a:moveTo>
                    <a:pt x="0" y="1"/>
                  </a:moveTo>
                  <a:lnTo>
                    <a:pt x="3720" y="6472"/>
                  </a:lnTo>
                  <a:lnTo>
                    <a:pt x="1451"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0"/>
            <p:cNvSpPr/>
            <p:nvPr/>
          </p:nvSpPr>
          <p:spPr>
            <a:xfrm>
              <a:off x="3362275" y="851875"/>
              <a:ext cx="66050" cy="242725"/>
            </a:xfrm>
            <a:custGeom>
              <a:avLst/>
              <a:gdLst/>
              <a:ahLst/>
              <a:cxnLst/>
              <a:rect l="l" t="t" r="r" b="b"/>
              <a:pathLst>
                <a:path w="2642" h="9709" extrusionOk="0">
                  <a:moveTo>
                    <a:pt x="1" y="1"/>
                  </a:moveTo>
                  <a:lnTo>
                    <a:pt x="2641" y="9708"/>
                  </a:lnTo>
                  <a:lnTo>
                    <a:pt x="1786"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0"/>
            <p:cNvSpPr/>
            <p:nvPr/>
          </p:nvSpPr>
          <p:spPr>
            <a:xfrm>
              <a:off x="4170300" y="849100"/>
              <a:ext cx="48375" cy="193425"/>
            </a:xfrm>
            <a:custGeom>
              <a:avLst/>
              <a:gdLst/>
              <a:ahLst/>
              <a:cxnLst/>
              <a:rect l="l" t="t" r="r" b="b"/>
              <a:pathLst>
                <a:path w="1935" h="7737" extrusionOk="0">
                  <a:moveTo>
                    <a:pt x="484" y="0"/>
                  </a:moveTo>
                  <a:lnTo>
                    <a:pt x="0" y="7736"/>
                  </a:lnTo>
                  <a:lnTo>
                    <a:pt x="1897" y="186"/>
                  </a:lnTo>
                  <a:lnTo>
                    <a:pt x="193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0"/>
            <p:cNvSpPr/>
            <p:nvPr/>
          </p:nvSpPr>
          <p:spPr>
            <a:xfrm>
              <a:off x="4459450" y="849100"/>
              <a:ext cx="174850" cy="291050"/>
            </a:xfrm>
            <a:custGeom>
              <a:avLst/>
              <a:gdLst/>
              <a:ahLst/>
              <a:cxnLst/>
              <a:rect l="l" t="t" r="r" b="b"/>
              <a:pathLst>
                <a:path w="6994" h="11642" extrusionOk="0">
                  <a:moveTo>
                    <a:pt x="4836" y="0"/>
                  </a:moveTo>
                  <a:lnTo>
                    <a:pt x="1" y="11641"/>
                  </a:lnTo>
                  <a:lnTo>
                    <a:pt x="6993"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0"/>
            <p:cNvSpPr/>
            <p:nvPr/>
          </p:nvSpPr>
          <p:spPr>
            <a:xfrm>
              <a:off x="4848125" y="849100"/>
              <a:ext cx="330100" cy="376600"/>
            </a:xfrm>
            <a:custGeom>
              <a:avLst/>
              <a:gdLst/>
              <a:ahLst/>
              <a:cxnLst/>
              <a:rect l="l" t="t" r="r" b="b"/>
              <a:pathLst>
                <a:path w="13204" h="15064" extrusionOk="0">
                  <a:moveTo>
                    <a:pt x="10154" y="0"/>
                  </a:moveTo>
                  <a:lnTo>
                    <a:pt x="0" y="15063"/>
                  </a:lnTo>
                  <a:lnTo>
                    <a:pt x="1320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0"/>
            <p:cNvSpPr/>
            <p:nvPr/>
          </p:nvSpPr>
          <p:spPr>
            <a:xfrm>
              <a:off x="5115900" y="849100"/>
              <a:ext cx="821050" cy="691800"/>
            </a:xfrm>
            <a:custGeom>
              <a:avLst/>
              <a:gdLst/>
              <a:ahLst/>
              <a:cxnLst/>
              <a:rect l="l" t="t" r="r" b="b"/>
              <a:pathLst>
                <a:path w="32842" h="27672" extrusionOk="0">
                  <a:moveTo>
                    <a:pt x="25292" y="0"/>
                  </a:moveTo>
                  <a:lnTo>
                    <a:pt x="1" y="27671"/>
                  </a:lnTo>
                  <a:lnTo>
                    <a:pt x="32842"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0"/>
            <p:cNvSpPr/>
            <p:nvPr/>
          </p:nvSpPr>
          <p:spPr>
            <a:xfrm>
              <a:off x="1633750" y="4176900"/>
              <a:ext cx="821050" cy="689925"/>
            </a:xfrm>
            <a:custGeom>
              <a:avLst/>
              <a:gdLst/>
              <a:ahLst/>
              <a:cxnLst/>
              <a:rect l="l" t="t" r="r" b="b"/>
              <a:pathLst>
                <a:path w="32842" h="27597" extrusionOk="0">
                  <a:moveTo>
                    <a:pt x="32842" y="0"/>
                  </a:moveTo>
                  <a:lnTo>
                    <a:pt x="1" y="27597"/>
                  </a:lnTo>
                  <a:lnTo>
                    <a:pt x="7960" y="27597"/>
                  </a:lnTo>
                  <a:lnTo>
                    <a:pt x="32842"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0"/>
            <p:cNvSpPr/>
            <p:nvPr/>
          </p:nvSpPr>
          <p:spPr>
            <a:xfrm>
              <a:off x="2366450" y="4406550"/>
              <a:ext cx="380325" cy="460275"/>
            </a:xfrm>
            <a:custGeom>
              <a:avLst/>
              <a:gdLst/>
              <a:ahLst/>
              <a:cxnLst/>
              <a:rect l="l" t="t" r="r" b="b"/>
              <a:pathLst>
                <a:path w="15213" h="18411" extrusionOk="0">
                  <a:moveTo>
                    <a:pt x="15212" y="1"/>
                  </a:moveTo>
                  <a:lnTo>
                    <a:pt x="1" y="18411"/>
                  </a:lnTo>
                  <a:lnTo>
                    <a:pt x="3720" y="18411"/>
                  </a:lnTo>
                  <a:lnTo>
                    <a:pt x="15212"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0"/>
            <p:cNvSpPr/>
            <p:nvPr/>
          </p:nvSpPr>
          <p:spPr>
            <a:xfrm>
              <a:off x="2922475" y="4684575"/>
              <a:ext cx="101375" cy="182250"/>
            </a:xfrm>
            <a:custGeom>
              <a:avLst/>
              <a:gdLst/>
              <a:ahLst/>
              <a:cxnLst/>
              <a:rect l="l" t="t" r="r" b="b"/>
              <a:pathLst>
                <a:path w="4055" h="7290" extrusionOk="0">
                  <a:moveTo>
                    <a:pt x="4055" y="0"/>
                  </a:moveTo>
                  <a:lnTo>
                    <a:pt x="1" y="7290"/>
                  </a:lnTo>
                  <a:lnTo>
                    <a:pt x="1563" y="7290"/>
                  </a:lnTo>
                  <a:lnTo>
                    <a:pt x="4055"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0"/>
            <p:cNvSpPr/>
            <p:nvPr/>
          </p:nvSpPr>
          <p:spPr>
            <a:xfrm>
              <a:off x="3359500" y="4601825"/>
              <a:ext cx="70675" cy="265000"/>
            </a:xfrm>
            <a:custGeom>
              <a:avLst/>
              <a:gdLst/>
              <a:ahLst/>
              <a:cxnLst/>
              <a:rect l="l" t="t" r="r" b="b"/>
              <a:pathLst>
                <a:path w="2827" h="10600" extrusionOk="0">
                  <a:moveTo>
                    <a:pt x="2827" y="0"/>
                  </a:moveTo>
                  <a:lnTo>
                    <a:pt x="0" y="10600"/>
                  </a:lnTo>
                  <a:lnTo>
                    <a:pt x="1897" y="10600"/>
                  </a:lnTo>
                  <a:lnTo>
                    <a:pt x="2827"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0"/>
            <p:cNvSpPr/>
            <p:nvPr/>
          </p:nvSpPr>
          <p:spPr>
            <a:xfrm>
              <a:off x="4163775" y="4661325"/>
              <a:ext cx="57675" cy="205500"/>
            </a:xfrm>
            <a:custGeom>
              <a:avLst/>
              <a:gdLst/>
              <a:ahLst/>
              <a:cxnLst/>
              <a:rect l="l" t="t" r="r" b="b"/>
              <a:pathLst>
                <a:path w="2307" h="8220" extrusionOk="0">
                  <a:moveTo>
                    <a:pt x="1" y="0"/>
                  </a:moveTo>
                  <a:lnTo>
                    <a:pt x="1302" y="8220"/>
                  </a:lnTo>
                  <a:lnTo>
                    <a:pt x="2307" y="8220"/>
                  </a:lnTo>
                  <a:lnTo>
                    <a:pt x="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0"/>
            <p:cNvSpPr/>
            <p:nvPr/>
          </p:nvSpPr>
          <p:spPr>
            <a:xfrm>
              <a:off x="4449225" y="4519075"/>
              <a:ext cx="193425" cy="347750"/>
            </a:xfrm>
            <a:custGeom>
              <a:avLst/>
              <a:gdLst/>
              <a:ahLst/>
              <a:cxnLst/>
              <a:rect l="l" t="t" r="r" b="b"/>
              <a:pathLst>
                <a:path w="7737" h="13910" extrusionOk="0">
                  <a:moveTo>
                    <a:pt x="1" y="0"/>
                  </a:moveTo>
                  <a:lnTo>
                    <a:pt x="5357" y="13910"/>
                  </a:lnTo>
                  <a:lnTo>
                    <a:pt x="7737" y="13910"/>
                  </a:lnTo>
                  <a:lnTo>
                    <a:pt x="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0"/>
            <p:cNvSpPr/>
            <p:nvPr/>
          </p:nvSpPr>
          <p:spPr>
            <a:xfrm>
              <a:off x="4841625" y="4451175"/>
              <a:ext cx="343125" cy="415650"/>
            </a:xfrm>
            <a:custGeom>
              <a:avLst/>
              <a:gdLst/>
              <a:ahLst/>
              <a:cxnLst/>
              <a:rect l="l" t="t" r="r" b="b"/>
              <a:pathLst>
                <a:path w="13725" h="16626" extrusionOk="0">
                  <a:moveTo>
                    <a:pt x="0" y="1"/>
                  </a:moveTo>
                  <a:lnTo>
                    <a:pt x="10563" y="16626"/>
                  </a:lnTo>
                  <a:lnTo>
                    <a:pt x="13724" y="16626"/>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0"/>
            <p:cNvSpPr/>
            <p:nvPr/>
          </p:nvSpPr>
          <p:spPr>
            <a:xfrm>
              <a:off x="5160550" y="4199200"/>
              <a:ext cx="792225" cy="667625"/>
            </a:xfrm>
            <a:custGeom>
              <a:avLst/>
              <a:gdLst/>
              <a:ahLst/>
              <a:cxnLst/>
              <a:rect l="l" t="t" r="r" b="b"/>
              <a:pathLst>
                <a:path w="31689" h="26705" extrusionOk="0">
                  <a:moveTo>
                    <a:pt x="0" y="1"/>
                  </a:moveTo>
                  <a:lnTo>
                    <a:pt x="23989" y="26705"/>
                  </a:lnTo>
                  <a:lnTo>
                    <a:pt x="31688" y="26705"/>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0"/>
            <p:cNvSpPr/>
            <p:nvPr/>
          </p:nvSpPr>
          <p:spPr>
            <a:xfrm>
              <a:off x="5482250" y="3998375"/>
              <a:ext cx="1593725" cy="868450"/>
            </a:xfrm>
            <a:custGeom>
              <a:avLst/>
              <a:gdLst/>
              <a:ahLst/>
              <a:cxnLst/>
              <a:rect l="l" t="t" r="r" b="b"/>
              <a:pathLst>
                <a:path w="63749" h="34738" extrusionOk="0">
                  <a:moveTo>
                    <a:pt x="1" y="0"/>
                  </a:moveTo>
                  <a:lnTo>
                    <a:pt x="41917" y="34738"/>
                  </a:lnTo>
                  <a:lnTo>
                    <a:pt x="63749" y="34738"/>
                  </a:lnTo>
                  <a:lnTo>
                    <a:pt x="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0"/>
            <p:cNvSpPr/>
            <p:nvPr/>
          </p:nvSpPr>
          <p:spPr>
            <a:xfrm>
              <a:off x="5422750" y="3528800"/>
              <a:ext cx="1959125" cy="1087925"/>
            </a:xfrm>
            <a:custGeom>
              <a:avLst/>
              <a:gdLst/>
              <a:ahLst/>
              <a:cxnLst/>
              <a:rect l="l" t="t" r="r" b="b"/>
              <a:pathLst>
                <a:path w="78365" h="43517" extrusionOk="0">
                  <a:moveTo>
                    <a:pt x="0" y="1"/>
                  </a:moveTo>
                  <a:lnTo>
                    <a:pt x="78365" y="43516"/>
                  </a:lnTo>
                  <a:lnTo>
                    <a:pt x="78365" y="29086"/>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0"/>
            <p:cNvSpPr/>
            <p:nvPr/>
          </p:nvSpPr>
          <p:spPr>
            <a:xfrm>
              <a:off x="5403225" y="3201525"/>
              <a:ext cx="1978650" cy="618350"/>
            </a:xfrm>
            <a:custGeom>
              <a:avLst/>
              <a:gdLst/>
              <a:ahLst/>
              <a:cxnLst/>
              <a:rect l="l" t="t" r="r" b="b"/>
              <a:pathLst>
                <a:path w="79146" h="24734" extrusionOk="0">
                  <a:moveTo>
                    <a:pt x="0" y="0"/>
                  </a:moveTo>
                  <a:lnTo>
                    <a:pt x="79146" y="24733"/>
                  </a:lnTo>
                  <a:lnTo>
                    <a:pt x="79146" y="12125"/>
                  </a:lnTo>
                  <a:lnTo>
                    <a:pt x="0"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0"/>
            <p:cNvSpPr/>
            <p:nvPr/>
          </p:nvSpPr>
          <p:spPr>
            <a:xfrm>
              <a:off x="5217250" y="2636200"/>
              <a:ext cx="2164625" cy="318025"/>
            </a:xfrm>
            <a:custGeom>
              <a:avLst/>
              <a:gdLst/>
              <a:ahLst/>
              <a:cxnLst/>
              <a:rect l="l" t="t" r="r" b="b"/>
              <a:pathLst>
                <a:path w="86585" h="12721" extrusionOk="0">
                  <a:moveTo>
                    <a:pt x="86585" y="0"/>
                  </a:moveTo>
                  <a:lnTo>
                    <a:pt x="1" y="10860"/>
                  </a:lnTo>
                  <a:lnTo>
                    <a:pt x="86585" y="12720"/>
                  </a:lnTo>
                  <a:lnTo>
                    <a:pt x="86585"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0"/>
            <p:cNvSpPr/>
            <p:nvPr/>
          </p:nvSpPr>
          <p:spPr>
            <a:xfrm>
              <a:off x="5194950" y="1971375"/>
              <a:ext cx="2186925" cy="634150"/>
            </a:xfrm>
            <a:custGeom>
              <a:avLst/>
              <a:gdLst/>
              <a:ahLst/>
              <a:cxnLst/>
              <a:rect l="l" t="t" r="r" b="b"/>
              <a:pathLst>
                <a:path w="87477" h="25366" extrusionOk="0">
                  <a:moveTo>
                    <a:pt x="87477" y="1"/>
                  </a:moveTo>
                  <a:lnTo>
                    <a:pt x="0" y="25366"/>
                  </a:lnTo>
                  <a:lnTo>
                    <a:pt x="0" y="25366"/>
                  </a:lnTo>
                  <a:lnTo>
                    <a:pt x="87477" y="12683"/>
                  </a:lnTo>
                  <a:lnTo>
                    <a:pt x="87477"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0"/>
            <p:cNvSpPr/>
            <p:nvPr/>
          </p:nvSpPr>
          <p:spPr>
            <a:xfrm>
              <a:off x="5425525" y="1146625"/>
              <a:ext cx="1956350" cy="1086050"/>
            </a:xfrm>
            <a:custGeom>
              <a:avLst/>
              <a:gdLst/>
              <a:ahLst/>
              <a:cxnLst/>
              <a:rect l="l" t="t" r="r" b="b"/>
              <a:pathLst>
                <a:path w="78254" h="43442" extrusionOk="0">
                  <a:moveTo>
                    <a:pt x="78254" y="1"/>
                  </a:moveTo>
                  <a:lnTo>
                    <a:pt x="1" y="43442"/>
                  </a:lnTo>
                  <a:lnTo>
                    <a:pt x="78254" y="14803"/>
                  </a:lnTo>
                  <a:lnTo>
                    <a:pt x="78254"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0"/>
            <p:cNvSpPr/>
            <p:nvPr/>
          </p:nvSpPr>
          <p:spPr>
            <a:xfrm>
              <a:off x="5449700" y="851875"/>
              <a:ext cx="1765750" cy="957750"/>
            </a:xfrm>
            <a:custGeom>
              <a:avLst/>
              <a:gdLst/>
              <a:ahLst/>
              <a:cxnLst/>
              <a:rect l="l" t="t" r="r" b="b"/>
              <a:pathLst>
                <a:path w="70630" h="38310" extrusionOk="0">
                  <a:moveTo>
                    <a:pt x="46789" y="1"/>
                  </a:moveTo>
                  <a:lnTo>
                    <a:pt x="1" y="38309"/>
                  </a:lnTo>
                  <a:lnTo>
                    <a:pt x="1" y="38309"/>
                  </a:lnTo>
                  <a:lnTo>
                    <a:pt x="7063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0"/>
            <p:cNvSpPr/>
            <p:nvPr/>
          </p:nvSpPr>
          <p:spPr>
            <a:xfrm>
              <a:off x="331100" y="851875"/>
              <a:ext cx="1681125" cy="900100"/>
            </a:xfrm>
            <a:custGeom>
              <a:avLst/>
              <a:gdLst/>
              <a:ahLst/>
              <a:cxnLst/>
              <a:rect l="l" t="t" r="r" b="b"/>
              <a:pathLst>
                <a:path w="67245" h="36004" extrusionOk="0">
                  <a:moveTo>
                    <a:pt x="0" y="1"/>
                  </a:moveTo>
                  <a:lnTo>
                    <a:pt x="67244" y="36003"/>
                  </a:lnTo>
                  <a:lnTo>
                    <a:pt x="23134"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0"/>
            <p:cNvSpPr/>
            <p:nvPr/>
          </p:nvSpPr>
          <p:spPr>
            <a:xfrm>
              <a:off x="238125" y="1192200"/>
              <a:ext cx="1775950" cy="985625"/>
            </a:xfrm>
            <a:custGeom>
              <a:avLst/>
              <a:gdLst/>
              <a:ahLst/>
              <a:cxnLst/>
              <a:rect l="l" t="t" r="r" b="b"/>
              <a:pathLst>
                <a:path w="71038" h="39425" extrusionOk="0">
                  <a:moveTo>
                    <a:pt x="0" y="0"/>
                  </a:moveTo>
                  <a:lnTo>
                    <a:pt x="0" y="13687"/>
                  </a:lnTo>
                  <a:lnTo>
                    <a:pt x="71038" y="39424"/>
                  </a:lnTo>
                  <a:lnTo>
                    <a:pt x="0"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0"/>
            <p:cNvSpPr/>
            <p:nvPr/>
          </p:nvSpPr>
          <p:spPr>
            <a:xfrm>
              <a:off x="238125" y="1958350"/>
              <a:ext cx="2043750" cy="624875"/>
            </a:xfrm>
            <a:custGeom>
              <a:avLst/>
              <a:gdLst/>
              <a:ahLst/>
              <a:cxnLst/>
              <a:rect l="l" t="t" r="r" b="b"/>
              <a:pathLst>
                <a:path w="81750" h="24995" extrusionOk="0">
                  <a:moveTo>
                    <a:pt x="0" y="1"/>
                  </a:moveTo>
                  <a:lnTo>
                    <a:pt x="0" y="12498"/>
                  </a:lnTo>
                  <a:lnTo>
                    <a:pt x="81749" y="24994"/>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0"/>
            <p:cNvSpPr/>
            <p:nvPr/>
          </p:nvSpPr>
          <p:spPr>
            <a:xfrm>
              <a:off x="238125" y="2638050"/>
              <a:ext cx="2078150" cy="316175"/>
            </a:xfrm>
            <a:custGeom>
              <a:avLst/>
              <a:gdLst/>
              <a:ahLst/>
              <a:cxnLst/>
              <a:rect l="l" t="t" r="r" b="b"/>
              <a:pathLst>
                <a:path w="83126" h="12647" extrusionOk="0">
                  <a:moveTo>
                    <a:pt x="0" y="1"/>
                  </a:moveTo>
                  <a:lnTo>
                    <a:pt x="0" y="12646"/>
                  </a:lnTo>
                  <a:lnTo>
                    <a:pt x="83125" y="10786"/>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0"/>
            <p:cNvSpPr/>
            <p:nvPr/>
          </p:nvSpPr>
          <p:spPr>
            <a:xfrm>
              <a:off x="238125" y="3216400"/>
              <a:ext cx="1869875" cy="583950"/>
            </a:xfrm>
            <a:custGeom>
              <a:avLst/>
              <a:gdLst/>
              <a:ahLst/>
              <a:cxnLst/>
              <a:rect l="l" t="t" r="r" b="b"/>
              <a:pathLst>
                <a:path w="74795" h="23358" extrusionOk="0">
                  <a:moveTo>
                    <a:pt x="74794" y="0"/>
                  </a:moveTo>
                  <a:lnTo>
                    <a:pt x="72191" y="409"/>
                  </a:lnTo>
                  <a:lnTo>
                    <a:pt x="71744" y="409"/>
                  </a:lnTo>
                  <a:lnTo>
                    <a:pt x="71558" y="447"/>
                  </a:lnTo>
                  <a:lnTo>
                    <a:pt x="71372" y="521"/>
                  </a:lnTo>
                  <a:lnTo>
                    <a:pt x="29159" y="6993"/>
                  </a:lnTo>
                  <a:lnTo>
                    <a:pt x="13315" y="9373"/>
                  </a:lnTo>
                  <a:lnTo>
                    <a:pt x="9968" y="9856"/>
                  </a:lnTo>
                  <a:lnTo>
                    <a:pt x="6657" y="10303"/>
                  </a:lnTo>
                  <a:lnTo>
                    <a:pt x="3310" y="10823"/>
                  </a:lnTo>
                  <a:lnTo>
                    <a:pt x="1674" y="11121"/>
                  </a:lnTo>
                  <a:lnTo>
                    <a:pt x="0" y="11418"/>
                  </a:lnTo>
                  <a:lnTo>
                    <a:pt x="0" y="23357"/>
                  </a:lnTo>
                  <a:lnTo>
                    <a:pt x="71410" y="1079"/>
                  </a:lnTo>
                  <a:lnTo>
                    <a:pt x="73046" y="633"/>
                  </a:lnTo>
                  <a:lnTo>
                    <a:pt x="72935" y="595"/>
                  </a:lnTo>
                  <a:lnTo>
                    <a:pt x="7479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0"/>
            <p:cNvSpPr/>
            <p:nvPr/>
          </p:nvSpPr>
          <p:spPr>
            <a:xfrm>
              <a:off x="238125" y="3602275"/>
              <a:ext cx="1815925" cy="1001425"/>
            </a:xfrm>
            <a:custGeom>
              <a:avLst/>
              <a:gdLst/>
              <a:ahLst/>
              <a:cxnLst/>
              <a:rect l="l" t="t" r="r" b="b"/>
              <a:pathLst>
                <a:path w="72637" h="40057" extrusionOk="0">
                  <a:moveTo>
                    <a:pt x="72637" y="0"/>
                  </a:moveTo>
                  <a:lnTo>
                    <a:pt x="68211" y="1599"/>
                  </a:lnTo>
                  <a:lnTo>
                    <a:pt x="68025" y="1637"/>
                  </a:lnTo>
                  <a:lnTo>
                    <a:pt x="67839" y="1674"/>
                  </a:lnTo>
                  <a:lnTo>
                    <a:pt x="67728" y="1748"/>
                  </a:lnTo>
                  <a:lnTo>
                    <a:pt x="67579" y="1823"/>
                  </a:lnTo>
                  <a:lnTo>
                    <a:pt x="0" y="26147"/>
                  </a:lnTo>
                  <a:lnTo>
                    <a:pt x="0" y="40057"/>
                  </a:lnTo>
                  <a:lnTo>
                    <a:pt x="37" y="40019"/>
                  </a:lnTo>
                  <a:lnTo>
                    <a:pt x="186" y="39945"/>
                  </a:lnTo>
                  <a:lnTo>
                    <a:pt x="72637"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0"/>
            <p:cNvSpPr/>
            <p:nvPr/>
          </p:nvSpPr>
          <p:spPr>
            <a:xfrm>
              <a:off x="469625" y="4086700"/>
              <a:ext cx="1458900" cy="780125"/>
            </a:xfrm>
            <a:custGeom>
              <a:avLst/>
              <a:gdLst/>
              <a:ahLst/>
              <a:cxnLst/>
              <a:rect l="l" t="t" r="r" b="b"/>
              <a:pathLst>
                <a:path w="58356" h="31205" extrusionOk="0">
                  <a:moveTo>
                    <a:pt x="57984" y="0"/>
                  </a:moveTo>
                  <a:lnTo>
                    <a:pt x="57835" y="38"/>
                  </a:lnTo>
                  <a:lnTo>
                    <a:pt x="57724" y="112"/>
                  </a:lnTo>
                  <a:lnTo>
                    <a:pt x="57426" y="335"/>
                  </a:lnTo>
                  <a:lnTo>
                    <a:pt x="57166" y="596"/>
                  </a:lnTo>
                  <a:lnTo>
                    <a:pt x="11605" y="25031"/>
                  </a:lnTo>
                  <a:lnTo>
                    <a:pt x="1" y="31205"/>
                  </a:lnTo>
                  <a:lnTo>
                    <a:pt x="21126" y="31205"/>
                  </a:lnTo>
                  <a:lnTo>
                    <a:pt x="57612" y="1005"/>
                  </a:lnTo>
                  <a:lnTo>
                    <a:pt x="57910" y="856"/>
                  </a:lnTo>
                  <a:lnTo>
                    <a:pt x="58170" y="670"/>
                  </a:lnTo>
                  <a:lnTo>
                    <a:pt x="58282" y="558"/>
                  </a:lnTo>
                  <a:lnTo>
                    <a:pt x="58356" y="447"/>
                  </a:lnTo>
                  <a:lnTo>
                    <a:pt x="58319" y="298"/>
                  </a:lnTo>
                  <a:lnTo>
                    <a:pt x="58207" y="149"/>
                  </a:lnTo>
                  <a:lnTo>
                    <a:pt x="58096" y="38"/>
                  </a:lnTo>
                  <a:lnTo>
                    <a:pt x="5798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38" name="Google Shape;938;p10"/>
          <p:cNvPicPr preferRelativeResize="0"/>
          <p:nvPr/>
        </p:nvPicPr>
        <p:blipFill rotWithShape="1">
          <a:blip r:embed="rId2">
            <a:alphaModFix amt="62000"/>
          </a:blip>
          <a:srcRect l="18831"/>
          <a:stretch/>
        </p:blipFill>
        <p:spPr>
          <a:xfrm rot="10800000">
            <a:off x="5667048" y="3426700"/>
            <a:ext cx="3471852" cy="17168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7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_12_1">
    <p:spTree>
      <p:nvGrpSpPr>
        <p:cNvPr id="1" name="Shape 2716"/>
        <p:cNvGrpSpPr/>
        <p:nvPr/>
      </p:nvGrpSpPr>
      <p:grpSpPr>
        <a:xfrm>
          <a:off x="0" y="0"/>
          <a:ext cx="0" cy="0"/>
          <a:chOff x="0" y="0"/>
          <a:chExt cx="0" cy="0"/>
        </a:xfrm>
      </p:grpSpPr>
      <p:grpSp>
        <p:nvGrpSpPr>
          <p:cNvPr id="2717" name="Google Shape;2717;p17"/>
          <p:cNvGrpSpPr/>
          <p:nvPr/>
        </p:nvGrpSpPr>
        <p:grpSpPr>
          <a:xfrm>
            <a:off x="-40362" y="-22891"/>
            <a:ext cx="9224724" cy="5189283"/>
            <a:chOff x="238125" y="848175"/>
            <a:chExt cx="7143750" cy="4018650"/>
          </a:xfrm>
        </p:grpSpPr>
        <p:sp>
          <p:nvSpPr>
            <p:cNvPr id="2718" name="Google Shape;2718;p17"/>
            <p:cNvSpPr/>
            <p:nvPr/>
          </p:nvSpPr>
          <p:spPr>
            <a:xfrm>
              <a:off x="3739775" y="4702225"/>
              <a:ext cx="29800" cy="164600"/>
            </a:xfrm>
            <a:custGeom>
              <a:avLst/>
              <a:gdLst/>
              <a:ahLst/>
              <a:cxnLst/>
              <a:rect l="l" t="t" r="r" b="b"/>
              <a:pathLst>
                <a:path w="1192" h="6584" extrusionOk="0">
                  <a:moveTo>
                    <a:pt x="336" y="1"/>
                  </a:moveTo>
                  <a:lnTo>
                    <a:pt x="1" y="6584"/>
                  </a:lnTo>
                  <a:lnTo>
                    <a:pt x="1191" y="6584"/>
                  </a:lnTo>
                  <a:lnTo>
                    <a:pt x="782" y="3274"/>
                  </a:lnTo>
                  <a:lnTo>
                    <a:pt x="336"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17"/>
            <p:cNvSpPr/>
            <p:nvPr/>
          </p:nvSpPr>
          <p:spPr>
            <a:xfrm>
              <a:off x="3740725" y="851875"/>
              <a:ext cx="26975" cy="152525"/>
            </a:xfrm>
            <a:custGeom>
              <a:avLst/>
              <a:gdLst/>
              <a:ahLst/>
              <a:cxnLst/>
              <a:rect l="l" t="t" r="r" b="b"/>
              <a:pathLst>
                <a:path w="1079" h="6101" extrusionOk="0">
                  <a:moveTo>
                    <a:pt x="0" y="1"/>
                  </a:moveTo>
                  <a:lnTo>
                    <a:pt x="298" y="6100"/>
                  </a:lnTo>
                  <a:lnTo>
                    <a:pt x="707" y="3051"/>
                  </a:lnTo>
                  <a:lnTo>
                    <a:pt x="1079"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17"/>
            <p:cNvSpPr/>
            <p:nvPr/>
          </p:nvSpPr>
          <p:spPr>
            <a:xfrm>
              <a:off x="1650500" y="848175"/>
              <a:ext cx="823825" cy="695500"/>
            </a:xfrm>
            <a:custGeom>
              <a:avLst/>
              <a:gdLst/>
              <a:ahLst/>
              <a:cxnLst/>
              <a:rect l="l" t="t" r="r" b="b"/>
              <a:pathLst>
                <a:path w="32953" h="27820" extrusionOk="0">
                  <a:moveTo>
                    <a:pt x="0" y="0"/>
                  </a:moveTo>
                  <a:lnTo>
                    <a:pt x="32953" y="27820"/>
                  </a:lnTo>
                  <a:lnTo>
                    <a:pt x="32953" y="27820"/>
                  </a:lnTo>
                  <a:lnTo>
                    <a:pt x="7811"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17"/>
            <p:cNvSpPr/>
            <p:nvPr/>
          </p:nvSpPr>
          <p:spPr>
            <a:xfrm>
              <a:off x="2378550" y="848175"/>
              <a:ext cx="377525" cy="463050"/>
            </a:xfrm>
            <a:custGeom>
              <a:avLst/>
              <a:gdLst/>
              <a:ahLst/>
              <a:cxnLst/>
              <a:rect l="l" t="t" r="r" b="b"/>
              <a:pathLst>
                <a:path w="15101" h="18522" extrusionOk="0">
                  <a:moveTo>
                    <a:pt x="0" y="0"/>
                  </a:moveTo>
                  <a:lnTo>
                    <a:pt x="15100" y="18522"/>
                  </a:lnTo>
                  <a:lnTo>
                    <a:pt x="3571"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17"/>
            <p:cNvSpPr/>
            <p:nvPr/>
          </p:nvSpPr>
          <p:spPr>
            <a:xfrm>
              <a:off x="2930850" y="851875"/>
              <a:ext cx="93000" cy="161825"/>
            </a:xfrm>
            <a:custGeom>
              <a:avLst/>
              <a:gdLst/>
              <a:ahLst/>
              <a:cxnLst/>
              <a:rect l="l" t="t" r="r" b="b"/>
              <a:pathLst>
                <a:path w="3720" h="6473" extrusionOk="0">
                  <a:moveTo>
                    <a:pt x="0" y="1"/>
                  </a:moveTo>
                  <a:lnTo>
                    <a:pt x="3720" y="6472"/>
                  </a:lnTo>
                  <a:lnTo>
                    <a:pt x="1451"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17"/>
            <p:cNvSpPr/>
            <p:nvPr/>
          </p:nvSpPr>
          <p:spPr>
            <a:xfrm>
              <a:off x="3362275" y="851875"/>
              <a:ext cx="66050" cy="242725"/>
            </a:xfrm>
            <a:custGeom>
              <a:avLst/>
              <a:gdLst/>
              <a:ahLst/>
              <a:cxnLst/>
              <a:rect l="l" t="t" r="r" b="b"/>
              <a:pathLst>
                <a:path w="2642" h="9709" extrusionOk="0">
                  <a:moveTo>
                    <a:pt x="1" y="1"/>
                  </a:moveTo>
                  <a:lnTo>
                    <a:pt x="2641" y="9708"/>
                  </a:lnTo>
                  <a:lnTo>
                    <a:pt x="1786"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17"/>
            <p:cNvSpPr/>
            <p:nvPr/>
          </p:nvSpPr>
          <p:spPr>
            <a:xfrm>
              <a:off x="4170300" y="849100"/>
              <a:ext cx="48375" cy="193425"/>
            </a:xfrm>
            <a:custGeom>
              <a:avLst/>
              <a:gdLst/>
              <a:ahLst/>
              <a:cxnLst/>
              <a:rect l="l" t="t" r="r" b="b"/>
              <a:pathLst>
                <a:path w="1935" h="7737" extrusionOk="0">
                  <a:moveTo>
                    <a:pt x="484" y="0"/>
                  </a:moveTo>
                  <a:lnTo>
                    <a:pt x="0" y="7736"/>
                  </a:lnTo>
                  <a:lnTo>
                    <a:pt x="1897" y="186"/>
                  </a:lnTo>
                  <a:lnTo>
                    <a:pt x="1934"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17"/>
            <p:cNvSpPr/>
            <p:nvPr/>
          </p:nvSpPr>
          <p:spPr>
            <a:xfrm>
              <a:off x="4459450" y="849100"/>
              <a:ext cx="174850" cy="291050"/>
            </a:xfrm>
            <a:custGeom>
              <a:avLst/>
              <a:gdLst/>
              <a:ahLst/>
              <a:cxnLst/>
              <a:rect l="l" t="t" r="r" b="b"/>
              <a:pathLst>
                <a:path w="6994" h="11642" extrusionOk="0">
                  <a:moveTo>
                    <a:pt x="4836" y="0"/>
                  </a:moveTo>
                  <a:lnTo>
                    <a:pt x="1" y="11641"/>
                  </a:lnTo>
                  <a:lnTo>
                    <a:pt x="6993"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17"/>
            <p:cNvSpPr/>
            <p:nvPr/>
          </p:nvSpPr>
          <p:spPr>
            <a:xfrm>
              <a:off x="4848125" y="849100"/>
              <a:ext cx="330100" cy="376600"/>
            </a:xfrm>
            <a:custGeom>
              <a:avLst/>
              <a:gdLst/>
              <a:ahLst/>
              <a:cxnLst/>
              <a:rect l="l" t="t" r="r" b="b"/>
              <a:pathLst>
                <a:path w="13204" h="15064" extrusionOk="0">
                  <a:moveTo>
                    <a:pt x="10154" y="0"/>
                  </a:moveTo>
                  <a:lnTo>
                    <a:pt x="0" y="15063"/>
                  </a:lnTo>
                  <a:lnTo>
                    <a:pt x="13204"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17"/>
            <p:cNvSpPr/>
            <p:nvPr/>
          </p:nvSpPr>
          <p:spPr>
            <a:xfrm>
              <a:off x="5115900" y="849100"/>
              <a:ext cx="821050" cy="691800"/>
            </a:xfrm>
            <a:custGeom>
              <a:avLst/>
              <a:gdLst/>
              <a:ahLst/>
              <a:cxnLst/>
              <a:rect l="l" t="t" r="r" b="b"/>
              <a:pathLst>
                <a:path w="32842" h="27672" extrusionOk="0">
                  <a:moveTo>
                    <a:pt x="25292" y="0"/>
                  </a:moveTo>
                  <a:lnTo>
                    <a:pt x="1" y="27671"/>
                  </a:lnTo>
                  <a:lnTo>
                    <a:pt x="32842"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17"/>
            <p:cNvSpPr/>
            <p:nvPr/>
          </p:nvSpPr>
          <p:spPr>
            <a:xfrm>
              <a:off x="1633750" y="4176900"/>
              <a:ext cx="821050" cy="689925"/>
            </a:xfrm>
            <a:custGeom>
              <a:avLst/>
              <a:gdLst/>
              <a:ahLst/>
              <a:cxnLst/>
              <a:rect l="l" t="t" r="r" b="b"/>
              <a:pathLst>
                <a:path w="32842" h="27597" extrusionOk="0">
                  <a:moveTo>
                    <a:pt x="32842" y="0"/>
                  </a:moveTo>
                  <a:lnTo>
                    <a:pt x="1" y="27597"/>
                  </a:lnTo>
                  <a:lnTo>
                    <a:pt x="7960" y="27597"/>
                  </a:lnTo>
                  <a:lnTo>
                    <a:pt x="32842"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17"/>
            <p:cNvSpPr/>
            <p:nvPr/>
          </p:nvSpPr>
          <p:spPr>
            <a:xfrm>
              <a:off x="2366450" y="4406550"/>
              <a:ext cx="380325" cy="460275"/>
            </a:xfrm>
            <a:custGeom>
              <a:avLst/>
              <a:gdLst/>
              <a:ahLst/>
              <a:cxnLst/>
              <a:rect l="l" t="t" r="r" b="b"/>
              <a:pathLst>
                <a:path w="15213" h="18411" extrusionOk="0">
                  <a:moveTo>
                    <a:pt x="15212" y="1"/>
                  </a:moveTo>
                  <a:lnTo>
                    <a:pt x="1" y="18411"/>
                  </a:lnTo>
                  <a:lnTo>
                    <a:pt x="3720" y="18411"/>
                  </a:lnTo>
                  <a:lnTo>
                    <a:pt x="15212"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17"/>
            <p:cNvSpPr/>
            <p:nvPr/>
          </p:nvSpPr>
          <p:spPr>
            <a:xfrm>
              <a:off x="2922475" y="4684575"/>
              <a:ext cx="101375" cy="182250"/>
            </a:xfrm>
            <a:custGeom>
              <a:avLst/>
              <a:gdLst/>
              <a:ahLst/>
              <a:cxnLst/>
              <a:rect l="l" t="t" r="r" b="b"/>
              <a:pathLst>
                <a:path w="4055" h="7290" extrusionOk="0">
                  <a:moveTo>
                    <a:pt x="4055" y="0"/>
                  </a:moveTo>
                  <a:lnTo>
                    <a:pt x="1" y="7290"/>
                  </a:lnTo>
                  <a:lnTo>
                    <a:pt x="1563" y="7290"/>
                  </a:lnTo>
                  <a:lnTo>
                    <a:pt x="4055"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17"/>
            <p:cNvSpPr/>
            <p:nvPr/>
          </p:nvSpPr>
          <p:spPr>
            <a:xfrm>
              <a:off x="3359500" y="4601825"/>
              <a:ext cx="70675" cy="265000"/>
            </a:xfrm>
            <a:custGeom>
              <a:avLst/>
              <a:gdLst/>
              <a:ahLst/>
              <a:cxnLst/>
              <a:rect l="l" t="t" r="r" b="b"/>
              <a:pathLst>
                <a:path w="2827" h="10600" extrusionOk="0">
                  <a:moveTo>
                    <a:pt x="2827" y="0"/>
                  </a:moveTo>
                  <a:lnTo>
                    <a:pt x="0" y="10600"/>
                  </a:lnTo>
                  <a:lnTo>
                    <a:pt x="1897" y="10600"/>
                  </a:lnTo>
                  <a:lnTo>
                    <a:pt x="2827"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17"/>
            <p:cNvSpPr/>
            <p:nvPr/>
          </p:nvSpPr>
          <p:spPr>
            <a:xfrm>
              <a:off x="4163775" y="4661325"/>
              <a:ext cx="57675" cy="205500"/>
            </a:xfrm>
            <a:custGeom>
              <a:avLst/>
              <a:gdLst/>
              <a:ahLst/>
              <a:cxnLst/>
              <a:rect l="l" t="t" r="r" b="b"/>
              <a:pathLst>
                <a:path w="2307" h="8220" extrusionOk="0">
                  <a:moveTo>
                    <a:pt x="1" y="0"/>
                  </a:moveTo>
                  <a:lnTo>
                    <a:pt x="1302" y="8220"/>
                  </a:lnTo>
                  <a:lnTo>
                    <a:pt x="2307" y="8220"/>
                  </a:lnTo>
                  <a:lnTo>
                    <a:pt x="1"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17"/>
            <p:cNvSpPr/>
            <p:nvPr/>
          </p:nvSpPr>
          <p:spPr>
            <a:xfrm>
              <a:off x="4449225" y="4519075"/>
              <a:ext cx="193425" cy="347750"/>
            </a:xfrm>
            <a:custGeom>
              <a:avLst/>
              <a:gdLst/>
              <a:ahLst/>
              <a:cxnLst/>
              <a:rect l="l" t="t" r="r" b="b"/>
              <a:pathLst>
                <a:path w="7737" h="13910" extrusionOk="0">
                  <a:moveTo>
                    <a:pt x="1" y="0"/>
                  </a:moveTo>
                  <a:lnTo>
                    <a:pt x="5357" y="13910"/>
                  </a:lnTo>
                  <a:lnTo>
                    <a:pt x="7737" y="13910"/>
                  </a:lnTo>
                  <a:lnTo>
                    <a:pt x="1"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17"/>
            <p:cNvSpPr/>
            <p:nvPr/>
          </p:nvSpPr>
          <p:spPr>
            <a:xfrm>
              <a:off x="4841625" y="4451175"/>
              <a:ext cx="343125" cy="415650"/>
            </a:xfrm>
            <a:custGeom>
              <a:avLst/>
              <a:gdLst/>
              <a:ahLst/>
              <a:cxnLst/>
              <a:rect l="l" t="t" r="r" b="b"/>
              <a:pathLst>
                <a:path w="13725" h="16626" extrusionOk="0">
                  <a:moveTo>
                    <a:pt x="0" y="1"/>
                  </a:moveTo>
                  <a:lnTo>
                    <a:pt x="10563" y="16626"/>
                  </a:lnTo>
                  <a:lnTo>
                    <a:pt x="13724" y="16626"/>
                  </a:lnTo>
                  <a:lnTo>
                    <a:pt x="0"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17"/>
            <p:cNvSpPr/>
            <p:nvPr/>
          </p:nvSpPr>
          <p:spPr>
            <a:xfrm>
              <a:off x="5160550" y="4199200"/>
              <a:ext cx="792225" cy="667625"/>
            </a:xfrm>
            <a:custGeom>
              <a:avLst/>
              <a:gdLst/>
              <a:ahLst/>
              <a:cxnLst/>
              <a:rect l="l" t="t" r="r" b="b"/>
              <a:pathLst>
                <a:path w="31689" h="26705" extrusionOk="0">
                  <a:moveTo>
                    <a:pt x="0" y="1"/>
                  </a:moveTo>
                  <a:lnTo>
                    <a:pt x="23989" y="26705"/>
                  </a:lnTo>
                  <a:lnTo>
                    <a:pt x="31688" y="26705"/>
                  </a:lnTo>
                  <a:lnTo>
                    <a:pt x="0"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17"/>
            <p:cNvSpPr/>
            <p:nvPr/>
          </p:nvSpPr>
          <p:spPr>
            <a:xfrm>
              <a:off x="5482250" y="3998375"/>
              <a:ext cx="1593725" cy="868450"/>
            </a:xfrm>
            <a:custGeom>
              <a:avLst/>
              <a:gdLst/>
              <a:ahLst/>
              <a:cxnLst/>
              <a:rect l="l" t="t" r="r" b="b"/>
              <a:pathLst>
                <a:path w="63749" h="34738" extrusionOk="0">
                  <a:moveTo>
                    <a:pt x="1" y="0"/>
                  </a:moveTo>
                  <a:lnTo>
                    <a:pt x="41917" y="34738"/>
                  </a:lnTo>
                  <a:lnTo>
                    <a:pt x="63749" y="34738"/>
                  </a:lnTo>
                  <a:lnTo>
                    <a:pt x="1"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17"/>
            <p:cNvSpPr/>
            <p:nvPr/>
          </p:nvSpPr>
          <p:spPr>
            <a:xfrm>
              <a:off x="5422750" y="3528800"/>
              <a:ext cx="1959125" cy="1087925"/>
            </a:xfrm>
            <a:custGeom>
              <a:avLst/>
              <a:gdLst/>
              <a:ahLst/>
              <a:cxnLst/>
              <a:rect l="l" t="t" r="r" b="b"/>
              <a:pathLst>
                <a:path w="78365" h="43517" extrusionOk="0">
                  <a:moveTo>
                    <a:pt x="0" y="1"/>
                  </a:moveTo>
                  <a:lnTo>
                    <a:pt x="78365" y="43516"/>
                  </a:lnTo>
                  <a:lnTo>
                    <a:pt x="78365" y="29086"/>
                  </a:lnTo>
                  <a:lnTo>
                    <a:pt x="0"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17"/>
            <p:cNvSpPr/>
            <p:nvPr/>
          </p:nvSpPr>
          <p:spPr>
            <a:xfrm>
              <a:off x="5403225" y="3201525"/>
              <a:ext cx="1978650" cy="618350"/>
            </a:xfrm>
            <a:custGeom>
              <a:avLst/>
              <a:gdLst/>
              <a:ahLst/>
              <a:cxnLst/>
              <a:rect l="l" t="t" r="r" b="b"/>
              <a:pathLst>
                <a:path w="79146" h="24734" extrusionOk="0">
                  <a:moveTo>
                    <a:pt x="0" y="0"/>
                  </a:moveTo>
                  <a:lnTo>
                    <a:pt x="79146" y="24733"/>
                  </a:lnTo>
                  <a:lnTo>
                    <a:pt x="79146" y="12125"/>
                  </a:lnTo>
                  <a:lnTo>
                    <a:pt x="0"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17"/>
            <p:cNvSpPr/>
            <p:nvPr/>
          </p:nvSpPr>
          <p:spPr>
            <a:xfrm>
              <a:off x="5217250" y="2636200"/>
              <a:ext cx="2164625" cy="318025"/>
            </a:xfrm>
            <a:custGeom>
              <a:avLst/>
              <a:gdLst/>
              <a:ahLst/>
              <a:cxnLst/>
              <a:rect l="l" t="t" r="r" b="b"/>
              <a:pathLst>
                <a:path w="86585" h="12721" extrusionOk="0">
                  <a:moveTo>
                    <a:pt x="86585" y="0"/>
                  </a:moveTo>
                  <a:lnTo>
                    <a:pt x="1" y="10860"/>
                  </a:lnTo>
                  <a:lnTo>
                    <a:pt x="86585" y="12720"/>
                  </a:lnTo>
                  <a:lnTo>
                    <a:pt x="86585"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17"/>
            <p:cNvSpPr/>
            <p:nvPr/>
          </p:nvSpPr>
          <p:spPr>
            <a:xfrm>
              <a:off x="5194950" y="1971375"/>
              <a:ext cx="2186925" cy="634150"/>
            </a:xfrm>
            <a:custGeom>
              <a:avLst/>
              <a:gdLst/>
              <a:ahLst/>
              <a:cxnLst/>
              <a:rect l="l" t="t" r="r" b="b"/>
              <a:pathLst>
                <a:path w="87477" h="25366" extrusionOk="0">
                  <a:moveTo>
                    <a:pt x="87477" y="1"/>
                  </a:moveTo>
                  <a:lnTo>
                    <a:pt x="0" y="25366"/>
                  </a:lnTo>
                  <a:lnTo>
                    <a:pt x="0" y="25366"/>
                  </a:lnTo>
                  <a:lnTo>
                    <a:pt x="87477" y="12683"/>
                  </a:lnTo>
                  <a:lnTo>
                    <a:pt x="87477"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17"/>
            <p:cNvSpPr/>
            <p:nvPr/>
          </p:nvSpPr>
          <p:spPr>
            <a:xfrm>
              <a:off x="5425525" y="1146625"/>
              <a:ext cx="1956350" cy="1086050"/>
            </a:xfrm>
            <a:custGeom>
              <a:avLst/>
              <a:gdLst/>
              <a:ahLst/>
              <a:cxnLst/>
              <a:rect l="l" t="t" r="r" b="b"/>
              <a:pathLst>
                <a:path w="78254" h="43442" extrusionOk="0">
                  <a:moveTo>
                    <a:pt x="78254" y="1"/>
                  </a:moveTo>
                  <a:lnTo>
                    <a:pt x="1" y="43442"/>
                  </a:lnTo>
                  <a:lnTo>
                    <a:pt x="78254" y="14803"/>
                  </a:lnTo>
                  <a:lnTo>
                    <a:pt x="78254"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17"/>
            <p:cNvSpPr/>
            <p:nvPr/>
          </p:nvSpPr>
          <p:spPr>
            <a:xfrm>
              <a:off x="5449700" y="851875"/>
              <a:ext cx="1765750" cy="957750"/>
            </a:xfrm>
            <a:custGeom>
              <a:avLst/>
              <a:gdLst/>
              <a:ahLst/>
              <a:cxnLst/>
              <a:rect l="l" t="t" r="r" b="b"/>
              <a:pathLst>
                <a:path w="70630" h="38310" extrusionOk="0">
                  <a:moveTo>
                    <a:pt x="46789" y="1"/>
                  </a:moveTo>
                  <a:lnTo>
                    <a:pt x="1" y="38309"/>
                  </a:lnTo>
                  <a:lnTo>
                    <a:pt x="1" y="38309"/>
                  </a:lnTo>
                  <a:lnTo>
                    <a:pt x="70630"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17"/>
            <p:cNvSpPr/>
            <p:nvPr/>
          </p:nvSpPr>
          <p:spPr>
            <a:xfrm>
              <a:off x="331100" y="851875"/>
              <a:ext cx="1681125" cy="900100"/>
            </a:xfrm>
            <a:custGeom>
              <a:avLst/>
              <a:gdLst/>
              <a:ahLst/>
              <a:cxnLst/>
              <a:rect l="l" t="t" r="r" b="b"/>
              <a:pathLst>
                <a:path w="67245" h="36004" extrusionOk="0">
                  <a:moveTo>
                    <a:pt x="0" y="1"/>
                  </a:moveTo>
                  <a:lnTo>
                    <a:pt x="67244" y="36003"/>
                  </a:lnTo>
                  <a:lnTo>
                    <a:pt x="23134"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17"/>
            <p:cNvSpPr/>
            <p:nvPr/>
          </p:nvSpPr>
          <p:spPr>
            <a:xfrm>
              <a:off x="238125" y="1192200"/>
              <a:ext cx="1775950" cy="985625"/>
            </a:xfrm>
            <a:custGeom>
              <a:avLst/>
              <a:gdLst/>
              <a:ahLst/>
              <a:cxnLst/>
              <a:rect l="l" t="t" r="r" b="b"/>
              <a:pathLst>
                <a:path w="71038" h="39425" extrusionOk="0">
                  <a:moveTo>
                    <a:pt x="0" y="0"/>
                  </a:moveTo>
                  <a:lnTo>
                    <a:pt x="0" y="13687"/>
                  </a:lnTo>
                  <a:lnTo>
                    <a:pt x="71038" y="39424"/>
                  </a:lnTo>
                  <a:lnTo>
                    <a:pt x="0"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17"/>
            <p:cNvSpPr/>
            <p:nvPr/>
          </p:nvSpPr>
          <p:spPr>
            <a:xfrm>
              <a:off x="238125" y="1958350"/>
              <a:ext cx="2043750" cy="624875"/>
            </a:xfrm>
            <a:custGeom>
              <a:avLst/>
              <a:gdLst/>
              <a:ahLst/>
              <a:cxnLst/>
              <a:rect l="l" t="t" r="r" b="b"/>
              <a:pathLst>
                <a:path w="81750" h="24995" extrusionOk="0">
                  <a:moveTo>
                    <a:pt x="0" y="1"/>
                  </a:moveTo>
                  <a:lnTo>
                    <a:pt x="0" y="12498"/>
                  </a:lnTo>
                  <a:lnTo>
                    <a:pt x="81749" y="24994"/>
                  </a:lnTo>
                  <a:lnTo>
                    <a:pt x="0"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17"/>
            <p:cNvSpPr/>
            <p:nvPr/>
          </p:nvSpPr>
          <p:spPr>
            <a:xfrm>
              <a:off x="238125" y="2638050"/>
              <a:ext cx="2078150" cy="316175"/>
            </a:xfrm>
            <a:custGeom>
              <a:avLst/>
              <a:gdLst/>
              <a:ahLst/>
              <a:cxnLst/>
              <a:rect l="l" t="t" r="r" b="b"/>
              <a:pathLst>
                <a:path w="83126" h="12647" extrusionOk="0">
                  <a:moveTo>
                    <a:pt x="0" y="1"/>
                  </a:moveTo>
                  <a:lnTo>
                    <a:pt x="0" y="12646"/>
                  </a:lnTo>
                  <a:lnTo>
                    <a:pt x="83125" y="10786"/>
                  </a:lnTo>
                  <a:lnTo>
                    <a:pt x="0"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17"/>
            <p:cNvSpPr/>
            <p:nvPr/>
          </p:nvSpPr>
          <p:spPr>
            <a:xfrm>
              <a:off x="238125" y="3216400"/>
              <a:ext cx="1869875" cy="583950"/>
            </a:xfrm>
            <a:custGeom>
              <a:avLst/>
              <a:gdLst/>
              <a:ahLst/>
              <a:cxnLst/>
              <a:rect l="l" t="t" r="r" b="b"/>
              <a:pathLst>
                <a:path w="74795" h="23358" extrusionOk="0">
                  <a:moveTo>
                    <a:pt x="74794" y="0"/>
                  </a:moveTo>
                  <a:lnTo>
                    <a:pt x="72191" y="409"/>
                  </a:lnTo>
                  <a:lnTo>
                    <a:pt x="71744" y="409"/>
                  </a:lnTo>
                  <a:lnTo>
                    <a:pt x="71558" y="447"/>
                  </a:lnTo>
                  <a:lnTo>
                    <a:pt x="71372" y="521"/>
                  </a:lnTo>
                  <a:lnTo>
                    <a:pt x="29159" y="6993"/>
                  </a:lnTo>
                  <a:lnTo>
                    <a:pt x="13315" y="9373"/>
                  </a:lnTo>
                  <a:lnTo>
                    <a:pt x="9968" y="9856"/>
                  </a:lnTo>
                  <a:lnTo>
                    <a:pt x="6657" y="10303"/>
                  </a:lnTo>
                  <a:lnTo>
                    <a:pt x="3310" y="10823"/>
                  </a:lnTo>
                  <a:lnTo>
                    <a:pt x="1674" y="11121"/>
                  </a:lnTo>
                  <a:lnTo>
                    <a:pt x="0" y="11418"/>
                  </a:lnTo>
                  <a:lnTo>
                    <a:pt x="0" y="23357"/>
                  </a:lnTo>
                  <a:lnTo>
                    <a:pt x="71410" y="1079"/>
                  </a:lnTo>
                  <a:lnTo>
                    <a:pt x="73046" y="633"/>
                  </a:lnTo>
                  <a:lnTo>
                    <a:pt x="72935" y="595"/>
                  </a:lnTo>
                  <a:lnTo>
                    <a:pt x="74794"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17"/>
            <p:cNvSpPr/>
            <p:nvPr/>
          </p:nvSpPr>
          <p:spPr>
            <a:xfrm>
              <a:off x="238125" y="3602275"/>
              <a:ext cx="1815925" cy="1001425"/>
            </a:xfrm>
            <a:custGeom>
              <a:avLst/>
              <a:gdLst/>
              <a:ahLst/>
              <a:cxnLst/>
              <a:rect l="l" t="t" r="r" b="b"/>
              <a:pathLst>
                <a:path w="72637" h="40057" extrusionOk="0">
                  <a:moveTo>
                    <a:pt x="72637" y="0"/>
                  </a:moveTo>
                  <a:lnTo>
                    <a:pt x="68211" y="1599"/>
                  </a:lnTo>
                  <a:lnTo>
                    <a:pt x="68025" y="1637"/>
                  </a:lnTo>
                  <a:lnTo>
                    <a:pt x="67839" y="1674"/>
                  </a:lnTo>
                  <a:lnTo>
                    <a:pt x="67728" y="1748"/>
                  </a:lnTo>
                  <a:lnTo>
                    <a:pt x="67579" y="1823"/>
                  </a:lnTo>
                  <a:lnTo>
                    <a:pt x="0" y="26147"/>
                  </a:lnTo>
                  <a:lnTo>
                    <a:pt x="0" y="40057"/>
                  </a:lnTo>
                  <a:lnTo>
                    <a:pt x="37" y="40019"/>
                  </a:lnTo>
                  <a:lnTo>
                    <a:pt x="186" y="39945"/>
                  </a:lnTo>
                  <a:lnTo>
                    <a:pt x="72637"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17"/>
            <p:cNvSpPr/>
            <p:nvPr/>
          </p:nvSpPr>
          <p:spPr>
            <a:xfrm>
              <a:off x="469625" y="4086700"/>
              <a:ext cx="1458900" cy="780125"/>
            </a:xfrm>
            <a:custGeom>
              <a:avLst/>
              <a:gdLst/>
              <a:ahLst/>
              <a:cxnLst/>
              <a:rect l="l" t="t" r="r" b="b"/>
              <a:pathLst>
                <a:path w="58356" h="31205" extrusionOk="0">
                  <a:moveTo>
                    <a:pt x="57984" y="0"/>
                  </a:moveTo>
                  <a:lnTo>
                    <a:pt x="57835" y="38"/>
                  </a:lnTo>
                  <a:lnTo>
                    <a:pt x="57724" y="112"/>
                  </a:lnTo>
                  <a:lnTo>
                    <a:pt x="57426" y="335"/>
                  </a:lnTo>
                  <a:lnTo>
                    <a:pt x="57166" y="596"/>
                  </a:lnTo>
                  <a:lnTo>
                    <a:pt x="11605" y="25031"/>
                  </a:lnTo>
                  <a:lnTo>
                    <a:pt x="1" y="31205"/>
                  </a:lnTo>
                  <a:lnTo>
                    <a:pt x="21126" y="31205"/>
                  </a:lnTo>
                  <a:lnTo>
                    <a:pt x="57612" y="1005"/>
                  </a:lnTo>
                  <a:lnTo>
                    <a:pt x="57910" y="856"/>
                  </a:lnTo>
                  <a:lnTo>
                    <a:pt x="58170" y="670"/>
                  </a:lnTo>
                  <a:lnTo>
                    <a:pt x="58282" y="558"/>
                  </a:lnTo>
                  <a:lnTo>
                    <a:pt x="58356" y="447"/>
                  </a:lnTo>
                  <a:lnTo>
                    <a:pt x="58319" y="298"/>
                  </a:lnTo>
                  <a:lnTo>
                    <a:pt x="58207" y="149"/>
                  </a:lnTo>
                  <a:lnTo>
                    <a:pt x="58096" y="38"/>
                  </a:lnTo>
                  <a:lnTo>
                    <a:pt x="57984"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0" name="Google Shape;2750;p17"/>
          <p:cNvSpPr txBox="1">
            <a:spLocks noGrp="1"/>
          </p:cNvSpPr>
          <p:nvPr>
            <p:ph type="title"/>
          </p:nvPr>
        </p:nvSpPr>
        <p:spPr>
          <a:xfrm>
            <a:off x="2009550" y="3051450"/>
            <a:ext cx="5124900" cy="969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800"/>
              <a:buFont typeface="Dosis"/>
              <a:buNone/>
              <a:defRPr/>
            </a:lvl1pPr>
            <a:lvl2pPr lvl="1" algn="ctr" rtl="0">
              <a:spcBef>
                <a:spcPts val="0"/>
              </a:spcBef>
              <a:spcAft>
                <a:spcPts val="0"/>
              </a:spcAft>
              <a:buClr>
                <a:schemeClr val="dk1"/>
              </a:buClr>
              <a:buSzPts val="2800"/>
              <a:buNone/>
              <a:defRPr sz="2800">
                <a:solidFill>
                  <a:schemeClr val="dk1"/>
                </a:solidFill>
              </a:defRPr>
            </a:lvl2pPr>
            <a:lvl3pPr lvl="2" algn="ctr" rtl="0">
              <a:spcBef>
                <a:spcPts val="0"/>
              </a:spcBef>
              <a:spcAft>
                <a:spcPts val="0"/>
              </a:spcAft>
              <a:buClr>
                <a:schemeClr val="dk1"/>
              </a:buClr>
              <a:buSzPts val="2800"/>
              <a:buNone/>
              <a:defRPr sz="2800">
                <a:solidFill>
                  <a:schemeClr val="dk1"/>
                </a:solidFill>
              </a:defRPr>
            </a:lvl3pPr>
            <a:lvl4pPr lvl="3" algn="ctr" rtl="0">
              <a:spcBef>
                <a:spcPts val="0"/>
              </a:spcBef>
              <a:spcAft>
                <a:spcPts val="0"/>
              </a:spcAft>
              <a:buClr>
                <a:schemeClr val="dk1"/>
              </a:buClr>
              <a:buSzPts val="2800"/>
              <a:buNone/>
              <a:defRPr sz="2800">
                <a:solidFill>
                  <a:schemeClr val="dk1"/>
                </a:solidFill>
              </a:defRPr>
            </a:lvl4pPr>
            <a:lvl5pPr lvl="4" algn="ctr" rtl="0">
              <a:spcBef>
                <a:spcPts val="0"/>
              </a:spcBef>
              <a:spcAft>
                <a:spcPts val="0"/>
              </a:spcAft>
              <a:buClr>
                <a:schemeClr val="dk1"/>
              </a:buClr>
              <a:buSzPts val="2800"/>
              <a:buNone/>
              <a:defRPr sz="2800">
                <a:solidFill>
                  <a:schemeClr val="dk1"/>
                </a:solidFill>
              </a:defRPr>
            </a:lvl5pPr>
            <a:lvl6pPr lvl="5" algn="ctr" rtl="0">
              <a:spcBef>
                <a:spcPts val="0"/>
              </a:spcBef>
              <a:spcAft>
                <a:spcPts val="0"/>
              </a:spcAft>
              <a:buClr>
                <a:schemeClr val="dk1"/>
              </a:buClr>
              <a:buSzPts val="2800"/>
              <a:buNone/>
              <a:defRPr sz="2800">
                <a:solidFill>
                  <a:schemeClr val="dk1"/>
                </a:solidFill>
              </a:defRPr>
            </a:lvl6pPr>
            <a:lvl7pPr lvl="6" algn="ctr" rtl="0">
              <a:spcBef>
                <a:spcPts val="0"/>
              </a:spcBef>
              <a:spcAft>
                <a:spcPts val="0"/>
              </a:spcAft>
              <a:buClr>
                <a:schemeClr val="dk1"/>
              </a:buClr>
              <a:buSzPts val="2800"/>
              <a:buNone/>
              <a:defRPr sz="2800">
                <a:solidFill>
                  <a:schemeClr val="dk1"/>
                </a:solidFill>
              </a:defRPr>
            </a:lvl7pPr>
            <a:lvl8pPr lvl="7" algn="ctr" rtl="0">
              <a:spcBef>
                <a:spcPts val="0"/>
              </a:spcBef>
              <a:spcAft>
                <a:spcPts val="0"/>
              </a:spcAft>
              <a:buClr>
                <a:schemeClr val="dk1"/>
              </a:buClr>
              <a:buSzPts val="2800"/>
              <a:buNone/>
              <a:defRPr sz="2800">
                <a:solidFill>
                  <a:schemeClr val="dk1"/>
                </a:solidFill>
              </a:defRPr>
            </a:lvl8pPr>
            <a:lvl9pPr lvl="8" algn="ctr" rtl="0">
              <a:spcBef>
                <a:spcPts val="0"/>
              </a:spcBef>
              <a:spcAft>
                <a:spcPts val="0"/>
              </a:spcAft>
              <a:buClr>
                <a:schemeClr val="dk1"/>
              </a:buClr>
              <a:buSzPts val="2800"/>
              <a:buNone/>
              <a:defRPr sz="2800">
                <a:solidFill>
                  <a:schemeClr val="dk1"/>
                </a:solidFill>
              </a:defRPr>
            </a:lvl9pPr>
          </a:lstStyle>
          <a:p>
            <a:endParaRPr/>
          </a:p>
        </p:txBody>
      </p:sp>
      <p:sp>
        <p:nvSpPr>
          <p:cNvPr id="2751" name="Google Shape;2751;p17"/>
          <p:cNvSpPr txBox="1">
            <a:spLocks noGrp="1"/>
          </p:cNvSpPr>
          <p:nvPr>
            <p:ph type="subTitle" idx="1"/>
          </p:nvPr>
        </p:nvSpPr>
        <p:spPr>
          <a:xfrm>
            <a:off x="2248350" y="4135950"/>
            <a:ext cx="4647300" cy="447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pic>
        <p:nvPicPr>
          <p:cNvPr id="2752" name="Google Shape;2752;p17"/>
          <p:cNvPicPr preferRelativeResize="0"/>
          <p:nvPr/>
        </p:nvPicPr>
        <p:blipFill rotWithShape="1">
          <a:blip r:embed="rId2">
            <a:alphaModFix amt="18000"/>
          </a:blip>
          <a:srcRect l="35325" t="58554" r="760" b="62"/>
          <a:stretch/>
        </p:blipFill>
        <p:spPr>
          <a:xfrm rot="10800000">
            <a:off x="6231625" y="4353776"/>
            <a:ext cx="2908652" cy="789724"/>
          </a:xfrm>
          <a:prstGeom prst="rect">
            <a:avLst/>
          </a:prstGeom>
          <a:noFill/>
          <a:ln>
            <a:noFill/>
          </a:ln>
        </p:spPr>
      </p:pic>
      <p:pic>
        <p:nvPicPr>
          <p:cNvPr id="2753" name="Google Shape;2753;p17"/>
          <p:cNvPicPr preferRelativeResize="0"/>
          <p:nvPr/>
        </p:nvPicPr>
        <p:blipFill rotWithShape="1">
          <a:blip r:embed="rId2">
            <a:alphaModFix amt="18000"/>
          </a:blip>
          <a:srcRect l="35325" t="58554" r="760" b="62"/>
          <a:stretch/>
        </p:blipFill>
        <p:spPr>
          <a:xfrm>
            <a:off x="3725" y="2926601"/>
            <a:ext cx="2908652" cy="78972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p:cSld name="CUSTOM_12_1_1">
    <p:spTree>
      <p:nvGrpSpPr>
        <p:cNvPr id="1" name="Shape 2841"/>
        <p:cNvGrpSpPr/>
        <p:nvPr/>
      </p:nvGrpSpPr>
      <p:grpSpPr>
        <a:xfrm>
          <a:off x="0" y="0"/>
          <a:ext cx="0" cy="0"/>
          <a:chOff x="0" y="0"/>
          <a:chExt cx="0" cy="0"/>
        </a:xfrm>
      </p:grpSpPr>
      <p:grpSp>
        <p:nvGrpSpPr>
          <p:cNvPr id="2842" name="Google Shape;2842;p21"/>
          <p:cNvGrpSpPr/>
          <p:nvPr/>
        </p:nvGrpSpPr>
        <p:grpSpPr>
          <a:xfrm rot="10800000">
            <a:off x="-441063" y="-136191"/>
            <a:ext cx="2226727" cy="1997501"/>
            <a:chOff x="7342668" y="3326955"/>
            <a:chExt cx="2226727" cy="1997501"/>
          </a:xfrm>
        </p:grpSpPr>
        <p:sp>
          <p:nvSpPr>
            <p:cNvPr id="2843" name="Google Shape;2843;p21"/>
            <p:cNvSpPr/>
            <p:nvPr/>
          </p:nvSpPr>
          <p:spPr>
            <a:xfrm flipH="1">
              <a:off x="7856990" y="3643506"/>
              <a:ext cx="1326125" cy="1566100"/>
            </a:xfrm>
            <a:custGeom>
              <a:avLst/>
              <a:gdLst/>
              <a:ahLst/>
              <a:cxnLst/>
              <a:rect l="l" t="t" r="r" b="b"/>
              <a:pathLst>
                <a:path w="53045" h="62644" extrusionOk="0">
                  <a:moveTo>
                    <a:pt x="1515" y="62644"/>
                  </a:moveTo>
                  <a:lnTo>
                    <a:pt x="53045" y="62644"/>
                  </a:lnTo>
                  <a:lnTo>
                    <a:pt x="0" y="0"/>
                  </a:lnTo>
                  <a:close/>
                </a:path>
              </a:pathLst>
            </a:custGeom>
            <a:solidFill>
              <a:schemeClr val="accent1"/>
            </a:solidFill>
            <a:ln>
              <a:noFill/>
            </a:ln>
          </p:spPr>
        </p:sp>
        <p:sp>
          <p:nvSpPr>
            <p:cNvPr id="2844" name="Google Shape;2844;p21"/>
            <p:cNvSpPr/>
            <p:nvPr/>
          </p:nvSpPr>
          <p:spPr>
            <a:xfrm rot="-2374513">
              <a:off x="7277302" y="4004226"/>
              <a:ext cx="2357459" cy="642959"/>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grpSp>
      <p:sp>
        <p:nvSpPr>
          <p:cNvPr id="2845" name="Google Shape;2845;p21"/>
          <p:cNvSpPr/>
          <p:nvPr/>
        </p:nvSpPr>
        <p:spPr>
          <a:xfrm rot="10800000" flipH="1">
            <a:off x="1150650" y="336775"/>
            <a:ext cx="6842700" cy="719475"/>
          </a:xfrm>
          <a:custGeom>
            <a:avLst/>
            <a:gdLst/>
            <a:ahLst/>
            <a:cxnLst/>
            <a:rect l="l" t="t" r="r" b="b"/>
            <a:pathLst>
              <a:path w="273708" h="28779" extrusionOk="0">
                <a:moveTo>
                  <a:pt x="9185" y="1837"/>
                </a:moveTo>
                <a:lnTo>
                  <a:pt x="0" y="26330"/>
                </a:lnTo>
                <a:lnTo>
                  <a:pt x="273708" y="28779"/>
                </a:lnTo>
                <a:lnTo>
                  <a:pt x="267585" y="0"/>
                </a:lnTo>
                <a:close/>
              </a:path>
            </a:pathLst>
          </a:custGeom>
          <a:solidFill>
            <a:schemeClr val="lt1"/>
          </a:solidFill>
          <a:ln w="38100" cap="flat" cmpd="sng">
            <a:solidFill>
              <a:schemeClr val="dk1"/>
            </a:solidFill>
            <a:prstDash val="solid"/>
            <a:round/>
            <a:headEnd type="none" w="med" len="med"/>
            <a:tailEnd type="none" w="med" len="med"/>
          </a:ln>
          <a:effectLst>
            <a:outerShdw dist="95250" dir="5400000" algn="bl" rotWithShape="0">
              <a:srgbClr val="000000">
                <a:alpha val="20000"/>
              </a:srgbClr>
            </a:outerShdw>
          </a:effectLst>
        </p:spPr>
      </p:sp>
      <p:sp>
        <p:nvSpPr>
          <p:cNvPr id="2846" name="Google Shape;2846;p21"/>
          <p:cNvSpPr txBox="1">
            <a:spLocks noGrp="1"/>
          </p:cNvSpPr>
          <p:nvPr>
            <p:ph type="subTitle" idx="1"/>
          </p:nvPr>
        </p:nvSpPr>
        <p:spPr>
          <a:xfrm>
            <a:off x="713225" y="1317650"/>
            <a:ext cx="3858900" cy="30288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Char char="●"/>
              <a:defRPr sz="1300"/>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a:endParaRPr/>
          </a:p>
        </p:txBody>
      </p:sp>
      <p:sp>
        <p:nvSpPr>
          <p:cNvPr id="2847" name="Google Shape;2847;p21"/>
          <p:cNvSpPr txBox="1">
            <a:spLocks noGrp="1"/>
          </p:cNvSpPr>
          <p:nvPr>
            <p:ph type="subTitle" idx="2"/>
          </p:nvPr>
        </p:nvSpPr>
        <p:spPr>
          <a:xfrm>
            <a:off x="4572025" y="1317650"/>
            <a:ext cx="3858900" cy="30288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Char char="●"/>
              <a:defRPr sz="1300"/>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a:endParaRPr/>
          </a:p>
        </p:txBody>
      </p:sp>
      <p:sp>
        <p:nvSpPr>
          <p:cNvPr id="2848" name="Google Shape;2848;p21"/>
          <p:cNvSpPr/>
          <p:nvPr/>
        </p:nvSpPr>
        <p:spPr>
          <a:xfrm>
            <a:off x="8029925" y="56860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21"/>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850" name="Google Shape;2850;p21"/>
          <p:cNvGrpSpPr/>
          <p:nvPr/>
        </p:nvGrpSpPr>
        <p:grpSpPr>
          <a:xfrm>
            <a:off x="7325555" y="3249491"/>
            <a:ext cx="2226727" cy="1997501"/>
            <a:chOff x="7342668" y="3326955"/>
            <a:chExt cx="2226727" cy="1997501"/>
          </a:xfrm>
        </p:grpSpPr>
        <p:sp>
          <p:nvSpPr>
            <p:cNvPr id="2851" name="Google Shape;2851;p21"/>
            <p:cNvSpPr/>
            <p:nvPr/>
          </p:nvSpPr>
          <p:spPr>
            <a:xfrm flipH="1">
              <a:off x="7856990" y="3643506"/>
              <a:ext cx="1326125" cy="1566100"/>
            </a:xfrm>
            <a:custGeom>
              <a:avLst/>
              <a:gdLst/>
              <a:ahLst/>
              <a:cxnLst/>
              <a:rect l="l" t="t" r="r" b="b"/>
              <a:pathLst>
                <a:path w="53045" h="62644" extrusionOk="0">
                  <a:moveTo>
                    <a:pt x="1515" y="62644"/>
                  </a:moveTo>
                  <a:lnTo>
                    <a:pt x="53045" y="62644"/>
                  </a:lnTo>
                  <a:lnTo>
                    <a:pt x="0" y="0"/>
                  </a:lnTo>
                  <a:close/>
                </a:path>
              </a:pathLst>
            </a:custGeom>
            <a:solidFill>
              <a:schemeClr val="dk2"/>
            </a:solidFill>
            <a:ln>
              <a:noFill/>
            </a:ln>
          </p:spPr>
        </p:sp>
        <p:sp>
          <p:nvSpPr>
            <p:cNvPr id="2852" name="Google Shape;2852;p21"/>
            <p:cNvSpPr/>
            <p:nvPr/>
          </p:nvSpPr>
          <p:spPr>
            <a:xfrm rot="-2374513">
              <a:off x="7277302" y="4004226"/>
              <a:ext cx="2357459" cy="642959"/>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CUSTOM_12_1_1_1">
    <p:spTree>
      <p:nvGrpSpPr>
        <p:cNvPr id="1" name="Shape 2853"/>
        <p:cNvGrpSpPr/>
        <p:nvPr/>
      </p:nvGrpSpPr>
      <p:grpSpPr>
        <a:xfrm>
          <a:off x="0" y="0"/>
          <a:ext cx="0" cy="0"/>
          <a:chOff x="0" y="0"/>
          <a:chExt cx="0" cy="0"/>
        </a:xfrm>
      </p:grpSpPr>
      <p:sp>
        <p:nvSpPr>
          <p:cNvPr id="2854" name="Google Shape;2854;p22"/>
          <p:cNvSpPr/>
          <p:nvPr/>
        </p:nvSpPr>
        <p:spPr>
          <a:xfrm>
            <a:off x="4937988" y="-15737"/>
            <a:ext cx="826625" cy="5174100"/>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sp>
        <p:nvSpPr>
          <p:cNvPr id="2855" name="Google Shape;2855;p22"/>
          <p:cNvSpPr/>
          <p:nvPr/>
        </p:nvSpPr>
        <p:spPr>
          <a:xfrm>
            <a:off x="5040975" y="-22975"/>
            <a:ext cx="4142575" cy="5228750"/>
          </a:xfrm>
          <a:custGeom>
            <a:avLst/>
            <a:gdLst/>
            <a:ahLst/>
            <a:cxnLst/>
            <a:rect l="l" t="t" r="r" b="b"/>
            <a:pathLst>
              <a:path w="165703" h="209150" extrusionOk="0">
                <a:moveTo>
                  <a:pt x="0" y="205614"/>
                </a:moveTo>
                <a:lnTo>
                  <a:pt x="21723" y="41426"/>
                </a:lnTo>
                <a:lnTo>
                  <a:pt x="26775" y="0"/>
                </a:lnTo>
                <a:lnTo>
                  <a:pt x="165703" y="505"/>
                </a:lnTo>
                <a:lnTo>
                  <a:pt x="165198" y="209150"/>
                </a:lnTo>
                <a:close/>
              </a:path>
            </a:pathLst>
          </a:custGeom>
          <a:solidFill>
            <a:schemeClr val="accent1"/>
          </a:solidFill>
          <a:ln w="9525" cap="flat" cmpd="sng">
            <a:solidFill>
              <a:schemeClr val="dk2"/>
            </a:solidFill>
            <a:prstDash val="solid"/>
            <a:round/>
            <a:headEnd type="none" w="med" len="med"/>
            <a:tailEnd type="none" w="med" len="med"/>
          </a:ln>
        </p:spPr>
      </p:sp>
      <p:sp>
        <p:nvSpPr>
          <p:cNvPr id="2856" name="Google Shape;2856;p22"/>
          <p:cNvSpPr/>
          <p:nvPr/>
        </p:nvSpPr>
        <p:spPr>
          <a:xfrm rot="10800000" flipH="1">
            <a:off x="1150650" y="336775"/>
            <a:ext cx="6842700" cy="719475"/>
          </a:xfrm>
          <a:custGeom>
            <a:avLst/>
            <a:gdLst/>
            <a:ahLst/>
            <a:cxnLst/>
            <a:rect l="l" t="t" r="r" b="b"/>
            <a:pathLst>
              <a:path w="273708" h="28779" extrusionOk="0">
                <a:moveTo>
                  <a:pt x="9185" y="1837"/>
                </a:moveTo>
                <a:lnTo>
                  <a:pt x="0" y="26330"/>
                </a:lnTo>
                <a:lnTo>
                  <a:pt x="273708" y="28779"/>
                </a:lnTo>
                <a:lnTo>
                  <a:pt x="267585" y="0"/>
                </a:lnTo>
                <a:close/>
              </a:path>
            </a:pathLst>
          </a:custGeom>
          <a:solidFill>
            <a:schemeClr val="lt1"/>
          </a:solidFill>
          <a:ln w="38100" cap="flat" cmpd="sng">
            <a:solidFill>
              <a:schemeClr val="dk1"/>
            </a:solidFill>
            <a:prstDash val="solid"/>
            <a:round/>
            <a:headEnd type="none" w="med" len="med"/>
            <a:tailEnd type="none" w="med" len="med"/>
          </a:ln>
          <a:effectLst>
            <a:outerShdw dist="95250" dir="5400000" algn="bl" rotWithShape="0">
              <a:srgbClr val="000000">
                <a:alpha val="20000"/>
              </a:srgbClr>
            </a:outerShdw>
          </a:effectLst>
        </p:spPr>
      </p:sp>
      <p:sp>
        <p:nvSpPr>
          <p:cNvPr id="2857" name="Google Shape;2857;p22"/>
          <p:cNvSpPr txBox="1">
            <a:spLocks noGrp="1"/>
          </p:cNvSpPr>
          <p:nvPr>
            <p:ph type="subTitle" idx="1"/>
          </p:nvPr>
        </p:nvSpPr>
        <p:spPr>
          <a:xfrm>
            <a:off x="1043813" y="3330893"/>
            <a:ext cx="14631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858" name="Google Shape;2858;p22"/>
          <p:cNvSpPr txBox="1">
            <a:spLocks noGrp="1"/>
          </p:cNvSpPr>
          <p:nvPr>
            <p:ph type="subTitle" idx="2"/>
          </p:nvPr>
        </p:nvSpPr>
        <p:spPr>
          <a:xfrm>
            <a:off x="878063" y="3682727"/>
            <a:ext cx="17946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859" name="Google Shape;2859;p22"/>
          <p:cNvSpPr txBox="1">
            <a:spLocks noGrp="1"/>
          </p:cNvSpPr>
          <p:nvPr>
            <p:ph type="subTitle" idx="3"/>
          </p:nvPr>
        </p:nvSpPr>
        <p:spPr>
          <a:xfrm>
            <a:off x="3110738" y="3330893"/>
            <a:ext cx="14631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860" name="Google Shape;2860;p22"/>
          <p:cNvSpPr txBox="1">
            <a:spLocks noGrp="1"/>
          </p:cNvSpPr>
          <p:nvPr>
            <p:ph type="subTitle" idx="4"/>
          </p:nvPr>
        </p:nvSpPr>
        <p:spPr>
          <a:xfrm>
            <a:off x="2944988" y="3682727"/>
            <a:ext cx="17946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861" name="Google Shape;2861;p22"/>
          <p:cNvSpPr txBox="1">
            <a:spLocks noGrp="1"/>
          </p:cNvSpPr>
          <p:nvPr>
            <p:ph type="subTitle" idx="5"/>
          </p:nvPr>
        </p:nvSpPr>
        <p:spPr>
          <a:xfrm>
            <a:off x="717825" y="1576825"/>
            <a:ext cx="4182000" cy="530400"/>
          </a:xfrm>
          <a:prstGeom prst="rect">
            <a:avLst/>
          </a:prstGeom>
        </p:spPr>
        <p:txBody>
          <a:bodyPr spcFirstLastPara="1" wrap="square" lIns="91425" tIns="91425" rIns="91425" bIns="91425" anchor="ctr" anchorCtr="0">
            <a:noAutofit/>
          </a:bodyPr>
          <a:lstStyle>
            <a:lvl1pPr lvl="0" algn="ctr">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2862" name="Google Shape;2862;p22"/>
          <p:cNvSpPr/>
          <p:nvPr/>
        </p:nvSpPr>
        <p:spPr>
          <a:xfrm rot="1026189">
            <a:off x="732391" y="341529"/>
            <a:ext cx="505162" cy="581714"/>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sp>
        <p:nvSpPr>
          <p:cNvPr id="2863" name="Google Shape;2863;p22"/>
          <p:cNvSpPr/>
          <p:nvPr/>
        </p:nvSpPr>
        <p:spPr>
          <a:xfrm>
            <a:off x="8029925" y="56860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22"/>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865" name="Google Shape;2865;p22"/>
          <p:cNvGrpSpPr/>
          <p:nvPr/>
        </p:nvGrpSpPr>
        <p:grpSpPr>
          <a:xfrm>
            <a:off x="5510025" y="0"/>
            <a:ext cx="3691419" cy="5143502"/>
            <a:chOff x="5510025" y="0"/>
            <a:chExt cx="3691419" cy="5143502"/>
          </a:xfrm>
        </p:grpSpPr>
        <p:sp>
          <p:nvSpPr>
            <p:cNvPr id="2866" name="Google Shape;2866;p22"/>
            <p:cNvSpPr/>
            <p:nvPr/>
          </p:nvSpPr>
          <p:spPr>
            <a:xfrm>
              <a:off x="7095200" y="0"/>
              <a:ext cx="2106243" cy="1291571"/>
            </a:xfrm>
            <a:custGeom>
              <a:avLst/>
              <a:gdLst/>
              <a:ahLst/>
              <a:cxnLst/>
              <a:rect l="l" t="t" r="r" b="b"/>
              <a:pathLst>
                <a:path w="14261" h="8745" extrusionOk="0">
                  <a:moveTo>
                    <a:pt x="10433" y="0"/>
                  </a:moveTo>
                  <a:lnTo>
                    <a:pt x="10170" y="263"/>
                  </a:lnTo>
                  <a:lnTo>
                    <a:pt x="9888" y="507"/>
                  </a:lnTo>
                  <a:lnTo>
                    <a:pt x="9326" y="957"/>
                  </a:lnTo>
                  <a:lnTo>
                    <a:pt x="150" y="8556"/>
                  </a:lnTo>
                  <a:lnTo>
                    <a:pt x="38" y="8613"/>
                  </a:lnTo>
                  <a:lnTo>
                    <a:pt x="0" y="8650"/>
                  </a:lnTo>
                  <a:lnTo>
                    <a:pt x="0" y="8688"/>
                  </a:lnTo>
                  <a:lnTo>
                    <a:pt x="19" y="8725"/>
                  </a:lnTo>
                  <a:lnTo>
                    <a:pt x="56" y="8744"/>
                  </a:lnTo>
                  <a:lnTo>
                    <a:pt x="75" y="8744"/>
                  </a:lnTo>
                  <a:lnTo>
                    <a:pt x="132" y="8725"/>
                  </a:lnTo>
                  <a:lnTo>
                    <a:pt x="188" y="8688"/>
                  </a:lnTo>
                  <a:lnTo>
                    <a:pt x="225" y="8631"/>
                  </a:lnTo>
                  <a:lnTo>
                    <a:pt x="10020" y="3378"/>
                  </a:lnTo>
                  <a:lnTo>
                    <a:pt x="14260" y="1126"/>
                  </a:lnTo>
                  <a:lnTo>
                    <a:pt x="14260" y="676"/>
                  </a:lnTo>
                  <a:lnTo>
                    <a:pt x="14260" y="225"/>
                  </a:lnTo>
                  <a:lnTo>
                    <a:pt x="14260" y="113"/>
                  </a:lnTo>
                  <a:lnTo>
                    <a:pt x="14242" y="75"/>
                  </a:lnTo>
                  <a:lnTo>
                    <a:pt x="14223" y="38"/>
                  </a:lnTo>
                  <a:lnTo>
                    <a:pt x="14185" y="19"/>
                  </a:lnTo>
                  <a:lnTo>
                    <a:pt x="14148" y="0"/>
                  </a:lnTo>
                  <a:close/>
                </a:path>
              </a:pathLst>
            </a:custGeom>
            <a:solidFill>
              <a:srgbClr val="FFFFFF">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22"/>
            <p:cNvSpPr/>
            <p:nvPr/>
          </p:nvSpPr>
          <p:spPr>
            <a:xfrm>
              <a:off x="7086782" y="3937888"/>
              <a:ext cx="2114661" cy="1205614"/>
            </a:xfrm>
            <a:custGeom>
              <a:avLst/>
              <a:gdLst/>
              <a:ahLst/>
              <a:cxnLst/>
              <a:rect l="l" t="t" r="r" b="b"/>
              <a:pathLst>
                <a:path w="14318" h="8163" extrusionOk="0">
                  <a:moveTo>
                    <a:pt x="95" y="0"/>
                  </a:moveTo>
                  <a:lnTo>
                    <a:pt x="1" y="19"/>
                  </a:lnTo>
                  <a:lnTo>
                    <a:pt x="95" y="132"/>
                  </a:lnTo>
                  <a:lnTo>
                    <a:pt x="151" y="169"/>
                  </a:lnTo>
                  <a:lnTo>
                    <a:pt x="207" y="207"/>
                  </a:lnTo>
                  <a:lnTo>
                    <a:pt x="4148" y="3471"/>
                  </a:lnTo>
                  <a:lnTo>
                    <a:pt x="8107" y="6755"/>
                  </a:lnTo>
                  <a:lnTo>
                    <a:pt x="8519" y="7093"/>
                  </a:lnTo>
                  <a:lnTo>
                    <a:pt x="8951" y="7412"/>
                  </a:lnTo>
                  <a:lnTo>
                    <a:pt x="9364" y="7768"/>
                  </a:lnTo>
                  <a:lnTo>
                    <a:pt x="9551" y="7956"/>
                  </a:lnTo>
                  <a:lnTo>
                    <a:pt x="9739" y="8162"/>
                  </a:lnTo>
                  <a:lnTo>
                    <a:pt x="13792" y="8162"/>
                  </a:lnTo>
                  <a:lnTo>
                    <a:pt x="14092" y="8143"/>
                  </a:lnTo>
                  <a:lnTo>
                    <a:pt x="14186" y="8125"/>
                  </a:lnTo>
                  <a:lnTo>
                    <a:pt x="14242" y="8087"/>
                  </a:lnTo>
                  <a:lnTo>
                    <a:pt x="14280" y="8031"/>
                  </a:lnTo>
                  <a:lnTo>
                    <a:pt x="14299" y="7937"/>
                  </a:lnTo>
                  <a:lnTo>
                    <a:pt x="14317" y="7637"/>
                  </a:lnTo>
                  <a:lnTo>
                    <a:pt x="14036" y="7506"/>
                  </a:lnTo>
                  <a:lnTo>
                    <a:pt x="8726" y="4653"/>
                  </a:lnTo>
                  <a:lnTo>
                    <a:pt x="282" y="132"/>
                  </a:lnTo>
                  <a:lnTo>
                    <a:pt x="226" y="75"/>
                  </a:lnTo>
                  <a:lnTo>
                    <a:pt x="170" y="38"/>
                  </a:lnTo>
                  <a:lnTo>
                    <a:pt x="95" y="0"/>
                  </a:lnTo>
                  <a:close/>
                </a:path>
              </a:pathLst>
            </a:custGeom>
            <a:solidFill>
              <a:srgbClr val="FFFFFF">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22"/>
            <p:cNvSpPr/>
            <p:nvPr/>
          </p:nvSpPr>
          <p:spPr>
            <a:xfrm>
              <a:off x="7075705" y="609669"/>
              <a:ext cx="2125738" cy="1183460"/>
            </a:xfrm>
            <a:custGeom>
              <a:avLst/>
              <a:gdLst/>
              <a:ahLst/>
              <a:cxnLst/>
              <a:rect l="l" t="t" r="r" b="b"/>
              <a:pathLst>
                <a:path w="14393" h="8013" extrusionOk="0">
                  <a:moveTo>
                    <a:pt x="14317" y="0"/>
                  </a:moveTo>
                  <a:lnTo>
                    <a:pt x="14261" y="19"/>
                  </a:lnTo>
                  <a:lnTo>
                    <a:pt x="14148" y="94"/>
                  </a:lnTo>
                  <a:lnTo>
                    <a:pt x="282" y="7806"/>
                  </a:lnTo>
                  <a:lnTo>
                    <a:pt x="207" y="7843"/>
                  </a:lnTo>
                  <a:lnTo>
                    <a:pt x="132" y="7881"/>
                  </a:lnTo>
                  <a:lnTo>
                    <a:pt x="57" y="7937"/>
                  </a:lnTo>
                  <a:lnTo>
                    <a:pt x="1" y="8012"/>
                  </a:lnTo>
                  <a:lnTo>
                    <a:pt x="113" y="8012"/>
                  </a:lnTo>
                  <a:lnTo>
                    <a:pt x="207" y="7993"/>
                  </a:lnTo>
                  <a:lnTo>
                    <a:pt x="301" y="7956"/>
                  </a:lnTo>
                  <a:lnTo>
                    <a:pt x="376" y="7900"/>
                  </a:lnTo>
                  <a:lnTo>
                    <a:pt x="4635" y="6380"/>
                  </a:lnTo>
                  <a:lnTo>
                    <a:pt x="14392" y="2852"/>
                  </a:lnTo>
                  <a:lnTo>
                    <a:pt x="14392" y="0"/>
                  </a:lnTo>
                  <a:close/>
                </a:path>
              </a:pathLst>
            </a:custGeom>
            <a:solidFill>
              <a:srgbClr val="FFFFFF">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22"/>
            <p:cNvSpPr/>
            <p:nvPr/>
          </p:nvSpPr>
          <p:spPr>
            <a:xfrm>
              <a:off x="7150585" y="3444600"/>
              <a:ext cx="2050858" cy="1144617"/>
            </a:xfrm>
            <a:custGeom>
              <a:avLst/>
              <a:gdLst/>
              <a:ahLst/>
              <a:cxnLst/>
              <a:rect l="l" t="t" r="r" b="b"/>
              <a:pathLst>
                <a:path w="13886" h="7750" extrusionOk="0">
                  <a:moveTo>
                    <a:pt x="0" y="0"/>
                  </a:moveTo>
                  <a:lnTo>
                    <a:pt x="38" y="75"/>
                  </a:lnTo>
                  <a:lnTo>
                    <a:pt x="94" y="113"/>
                  </a:lnTo>
                  <a:lnTo>
                    <a:pt x="226" y="169"/>
                  </a:lnTo>
                  <a:lnTo>
                    <a:pt x="488" y="319"/>
                  </a:lnTo>
                  <a:lnTo>
                    <a:pt x="13322" y="7468"/>
                  </a:lnTo>
                  <a:lnTo>
                    <a:pt x="13585" y="7637"/>
                  </a:lnTo>
                  <a:lnTo>
                    <a:pt x="13735" y="7693"/>
                  </a:lnTo>
                  <a:lnTo>
                    <a:pt x="13885" y="7750"/>
                  </a:lnTo>
                  <a:lnTo>
                    <a:pt x="13885" y="4973"/>
                  </a:lnTo>
                  <a:lnTo>
                    <a:pt x="7562" y="2683"/>
                  </a:lnTo>
                  <a:lnTo>
                    <a:pt x="301" y="94"/>
                  </a:lnTo>
                  <a:lnTo>
                    <a:pt x="244" y="38"/>
                  </a:lnTo>
                  <a:lnTo>
                    <a:pt x="169" y="0"/>
                  </a:lnTo>
                  <a:close/>
                </a:path>
              </a:pathLst>
            </a:custGeom>
            <a:solidFill>
              <a:srgbClr val="FFFFFF">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22"/>
            <p:cNvSpPr/>
            <p:nvPr/>
          </p:nvSpPr>
          <p:spPr>
            <a:xfrm>
              <a:off x="6859632" y="2316683"/>
              <a:ext cx="2341812" cy="365982"/>
            </a:xfrm>
            <a:custGeom>
              <a:avLst/>
              <a:gdLst/>
              <a:ahLst/>
              <a:cxnLst/>
              <a:rect l="l" t="t" r="r" b="b"/>
              <a:pathLst>
                <a:path w="15856" h="2478" extrusionOk="0">
                  <a:moveTo>
                    <a:pt x="15855" y="1"/>
                  </a:moveTo>
                  <a:lnTo>
                    <a:pt x="15518" y="38"/>
                  </a:lnTo>
                  <a:lnTo>
                    <a:pt x="11240" y="601"/>
                  </a:lnTo>
                  <a:lnTo>
                    <a:pt x="4747" y="1464"/>
                  </a:lnTo>
                  <a:lnTo>
                    <a:pt x="413" y="2027"/>
                  </a:lnTo>
                  <a:lnTo>
                    <a:pt x="357" y="2065"/>
                  </a:lnTo>
                  <a:lnTo>
                    <a:pt x="301" y="2065"/>
                  </a:lnTo>
                  <a:lnTo>
                    <a:pt x="188" y="2046"/>
                  </a:lnTo>
                  <a:lnTo>
                    <a:pt x="94" y="2046"/>
                  </a:lnTo>
                  <a:lnTo>
                    <a:pt x="38" y="2083"/>
                  </a:lnTo>
                  <a:lnTo>
                    <a:pt x="0" y="2158"/>
                  </a:lnTo>
                  <a:lnTo>
                    <a:pt x="1314" y="2158"/>
                  </a:lnTo>
                  <a:lnTo>
                    <a:pt x="7149" y="2271"/>
                  </a:lnTo>
                  <a:lnTo>
                    <a:pt x="15855" y="2477"/>
                  </a:lnTo>
                  <a:lnTo>
                    <a:pt x="15855" y="1"/>
                  </a:lnTo>
                  <a:close/>
                </a:path>
              </a:pathLst>
            </a:custGeom>
            <a:solidFill>
              <a:srgbClr val="FFFFFF">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22"/>
            <p:cNvSpPr/>
            <p:nvPr/>
          </p:nvSpPr>
          <p:spPr>
            <a:xfrm>
              <a:off x="6962130" y="1551791"/>
              <a:ext cx="2239314" cy="687509"/>
            </a:xfrm>
            <a:custGeom>
              <a:avLst/>
              <a:gdLst/>
              <a:ahLst/>
              <a:cxnLst/>
              <a:rect l="l" t="t" r="r" b="b"/>
              <a:pathLst>
                <a:path w="15162" h="4655" extrusionOk="0">
                  <a:moveTo>
                    <a:pt x="15161" y="1"/>
                  </a:moveTo>
                  <a:lnTo>
                    <a:pt x="14111" y="301"/>
                  </a:lnTo>
                  <a:lnTo>
                    <a:pt x="526" y="4429"/>
                  </a:lnTo>
                  <a:lnTo>
                    <a:pt x="169" y="4504"/>
                  </a:lnTo>
                  <a:lnTo>
                    <a:pt x="57" y="4542"/>
                  </a:lnTo>
                  <a:lnTo>
                    <a:pt x="1" y="4579"/>
                  </a:lnTo>
                  <a:lnTo>
                    <a:pt x="1" y="4598"/>
                  </a:lnTo>
                  <a:lnTo>
                    <a:pt x="19" y="4635"/>
                  </a:lnTo>
                  <a:lnTo>
                    <a:pt x="19" y="4654"/>
                  </a:lnTo>
                  <a:lnTo>
                    <a:pt x="113" y="4654"/>
                  </a:lnTo>
                  <a:lnTo>
                    <a:pt x="169" y="4635"/>
                  </a:lnTo>
                  <a:lnTo>
                    <a:pt x="226" y="4579"/>
                  </a:lnTo>
                  <a:lnTo>
                    <a:pt x="432" y="4579"/>
                  </a:lnTo>
                  <a:lnTo>
                    <a:pt x="526" y="4560"/>
                  </a:lnTo>
                  <a:lnTo>
                    <a:pt x="620" y="4523"/>
                  </a:lnTo>
                  <a:lnTo>
                    <a:pt x="4841" y="3941"/>
                  </a:lnTo>
                  <a:lnTo>
                    <a:pt x="12122" y="2928"/>
                  </a:lnTo>
                  <a:lnTo>
                    <a:pt x="15161" y="2478"/>
                  </a:lnTo>
                  <a:lnTo>
                    <a:pt x="15161" y="1"/>
                  </a:lnTo>
                  <a:close/>
                </a:path>
              </a:pathLst>
            </a:custGeom>
            <a:solidFill>
              <a:srgbClr val="FFFFFF">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22"/>
            <p:cNvSpPr/>
            <p:nvPr/>
          </p:nvSpPr>
          <p:spPr>
            <a:xfrm>
              <a:off x="6992555" y="2981736"/>
              <a:ext cx="2208889" cy="698586"/>
            </a:xfrm>
            <a:custGeom>
              <a:avLst/>
              <a:gdLst/>
              <a:ahLst/>
              <a:cxnLst/>
              <a:rect l="l" t="t" r="r" b="b"/>
              <a:pathLst>
                <a:path w="14956" h="4730" extrusionOk="0">
                  <a:moveTo>
                    <a:pt x="76" y="1"/>
                  </a:moveTo>
                  <a:lnTo>
                    <a:pt x="1" y="57"/>
                  </a:lnTo>
                  <a:lnTo>
                    <a:pt x="264" y="132"/>
                  </a:lnTo>
                  <a:lnTo>
                    <a:pt x="545" y="207"/>
                  </a:lnTo>
                  <a:lnTo>
                    <a:pt x="1765" y="601"/>
                  </a:lnTo>
                  <a:lnTo>
                    <a:pt x="14955" y="4729"/>
                  </a:lnTo>
                  <a:lnTo>
                    <a:pt x="14955" y="2252"/>
                  </a:lnTo>
                  <a:lnTo>
                    <a:pt x="12366" y="1877"/>
                  </a:lnTo>
                  <a:lnTo>
                    <a:pt x="4560" y="695"/>
                  </a:lnTo>
                  <a:lnTo>
                    <a:pt x="639" y="132"/>
                  </a:lnTo>
                  <a:lnTo>
                    <a:pt x="545" y="95"/>
                  </a:lnTo>
                  <a:lnTo>
                    <a:pt x="451" y="76"/>
                  </a:lnTo>
                  <a:lnTo>
                    <a:pt x="245" y="76"/>
                  </a:lnTo>
                  <a:lnTo>
                    <a:pt x="189" y="20"/>
                  </a:lnTo>
                  <a:lnTo>
                    <a:pt x="132" y="1"/>
                  </a:lnTo>
                  <a:close/>
                </a:path>
              </a:pathLst>
            </a:custGeom>
            <a:solidFill>
              <a:srgbClr val="FFFFFF">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22"/>
            <p:cNvSpPr/>
            <p:nvPr/>
          </p:nvSpPr>
          <p:spPr>
            <a:xfrm>
              <a:off x="6729368" y="4201074"/>
              <a:ext cx="1130734" cy="942426"/>
            </a:xfrm>
            <a:custGeom>
              <a:avLst/>
              <a:gdLst/>
              <a:ahLst/>
              <a:cxnLst/>
              <a:rect l="l" t="t" r="r" b="b"/>
              <a:pathLst>
                <a:path w="7656" h="6381" extrusionOk="0">
                  <a:moveTo>
                    <a:pt x="57" y="1"/>
                  </a:moveTo>
                  <a:lnTo>
                    <a:pt x="0" y="19"/>
                  </a:lnTo>
                  <a:lnTo>
                    <a:pt x="188" y="245"/>
                  </a:lnTo>
                  <a:lnTo>
                    <a:pt x="2458" y="2778"/>
                  </a:lnTo>
                  <a:lnTo>
                    <a:pt x="4729" y="5292"/>
                  </a:lnTo>
                  <a:lnTo>
                    <a:pt x="5198" y="5799"/>
                  </a:lnTo>
                  <a:lnTo>
                    <a:pt x="5442" y="6080"/>
                  </a:lnTo>
                  <a:lnTo>
                    <a:pt x="5536" y="6211"/>
                  </a:lnTo>
                  <a:lnTo>
                    <a:pt x="5629" y="6380"/>
                  </a:lnTo>
                  <a:lnTo>
                    <a:pt x="7656" y="6380"/>
                  </a:lnTo>
                  <a:lnTo>
                    <a:pt x="7637" y="6305"/>
                  </a:lnTo>
                  <a:lnTo>
                    <a:pt x="7581" y="6249"/>
                  </a:lnTo>
                  <a:lnTo>
                    <a:pt x="7468" y="6155"/>
                  </a:lnTo>
                  <a:lnTo>
                    <a:pt x="282" y="113"/>
                  </a:lnTo>
                  <a:lnTo>
                    <a:pt x="226" y="57"/>
                  </a:lnTo>
                  <a:lnTo>
                    <a:pt x="169" y="19"/>
                  </a:lnTo>
                  <a:lnTo>
                    <a:pt x="132" y="1"/>
                  </a:lnTo>
                  <a:close/>
                </a:path>
              </a:pathLst>
            </a:custGeom>
            <a:solidFill>
              <a:srgbClr val="FFFFFF">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22"/>
            <p:cNvSpPr/>
            <p:nvPr/>
          </p:nvSpPr>
          <p:spPr>
            <a:xfrm>
              <a:off x="6723756" y="0"/>
              <a:ext cx="1125269" cy="931201"/>
            </a:xfrm>
            <a:custGeom>
              <a:avLst/>
              <a:gdLst/>
              <a:ahLst/>
              <a:cxnLst/>
              <a:rect l="l" t="t" r="r" b="b"/>
              <a:pathLst>
                <a:path w="7619" h="6305" extrusionOk="0">
                  <a:moveTo>
                    <a:pt x="5667" y="0"/>
                  </a:moveTo>
                  <a:lnTo>
                    <a:pt x="1" y="6305"/>
                  </a:lnTo>
                  <a:lnTo>
                    <a:pt x="132" y="6305"/>
                  </a:lnTo>
                  <a:lnTo>
                    <a:pt x="226" y="6267"/>
                  </a:lnTo>
                  <a:lnTo>
                    <a:pt x="282" y="6230"/>
                  </a:lnTo>
                  <a:lnTo>
                    <a:pt x="339" y="6173"/>
                  </a:lnTo>
                  <a:lnTo>
                    <a:pt x="3209" y="3772"/>
                  </a:lnTo>
                  <a:lnTo>
                    <a:pt x="6080" y="1351"/>
                  </a:lnTo>
                  <a:lnTo>
                    <a:pt x="6868" y="695"/>
                  </a:lnTo>
                  <a:lnTo>
                    <a:pt x="7262" y="376"/>
                  </a:lnTo>
                  <a:lnTo>
                    <a:pt x="7431" y="188"/>
                  </a:lnTo>
                  <a:lnTo>
                    <a:pt x="7619" y="0"/>
                  </a:lnTo>
                  <a:close/>
                </a:path>
              </a:pathLst>
            </a:custGeom>
            <a:solidFill>
              <a:srgbClr val="FFFFFF">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22"/>
            <p:cNvSpPr/>
            <p:nvPr/>
          </p:nvSpPr>
          <p:spPr>
            <a:xfrm>
              <a:off x="5856362" y="4555828"/>
              <a:ext cx="341022" cy="587668"/>
            </a:xfrm>
            <a:custGeom>
              <a:avLst/>
              <a:gdLst/>
              <a:ahLst/>
              <a:cxnLst/>
              <a:rect l="l" t="t" r="r" b="b"/>
              <a:pathLst>
                <a:path w="2309" h="3979" extrusionOk="0">
                  <a:moveTo>
                    <a:pt x="1" y="0"/>
                  </a:moveTo>
                  <a:lnTo>
                    <a:pt x="38" y="169"/>
                  </a:lnTo>
                  <a:lnTo>
                    <a:pt x="76" y="244"/>
                  </a:lnTo>
                  <a:lnTo>
                    <a:pt x="132" y="301"/>
                  </a:lnTo>
                  <a:lnTo>
                    <a:pt x="264" y="676"/>
                  </a:lnTo>
                  <a:lnTo>
                    <a:pt x="1558" y="3978"/>
                  </a:lnTo>
                  <a:lnTo>
                    <a:pt x="2309" y="3978"/>
                  </a:lnTo>
                  <a:lnTo>
                    <a:pt x="2309" y="3903"/>
                  </a:lnTo>
                  <a:lnTo>
                    <a:pt x="2290" y="3828"/>
                  </a:lnTo>
                  <a:lnTo>
                    <a:pt x="207" y="226"/>
                  </a:lnTo>
                  <a:lnTo>
                    <a:pt x="189" y="151"/>
                  </a:lnTo>
                  <a:lnTo>
                    <a:pt x="151" y="94"/>
                  </a:lnTo>
                  <a:lnTo>
                    <a:pt x="95" y="38"/>
                  </a:lnTo>
                  <a:lnTo>
                    <a:pt x="1" y="0"/>
                  </a:lnTo>
                  <a:close/>
                </a:path>
              </a:pathLst>
            </a:custGeom>
            <a:solidFill>
              <a:srgbClr val="FFFFFF">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22"/>
            <p:cNvSpPr/>
            <p:nvPr/>
          </p:nvSpPr>
          <p:spPr>
            <a:xfrm>
              <a:off x="5859168" y="0"/>
              <a:ext cx="338216" cy="587668"/>
            </a:xfrm>
            <a:custGeom>
              <a:avLst/>
              <a:gdLst/>
              <a:ahLst/>
              <a:cxnLst/>
              <a:rect l="l" t="t" r="r" b="b"/>
              <a:pathLst>
                <a:path w="2290" h="3979" extrusionOk="0">
                  <a:moveTo>
                    <a:pt x="1539" y="0"/>
                  </a:moveTo>
                  <a:lnTo>
                    <a:pt x="113" y="3603"/>
                  </a:lnTo>
                  <a:lnTo>
                    <a:pt x="57" y="3678"/>
                  </a:lnTo>
                  <a:lnTo>
                    <a:pt x="19" y="3772"/>
                  </a:lnTo>
                  <a:lnTo>
                    <a:pt x="1" y="3866"/>
                  </a:lnTo>
                  <a:lnTo>
                    <a:pt x="1" y="3978"/>
                  </a:lnTo>
                  <a:lnTo>
                    <a:pt x="57" y="3903"/>
                  </a:lnTo>
                  <a:lnTo>
                    <a:pt x="113" y="3828"/>
                  </a:lnTo>
                  <a:lnTo>
                    <a:pt x="170" y="3753"/>
                  </a:lnTo>
                  <a:lnTo>
                    <a:pt x="188" y="3678"/>
                  </a:lnTo>
                  <a:lnTo>
                    <a:pt x="2290" y="0"/>
                  </a:lnTo>
                  <a:close/>
                </a:path>
              </a:pathLst>
            </a:custGeom>
            <a:solidFill>
              <a:srgbClr val="FFFFFF">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22"/>
            <p:cNvSpPr/>
            <p:nvPr/>
          </p:nvSpPr>
          <p:spPr>
            <a:xfrm>
              <a:off x="5510025" y="0"/>
              <a:ext cx="122142" cy="446327"/>
            </a:xfrm>
            <a:custGeom>
              <a:avLst/>
              <a:gdLst/>
              <a:ahLst/>
              <a:cxnLst/>
              <a:rect l="l" t="t" r="r" b="b"/>
              <a:pathLst>
                <a:path w="827" h="3022" extrusionOk="0">
                  <a:moveTo>
                    <a:pt x="376" y="0"/>
                  </a:moveTo>
                  <a:lnTo>
                    <a:pt x="376" y="282"/>
                  </a:lnTo>
                  <a:lnTo>
                    <a:pt x="338" y="544"/>
                  </a:lnTo>
                  <a:lnTo>
                    <a:pt x="263" y="1089"/>
                  </a:lnTo>
                  <a:lnTo>
                    <a:pt x="188" y="1614"/>
                  </a:lnTo>
                  <a:lnTo>
                    <a:pt x="169" y="1895"/>
                  </a:lnTo>
                  <a:lnTo>
                    <a:pt x="151" y="2158"/>
                  </a:lnTo>
                  <a:lnTo>
                    <a:pt x="94" y="2271"/>
                  </a:lnTo>
                  <a:lnTo>
                    <a:pt x="76" y="2383"/>
                  </a:lnTo>
                  <a:lnTo>
                    <a:pt x="57" y="2627"/>
                  </a:lnTo>
                  <a:lnTo>
                    <a:pt x="19" y="2721"/>
                  </a:lnTo>
                  <a:lnTo>
                    <a:pt x="1" y="2815"/>
                  </a:lnTo>
                  <a:lnTo>
                    <a:pt x="19" y="2909"/>
                  </a:lnTo>
                  <a:lnTo>
                    <a:pt x="57" y="3021"/>
                  </a:lnTo>
                  <a:lnTo>
                    <a:pt x="151" y="2702"/>
                  </a:lnTo>
                  <a:lnTo>
                    <a:pt x="207" y="2402"/>
                  </a:lnTo>
                  <a:lnTo>
                    <a:pt x="545" y="1201"/>
                  </a:lnTo>
                  <a:lnTo>
                    <a:pt x="695" y="601"/>
                  </a:lnTo>
                  <a:lnTo>
                    <a:pt x="826" y="0"/>
                  </a:lnTo>
                  <a:close/>
                </a:path>
              </a:pathLst>
            </a:custGeom>
            <a:solidFill>
              <a:srgbClr val="FFFFFF">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22"/>
            <p:cNvSpPr/>
            <p:nvPr/>
          </p:nvSpPr>
          <p:spPr>
            <a:xfrm>
              <a:off x="5510025" y="4680479"/>
              <a:ext cx="122142" cy="463016"/>
            </a:xfrm>
            <a:custGeom>
              <a:avLst/>
              <a:gdLst/>
              <a:ahLst/>
              <a:cxnLst/>
              <a:rect l="l" t="t" r="r" b="b"/>
              <a:pathLst>
                <a:path w="827" h="3135" extrusionOk="0">
                  <a:moveTo>
                    <a:pt x="19" y="1"/>
                  </a:moveTo>
                  <a:lnTo>
                    <a:pt x="1" y="132"/>
                  </a:lnTo>
                  <a:lnTo>
                    <a:pt x="1" y="245"/>
                  </a:lnTo>
                  <a:lnTo>
                    <a:pt x="19" y="338"/>
                  </a:lnTo>
                  <a:lnTo>
                    <a:pt x="57" y="432"/>
                  </a:lnTo>
                  <a:lnTo>
                    <a:pt x="76" y="676"/>
                  </a:lnTo>
                  <a:lnTo>
                    <a:pt x="94" y="789"/>
                  </a:lnTo>
                  <a:lnTo>
                    <a:pt x="151" y="901"/>
                  </a:lnTo>
                  <a:lnTo>
                    <a:pt x="207" y="1446"/>
                  </a:lnTo>
                  <a:lnTo>
                    <a:pt x="263" y="2008"/>
                  </a:lnTo>
                  <a:lnTo>
                    <a:pt x="357" y="2571"/>
                  </a:lnTo>
                  <a:lnTo>
                    <a:pt x="451" y="3134"/>
                  </a:lnTo>
                  <a:lnTo>
                    <a:pt x="826" y="3134"/>
                  </a:lnTo>
                  <a:lnTo>
                    <a:pt x="770" y="2815"/>
                  </a:lnTo>
                  <a:lnTo>
                    <a:pt x="714" y="2496"/>
                  </a:lnTo>
                  <a:lnTo>
                    <a:pt x="545" y="1877"/>
                  </a:lnTo>
                  <a:lnTo>
                    <a:pt x="376" y="1277"/>
                  </a:lnTo>
                  <a:lnTo>
                    <a:pt x="207" y="657"/>
                  </a:lnTo>
                  <a:lnTo>
                    <a:pt x="151" y="357"/>
                  </a:lnTo>
                  <a:lnTo>
                    <a:pt x="132" y="263"/>
                  </a:lnTo>
                  <a:lnTo>
                    <a:pt x="113" y="188"/>
                  </a:lnTo>
                  <a:lnTo>
                    <a:pt x="76" y="95"/>
                  </a:lnTo>
                  <a:lnTo>
                    <a:pt x="19" y="1"/>
                  </a:lnTo>
                  <a:close/>
                </a:path>
              </a:pathLst>
            </a:custGeom>
            <a:solidFill>
              <a:srgbClr val="FFFFFF">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22"/>
            <p:cNvSpPr/>
            <p:nvPr/>
          </p:nvSpPr>
          <p:spPr>
            <a:xfrm>
              <a:off x="6310957" y="0"/>
              <a:ext cx="573785" cy="684555"/>
            </a:xfrm>
            <a:custGeom>
              <a:avLst/>
              <a:gdLst/>
              <a:ahLst/>
              <a:cxnLst/>
              <a:rect l="l" t="t" r="r" b="b"/>
              <a:pathLst>
                <a:path w="3885" h="4635" extrusionOk="0">
                  <a:moveTo>
                    <a:pt x="2908" y="0"/>
                  </a:moveTo>
                  <a:lnTo>
                    <a:pt x="2890" y="113"/>
                  </a:lnTo>
                  <a:lnTo>
                    <a:pt x="2852" y="207"/>
                  </a:lnTo>
                  <a:lnTo>
                    <a:pt x="2721" y="357"/>
                  </a:lnTo>
                  <a:lnTo>
                    <a:pt x="225" y="4278"/>
                  </a:lnTo>
                  <a:lnTo>
                    <a:pt x="150" y="4353"/>
                  </a:lnTo>
                  <a:lnTo>
                    <a:pt x="75" y="4428"/>
                  </a:lnTo>
                  <a:lnTo>
                    <a:pt x="38" y="4522"/>
                  </a:lnTo>
                  <a:lnTo>
                    <a:pt x="0" y="4635"/>
                  </a:lnTo>
                  <a:lnTo>
                    <a:pt x="113" y="4579"/>
                  </a:lnTo>
                  <a:lnTo>
                    <a:pt x="188" y="4504"/>
                  </a:lnTo>
                  <a:lnTo>
                    <a:pt x="244" y="4428"/>
                  </a:lnTo>
                  <a:lnTo>
                    <a:pt x="282" y="4335"/>
                  </a:lnTo>
                  <a:lnTo>
                    <a:pt x="1201" y="3265"/>
                  </a:lnTo>
                  <a:lnTo>
                    <a:pt x="2102" y="2196"/>
                  </a:lnTo>
                  <a:lnTo>
                    <a:pt x="3884" y="0"/>
                  </a:lnTo>
                  <a:close/>
                </a:path>
              </a:pathLst>
            </a:custGeom>
            <a:solidFill>
              <a:srgbClr val="FFFFFF">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22"/>
            <p:cNvSpPr/>
            <p:nvPr/>
          </p:nvSpPr>
          <p:spPr>
            <a:xfrm>
              <a:off x="6313616" y="4455989"/>
              <a:ext cx="582204" cy="687509"/>
            </a:xfrm>
            <a:custGeom>
              <a:avLst/>
              <a:gdLst/>
              <a:ahLst/>
              <a:cxnLst/>
              <a:rect l="l" t="t" r="r" b="b"/>
              <a:pathLst>
                <a:path w="3942" h="4655" extrusionOk="0">
                  <a:moveTo>
                    <a:pt x="1" y="1"/>
                  </a:moveTo>
                  <a:lnTo>
                    <a:pt x="38" y="95"/>
                  </a:lnTo>
                  <a:lnTo>
                    <a:pt x="76" y="170"/>
                  </a:lnTo>
                  <a:lnTo>
                    <a:pt x="132" y="226"/>
                  </a:lnTo>
                  <a:lnTo>
                    <a:pt x="189" y="282"/>
                  </a:lnTo>
                  <a:lnTo>
                    <a:pt x="376" y="601"/>
                  </a:lnTo>
                  <a:lnTo>
                    <a:pt x="2966" y="4654"/>
                  </a:lnTo>
                  <a:lnTo>
                    <a:pt x="3941" y="4654"/>
                  </a:lnTo>
                  <a:lnTo>
                    <a:pt x="264" y="226"/>
                  </a:lnTo>
                  <a:lnTo>
                    <a:pt x="226" y="151"/>
                  </a:lnTo>
                  <a:lnTo>
                    <a:pt x="170" y="76"/>
                  </a:lnTo>
                  <a:lnTo>
                    <a:pt x="95" y="20"/>
                  </a:lnTo>
                  <a:lnTo>
                    <a:pt x="1" y="1"/>
                  </a:lnTo>
                  <a:close/>
                </a:path>
              </a:pathLst>
            </a:custGeom>
            <a:solidFill>
              <a:srgbClr val="FFFFFF">
                <a:alpha val="2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881" name="Google Shape;2881;p22"/>
          <p:cNvPicPr preferRelativeResize="0"/>
          <p:nvPr/>
        </p:nvPicPr>
        <p:blipFill rotWithShape="1">
          <a:blip r:embed="rId2">
            <a:alphaModFix amt="18000"/>
          </a:blip>
          <a:srcRect l="188" t="58554" r="762" b="62"/>
          <a:stretch/>
        </p:blipFill>
        <p:spPr>
          <a:xfrm rot="-5400000">
            <a:off x="-2120825" y="2120825"/>
            <a:ext cx="5142625" cy="900976"/>
          </a:xfrm>
          <a:prstGeom prst="rect">
            <a:avLst/>
          </a:prstGeom>
          <a:noFill/>
          <a:ln>
            <a:noFill/>
          </a:ln>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9">
            <a:alphaModFix amt="15000"/>
          </a:blip>
          <a:stretch>
            <a:fillRect/>
          </a:stretch>
        </p:blipFill>
        <p:spPr>
          <a:xfrm>
            <a:off x="0" y="0"/>
            <a:ext cx="9144000" cy="5143500"/>
          </a:xfrm>
          <a:prstGeom prst="rect">
            <a:avLst/>
          </a:prstGeom>
          <a:noFill/>
          <a:ln>
            <a:noFill/>
          </a:ln>
        </p:spPr>
      </p:pic>
      <p:sp>
        <p:nvSpPr>
          <p:cNvPr id="7" name="Google Shape;7;p1"/>
          <p:cNvSpPr txBox="1">
            <a:spLocks noGrp="1"/>
          </p:cNvSpPr>
          <p:nvPr>
            <p:ph type="title"/>
          </p:nvPr>
        </p:nvSpPr>
        <p:spPr>
          <a:xfrm>
            <a:off x="713225" y="557784"/>
            <a:ext cx="7717500" cy="274200"/>
          </a:xfrm>
          <a:prstGeom prst="rect">
            <a:avLst/>
          </a:prstGeom>
          <a:noFill/>
          <a:ln>
            <a:noFill/>
          </a:ln>
          <a:effectLst>
            <a:outerShdw dist="28575" dir="5400000" algn="bl" rotWithShape="0">
              <a:srgbClr val="000000">
                <a:alpha val="80000"/>
              </a:srgb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3200"/>
              <a:buFont typeface="Luckiest Guy"/>
              <a:buNone/>
              <a:defRPr sz="3200">
                <a:solidFill>
                  <a:schemeClr val="dk2"/>
                </a:solidFill>
                <a:latin typeface="Luckiest Guy"/>
                <a:ea typeface="Luckiest Guy"/>
                <a:cs typeface="Luckiest Guy"/>
                <a:sym typeface="Luckiest Guy"/>
              </a:defRPr>
            </a:lvl1pPr>
            <a:lvl2pPr lvl="1" algn="ctr" rtl="0">
              <a:spcBef>
                <a:spcPts val="0"/>
              </a:spcBef>
              <a:spcAft>
                <a:spcPts val="0"/>
              </a:spcAft>
              <a:buClr>
                <a:schemeClr val="dk2"/>
              </a:buClr>
              <a:buSzPts val="2800"/>
              <a:buNone/>
              <a:defRPr sz="2800">
                <a:solidFill>
                  <a:schemeClr val="dk2"/>
                </a:solidFill>
              </a:defRPr>
            </a:lvl2pPr>
            <a:lvl3pPr lvl="2" algn="ctr" rtl="0">
              <a:spcBef>
                <a:spcPts val="0"/>
              </a:spcBef>
              <a:spcAft>
                <a:spcPts val="0"/>
              </a:spcAft>
              <a:buClr>
                <a:schemeClr val="dk2"/>
              </a:buClr>
              <a:buSzPts val="2800"/>
              <a:buNone/>
              <a:defRPr sz="2800">
                <a:solidFill>
                  <a:schemeClr val="dk2"/>
                </a:solidFill>
              </a:defRPr>
            </a:lvl3pPr>
            <a:lvl4pPr lvl="3" algn="ctr" rtl="0">
              <a:spcBef>
                <a:spcPts val="0"/>
              </a:spcBef>
              <a:spcAft>
                <a:spcPts val="0"/>
              </a:spcAft>
              <a:buClr>
                <a:schemeClr val="dk2"/>
              </a:buClr>
              <a:buSzPts val="2800"/>
              <a:buNone/>
              <a:defRPr sz="2800">
                <a:solidFill>
                  <a:schemeClr val="dk2"/>
                </a:solidFill>
              </a:defRPr>
            </a:lvl4pPr>
            <a:lvl5pPr lvl="4" algn="ctr" rtl="0">
              <a:spcBef>
                <a:spcPts val="0"/>
              </a:spcBef>
              <a:spcAft>
                <a:spcPts val="0"/>
              </a:spcAft>
              <a:buClr>
                <a:schemeClr val="dk2"/>
              </a:buClr>
              <a:buSzPts val="2800"/>
              <a:buNone/>
              <a:defRPr sz="2800">
                <a:solidFill>
                  <a:schemeClr val="dk2"/>
                </a:solidFill>
              </a:defRPr>
            </a:lvl5pPr>
            <a:lvl6pPr lvl="5" algn="ctr" rtl="0">
              <a:spcBef>
                <a:spcPts val="0"/>
              </a:spcBef>
              <a:spcAft>
                <a:spcPts val="0"/>
              </a:spcAft>
              <a:buClr>
                <a:schemeClr val="dk2"/>
              </a:buClr>
              <a:buSzPts val="2800"/>
              <a:buNone/>
              <a:defRPr sz="2800">
                <a:solidFill>
                  <a:schemeClr val="dk2"/>
                </a:solidFill>
              </a:defRPr>
            </a:lvl6pPr>
            <a:lvl7pPr lvl="6" algn="ctr" rtl="0">
              <a:spcBef>
                <a:spcPts val="0"/>
              </a:spcBef>
              <a:spcAft>
                <a:spcPts val="0"/>
              </a:spcAft>
              <a:buClr>
                <a:schemeClr val="dk2"/>
              </a:buClr>
              <a:buSzPts val="2800"/>
              <a:buNone/>
              <a:defRPr sz="2800">
                <a:solidFill>
                  <a:schemeClr val="dk2"/>
                </a:solidFill>
              </a:defRPr>
            </a:lvl7pPr>
            <a:lvl8pPr lvl="7" algn="ctr" rtl="0">
              <a:spcBef>
                <a:spcPts val="0"/>
              </a:spcBef>
              <a:spcAft>
                <a:spcPts val="0"/>
              </a:spcAft>
              <a:buClr>
                <a:schemeClr val="dk2"/>
              </a:buClr>
              <a:buSzPts val="2800"/>
              <a:buNone/>
              <a:defRPr sz="2800">
                <a:solidFill>
                  <a:schemeClr val="dk2"/>
                </a:solidFill>
              </a:defRPr>
            </a:lvl8pPr>
            <a:lvl9pPr lvl="8" algn="ctr" rtl="0">
              <a:spcBef>
                <a:spcPts val="0"/>
              </a:spcBef>
              <a:spcAft>
                <a:spcPts val="0"/>
              </a:spcAft>
              <a:buClr>
                <a:schemeClr val="dk2"/>
              </a:buClr>
              <a:buSzPts val="2800"/>
              <a:buNone/>
              <a:defRPr sz="2800">
                <a:solidFill>
                  <a:schemeClr val="dk2"/>
                </a:solidFill>
              </a:defRPr>
            </a:lvl9pPr>
          </a:lstStyle>
          <a:p>
            <a:endParaRPr/>
          </a:p>
        </p:txBody>
      </p:sp>
      <p:sp>
        <p:nvSpPr>
          <p:cNvPr id="8" name="Google Shape;8;p1"/>
          <p:cNvSpPr txBox="1">
            <a:spLocks noGrp="1"/>
          </p:cNvSpPr>
          <p:nvPr>
            <p:ph type="body" idx="1"/>
          </p:nvPr>
        </p:nvSpPr>
        <p:spPr>
          <a:xfrm>
            <a:off x="713225" y="1152475"/>
            <a:ext cx="7717500" cy="3447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1pPr>
            <a:lvl2pPr marL="914400" lvl="1"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2pPr>
            <a:lvl3pPr marL="1371600" lvl="2"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3pPr>
            <a:lvl4pPr marL="1828800" lvl="3"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4pPr>
            <a:lvl5pPr marL="2286000" lvl="4"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5pPr>
            <a:lvl6pPr marL="2743200" lvl="5"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6pPr>
            <a:lvl7pPr marL="3200400" lvl="6"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7pPr>
            <a:lvl8pPr marL="3657600" lvl="7"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8pPr>
            <a:lvl9pPr marL="4114800" lvl="8"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 id="2147483658" r:id="rId6"/>
    <p:sldLayoutId id="2147483663" r:id="rId7"/>
    <p:sldLayoutId id="2147483667" r:id="rId8"/>
    <p:sldLayoutId id="2147483668" r:id="rId9"/>
    <p:sldLayoutId id="2147483670" r:id="rId10"/>
    <p:sldLayoutId id="2147483671" r:id="rId11"/>
    <p:sldLayoutId id="2147483672" r:id="rId12"/>
    <p:sldLayoutId id="2147483673" r:id="rId13"/>
    <p:sldLayoutId id="2147483674" r:id="rId14"/>
    <p:sldLayoutId id="2147483676" r:id="rId15"/>
    <p:sldLayoutId id="2147483677" r:id="rId16"/>
    <p:sldLayoutId id="2147483678"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62"/>
        <p:cNvGrpSpPr/>
        <p:nvPr/>
      </p:nvGrpSpPr>
      <p:grpSpPr>
        <a:xfrm>
          <a:off x="0" y="0"/>
          <a:ext cx="0" cy="0"/>
          <a:chOff x="0" y="0"/>
          <a:chExt cx="0" cy="0"/>
        </a:xfrm>
      </p:grpSpPr>
      <p:sp>
        <p:nvSpPr>
          <p:cNvPr id="3163" name="Google Shape;3163;p35"/>
          <p:cNvSpPr txBox="1">
            <a:spLocks noGrp="1"/>
          </p:cNvSpPr>
          <p:nvPr>
            <p:ph type="ctrTitle"/>
          </p:nvPr>
        </p:nvSpPr>
        <p:spPr>
          <a:xfrm>
            <a:off x="1148011" y="1528095"/>
            <a:ext cx="6821663" cy="195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smtClean="0">
                <a:solidFill>
                  <a:schemeClr val="lt2"/>
                </a:solidFill>
              </a:rPr>
              <a:t>DEEP LEarNiNg</a:t>
            </a:r>
            <a:br>
              <a:rPr lang="en" sz="5400" dirty="0" smtClean="0">
                <a:solidFill>
                  <a:schemeClr val="lt2"/>
                </a:solidFill>
              </a:rPr>
            </a:br>
            <a:r>
              <a:rPr lang="en" sz="3600" dirty="0" smtClean="0">
                <a:solidFill>
                  <a:schemeClr val="dk2"/>
                </a:solidFill>
              </a:rPr>
              <a:t>MastEr Class</a:t>
            </a:r>
            <a:endParaRPr sz="3600" dirty="0">
              <a:solidFill>
                <a:schemeClr val="dk2"/>
              </a:solidFill>
            </a:endParaRPr>
          </a:p>
        </p:txBody>
      </p:sp>
      <p:sp>
        <p:nvSpPr>
          <p:cNvPr id="7" name="Google Shape;3163;p35"/>
          <p:cNvSpPr txBox="1">
            <a:spLocks/>
          </p:cNvSpPr>
          <p:nvPr/>
        </p:nvSpPr>
        <p:spPr>
          <a:xfrm>
            <a:off x="3606004" y="3335258"/>
            <a:ext cx="1905676" cy="728834"/>
          </a:xfrm>
          <a:prstGeom prst="rect">
            <a:avLst/>
          </a:prstGeom>
          <a:noFill/>
          <a:ln>
            <a:noFill/>
          </a:ln>
          <a:effectLst>
            <a:outerShdw dist="47625" dir="5400000" algn="bl" rotWithShape="0">
              <a:schemeClr val="dk1">
                <a:alpha val="8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2"/>
              </a:buClr>
              <a:buSzPts val="5200"/>
              <a:buFont typeface="Luckiest Guy"/>
              <a:buNone/>
              <a:defRPr sz="5000" b="0" i="0" u="none" strike="noStrike" cap="none">
                <a:solidFill>
                  <a:schemeClr val="dk2"/>
                </a:solidFill>
                <a:latin typeface="Luckiest Guy"/>
                <a:ea typeface="Luckiest Guy"/>
                <a:cs typeface="Luckiest Guy"/>
                <a:sym typeface="Luckiest Guy"/>
              </a:defRPr>
            </a:lvl1pPr>
            <a:lvl2pPr marR="0" lvl="1" algn="ctr" rtl="0">
              <a:lnSpc>
                <a:spcPct val="100000"/>
              </a:lnSpc>
              <a:spcBef>
                <a:spcPts val="0"/>
              </a:spcBef>
              <a:spcAft>
                <a:spcPts val="0"/>
              </a:spcAft>
              <a:buClr>
                <a:schemeClr val="dk2"/>
              </a:buClr>
              <a:buSzPts val="5200"/>
              <a:buFont typeface="Arial"/>
              <a:buNone/>
              <a:defRPr sz="52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5200"/>
              <a:buFont typeface="Arial"/>
              <a:buNone/>
              <a:defRPr sz="52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5200"/>
              <a:buFont typeface="Arial"/>
              <a:buNone/>
              <a:defRPr sz="52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5200"/>
              <a:buFont typeface="Arial"/>
              <a:buNone/>
              <a:defRPr sz="52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5200"/>
              <a:buFont typeface="Arial"/>
              <a:buNone/>
              <a:defRPr sz="52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5200"/>
              <a:buFont typeface="Arial"/>
              <a:buNone/>
              <a:defRPr sz="52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5200"/>
              <a:buFont typeface="Arial"/>
              <a:buNone/>
              <a:defRPr sz="52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5200"/>
              <a:buFont typeface="Arial"/>
              <a:buNone/>
              <a:defRPr sz="5200" b="0" i="0" u="none" strike="noStrike" cap="none">
                <a:solidFill>
                  <a:schemeClr val="dk2"/>
                </a:solidFill>
                <a:latin typeface="Arial"/>
                <a:ea typeface="Arial"/>
                <a:cs typeface="Arial"/>
                <a:sym typeface="Arial"/>
              </a:defRPr>
            </a:lvl9pPr>
          </a:lstStyle>
          <a:p>
            <a:r>
              <a:rPr lang="en-IN" sz="3600" dirty="0" smtClean="0">
                <a:solidFill>
                  <a:schemeClr val="accent1"/>
                </a:solidFill>
              </a:rPr>
              <a:t>Day-8</a:t>
            </a:r>
            <a:endParaRPr lang="en-IN" sz="3600" dirty="0">
              <a:solidFill>
                <a:schemeClr val="accent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93"/>
        <p:cNvGrpSpPr/>
        <p:nvPr/>
      </p:nvGrpSpPr>
      <p:grpSpPr>
        <a:xfrm>
          <a:off x="0" y="0"/>
          <a:ext cx="0" cy="0"/>
          <a:chOff x="0" y="0"/>
          <a:chExt cx="0" cy="0"/>
        </a:xfrm>
      </p:grpSpPr>
      <p:sp>
        <p:nvSpPr>
          <p:cNvPr id="4194" name="Google Shape;4194;p65"/>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Deep Learning Terminology - </a:t>
            </a:r>
            <a:r>
              <a:rPr lang="en" dirty="0"/>
              <a:t>1</a:t>
            </a:r>
            <a:endParaRPr dirty="0"/>
          </a:p>
        </p:txBody>
      </p:sp>
      <p:sp>
        <p:nvSpPr>
          <p:cNvPr id="4195" name="Google Shape;4195;p65"/>
          <p:cNvSpPr txBox="1">
            <a:spLocks noGrp="1"/>
          </p:cNvSpPr>
          <p:nvPr>
            <p:ph type="subTitle" idx="1"/>
          </p:nvPr>
        </p:nvSpPr>
        <p:spPr>
          <a:xfrm>
            <a:off x="3048332" y="1240527"/>
            <a:ext cx="5187617" cy="305401"/>
          </a:xfrm>
          <a:prstGeom prst="rect">
            <a:avLst/>
          </a:prstGeom>
        </p:spPr>
        <p:txBody>
          <a:bodyPr spcFirstLastPara="1" wrap="square" lIns="91425" tIns="91425" rIns="91425" bIns="91425" anchor="ctr" anchorCtr="0">
            <a:noAutofit/>
          </a:bodyPr>
          <a:lstStyle/>
          <a:p>
            <a:pPr marL="0" lvl="0" indent="0"/>
            <a:r>
              <a:rPr lang="en-IN" dirty="0"/>
              <a:t>Multilayer Perceptron</a:t>
            </a:r>
            <a:endParaRPr dirty="0"/>
          </a:p>
        </p:txBody>
      </p:sp>
      <p:sp>
        <p:nvSpPr>
          <p:cNvPr id="4196" name="Google Shape;4196;p65"/>
          <p:cNvSpPr txBox="1">
            <a:spLocks noGrp="1"/>
          </p:cNvSpPr>
          <p:nvPr>
            <p:ph type="subTitle" idx="2"/>
          </p:nvPr>
        </p:nvSpPr>
        <p:spPr>
          <a:xfrm>
            <a:off x="3048332" y="1804699"/>
            <a:ext cx="5332571" cy="548700"/>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sz="1400" dirty="0">
                <a:latin typeface="Architects Daughter" panose="020B0604020202020204" charset="0"/>
                <a:cs typeface="Architects Daughter" panose="020B0604020202020204" charset="0"/>
              </a:rPr>
              <a:t>An entry point towards complex neural nets where input data travels through various layers of artificial neurons</a:t>
            </a:r>
          </a:p>
          <a:p>
            <a:pPr marL="285750" lvl="0" indent="-285750">
              <a:buFont typeface="Arial" panose="020B0604020202020204" pitchFamily="34" charset="0"/>
              <a:buChar char="•"/>
            </a:pPr>
            <a:r>
              <a:rPr lang="en-US" sz="1400" dirty="0" smtClean="0">
                <a:latin typeface="Architects Daughter" panose="020B0604020202020204" charset="0"/>
                <a:cs typeface="Architects Daughter" panose="020B0604020202020204" charset="0"/>
              </a:rPr>
              <a:t>Every </a:t>
            </a:r>
            <a:r>
              <a:rPr lang="en-US" sz="1400" dirty="0">
                <a:latin typeface="Architects Daughter" panose="020B0604020202020204" charset="0"/>
                <a:cs typeface="Architects Daughter" panose="020B0604020202020204" charset="0"/>
              </a:rPr>
              <a:t>single node is connected to all neurons in the next layer which makes it a fully connected neural </a:t>
            </a:r>
            <a:r>
              <a:rPr lang="en-US" sz="1400" dirty="0" smtClean="0">
                <a:latin typeface="Architects Daughter" panose="020B0604020202020204" charset="0"/>
                <a:cs typeface="Architects Daughter" panose="020B0604020202020204" charset="0"/>
              </a:rPr>
              <a:t>network</a:t>
            </a:r>
          </a:p>
          <a:p>
            <a:pPr marL="285750" lvl="0" indent="-285750">
              <a:buFont typeface="Arial" panose="020B0604020202020204" pitchFamily="34" charset="0"/>
              <a:buChar char="•"/>
            </a:pPr>
            <a:r>
              <a:rPr lang="en-US" sz="1400" dirty="0">
                <a:latin typeface="Architects Daughter" panose="020B0604020202020204" charset="0"/>
                <a:cs typeface="Architects Daughter" panose="020B0604020202020204" charset="0"/>
              </a:rPr>
              <a:t>Input and output layers are present having multiple hidden </a:t>
            </a:r>
            <a:r>
              <a:rPr lang="en-US" sz="1400" dirty="0" smtClean="0">
                <a:latin typeface="Architects Daughter" panose="020B0604020202020204" charset="0"/>
                <a:cs typeface="Architects Daughter" panose="020B0604020202020204" charset="0"/>
              </a:rPr>
              <a:t>Layers</a:t>
            </a:r>
          </a:p>
          <a:p>
            <a:pPr marL="285750" lvl="0" indent="-285750">
              <a:buFont typeface="Arial" panose="020B0604020202020204" pitchFamily="34" charset="0"/>
              <a:buChar char="•"/>
            </a:pPr>
            <a:r>
              <a:rPr lang="en-US" sz="1400" dirty="0">
                <a:latin typeface="Architects Daughter" panose="020B0604020202020204" charset="0"/>
                <a:cs typeface="Architects Daughter" panose="020B0604020202020204" charset="0"/>
              </a:rPr>
              <a:t>It has a bi-directional propagation i.e. forward propagation and backward </a:t>
            </a:r>
            <a:r>
              <a:rPr lang="en-US" sz="1400" dirty="0" smtClean="0">
                <a:latin typeface="Architects Daughter" panose="020B0604020202020204" charset="0"/>
                <a:cs typeface="Architects Daughter" panose="020B0604020202020204" charset="0"/>
              </a:rPr>
              <a:t>propagation</a:t>
            </a:r>
          </a:p>
          <a:p>
            <a:pPr marL="285750" lvl="0" indent="-285750">
              <a:buFont typeface="Arial" panose="020B0604020202020204" pitchFamily="34" charset="0"/>
              <a:buChar char="•"/>
            </a:pPr>
            <a:endParaRPr lang="en-US" sz="1400" dirty="0">
              <a:latin typeface="Architects Daughter" panose="020B0604020202020204" charset="0"/>
              <a:cs typeface="Architects Daughter" panose="020B0604020202020204" charset="0"/>
            </a:endParaRPr>
          </a:p>
          <a:p>
            <a:pPr marL="285750" lvl="0" indent="-285750">
              <a:buFont typeface="Arial" panose="020B0604020202020204" pitchFamily="34" charset="0"/>
              <a:buChar char="•"/>
            </a:pPr>
            <a:r>
              <a:rPr lang="en-US" sz="1400" dirty="0">
                <a:latin typeface="Architects Daughter" panose="020B0604020202020204" charset="0"/>
                <a:cs typeface="Architects Daughter" panose="020B0604020202020204" charset="0"/>
              </a:rPr>
              <a:t>Used for deep learning [due to the presence of dense fully connected layers and back propagation] </a:t>
            </a:r>
            <a:endParaRPr lang="en" sz="1400" dirty="0" smtClean="0">
              <a:latin typeface="Architects Daughter" panose="020B0604020202020204" charset="0"/>
              <a:cs typeface="Architects Daughter" panose="020B0604020202020204" charset="0"/>
            </a:endParaRPr>
          </a:p>
        </p:txBody>
      </p:sp>
      <p:sp>
        <p:nvSpPr>
          <p:cNvPr id="4201" name="Google Shape;4201;p65"/>
          <p:cNvSpPr/>
          <p:nvPr/>
        </p:nvSpPr>
        <p:spPr>
          <a:xfrm>
            <a:off x="1975419" y="1414139"/>
            <a:ext cx="780900" cy="780900"/>
          </a:xfrm>
          <a:prstGeom prst="octagon">
            <a:avLst>
              <a:gd name="adj" fmla="val 0"/>
            </a:avLst>
          </a:prstGeom>
          <a:solidFill>
            <a:schemeClr val="accent1"/>
          </a:solidFill>
          <a:ln w="28575" cap="flat" cmpd="sng">
            <a:solidFill>
              <a:schemeClr val="dk1"/>
            </a:solidFill>
            <a:prstDash val="solid"/>
            <a:round/>
            <a:headEnd type="none" w="sm" len="sm"/>
            <a:tailEnd type="none" w="sm" len="sm"/>
          </a:ln>
          <a:effectLst>
            <a:outerShdw dist="142875" dir="30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4294;p66"/>
          <p:cNvGrpSpPr/>
          <p:nvPr/>
        </p:nvGrpSpPr>
        <p:grpSpPr>
          <a:xfrm>
            <a:off x="2206672" y="1639469"/>
            <a:ext cx="318394" cy="330239"/>
            <a:chOff x="5923076" y="-975313"/>
            <a:chExt cx="318394" cy="330239"/>
          </a:xfrm>
        </p:grpSpPr>
        <p:sp>
          <p:nvSpPr>
            <p:cNvPr id="12" name="Google Shape;4295;p66"/>
            <p:cNvSpPr/>
            <p:nvPr/>
          </p:nvSpPr>
          <p:spPr>
            <a:xfrm>
              <a:off x="5923076" y="-975313"/>
              <a:ext cx="318394" cy="330239"/>
            </a:xfrm>
            <a:custGeom>
              <a:avLst/>
              <a:gdLst/>
              <a:ahLst/>
              <a:cxnLst/>
              <a:rect l="l" t="t" r="r" b="b"/>
              <a:pathLst>
                <a:path w="7906" h="8109" extrusionOk="0">
                  <a:moveTo>
                    <a:pt x="177" y="0"/>
                  </a:moveTo>
                  <a:lnTo>
                    <a:pt x="127" y="254"/>
                  </a:lnTo>
                  <a:lnTo>
                    <a:pt x="76" y="558"/>
                  </a:lnTo>
                  <a:lnTo>
                    <a:pt x="51" y="938"/>
                  </a:lnTo>
                  <a:lnTo>
                    <a:pt x="0" y="1394"/>
                  </a:lnTo>
                  <a:lnTo>
                    <a:pt x="0" y="1951"/>
                  </a:lnTo>
                  <a:lnTo>
                    <a:pt x="25" y="2534"/>
                  </a:lnTo>
                  <a:lnTo>
                    <a:pt x="101" y="3168"/>
                  </a:lnTo>
                  <a:lnTo>
                    <a:pt x="177" y="3497"/>
                  </a:lnTo>
                  <a:lnTo>
                    <a:pt x="254" y="3826"/>
                  </a:lnTo>
                  <a:lnTo>
                    <a:pt x="355" y="4156"/>
                  </a:lnTo>
                  <a:lnTo>
                    <a:pt x="482" y="4485"/>
                  </a:lnTo>
                  <a:lnTo>
                    <a:pt x="608" y="4840"/>
                  </a:lnTo>
                  <a:lnTo>
                    <a:pt x="760" y="5169"/>
                  </a:lnTo>
                  <a:lnTo>
                    <a:pt x="963" y="5499"/>
                  </a:lnTo>
                  <a:lnTo>
                    <a:pt x="1166" y="5828"/>
                  </a:lnTo>
                  <a:lnTo>
                    <a:pt x="1394" y="6158"/>
                  </a:lnTo>
                  <a:lnTo>
                    <a:pt x="1672" y="6462"/>
                  </a:lnTo>
                  <a:lnTo>
                    <a:pt x="1977" y="6766"/>
                  </a:lnTo>
                  <a:lnTo>
                    <a:pt x="2306" y="7070"/>
                  </a:lnTo>
                  <a:lnTo>
                    <a:pt x="2661" y="7349"/>
                  </a:lnTo>
                  <a:lnTo>
                    <a:pt x="3066" y="7627"/>
                  </a:lnTo>
                  <a:lnTo>
                    <a:pt x="3497" y="7855"/>
                  </a:lnTo>
                  <a:lnTo>
                    <a:pt x="3953" y="8109"/>
                  </a:lnTo>
                  <a:lnTo>
                    <a:pt x="4434" y="7855"/>
                  </a:lnTo>
                  <a:lnTo>
                    <a:pt x="4865" y="7627"/>
                  </a:lnTo>
                  <a:lnTo>
                    <a:pt x="5271" y="7349"/>
                  </a:lnTo>
                  <a:lnTo>
                    <a:pt x="5625" y="7070"/>
                  </a:lnTo>
                  <a:lnTo>
                    <a:pt x="5955" y="6766"/>
                  </a:lnTo>
                  <a:lnTo>
                    <a:pt x="6259" y="6462"/>
                  </a:lnTo>
                  <a:lnTo>
                    <a:pt x="6512" y="6158"/>
                  </a:lnTo>
                  <a:lnTo>
                    <a:pt x="6740" y="5828"/>
                  </a:lnTo>
                  <a:lnTo>
                    <a:pt x="6968" y="5499"/>
                  </a:lnTo>
                  <a:lnTo>
                    <a:pt x="7146" y="5169"/>
                  </a:lnTo>
                  <a:lnTo>
                    <a:pt x="7298" y="4840"/>
                  </a:lnTo>
                  <a:lnTo>
                    <a:pt x="7450" y="4485"/>
                  </a:lnTo>
                  <a:lnTo>
                    <a:pt x="7577" y="4156"/>
                  </a:lnTo>
                  <a:lnTo>
                    <a:pt x="7653" y="3826"/>
                  </a:lnTo>
                  <a:lnTo>
                    <a:pt x="7754" y="3497"/>
                  </a:lnTo>
                  <a:lnTo>
                    <a:pt x="7805" y="3168"/>
                  </a:lnTo>
                  <a:lnTo>
                    <a:pt x="7881" y="2534"/>
                  </a:lnTo>
                  <a:lnTo>
                    <a:pt x="7906" y="1951"/>
                  </a:lnTo>
                  <a:lnTo>
                    <a:pt x="7906" y="1394"/>
                  </a:lnTo>
                  <a:lnTo>
                    <a:pt x="7881" y="938"/>
                  </a:lnTo>
                  <a:lnTo>
                    <a:pt x="7830" y="558"/>
                  </a:lnTo>
                  <a:lnTo>
                    <a:pt x="7779" y="254"/>
                  </a:lnTo>
                  <a:lnTo>
                    <a:pt x="7729" y="0"/>
                  </a:lnTo>
                  <a:close/>
                </a:path>
              </a:pathLst>
            </a:custGeom>
            <a:solidFill>
              <a:srgbClr val="3A70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296;p66"/>
            <p:cNvSpPr/>
            <p:nvPr/>
          </p:nvSpPr>
          <p:spPr>
            <a:xfrm>
              <a:off x="5958756" y="-941265"/>
              <a:ext cx="248038" cy="254939"/>
            </a:xfrm>
            <a:custGeom>
              <a:avLst/>
              <a:gdLst/>
              <a:ahLst/>
              <a:cxnLst/>
              <a:rect l="l" t="t" r="r" b="b"/>
              <a:pathLst>
                <a:path w="6159" h="6260" extrusionOk="0">
                  <a:moveTo>
                    <a:pt x="5373" y="710"/>
                  </a:moveTo>
                  <a:lnTo>
                    <a:pt x="5424" y="1014"/>
                  </a:lnTo>
                  <a:lnTo>
                    <a:pt x="5449" y="1419"/>
                  </a:lnTo>
                  <a:lnTo>
                    <a:pt x="5449" y="1901"/>
                  </a:lnTo>
                  <a:lnTo>
                    <a:pt x="5373" y="2458"/>
                  </a:lnTo>
                  <a:lnTo>
                    <a:pt x="5272" y="2940"/>
                  </a:lnTo>
                  <a:lnTo>
                    <a:pt x="5094" y="3421"/>
                  </a:lnTo>
                  <a:lnTo>
                    <a:pt x="4891" y="3852"/>
                  </a:lnTo>
                  <a:lnTo>
                    <a:pt x="4765" y="4055"/>
                  </a:lnTo>
                  <a:lnTo>
                    <a:pt x="4613" y="4257"/>
                  </a:lnTo>
                  <a:lnTo>
                    <a:pt x="4309" y="4612"/>
                  </a:lnTo>
                  <a:lnTo>
                    <a:pt x="3954" y="4941"/>
                  </a:lnTo>
                  <a:lnTo>
                    <a:pt x="3523" y="5220"/>
                  </a:lnTo>
                  <a:lnTo>
                    <a:pt x="3067" y="5474"/>
                  </a:lnTo>
                  <a:lnTo>
                    <a:pt x="2611" y="5220"/>
                  </a:lnTo>
                  <a:lnTo>
                    <a:pt x="2205" y="4941"/>
                  </a:lnTo>
                  <a:lnTo>
                    <a:pt x="1851" y="4612"/>
                  </a:lnTo>
                  <a:lnTo>
                    <a:pt x="1521" y="4257"/>
                  </a:lnTo>
                  <a:lnTo>
                    <a:pt x="1268" y="3852"/>
                  </a:lnTo>
                  <a:lnTo>
                    <a:pt x="1065" y="3446"/>
                  </a:lnTo>
                  <a:lnTo>
                    <a:pt x="888" y="2965"/>
                  </a:lnTo>
                  <a:lnTo>
                    <a:pt x="761" y="2484"/>
                  </a:lnTo>
                  <a:lnTo>
                    <a:pt x="736" y="2205"/>
                  </a:lnTo>
                  <a:lnTo>
                    <a:pt x="710" y="1926"/>
                  </a:lnTo>
                  <a:lnTo>
                    <a:pt x="710" y="1445"/>
                  </a:lnTo>
                  <a:lnTo>
                    <a:pt x="710" y="1014"/>
                  </a:lnTo>
                  <a:lnTo>
                    <a:pt x="761" y="710"/>
                  </a:lnTo>
                  <a:close/>
                  <a:moveTo>
                    <a:pt x="204" y="0"/>
                  </a:moveTo>
                  <a:lnTo>
                    <a:pt x="128" y="279"/>
                  </a:lnTo>
                  <a:lnTo>
                    <a:pt x="102" y="482"/>
                  </a:lnTo>
                  <a:lnTo>
                    <a:pt x="26" y="963"/>
                  </a:lnTo>
                  <a:lnTo>
                    <a:pt x="1" y="1318"/>
                  </a:lnTo>
                  <a:lnTo>
                    <a:pt x="1" y="1698"/>
                  </a:lnTo>
                  <a:lnTo>
                    <a:pt x="26" y="2104"/>
                  </a:lnTo>
                  <a:lnTo>
                    <a:pt x="77" y="2560"/>
                  </a:lnTo>
                  <a:lnTo>
                    <a:pt x="178" y="3016"/>
                  </a:lnTo>
                  <a:lnTo>
                    <a:pt x="330" y="3497"/>
                  </a:lnTo>
                  <a:lnTo>
                    <a:pt x="432" y="3725"/>
                  </a:lnTo>
                  <a:lnTo>
                    <a:pt x="533" y="3979"/>
                  </a:lnTo>
                  <a:lnTo>
                    <a:pt x="685" y="4232"/>
                  </a:lnTo>
                  <a:lnTo>
                    <a:pt x="837" y="4460"/>
                  </a:lnTo>
                  <a:lnTo>
                    <a:pt x="1015" y="4713"/>
                  </a:lnTo>
                  <a:lnTo>
                    <a:pt x="1192" y="4941"/>
                  </a:lnTo>
                  <a:lnTo>
                    <a:pt x="1420" y="5170"/>
                  </a:lnTo>
                  <a:lnTo>
                    <a:pt x="1673" y="5398"/>
                  </a:lnTo>
                  <a:lnTo>
                    <a:pt x="1952" y="5626"/>
                  </a:lnTo>
                  <a:lnTo>
                    <a:pt x="2231" y="5828"/>
                  </a:lnTo>
                  <a:lnTo>
                    <a:pt x="2560" y="6006"/>
                  </a:lnTo>
                  <a:lnTo>
                    <a:pt x="2940" y="6183"/>
                  </a:lnTo>
                  <a:lnTo>
                    <a:pt x="3067" y="6259"/>
                  </a:lnTo>
                  <a:lnTo>
                    <a:pt x="3219" y="6183"/>
                  </a:lnTo>
                  <a:lnTo>
                    <a:pt x="3574" y="6006"/>
                  </a:lnTo>
                  <a:lnTo>
                    <a:pt x="3903" y="5828"/>
                  </a:lnTo>
                  <a:lnTo>
                    <a:pt x="4207" y="5626"/>
                  </a:lnTo>
                  <a:lnTo>
                    <a:pt x="4486" y="5398"/>
                  </a:lnTo>
                  <a:lnTo>
                    <a:pt x="4714" y="5170"/>
                  </a:lnTo>
                  <a:lnTo>
                    <a:pt x="4942" y="4941"/>
                  </a:lnTo>
                  <a:lnTo>
                    <a:pt x="5145" y="4713"/>
                  </a:lnTo>
                  <a:lnTo>
                    <a:pt x="5322" y="4460"/>
                  </a:lnTo>
                  <a:lnTo>
                    <a:pt x="5474" y="4232"/>
                  </a:lnTo>
                  <a:lnTo>
                    <a:pt x="5601" y="3979"/>
                  </a:lnTo>
                  <a:lnTo>
                    <a:pt x="5728" y="3725"/>
                  </a:lnTo>
                  <a:lnTo>
                    <a:pt x="5829" y="3497"/>
                  </a:lnTo>
                  <a:lnTo>
                    <a:pt x="5956" y="3016"/>
                  </a:lnTo>
                  <a:lnTo>
                    <a:pt x="6057" y="2560"/>
                  </a:lnTo>
                  <a:lnTo>
                    <a:pt x="6133" y="2104"/>
                  </a:lnTo>
                  <a:lnTo>
                    <a:pt x="6158" y="1698"/>
                  </a:lnTo>
                  <a:lnTo>
                    <a:pt x="6133" y="1318"/>
                  </a:lnTo>
                  <a:lnTo>
                    <a:pt x="6133" y="963"/>
                  </a:lnTo>
                  <a:lnTo>
                    <a:pt x="6057" y="482"/>
                  </a:lnTo>
                  <a:lnTo>
                    <a:pt x="6006" y="279"/>
                  </a:lnTo>
                  <a:lnTo>
                    <a:pt x="5956" y="0"/>
                  </a:lnTo>
                  <a:close/>
                </a:path>
              </a:pathLst>
            </a:custGeom>
            <a:solidFill>
              <a:srgbClr val="6FBF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297;p66"/>
            <p:cNvSpPr/>
            <p:nvPr/>
          </p:nvSpPr>
          <p:spPr>
            <a:xfrm>
              <a:off x="6023068" y="-890722"/>
              <a:ext cx="119448" cy="114600"/>
            </a:xfrm>
            <a:custGeom>
              <a:avLst/>
              <a:gdLst/>
              <a:ahLst/>
              <a:cxnLst/>
              <a:rect l="l" t="t" r="r" b="b"/>
              <a:pathLst>
                <a:path w="2966" h="2814" extrusionOk="0">
                  <a:moveTo>
                    <a:pt x="1470" y="1"/>
                  </a:moveTo>
                  <a:lnTo>
                    <a:pt x="1039" y="964"/>
                  </a:lnTo>
                  <a:lnTo>
                    <a:pt x="0" y="1091"/>
                  </a:lnTo>
                  <a:lnTo>
                    <a:pt x="761" y="1800"/>
                  </a:lnTo>
                  <a:lnTo>
                    <a:pt x="558" y="2814"/>
                  </a:lnTo>
                  <a:lnTo>
                    <a:pt x="558" y="2814"/>
                  </a:lnTo>
                  <a:lnTo>
                    <a:pt x="1470" y="2307"/>
                  </a:lnTo>
                  <a:lnTo>
                    <a:pt x="2382" y="2814"/>
                  </a:lnTo>
                  <a:lnTo>
                    <a:pt x="2382" y="2814"/>
                  </a:lnTo>
                  <a:lnTo>
                    <a:pt x="2180" y="1800"/>
                  </a:lnTo>
                  <a:lnTo>
                    <a:pt x="2965" y="1091"/>
                  </a:lnTo>
                  <a:lnTo>
                    <a:pt x="1926" y="964"/>
                  </a:lnTo>
                  <a:lnTo>
                    <a:pt x="1470" y="1"/>
                  </a:lnTo>
                  <a:close/>
                </a:path>
              </a:pathLst>
            </a:custGeom>
            <a:solidFill>
              <a:srgbClr val="FDD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26108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93"/>
        <p:cNvGrpSpPr/>
        <p:nvPr/>
      </p:nvGrpSpPr>
      <p:grpSpPr>
        <a:xfrm>
          <a:off x="0" y="0"/>
          <a:ext cx="0" cy="0"/>
          <a:chOff x="0" y="0"/>
          <a:chExt cx="0" cy="0"/>
        </a:xfrm>
      </p:grpSpPr>
      <p:sp>
        <p:nvSpPr>
          <p:cNvPr id="4194" name="Google Shape;4194;p65"/>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Deep Learning Terminology - 2</a:t>
            </a:r>
            <a:endParaRPr dirty="0"/>
          </a:p>
        </p:txBody>
      </p:sp>
      <p:sp>
        <p:nvSpPr>
          <p:cNvPr id="4195" name="Google Shape;4195;p65"/>
          <p:cNvSpPr txBox="1">
            <a:spLocks noGrp="1"/>
          </p:cNvSpPr>
          <p:nvPr>
            <p:ph type="subTitle" idx="1"/>
          </p:nvPr>
        </p:nvSpPr>
        <p:spPr>
          <a:xfrm>
            <a:off x="1695783" y="1302442"/>
            <a:ext cx="5479717" cy="327201"/>
          </a:xfrm>
          <a:prstGeom prst="rect">
            <a:avLst/>
          </a:prstGeom>
        </p:spPr>
        <p:txBody>
          <a:bodyPr spcFirstLastPara="1" wrap="square" lIns="91425" tIns="91425" rIns="91425" bIns="91425" anchor="ctr" anchorCtr="0">
            <a:noAutofit/>
          </a:bodyPr>
          <a:lstStyle/>
          <a:p>
            <a:pPr marL="0" lvl="0" indent="0"/>
            <a:r>
              <a:rPr lang="en-IN" dirty="0" smtClean="0"/>
              <a:t>Different Optimizers in Neural Network</a:t>
            </a:r>
            <a:endParaRPr dirty="0"/>
          </a:p>
        </p:txBody>
      </p:sp>
      <p:sp>
        <p:nvSpPr>
          <p:cNvPr id="4196" name="Google Shape;4196;p65"/>
          <p:cNvSpPr txBox="1">
            <a:spLocks noGrp="1"/>
          </p:cNvSpPr>
          <p:nvPr>
            <p:ph type="subTitle" idx="2"/>
          </p:nvPr>
        </p:nvSpPr>
        <p:spPr>
          <a:xfrm>
            <a:off x="1695784" y="1778701"/>
            <a:ext cx="6654466" cy="2393249"/>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sz="1400" dirty="0">
                <a:latin typeface="Architects Daughter" panose="020B0604020202020204" charset="0"/>
                <a:cs typeface="Architects Daughter" panose="020B0604020202020204" charset="0"/>
              </a:rPr>
              <a:t>Gradient </a:t>
            </a:r>
            <a:r>
              <a:rPr lang="en-US" sz="1400" dirty="0" smtClean="0">
                <a:latin typeface="Architects Daughter" panose="020B0604020202020204" charset="0"/>
                <a:cs typeface="Architects Daughter" panose="020B0604020202020204" charset="0"/>
              </a:rPr>
              <a:t>Descent</a:t>
            </a:r>
          </a:p>
          <a:p>
            <a:pPr marL="285750" lvl="0" indent="-285750">
              <a:buFont typeface="Arial" panose="020B0604020202020204" pitchFamily="34" charset="0"/>
              <a:buChar char="•"/>
            </a:pPr>
            <a:r>
              <a:rPr lang="en-US" sz="1400" dirty="0">
                <a:latin typeface="Architects Daughter" panose="020B0604020202020204" charset="0"/>
                <a:cs typeface="Architects Daughter" panose="020B0604020202020204" charset="0"/>
              </a:rPr>
              <a:t>Stochastic Gradient Descent</a:t>
            </a:r>
          </a:p>
          <a:p>
            <a:pPr marL="285750" lvl="0" indent="-285750">
              <a:buFont typeface="Arial" panose="020B0604020202020204" pitchFamily="34" charset="0"/>
              <a:buChar char="•"/>
            </a:pPr>
            <a:r>
              <a:rPr lang="en-US" sz="1400" dirty="0">
                <a:latin typeface="Architects Daughter" panose="020B0604020202020204" charset="0"/>
                <a:cs typeface="Architects Daughter" panose="020B0604020202020204" charset="0"/>
              </a:rPr>
              <a:t>Mini-Batch Gradient Descent</a:t>
            </a:r>
          </a:p>
          <a:p>
            <a:pPr marL="285750" lvl="0" indent="-285750">
              <a:buFont typeface="Arial" panose="020B0604020202020204" pitchFamily="34" charset="0"/>
              <a:buChar char="•"/>
            </a:pPr>
            <a:r>
              <a:rPr lang="en-US" sz="1400" dirty="0" smtClean="0">
                <a:latin typeface="Architects Daughter" panose="020B0604020202020204" charset="0"/>
                <a:cs typeface="Architects Daughter" panose="020B0604020202020204" charset="0"/>
              </a:rPr>
              <a:t>Momentum</a:t>
            </a:r>
          </a:p>
          <a:p>
            <a:pPr marL="285750" lvl="0" indent="-285750">
              <a:buFont typeface="Arial" panose="020B0604020202020204" pitchFamily="34" charset="0"/>
              <a:buChar char="•"/>
            </a:pPr>
            <a:r>
              <a:rPr lang="en-US" sz="1400" dirty="0" err="1">
                <a:latin typeface="Architects Daughter" panose="020B0604020202020204" charset="0"/>
                <a:cs typeface="Architects Daughter" panose="020B0604020202020204" charset="0"/>
              </a:rPr>
              <a:t>Nesterov</a:t>
            </a:r>
            <a:r>
              <a:rPr lang="en-US" sz="1400" dirty="0">
                <a:latin typeface="Architects Daughter" panose="020B0604020202020204" charset="0"/>
                <a:cs typeface="Architects Daughter" panose="020B0604020202020204" charset="0"/>
              </a:rPr>
              <a:t> Accelerated Gradient</a:t>
            </a:r>
          </a:p>
          <a:p>
            <a:pPr marL="285750" lvl="0" indent="-285750">
              <a:buFont typeface="Arial" panose="020B0604020202020204" pitchFamily="34" charset="0"/>
              <a:buChar char="•"/>
            </a:pPr>
            <a:r>
              <a:rPr lang="en-US" sz="1400" dirty="0" err="1" smtClean="0">
                <a:latin typeface="Architects Daughter" panose="020B0604020202020204" charset="0"/>
                <a:cs typeface="Architects Daughter" panose="020B0604020202020204" charset="0"/>
              </a:rPr>
              <a:t>Adagrad</a:t>
            </a:r>
            <a:endParaRPr lang="en-US" sz="1400" dirty="0" smtClean="0">
              <a:latin typeface="Architects Daughter" panose="020B0604020202020204" charset="0"/>
              <a:cs typeface="Architects Daughter" panose="020B0604020202020204" charset="0"/>
            </a:endParaRPr>
          </a:p>
          <a:p>
            <a:pPr marL="285750" lvl="0" indent="-285750">
              <a:buFont typeface="Arial" panose="020B0604020202020204" pitchFamily="34" charset="0"/>
              <a:buChar char="•"/>
            </a:pPr>
            <a:r>
              <a:rPr lang="en-US" sz="1400" dirty="0" err="1" smtClean="0">
                <a:latin typeface="Architects Daughter" panose="020B0604020202020204" charset="0"/>
                <a:cs typeface="Architects Daughter" panose="020B0604020202020204" charset="0"/>
              </a:rPr>
              <a:t>AdaDelta</a:t>
            </a:r>
            <a:endParaRPr lang="en-US" sz="1400" dirty="0" smtClean="0">
              <a:latin typeface="Architects Daughter" panose="020B0604020202020204" charset="0"/>
              <a:cs typeface="Architects Daughter" panose="020B0604020202020204" charset="0"/>
            </a:endParaRPr>
          </a:p>
          <a:p>
            <a:pPr marL="285750" lvl="0" indent="-285750">
              <a:buFont typeface="Arial" panose="020B0604020202020204" pitchFamily="34" charset="0"/>
              <a:buChar char="•"/>
            </a:pPr>
            <a:r>
              <a:rPr lang="en-US" sz="1400" dirty="0" smtClean="0">
                <a:latin typeface="Architects Daughter" panose="020B0604020202020204" charset="0"/>
                <a:cs typeface="Architects Daughter" panose="020B0604020202020204" charset="0"/>
              </a:rPr>
              <a:t>Adam</a:t>
            </a:r>
          </a:p>
          <a:p>
            <a:pPr marL="285750" lvl="0" indent="-285750">
              <a:buFont typeface="Arial" panose="020B0604020202020204" pitchFamily="34" charset="0"/>
              <a:buChar char="•"/>
            </a:pPr>
            <a:endParaRPr lang="en-US" sz="1400" dirty="0">
              <a:latin typeface="Architects Daughter" panose="020B0604020202020204" charset="0"/>
              <a:cs typeface="Architects Daughter" panose="020B0604020202020204" charset="0"/>
            </a:endParaRPr>
          </a:p>
          <a:p>
            <a:pPr marL="0" lvl="0" indent="0"/>
            <a:r>
              <a:rPr lang="en-US" sz="1400" dirty="0">
                <a:latin typeface="Architects Daughter" panose="020B0604020202020204" charset="0"/>
                <a:cs typeface="Architects Daughter" panose="020B0604020202020204" charset="0"/>
              </a:rPr>
              <a:t>Adam is the best optimizers. If one wants to train the neural network in less time and more efficiently than Adam is the optimize</a:t>
            </a:r>
          </a:p>
        </p:txBody>
      </p:sp>
      <p:sp>
        <p:nvSpPr>
          <p:cNvPr id="4201" name="Google Shape;4201;p65"/>
          <p:cNvSpPr/>
          <p:nvPr/>
        </p:nvSpPr>
        <p:spPr>
          <a:xfrm>
            <a:off x="533969" y="1293489"/>
            <a:ext cx="780900" cy="780900"/>
          </a:xfrm>
          <a:prstGeom prst="octagon">
            <a:avLst>
              <a:gd name="adj" fmla="val 0"/>
            </a:avLst>
          </a:prstGeom>
          <a:solidFill>
            <a:schemeClr val="accent1"/>
          </a:solidFill>
          <a:ln w="28575" cap="flat" cmpd="sng">
            <a:solidFill>
              <a:schemeClr val="dk1"/>
            </a:solidFill>
            <a:prstDash val="solid"/>
            <a:round/>
            <a:headEnd type="none" w="sm" len="sm"/>
            <a:tailEnd type="none" w="sm" len="sm"/>
          </a:ln>
          <a:effectLst>
            <a:outerShdw dist="142875" dir="30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04" name="Google Shape;4204;p65"/>
          <p:cNvGrpSpPr/>
          <p:nvPr/>
        </p:nvGrpSpPr>
        <p:grpSpPr>
          <a:xfrm>
            <a:off x="680872" y="1440443"/>
            <a:ext cx="487107" cy="487018"/>
            <a:chOff x="2666875" y="1940825"/>
            <a:chExt cx="297125" cy="297125"/>
          </a:xfrm>
        </p:grpSpPr>
        <p:sp>
          <p:nvSpPr>
            <p:cNvPr id="4205" name="Google Shape;4205;p65"/>
            <p:cNvSpPr/>
            <p:nvPr/>
          </p:nvSpPr>
          <p:spPr>
            <a:xfrm>
              <a:off x="2666875" y="1940825"/>
              <a:ext cx="297125" cy="297125"/>
            </a:xfrm>
            <a:custGeom>
              <a:avLst/>
              <a:gdLst/>
              <a:ahLst/>
              <a:cxnLst/>
              <a:rect l="l" t="t" r="r" b="b"/>
              <a:pathLst>
                <a:path w="11885" h="11885" extrusionOk="0">
                  <a:moveTo>
                    <a:pt x="5626" y="1"/>
                  </a:moveTo>
                  <a:lnTo>
                    <a:pt x="5347" y="26"/>
                  </a:lnTo>
                  <a:lnTo>
                    <a:pt x="4739" y="102"/>
                  </a:lnTo>
                  <a:lnTo>
                    <a:pt x="4181" y="254"/>
                  </a:lnTo>
                  <a:lnTo>
                    <a:pt x="3624" y="457"/>
                  </a:lnTo>
                  <a:lnTo>
                    <a:pt x="3117" y="710"/>
                  </a:lnTo>
                  <a:lnTo>
                    <a:pt x="2610" y="1014"/>
                  </a:lnTo>
                  <a:lnTo>
                    <a:pt x="2154" y="1344"/>
                  </a:lnTo>
                  <a:lnTo>
                    <a:pt x="1724" y="1724"/>
                  </a:lnTo>
                  <a:lnTo>
                    <a:pt x="1343" y="2155"/>
                  </a:lnTo>
                  <a:lnTo>
                    <a:pt x="1014" y="2611"/>
                  </a:lnTo>
                  <a:lnTo>
                    <a:pt x="710" y="3092"/>
                  </a:lnTo>
                  <a:lnTo>
                    <a:pt x="457" y="3624"/>
                  </a:lnTo>
                  <a:lnTo>
                    <a:pt x="254" y="4182"/>
                  </a:lnTo>
                  <a:lnTo>
                    <a:pt x="102" y="4739"/>
                  </a:lnTo>
                  <a:lnTo>
                    <a:pt x="26" y="5322"/>
                  </a:lnTo>
                  <a:lnTo>
                    <a:pt x="0" y="5626"/>
                  </a:lnTo>
                  <a:lnTo>
                    <a:pt x="0" y="5930"/>
                  </a:lnTo>
                  <a:lnTo>
                    <a:pt x="0" y="6234"/>
                  </a:lnTo>
                  <a:lnTo>
                    <a:pt x="26" y="6538"/>
                  </a:lnTo>
                  <a:lnTo>
                    <a:pt x="102" y="7147"/>
                  </a:lnTo>
                  <a:lnTo>
                    <a:pt x="254" y="7704"/>
                  </a:lnTo>
                  <a:lnTo>
                    <a:pt x="457" y="8261"/>
                  </a:lnTo>
                  <a:lnTo>
                    <a:pt x="710" y="8768"/>
                  </a:lnTo>
                  <a:lnTo>
                    <a:pt x="1014" y="9275"/>
                  </a:lnTo>
                  <a:lnTo>
                    <a:pt x="1343" y="9731"/>
                  </a:lnTo>
                  <a:lnTo>
                    <a:pt x="1724" y="10137"/>
                  </a:lnTo>
                  <a:lnTo>
                    <a:pt x="2154" y="10542"/>
                  </a:lnTo>
                  <a:lnTo>
                    <a:pt x="2610" y="10871"/>
                  </a:lnTo>
                  <a:lnTo>
                    <a:pt x="3117" y="11175"/>
                  </a:lnTo>
                  <a:lnTo>
                    <a:pt x="3624" y="11429"/>
                  </a:lnTo>
                  <a:lnTo>
                    <a:pt x="4181" y="11632"/>
                  </a:lnTo>
                  <a:lnTo>
                    <a:pt x="4739" y="11758"/>
                  </a:lnTo>
                  <a:lnTo>
                    <a:pt x="5347" y="11860"/>
                  </a:lnTo>
                  <a:lnTo>
                    <a:pt x="5626" y="11885"/>
                  </a:lnTo>
                  <a:lnTo>
                    <a:pt x="6259" y="11885"/>
                  </a:lnTo>
                  <a:lnTo>
                    <a:pt x="6563" y="11860"/>
                  </a:lnTo>
                  <a:lnTo>
                    <a:pt x="7146" y="11758"/>
                  </a:lnTo>
                  <a:lnTo>
                    <a:pt x="7704" y="11632"/>
                  </a:lnTo>
                  <a:lnTo>
                    <a:pt x="8261" y="11429"/>
                  </a:lnTo>
                  <a:lnTo>
                    <a:pt x="8768" y="11175"/>
                  </a:lnTo>
                  <a:lnTo>
                    <a:pt x="9275" y="10871"/>
                  </a:lnTo>
                  <a:lnTo>
                    <a:pt x="9731" y="10542"/>
                  </a:lnTo>
                  <a:lnTo>
                    <a:pt x="10161" y="10137"/>
                  </a:lnTo>
                  <a:lnTo>
                    <a:pt x="10542" y="9731"/>
                  </a:lnTo>
                  <a:lnTo>
                    <a:pt x="10871" y="9275"/>
                  </a:lnTo>
                  <a:lnTo>
                    <a:pt x="11175" y="8768"/>
                  </a:lnTo>
                  <a:lnTo>
                    <a:pt x="11428" y="8261"/>
                  </a:lnTo>
                  <a:lnTo>
                    <a:pt x="11631" y="7704"/>
                  </a:lnTo>
                  <a:lnTo>
                    <a:pt x="11783" y="7147"/>
                  </a:lnTo>
                  <a:lnTo>
                    <a:pt x="11859" y="6538"/>
                  </a:lnTo>
                  <a:lnTo>
                    <a:pt x="11885" y="6234"/>
                  </a:lnTo>
                  <a:lnTo>
                    <a:pt x="11885" y="5930"/>
                  </a:lnTo>
                  <a:lnTo>
                    <a:pt x="11885" y="5626"/>
                  </a:lnTo>
                  <a:lnTo>
                    <a:pt x="11859" y="5322"/>
                  </a:lnTo>
                  <a:lnTo>
                    <a:pt x="11783" y="4739"/>
                  </a:lnTo>
                  <a:lnTo>
                    <a:pt x="11631" y="4182"/>
                  </a:lnTo>
                  <a:lnTo>
                    <a:pt x="11428" y="3624"/>
                  </a:lnTo>
                  <a:lnTo>
                    <a:pt x="11175" y="3092"/>
                  </a:lnTo>
                  <a:lnTo>
                    <a:pt x="10871" y="2611"/>
                  </a:lnTo>
                  <a:lnTo>
                    <a:pt x="10542" y="2155"/>
                  </a:lnTo>
                  <a:lnTo>
                    <a:pt x="10161" y="1724"/>
                  </a:lnTo>
                  <a:lnTo>
                    <a:pt x="9731" y="1344"/>
                  </a:lnTo>
                  <a:lnTo>
                    <a:pt x="9275" y="1014"/>
                  </a:lnTo>
                  <a:lnTo>
                    <a:pt x="8768" y="710"/>
                  </a:lnTo>
                  <a:lnTo>
                    <a:pt x="8261" y="457"/>
                  </a:lnTo>
                  <a:lnTo>
                    <a:pt x="7704" y="254"/>
                  </a:lnTo>
                  <a:lnTo>
                    <a:pt x="7146" y="102"/>
                  </a:lnTo>
                  <a:lnTo>
                    <a:pt x="6563" y="26"/>
                  </a:lnTo>
                  <a:lnTo>
                    <a:pt x="6259" y="1"/>
                  </a:lnTo>
                  <a:close/>
                </a:path>
              </a:pathLst>
            </a:custGeom>
            <a:solidFill>
              <a:srgbClr val="6FBF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65"/>
            <p:cNvSpPr/>
            <p:nvPr/>
          </p:nvSpPr>
          <p:spPr>
            <a:xfrm>
              <a:off x="2699825" y="1973775"/>
              <a:ext cx="231225" cy="231250"/>
            </a:xfrm>
            <a:custGeom>
              <a:avLst/>
              <a:gdLst/>
              <a:ahLst/>
              <a:cxnLst/>
              <a:rect l="l" t="t" r="r" b="b"/>
              <a:pathLst>
                <a:path w="9249" h="9250" extrusionOk="0">
                  <a:moveTo>
                    <a:pt x="4637" y="1"/>
                  </a:moveTo>
                  <a:lnTo>
                    <a:pt x="4156" y="26"/>
                  </a:lnTo>
                  <a:lnTo>
                    <a:pt x="3700" y="102"/>
                  </a:lnTo>
                  <a:lnTo>
                    <a:pt x="3243" y="203"/>
                  </a:lnTo>
                  <a:lnTo>
                    <a:pt x="2813" y="355"/>
                  </a:lnTo>
                  <a:lnTo>
                    <a:pt x="2407" y="558"/>
                  </a:lnTo>
                  <a:lnTo>
                    <a:pt x="2027" y="786"/>
                  </a:lnTo>
                  <a:lnTo>
                    <a:pt x="1672" y="1039"/>
                  </a:lnTo>
                  <a:lnTo>
                    <a:pt x="1343" y="1343"/>
                  </a:lnTo>
                  <a:lnTo>
                    <a:pt x="1064" y="1673"/>
                  </a:lnTo>
                  <a:lnTo>
                    <a:pt x="786" y="2028"/>
                  </a:lnTo>
                  <a:lnTo>
                    <a:pt x="558" y="2408"/>
                  </a:lnTo>
                  <a:lnTo>
                    <a:pt x="355" y="2813"/>
                  </a:lnTo>
                  <a:lnTo>
                    <a:pt x="203" y="3244"/>
                  </a:lnTo>
                  <a:lnTo>
                    <a:pt x="101" y="3700"/>
                  </a:lnTo>
                  <a:lnTo>
                    <a:pt x="25" y="4156"/>
                  </a:lnTo>
                  <a:lnTo>
                    <a:pt x="0" y="4612"/>
                  </a:lnTo>
                  <a:lnTo>
                    <a:pt x="25" y="5094"/>
                  </a:lnTo>
                  <a:lnTo>
                    <a:pt x="101" y="5550"/>
                  </a:lnTo>
                  <a:lnTo>
                    <a:pt x="203" y="6006"/>
                  </a:lnTo>
                  <a:lnTo>
                    <a:pt x="355" y="6411"/>
                  </a:lnTo>
                  <a:lnTo>
                    <a:pt x="558" y="6817"/>
                  </a:lnTo>
                  <a:lnTo>
                    <a:pt x="786" y="7197"/>
                  </a:lnTo>
                  <a:lnTo>
                    <a:pt x="1064" y="7577"/>
                  </a:lnTo>
                  <a:lnTo>
                    <a:pt x="1343" y="7881"/>
                  </a:lnTo>
                  <a:lnTo>
                    <a:pt x="1672" y="8185"/>
                  </a:lnTo>
                  <a:lnTo>
                    <a:pt x="2027" y="8464"/>
                  </a:lnTo>
                  <a:lnTo>
                    <a:pt x="2407" y="8692"/>
                  </a:lnTo>
                  <a:lnTo>
                    <a:pt x="2813" y="8895"/>
                  </a:lnTo>
                  <a:lnTo>
                    <a:pt x="3243" y="9047"/>
                  </a:lnTo>
                  <a:lnTo>
                    <a:pt x="3700" y="9148"/>
                  </a:lnTo>
                  <a:lnTo>
                    <a:pt x="4156" y="9224"/>
                  </a:lnTo>
                  <a:lnTo>
                    <a:pt x="4637" y="9249"/>
                  </a:lnTo>
                  <a:lnTo>
                    <a:pt x="5093" y="9224"/>
                  </a:lnTo>
                  <a:lnTo>
                    <a:pt x="5549" y="9148"/>
                  </a:lnTo>
                  <a:lnTo>
                    <a:pt x="6005" y="9047"/>
                  </a:lnTo>
                  <a:lnTo>
                    <a:pt x="6436" y="8895"/>
                  </a:lnTo>
                  <a:lnTo>
                    <a:pt x="6842" y="8692"/>
                  </a:lnTo>
                  <a:lnTo>
                    <a:pt x="7222" y="8464"/>
                  </a:lnTo>
                  <a:lnTo>
                    <a:pt x="7576" y="8185"/>
                  </a:lnTo>
                  <a:lnTo>
                    <a:pt x="7906" y="7881"/>
                  </a:lnTo>
                  <a:lnTo>
                    <a:pt x="8185" y="7577"/>
                  </a:lnTo>
                  <a:lnTo>
                    <a:pt x="8463" y="7197"/>
                  </a:lnTo>
                  <a:lnTo>
                    <a:pt x="8691" y="6817"/>
                  </a:lnTo>
                  <a:lnTo>
                    <a:pt x="8894" y="6411"/>
                  </a:lnTo>
                  <a:lnTo>
                    <a:pt x="9046" y="6006"/>
                  </a:lnTo>
                  <a:lnTo>
                    <a:pt x="9148" y="5550"/>
                  </a:lnTo>
                  <a:lnTo>
                    <a:pt x="9224" y="5094"/>
                  </a:lnTo>
                  <a:lnTo>
                    <a:pt x="9249" y="4612"/>
                  </a:lnTo>
                  <a:lnTo>
                    <a:pt x="9224" y="4156"/>
                  </a:lnTo>
                  <a:lnTo>
                    <a:pt x="9148" y="3700"/>
                  </a:lnTo>
                  <a:lnTo>
                    <a:pt x="9046" y="3244"/>
                  </a:lnTo>
                  <a:lnTo>
                    <a:pt x="8894" y="2813"/>
                  </a:lnTo>
                  <a:lnTo>
                    <a:pt x="8691" y="2408"/>
                  </a:lnTo>
                  <a:lnTo>
                    <a:pt x="8463" y="2028"/>
                  </a:lnTo>
                  <a:lnTo>
                    <a:pt x="8185" y="1673"/>
                  </a:lnTo>
                  <a:lnTo>
                    <a:pt x="7906" y="1343"/>
                  </a:lnTo>
                  <a:lnTo>
                    <a:pt x="7576" y="1039"/>
                  </a:lnTo>
                  <a:lnTo>
                    <a:pt x="7222" y="786"/>
                  </a:lnTo>
                  <a:lnTo>
                    <a:pt x="6842" y="558"/>
                  </a:lnTo>
                  <a:lnTo>
                    <a:pt x="6436" y="355"/>
                  </a:lnTo>
                  <a:lnTo>
                    <a:pt x="6005" y="203"/>
                  </a:lnTo>
                  <a:lnTo>
                    <a:pt x="5549" y="102"/>
                  </a:lnTo>
                  <a:lnTo>
                    <a:pt x="5093" y="26"/>
                  </a:lnTo>
                  <a:lnTo>
                    <a:pt x="4637" y="1"/>
                  </a:lnTo>
                  <a:close/>
                </a:path>
              </a:pathLst>
            </a:custGeom>
            <a:solidFill>
              <a:srgbClr val="F42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65"/>
            <p:cNvSpPr/>
            <p:nvPr/>
          </p:nvSpPr>
          <p:spPr>
            <a:xfrm>
              <a:off x="2741000" y="2014950"/>
              <a:ext cx="148875" cy="148900"/>
            </a:xfrm>
            <a:custGeom>
              <a:avLst/>
              <a:gdLst/>
              <a:ahLst/>
              <a:cxnLst/>
              <a:rect l="l" t="t" r="r" b="b"/>
              <a:pathLst>
                <a:path w="5955" h="5956" extrusionOk="0">
                  <a:moveTo>
                    <a:pt x="2990" y="685"/>
                  </a:moveTo>
                  <a:lnTo>
                    <a:pt x="3218" y="710"/>
                  </a:lnTo>
                  <a:lnTo>
                    <a:pt x="3446" y="735"/>
                  </a:lnTo>
                  <a:lnTo>
                    <a:pt x="3649" y="786"/>
                  </a:lnTo>
                  <a:lnTo>
                    <a:pt x="3877" y="862"/>
                  </a:lnTo>
                  <a:lnTo>
                    <a:pt x="4054" y="963"/>
                  </a:lnTo>
                  <a:lnTo>
                    <a:pt x="4257" y="1090"/>
                  </a:lnTo>
                  <a:lnTo>
                    <a:pt x="4434" y="1217"/>
                  </a:lnTo>
                  <a:lnTo>
                    <a:pt x="4587" y="1369"/>
                  </a:lnTo>
                  <a:lnTo>
                    <a:pt x="4739" y="1521"/>
                  </a:lnTo>
                  <a:lnTo>
                    <a:pt x="4865" y="1698"/>
                  </a:lnTo>
                  <a:lnTo>
                    <a:pt x="4992" y="1876"/>
                  </a:lnTo>
                  <a:lnTo>
                    <a:pt x="5068" y="2078"/>
                  </a:lnTo>
                  <a:lnTo>
                    <a:pt x="5169" y="2306"/>
                  </a:lnTo>
                  <a:lnTo>
                    <a:pt x="5220" y="2509"/>
                  </a:lnTo>
                  <a:lnTo>
                    <a:pt x="5245" y="2737"/>
                  </a:lnTo>
                  <a:lnTo>
                    <a:pt x="5271" y="2965"/>
                  </a:lnTo>
                  <a:lnTo>
                    <a:pt x="5245" y="3219"/>
                  </a:lnTo>
                  <a:lnTo>
                    <a:pt x="5220" y="3421"/>
                  </a:lnTo>
                  <a:lnTo>
                    <a:pt x="5169" y="3649"/>
                  </a:lnTo>
                  <a:lnTo>
                    <a:pt x="5068" y="3852"/>
                  </a:lnTo>
                  <a:lnTo>
                    <a:pt x="4992" y="4055"/>
                  </a:lnTo>
                  <a:lnTo>
                    <a:pt x="4865" y="4258"/>
                  </a:lnTo>
                  <a:lnTo>
                    <a:pt x="4739" y="4435"/>
                  </a:lnTo>
                  <a:lnTo>
                    <a:pt x="4587" y="4587"/>
                  </a:lnTo>
                  <a:lnTo>
                    <a:pt x="4434" y="4739"/>
                  </a:lnTo>
                  <a:lnTo>
                    <a:pt x="4257" y="4866"/>
                  </a:lnTo>
                  <a:lnTo>
                    <a:pt x="4054" y="4992"/>
                  </a:lnTo>
                  <a:lnTo>
                    <a:pt x="3877" y="5068"/>
                  </a:lnTo>
                  <a:lnTo>
                    <a:pt x="3649" y="5144"/>
                  </a:lnTo>
                  <a:lnTo>
                    <a:pt x="3446" y="5220"/>
                  </a:lnTo>
                  <a:lnTo>
                    <a:pt x="3218" y="5246"/>
                  </a:lnTo>
                  <a:lnTo>
                    <a:pt x="2737" y="5246"/>
                  </a:lnTo>
                  <a:lnTo>
                    <a:pt x="2509" y="5220"/>
                  </a:lnTo>
                  <a:lnTo>
                    <a:pt x="2306" y="5144"/>
                  </a:lnTo>
                  <a:lnTo>
                    <a:pt x="2078" y="5068"/>
                  </a:lnTo>
                  <a:lnTo>
                    <a:pt x="1901" y="4992"/>
                  </a:lnTo>
                  <a:lnTo>
                    <a:pt x="1698" y="4866"/>
                  </a:lnTo>
                  <a:lnTo>
                    <a:pt x="1520" y="4739"/>
                  </a:lnTo>
                  <a:lnTo>
                    <a:pt x="1368" y="4587"/>
                  </a:lnTo>
                  <a:lnTo>
                    <a:pt x="1216" y="4435"/>
                  </a:lnTo>
                  <a:lnTo>
                    <a:pt x="1090" y="4258"/>
                  </a:lnTo>
                  <a:lnTo>
                    <a:pt x="963" y="4055"/>
                  </a:lnTo>
                  <a:lnTo>
                    <a:pt x="887" y="3852"/>
                  </a:lnTo>
                  <a:lnTo>
                    <a:pt x="811" y="3649"/>
                  </a:lnTo>
                  <a:lnTo>
                    <a:pt x="735" y="3421"/>
                  </a:lnTo>
                  <a:lnTo>
                    <a:pt x="710" y="3219"/>
                  </a:lnTo>
                  <a:lnTo>
                    <a:pt x="684" y="2965"/>
                  </a:lnTo>
                  <a:lnTo>
                    <a:pt x="710" y="2737"/>
                  </a:lnTo>
                  <a:lnTo>
                    <a:pt x="735" y="2509"/>
                  </a:lnTo>
                  <a:lnTo>
                    <a:pt x="811" y="2306"/>
                  </a:lnTo>
                  <a:lnTo>
                    <a:pt x="887" y="2078"/>
                  </a:lnTo>
                  <a:lnTo>
                    <a:pt x="963" y="1876"/>
                  </a:lnTo>
                  <a:lnTo>
                    <a:pt x="1090" y="1698"/>
                  </a:lnTo>
                  <a:lnTo>
                    <a:pt x="1216" y="1521"/>
                  </a:lnTo>
                  <a:lnTo>
                    <a:pt x="1368" y="1369"/>
                  </a:lnTo>
                  <a:lnTo>
                    <a:pt x="1520" y="1217"/>
                  </a:lnTo>
                  <a:lnTo>
                    <a:pt x="1698" y="1090"/>
                  </a:lnTo>
                  <a:lnTo>
                    <a:pt x="1901" y="963"/>
                  </a:lnTo>
                  <a:lnTo>
                    <a:pt x="2078" y="862"/>
                  </a:lnTo>
                  <a:lnTo>
                    <a:pt x="2306" y="786"/>
                  </a:lnTo>
                  <a:lnTo>
                    <a:pt x="2509" y="735"/>
                  </a:lnTo>
                  <a:lnTo>
                    <a:pt x="2737" y="710"/>
                  </a:lnTo>
                  <a:lnTo>
                    <a:pt x="2990" y="685"/>
                  </a:lnTo>
                  <a:close/>
                  <a:moveTo>
                    <a:pt x="2686" y="1"/>
                  </a:moveTo>
                  <a:lnTo>
                    <a:pt x="2382" y="51"/>
                  </a:lnTo>
                  <a:lnTo>
                    <a:pt x="2103" y="127"/>
                  </a:lnTo>
                  <a:lnTo>
                    <a:pt x="1825" y="229"/>
                  </a:lnTo>
                  <a:lnTo>
                    <a:pt x="1571" y="355"/>
                  </a:lnTo>
                  <a:lnTo>
                    <a:pt x="1318" y="507"/>
                  </a:lnTo>
                  <a:lnTo>
                    <a:pt x="1090" y="685"/>
                  </a:lnTo>
                  <a:lnTo>
                    <a:pt x="862" y="862"/>
                  </a:lnTo>
                  <a:lnTo>
                    <a:pt x="684" y="1090"/>
                  </a:lnTo>
                  <a:lnTo>
                    <a:pt x="507" y="1318"/>
                  </a:lnTo>
                  <a:lnTo>
                    <a:pt x="355" y="1546"/>
                  </a:lnTo>
                  <a:lnTo>
                    <a:pt x="228" y="1825"/>
                  </a:lnTo>
                  <a:lnTo>
                    <a:pt x="127" y="2078"/>
                  </a:lnTo>
                  <a:lnTo>
                    <a:pt x="51" y="2382"/>
                  </a:lnTo>
                  <a:lnTo>
                    <a:pt x="25" y="2661"/>
                  </a:lnTo>
                  <a:lnTo>
                    <a:pt x="0" y="2965"/>
                  </a:lnTo>
                  <a:lnTo>
                    <a:pt x="25" y="3269"/>
                  </a:lnTo>
                  <a:lnTo>
                    <a:pt x="51" y="3573"/>
                  </a:lnTo>
                  <a:lnTo>
                    <a:pt x="127" y="3852"/>
                  </a:lnTo>
                  <a:lnTo>
                    <a:pt x="228" y="4131"/>
                  </a:lnTo>
                  <a:lnTo>
                    <a:pt x="355" y="4384"/>
                  </a:lnTo>
                  <a:lnTo>
                    <a:pt x="507" y="4638"/>
                  </a:lnTo>
                  <a:lnTo>
                    <a:pt x="684" y="4866"/>
                  </a:lnTo>
                  <a:lnTo>
                    <a:pt x="862" y="5068"/>
                  </a:lnTo>
                  <a:lnTo>
                    <a:pt x="1090" y="5271"/>
                  </a:lnTo>
                  <a:lnTo>
                    <a:pt x="1318" y="5448"/>
                  </a:lnTo>
                  <a:lnTo>
                    <a:pt x="1571" y="5600"/>
                  </a:lnTo>
                  <a:lnTo>
                    <a:pt x="1825" y="5727"/>
                  </a:lnTo>
                  <a:lnTo>
                    <a:pt x="2103" y="5829"/>
                  </a:lnTo>
                  <a:lnTo>
                    <a:pt x="2382" y="5905"/>
                  </a:lnTo>
                  <a:lnTo>
                    <a:pt x="2686" y="5930"/>
                  </a:lnTo>
                  <a:lnTo>
                    <a:pt x="2990" y="5955"/>
                  </a:lnTo>
                  <a:lnTo>
                    <a:pt x="3294" y="5930"/>
                  </a:lnTo>
                  <a:lnTo>
                    <a:pt x="3573" y="5905"/>
                  </a:lnTo>
                  <a:lnTo>
                    <a:pt x="3852" y="5829"/>
                  </a:lnTo>
                  <a:lnTo>
                    <a:pt x="4130" y="5727"/>
                  </a:lnTo>
                  <a:lnTo>
                    <a:pt x="4409" y="5600"/>
                  </a:lnTo>
                  <a:lnTo>
                    <a:pt x="4637" y="5448"/>
                  </a:lnTo>
                  <a:lnTo>
                    <a:pt x="4865" y="5271"/>
                  </a:lnTo>
                  <a:lnTo>
                    <a:pt x="5093" y="5068"/>
                  </a:lnTo>
                  <a:lnTo>
                    <a:pt x="5271" y="4866"/>
                  </a:lnTo>
                  <a:lnTo>
                    <a:pt x="5448" y="4638"/>
                  </a:lnTo>
                  <a:lnTo>
                    <a:pt x="5600" y="4384"/>
                  </a:lnTo>
                  <a:lnTo>
                    <a:pt x="5727" y="4131"/>
                  </a:lnTo>
                  <a:lnTo>
                    <a:pt x="5828" y="3852"/>
                  </a:lnTo>
                  <a:lnTo>
                    <a:pt x="5904" y="3573"/>
                  </a:lnTo>
                  <a:lnTo>
                    <a:pt x="5955" y="3269"/>
                  </a:lnTo>
                  <a:lnTo>
                    <a:pt x="5955" y="2965"/>
                  </a:lnTo>
                  <a:lnTo>
                    <a:pt x="5955" y="2661"/>
                  </a:lnTo>
                  <a:lnTo>
                    <a:pt x="5904" y="2382"/>
                  </a:lnTo>
                  <a:lnTo>
                    <a:pt x="5828" y="2078"/>
                  </a:lnTo>
                  <a:lnTo>
                    <a:pt x="5727" y="1825"/>
                  </a:lnTo>
                  <a:lnTo>
                    <a:pt x="5600" y="1546"/>
                  </a:lnTo>
                  <a:lnTo>
                    <a:pt x="5448" y="1318"/>
                  </a:lnTo>
                  <a:lnTo>
                    <a:pt x="5271" y="1090"/>
                  </a:lnTo>
                  <a:lnTo>
                    <a:pt x="5093" y="862"/>
                  </a:lnTo>
                  <a:lnTo>
                    <a:pt x="4865" y="685"/>
                  </a:lnTo>
                  <a:lnTo>
                    <a:pt x="4637" y="507"/>
                  </a:lnTo>
                  <a:lnTo>
                    <a:pt x="4409" y="355"/>
                  </a:lnTo>
                  <a:lnTo>
                    <a:pt x="4130" y="229"/>
                  </a:lnTo>
                  <a:lnTo>
                    <a:pt x="3852" y="127"/>
                  </a:lnTo>
                  <a:lnTo>
                    <a:pt x="3573" y="51"/>
                  </a:lnTo>
                  <a:lnTo>
                    <a:pt x="32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65"/>
            <p:cNvSpPr/>
            <p:nvPr/>
          </p:nvSpPr>
          <p:spPr>
            <a:xfrm>
              <a:off x="2769500" y="2000375"/>
              <a:ext cx="92500" cy="171075"/>
            </a:xfrm>
            <a:custGeom>
              <a:avLst/>
              <a:gdLst/>
              <a:ahLst/>
              <a:cxnLst/>
              <a:rect l="l" t="t" r="r" b="b"/>
              <a:pathLst>
                <a:path w="3700" h="6843" extrusionOk="0">
                  <a:moveTo>
                    <a:pt x="3700" y="1"/>
                  </a:moveTo>
                  <a:lnTo>
                    <a:pt x="0" y="3624"/>
                  </a:lnTo>
                  <a:lnTo>
                    <a:pt x="1597" y="3624"/>
                  </a:lnTo>
                  <a:lnTo>
                    <a:pt x="152" y="6842"/>
                  </a:lnTo>
                  <a:lnTo>
                    <a:pt x="3700" y="2737"/>
                  </a:lnTo>
                  <a:lnTo>
                    <a:pt x="2180" y="2737"/>
                  </a:lnTo>
                  <a:lnTo>
                    <a:pt x="3700" y="1"/>
                  </a:lnTo>
                  <a:close/>
                </a:path>
              </a:pathLst>
            </a:custGeom>
            <a:solidFill>
              <a:srgbClr val="FDD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96">
                                            <p:txEl>
                                              <p:pRg st="0" end="0"/>
                                            </p:txEl>
                                          </p:spTgt>
                                        </p:tgtEl>
                                        <p:attrNameLst>
                                          <p:attrName>style.visibility</p:attrName>
                                        </p:attrNameLst>
                                      </p:cBhvr>
                                      <p:to>
                                        <p:strVal val="visible"/>
                                      </p:to>
                                    </p:set>
                                    <p:animEffect transition="in" filter="fade">
                                      <p:cBhvr>
                                        <p:cTn id="7" dur="500"/>
                                        <p:tgtEl>
                                          <p:spTgt spid="41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96">
                                            <p:txEl>
                                              <p:pRg st="1" end="1"/>
                                            </p:txEl>
                                          </p:spTgt>
                                        </p:tgtEl>
                                        <p:attrNameLst>
                                          <p:attrName>style.visibility</p:attrName>
                                        </p:attrNameLst>
                                      </p:cBhvr>
                                      <p:to>
                                        <p:strVal val="visible"/>
                                      </p:to>
                                    </p:set>
                                    <p:animEffect transition="in" filter="fade">
                                      <p:cBhvr>
                                        <p:cTn id="12" dur="500"/>
                                        <p:tgtEl>
                                          <p:spTgt spid="41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96">
                                            <p:txEl>
                                              <p:pRg st="2" end="2"/>
                                            </p:txEl>
                                          </p:spTgt>
                                        </p:tgtEl>
                                        <p:attrNameLst>
                                          <p:attrName>style.visibility</p:attrName>
                                        </p:attrNameLst>
                                      </p:cBhvr>
                                      <p:to>
                                        <p:strVal val="visible"/>
                                      </p:to>
                                    </p:set>
                                    <p:animEffect transition="in" filter="fade">
                                      <p:cBhvr>
                                        <p:cTn id="17" dur="500"/>
                                        <p:tgtEl>
                                          <p:spTgt spid="419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196">
                                            <p:txEl>
                                              <p:pRg st="3" end="3"/>
                                            </p:txEl>
                                          </p:spTgt>
                                        </p:tgtEl>
                                        <p:attrNameLst>
                                          <p:attrName>style.visibility</p:attrName>
                                        </p:attrNameLst>
                                      </p:cBhvr>
                                      <p:to>
                                        <p:strVal val="visible"/>
                                      </p:to>
                                    </p:set>
                                    <p:animEffect transition="in" filter="fade">
                                      <p:cBhvr>
                                        <p:cTn id="22" dur="500"/>
                                        <p:tgtEl>
                                          <p:spTgt spid="41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196">
                                            <p:txEl>
                                              <p:pRg st="4" end="4"/>
                                            </p:txEl>
                                          </p:spTgt>
                                        </p:tgtEl>
                                        <p:attrNameLst>
                                          <p:attrName>style.visibility</p:attrName>
                                        </p:attrNameLst>
                                      </p:cBhvr>
                                      <p:to>
                                        <p:strVal val="visible"/>
                                      </p:to>
                                    </p:set>
                                    <p:animEffect transition="in" filter="fade">
                                      <p:cBhvr>
                                        <p:cTn id="27" dur="500"/>
                                        <p:tgtEl>
                                          <p:spTgt spid="41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196">
                                            <p:txEl>
                                              <p:pRg st="5" end="5"/>
                                            </p:txEl>
                                          </p:spTgt>
                                        </p:tgtEl>
                                        <p:attrNameLst>
                                          <p:attrName>style.visibility</p:attrName>
                                        </p:attrNameLst>
                                      </p:cBhvr>
                                      <p:to>
                                        <p:strVal val="visible"/>
                                      </p:to>
                                    </p:set>
                                    <p:animEffect transition="in" filter="fade">
                                      <p:cBhvr>
                                        <p:cTn id="32" dur="500"/>
                                        <p:tgtEl>
                                          <p:spTgt spid="419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196">
                                            <p:txEl>
                                              <p:pRg st="6" end="6"/>
                                            </p:txEl>
                                          </p:spTgt>
                                        </p:tgtEl>
                                        <p:attrNameLst>
                                          <p:attrName>style.visibility</p:attrName>
                                        </p:attrNameLst>
                                      </p:cBhvr>
                                      <p:to>
                                        <p:strVal val="visible"/>
                                      </p:to>
                                    </p:set>
                                    <p:animEffect transition="in" filter="fade">
                                      <p:cBhvr>
                                        <p:cTn id="37" dur="500"/>
                                        <p:tgtEl>
                                          <p:spTgt spid="419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196">
                                            <p:txEl>
                                              <p:pRg st="7" end="7"/>
                                            </p:txEl>
                                          </p:spTgt>
                                        </p:tgtEl>
                                        <p:attrNameLst>
                                          <p:attrName>style.visibility</p:attrName>
                                        </p:attrNameLst>
                                      </p:cBhvr>
                                      <p:to>
                                        <p:strVal val="visible"/>
                                      </p:to>
                                    </p:set>
                                    <p:animEffect transition="in" filter="fade">
                                      <p:cBhvr>
                                        <p:cTn id="42" dur="500"/>
                                        <p:tgtEl>
                                          <p:spTgt spid="419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196">
                                            <p:txEl>
                                              <p:pRg st="9" end="9"/>
                                            </p:txEl>
                                          </p:spTgt>
                                        </p:tgtEl>
                                        <p:attrNameLst>
                                          <p:attrName>style.visibility</p:attrName>
                                        </p:attrNameLst>
                                      </p:cBhvr>
                                      <p:to>
                                        <p:strVal val="visible"/>
                                      </p:to>
                                    </p:set>
                                    <p:animEffect transition="in" filter="fade">
                                      <p:cBhvr>
                                        <p:cTn id="47" dur="500"/>
                                        <p:tgtEl>
                                          <p:spTgt spid="419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93"/>
        <p:cNvGrpSpPr/>
        <p:nvPr/>
      </p:nvGrpSpPr>
      <p:grpSpPr>
        <a:xfrm>
          <a:off x="0" y="0"/>
          <a:ext cx="0" cy="0"/>
          <a:chOff x="0" y="0"/>
          <a:chExt cx="0" cy="0"/>
        </a:xfrm>
      </p:grpSpPr>
      <p:sp>
        <p:nvSpPr>
          <p:cNvPr id="4194" name="Google Shape;4194;p65"/>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Deep Learning Terminology - 3</a:t>
            </a:r>
            <a:endParaRPr dirty="0"/>
          </a:p>
        </p:txBody>
      </p:sp>
      <p:sp>
        <p:nvSpPr>
          <p:cNvPr id="4195" name="Google Shape;4195;p65"/>
          <p:cNvSpPr txBox="1">
            <a:spLocks noGrp="1"/>
          </p:cNvSpPr>
          <p:nvPr>
            <p:ph type="subTitle" idx="1"/>
          </p:nvPr>
        </p:nvSpPr>
        <p:spPr>
          <a:xfrm>
            <a:off x="1651765" y="1220809"/>
            <a:ext cx="4312916" cy="240391"/>
          </a:xfrm>
          <a:prstGeom prst="rect">
            <a:avLst/>
          </a:prstGeom>
        </p:spPr>
        <p:txBody>
          <a:bodyPr spcFirstLastPara="1" wrap="square" lIns="91425" tIns="91425" rIns="91425" bIns="91425" anchor="ctr" anchorCtr="0">
            <a:noAutofit/>
          </a:bodyPr>
          <a:lstStyle/>
          <a:p>
            <a:pPr marL="0" lvl="0" indent="0"/>
            <a:r>
              <a:rPr lang="en-US" dirty="0"/>
              <a:t>Vanishing &amp; Exploding </a:t>
            </a:r>
            <a:r>
              <a:rPr lang="en-US" dirty="0" smtClean="0"/>
              <a:t>Gradient</a:t>
            </a:r>
            <a:endParaRPr dirty="0"/>
          </a:p>
        </p:txBody>
      </p:sp>
      <p:sp>
        <p:nvSpPr>
          <p:cNvPr id="4201" name="Google Shape;4201;p65"/>
          <p:cNvSpPr/>
          <p:nvPr/>
        </p:nvSpPr>
        <p:spPr>
          <a:xfrm>
            <a:off x="451419" y="1293489"/>
            <a:ext cx="780900" cy="780900"/>
          </a:xfrm>
          <a:prstGeom prst="octagon">
            <a:avLst>
              <a:gd name="adj" fmla="val 0"/>
            </a:avLst>
          </a:prstGeom>
          <a:solidFill>
            <a:schemeClr val="accent1"/>
          </a:solidFill>
          <a:ln w="28575" cap="flat" cmpd="sng">
            <a:solidFill>
              <a:schemeClr val="dk1"/>
            </a:solidFill>
            <a:prstDash val="solid"/>
            <a:round/>
            <a:headEnd type="none" w="sm" len="sm"/>
            <a:tailEnd type="none" w="sm" len="sm"/>
          </a:ln>
          <a:effectLst>
            <a:outerShdw dist="142875" dir="30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4209;p65"/>
          <p:cNvGrpSpPr/>
          <p:nvPr/>
        </p:nvGrpSpPr>
        <p:grpSpPr>
          <a:xfrm>
            <a:off x="598316" y="1461200"/>
            <a:ext cx="487105" cy="487036"/>
            <a:chOff x="4144775" y="1973775"/>
            <a:chExt cx="231250" cy="231250"/>
          </a:xfrm>
        </p:grpSpPr>
        <p:sp>
          <p:nvSpPr>
            <p:cNvPr id="12" name="Google Shape;4210;p65"/>
            <p:cNvSpPr/>
            <p:nvPr/>
          </p:nvSpPr>
          <p:spPr>
            <a:xfrm>
              <a:off x="4144775" y="1973775"/>
              <a:ext cx="231250" cy="231250"/>
            </a:xfrm>
            <a:custGeom>
              <a:avLst/>
              <a:gdLst/>
              <a:ahLst/>
              <a:cxnLst/>
              <a:rect l="l" t="t" r="r" b="b"/>
              <a:pathLst>
                <a:path w="9250" h="9250" extrusionOk="0">
                  <a:moveTo>
                    <a:pt x="4612" y="1"/>
                  </a:moveTo>
                  <a:lnTo>
                    <a:pt x="4131" y="26"/>
                  </a:lnTo>
                  <a:lnTo>
                    <a:pt x="3675" y="102"/>
                  </a:lnTo>
                  <a:lnTo>
                    <a:pt x="3244" y="203"/>
                  </a:lnTo>
                  <a:lnTo>
                    <a:pt x="2813" y="355"/>
                  </a:lnTo>
                  <a:lnTo>
                    <a:pt x="2408" y="558"/>
                  </a:lnTo>
                  <a:lnTo>
                    <a:pt x="2028" y="786"/>
                  </a:lnTo>
                  <a:lnTo>
                    <a:pt x="1673" y="1039"/>
                  </a:lnTo>
                  <a:lnTo>
                    <a:pt x="1344" y="1343"/>
                  </a:lnTo>
                  <a:lnTo>
                    <a:pt x="1040" y="1673"/>
                  </a:lnTo>
                  <a:lnTo>
                    <a:pt x="786" y="2028"/>
                  </a:lnTo>
                  <a:lnTo>
                    <a:pt x="558" y="2408"/>
                  </a:lnTo>
                  <a:lnTo>
                    <a:pt x="356" y="2813"/>
                  </a:lnTo>
                  <a:lnTo>
                    <a:pt x="203" y="3244"/>
                  </a:lnTo>
                  <a:lnTo>
                    <a:pt x="77" y="3700"/>
                  </a:lnTo>
                  <a:lnTo>
                    <a:pt x="26" y="4156"/>
                  </a:lnTo>
                  <a:lnTo>
                    <a:pt x="1" y="4612"/>
                  </a:lnTo>
                  <a:lnTo>
                    <a:pt x="26" y="5094"/>
                  </a:lnTo>
                  <a:lnTo>
                    <a:pt x="77" y="5550"/>
                  </a:lnTo>
                  <a:lnTo>
                    <a:pt x="203" y="6006"/>
                  </a:lnTo>
                  <a:lnTo>
                    <a:pt x="356" y="6411"/>
                  </a:lnTo>
                  <a:lnTo>
                    <a:pt x="558" y="6817"/>
                  </a:lnTo>
                  <a:lnTo>
                    <a:pt x="786" y="7197"/>
                  </a:lnTo>
                  <a:lnTo>
                    <a:pt x="1040" y="7577"/>
                  </a:lnTo>
                  <a:lnTo>
                    <a:pt x="1344" y="7881"/>
                  </a:lnTo>
                  <a:lnTo>
                    <a:pt x="1673" y="8185"/>
                  </a:lnTo>
                  <a:lnTo>
                    <a:pt x="2028" y="8464"/>
                  </a:lnTo>
                  <a:lnTo>
                    <a:pt x="2408" y="8692"/>
                  </a:lnTo>
                  <a:lnTo>
                    <a:pt x="2813" y="8895"/>
                  </a:lnTo>
                  <a:lnTo>
                    <a:pt x="3244" y="9047"/>
                  </a:lnTo>
                  <a:lnTo>
                    <a:pt x="3675" y="9148"/>
                  </a:lnTo>
                  <a:lnTo>
                    <a:pt x="4131" y="9224"/>
                  </a:lnTo>
                  <a:lnTo>
                    <a:pt x="4612" y="9249"/>
                  </a:lnTo>
                  <a:lnTo>
                    <a:pt x="5094" y="9224"/>
                  </a:lnTo>
                  <a:lnTo>
                    <a:pt x="5550" y="9148"/>
                  </a:lnTo>
                  <a:lnTo>
                    <a:pt x="5981" y="9047"/>
                  </a:lnTo>
                  <a:lnTo>
                    <a:pt x="6412" y="8895"/>
                  </a:lnTo>
                  <a:lnTo>
                    <a:pt x="6817" y="8692"/>
                  </a:lnTo>
                  <a:lnTo>
                    <a:pt x="7197" y="8464"/>
                  </a:lnTo>
                  <a:lnTo>
                    <a:pt x="7552" y="8185"/>
                  </a:lnTo>
                  <a:lnTo>
                    <a:pt x="7881" y="7881"/>
                  </a:lnTo>
                  <a:lnTo>
                    <a:pt x="8185" y="7577"/>
                  </a:lnTo>
                  <a:lnTo>
                    <a:pt x="8464" y="7197"/>
                  </a:lnTo>
                  <a:lnTo>
                    <a:pt x="8692" y="6817"/>
                  </a:lnTo>
                  <a:lnTo>
                    <a:pt x="8869" y="6411"/>
                  </a:lnTo>
                  <a:lnTo>
                    <a:pt x="9047" y="6006"/>
                  </a:lnTo>
                  <a:lnTo>
                    <a:pt x="9148" y="5550"/>
                  </a:lnTo>
                  <a:lnTo>
                    <a:pt x="9224" y="5094"/>
                  </a:lnTo>
                  <a:lnTo>
                    <a:pt x="9250" y="4612"/>
                  </a:lnTo>
                  <a:lnTo>
                    <a:pt x="9224" y="4156"/>
                  </a:lnTo>
                  <a:lnTo>
                    <a:pt x="9148" y="3700"/>
                  </a:lnTo>
                  <a:lnTo>
                    <a:pt x="9047" y="3244"/>
                  </a:lnTo>
                  <a:lnTo>
                    <a:pt x="8869" y="2813"/>
                  </a:lnTo>
                  <a:lnTo>
                    <a:pt x="8692" y="2408"/>
                  </a:lnTo>
                  <a:lnTo>
                    <a:pt x="8464" y="2028"/>
                  </a:lnTo>
                  <a:lnTo>
                    <a:pt x="8185" y="1673"/>
                  </a:lnTo>
                  <a:lnTo>
                    <a:pt x="7881" y="1343"/>
                  </a:lnTo>
                  <a:lnTo>
                    <a:pt x="7552" y="1039"/>
                  </a:lnTo>
                  <a:lnTo>
                    <a:pt x="7197" y="786"/>
                  </a:lnTo>
                  <a:lnTo>
                    <a:pt x="6817" y="558"/>
                  </a:lnTo>
                  <a:lnTo>
                    <a:pt x="6412" y="355"/>
                  </a:lnTo>
                  <a:lnTo>
                    <a:pt x="5981" y="203"/>
                  </a:lnTo>
                  <a:lnTo>
                    <a:pt x="5550" y="102"/>
                  </a:lnTo>
                  <a:lnTo>
                    <a:pt x="5094" y="26"/>
                  </a:lnTo>
                  <a:lnTo>
                    <a:pt x="46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211;p65"/>
            <p:cNvSpPr/>
            <p:nvPr/>
          </p:nvSpPr>
          <p:spPr>
            <a:xfrm>
              <a:off x="4172025" y="2001025"/>
              <a:ext cx="176125" cy="176750"/>
            </a:xfrm>
            <a:custGeom>
              <a:avLst/>
              <a:gdLst/>
              <a:ahLst/>
              <a:cxnLst/>
              <a:rect l="l" t="t" r="r" b="b"/>
              <a:pathLst>
                <a:path w="7045" h="7070" extrusionOk="0">
                  <a:moveTo>
                    <a:pt x="3522" y="0"/>
                  </a:moveTo>
                  <a:lnTo>
                    <a:pt x="3168" y="25"/>
                  </a:lnTo>
                  <a:lnTo>
                    <a:pt x="2813" y="76"/>
                  </a:lnTo>
                  <a:lnTo>
                    <a:pt x="2484" y="152"/>
                  </a:lnTo>
                  <a:lnTo>
                    <a:pt x="2154" y="279"/>
                  </a:lnTo>
                  <a:lnTo>
                    <a:pt x="1850" y="431"/>
                  </a:lnTo>
                  <a:lnTo>
                    <a:pt x="1546" y="608"/>
                  </a:lnTo>
                  <a:lnTo>
                    <a:pt x="1293" y="811"/>
                  </a:lnTo>
                  <a:lnTo>
                    <a:pt x="1039" y="1039"/>
                  </a:lnTo>
                  <a:lnTo>
                    <a:pt x="811" y="1292"/>
                  </a:lnTo>
                  <a:lnTo>
                    <a:pt x="608" y="1571"/>
                  </a:lnTo>
                  <a:lnTo>
                    <a:pt x="431" y="1850"/>
                  </a:lnTo>
                  <a:lnTo>
                    <a:pt x="279" y="2154"/>
                  </a:lnTo>
                  <a:lnTo>
                    <a:pt x="152" y="2483"/>
                  </a:lnTo>
                  <a:lnTo>
                    <a:pt x="76" y="2813"/>
                  </a:lnTo>
                  <a:lnTo>
                    <a:pt x="26" y="3167"/>
                  </a:lnTo>
                  <a:lnTo>
                    <a:pt x="0" y="3522"/>
                  </a:lnTo>
                  <a:lnTo>
                    <a:pt x="26" y="3902"/>
                  </a:lnTo>
                  <a:lnTo>
                    <a:pt x="76" y="4232"/>
                  </a:lnTo>
                  <a:lnTo>
                    <a:pt x="152" y="4586"/>
                  </a:lnTo>
                  <a:lnTo>
                    <a:pt x="279" y="4916"/>
                  </a:lnTo>
                  <a:lnTo>
                    <a:pt x="431" y="5220"/>
                  </a:lnTo>
                  <a:lnTo>
                    <a:pt x="608" y="5499"/>
                  </a:lnTo>
                  <a:lnTo>
                    <a:pt x="811" y="5777"/>
                  </a:lnTo>
                  <a:lnTo>
                    <a:pt x="1039" y="6031"/>
                  </a:lnTo>
                  <a:lnTo>
                    <a:pt x="1293" y="6259"/>
                  </a:lnTo>
                  <a:lnTo>
                    <a:pt x="1546" y="6462"/>
                  </a:lnTo>
                  <a:lnTo>
                    <a:pt x="1850" y="6639"/>
                  </a:lnTo>
                  <a:lnTo>
                    <a:pt x="2154" y="6791"/>
                  </a:lnTo>
                  <a:lnTo>
                    <a:pt x="2484" y="6892"/>
                  </a:lnTo>
                  <a:lnTo>
                    <a:pt x="2813" y="6994"/>
                  </a:lnTo>
                  <a:lnTo>
                    <a:pt x="3168" y="7044"/>
                  </a:lnTo>
                  <a:lnTo>
                    <a:pt x="3522" y="7070"/>
                  </a:lnTo>
                  <a:lnTo>
                    <a:pt x="3877" y="7044"/>
                  </a:lnTo>
                  <a:lnTo>
                    <a:pt x="4232" y="6994"/>
                  </a:lnTo>
                  <a:lnTo>
                    <a:pt x="4587" y="6892"/>
                  </a:lnTo>
                  <a:lnTo>
                    <a:pt x="4891" y="6791"/>
                  </a:lnTo>
                  <a:lnTo>
                    <a:pt x="5195" y="6639"/>
                  </a:lnTo>
                  <a:lnTo>
                    <a:pt x="5499" y="6462"/>
                  </a:lnTo>
                  <a:lnTo>
                    <a:pt x="5778" y="6259"/>
                  </a:lnTo>
                  <a:lnTo>
                    <a:pt x="6031" y="6031"/>
                  </a:lnTo>
                  <a:lnTo>
                    <a:pt x="6259" y="5777"/>
                  </a:lnTo>
                  <a:lnTo>
                    <a:pt x="6462" y="5499"/>
                  </a:lnTo>
                  <a:lnTo>
                    <a:pt x="6614" y="5220"/>
                  </a:lnTo>
                  <a:lnTo>
                    <a:pt x="6766" y="4916"/>
                  </a:lnTo>
                  <a:lnTo>
                    <a:pt x="6893" y="4586"/>
                  </a:lnTo>
                  <a:lnTo>
                    <a:pt x="6969" y="4232"/>
                  </a:lnTo>
                  <a:lnTo>
                    <a:pt x="7045" y="3902"/>
                  </a:lnTo>
                  <a:lnTo>
                    <a:pt x="7045" y="3522"/>
                  </a:lnTo>
                  <a:lnTo>
                    <a:pt x="7045" y="3167"/>
                  </a:lnTo>
                  <a:lnTo>
                    <a:pt x="6969" y="2813"/>
                  </a:lnTo>
                  <a:lnTo>
                    <a:pt x="6893" y="2483"/>
                  </a:lnTo>
                  <a:lnTo>
                    <a:pt x="6766" y="2154"/>
                  </a:lnTo>
                  <a:lnTo>
                    <a:pt x="6614" y="1850"/>
                  </a:lnTo>
                  <a:lnTo>
                    <a:pt x="6462" y="1571"/>
                  </a:lnTo>
                  <a:lnTo>
                    <a:pt x="6259" y="1292"/>
                  </a:lnTo>
                  <a:lnTo>
                    <a:pt x="6031" y="1039"/>
                  </a:lnTo>
                  <a:lnTo>
                    <a:pt x="5778" y="811"/>
                  </a:lnTo>
                  <a:lnTo>
                    <a:pt x="5499" y="608"/>
                  </a:lnTo>
                  <a:lnTo>
                    <a:pt x="5195" y="431"/>
                  </a:lnTo>
                  <a:lnTo>
                    <a:pt x="4891" y="279"/>
                  </a:lnTo>
                  <a:lnTo>
                    <a:pt x="4587" y="152"/>
                  </a:lnTo>
                  <a:lnTo>
                    <a:pt x="4232" y="76"/>
                  </a:lnTo>
                  <a:lnTo>
                    <a:pt x="3877" y="25"/>
                  </a:lnTo>
                  <a:lnTo>
                    <a:pt x="3522" y="0"/>
                  </a:lnTo>
                  <a:close/>
                </a:path>
              </a:pathLst>
            </a:custGeom>
            <a:solidFill>
              <a:srgbClr val="B70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212;p65"/>
            <p:cNvSpPr/>
            <p:nvPr/>
          </p:nvSpPr>
          <p:spPr>
            <a:xfrm>
              <a:off x="4200525" y="2029525"/>
              <a:ext cx="119125" cy="119750"/>
            </a:xfrm>
            <a:custGeom>
              <a:avLst/>
              <a:gdLst/>
              <a:ahLst/>
              <a:cxnLst/>
              <a:rect l="l" t="t" r="r" b="b"/>
              <a:pathLst>
                <a:path w="4765" h="4790" extrusionOk="0">
                  <a:moveTo>
                    <a:pt x="2382" y="0"/>
                  </a:moveTo>
                  <a:lnTo>
                    <a:pt x="2154" y="26"/>
                  </a:lnTo>
                  <a:lnTo>
                    <a:pt x="1901" y="51"/>
                  </a:lnTo>
                  <a:lnTo>
                    <a:pt x="1673" y="102"/>
                  </a:lnTo>
                  <a:lnTo>
                    <a:pt x="1445" y="203"/>
                  </a:lnTo>
                  <a:lnTo>
                    <a:pt x="1242" y="304"/>
                  </a:lnTo>
                  <a:lnTo>
                    <a:pt x="1040" y="406"/>
                  </a:lnTo>
                  <a:lnTo>
                    <a:pt x="862" y="558"/>
                  </a:lnTo>
                  <a:lnTo>
                    <a:pt x="710" y="710"/>
                  </a:lnTo>
                  <a:lnTo>
                    <a:pt x="533" y="862"/>
                  </a:lnTo>
                  <a:lnTo>
                    <a:pt x="406" y="1065"/>
                  </a:lnTo>
                  <a:lnTo>
                    <a:pt x="279" y="1242"/>
                  </a:lnTo>
                  <a:lnTo>
                    <a:pt x="178" y="1470"/>
                  </a:lnTo>
                  <a:lnTo>
                    <a:pt x="102" y="1673"/>
                  </a:lnTo>
                  <a:lnTo>
                    <a:pt x="51" y="1901"/>
                  </a:lnTo>
                  <a:lnTo>
                    <a:pt x="1" y="2154"/>
                  </a:lnTo>
                  <a:lnTo>
                    <a:pt x="1" y="2382"/>
                  </a:lnTo>
                  <a:lnTo>
                    <a:pt x="1" y="2636"/>
                  </a:lnTo>
                  <a:lnTo>
                    <a:pt x="51" y="2864"/>
                  </a:lnTo>
                  <a:lnTo>
                    <a:pt x="102" y="3092"/>
                  </a:lnTo>
                  <a:lnTo>
                    <a:pt x="178" y="3320"/>
                  </a:lnTo>
                  <a:lnTo>
                    <a:pt x="279" y="3522"/>
                  </a:lnTo>
                  <a:lnTo>
                    <a:pt x="406" y="3725"/>
                  </a:lnTo>
                  <a:lnTo>
                    <a:pt x="533" y="3903"/>
                  </a:lnTo>
                  <a:lnTo>
                    <a:pt x="710" y="4080"/>
                  </a:lnTo>
                  <a:lnTo>
                    <a:pt x="862" y="4232"/>
                  </a:lnTo>
                  <a:lnTo>
                    <a:pt x="1040" y="4359"/>
                  </a:lnTo>
                  <a:lnTo>
                    <a:pt x="1242" y="4485"/>
                  </a:lnTo>
                  <a:lnTo>
                    <a:pt x="1445" y="4587"/>
                  </a:lnTo>
                  <a:lnTo>
                    <a:pt x="1673" y="4663"/>
                  </a:lnTo>
                  <a:lnTo>
                    <a:pt x="1901" y="4739"/>
                  </a:lnTo>
                  <a:lnTo>
                    <a:pt x="2154" y="4764"/>
                  </a:lnTo>
                  <a:lnTo>
                    <a:pt x="2382" y="4789"/>
                  </a:lnTo>
                  <a:lnTo>
                    <a:pt x="2636" y="4764"/>
                  </a:lnTo>
                  <a:lnTo>
                    <a:pt x="2864" y="4739"/>
                  </a:lnTo>
                  <a:lnTo>
                    <a:pt x="3092" y="4663"/>
                  </a:lnTo>
                  <a:lnTo>
                    <a:pt x="3320" y="4587"/>
                  </a:lnTo>
                  <a:lnTo>
                    <a:pt x="3523" y="4485"/>
                  </a:lnTo>
                  <a:lnTo>
                    <a:pt x="3725" y="4359"/>
                  </a:lnTo>
                  <a:lnTo>
                    <a:pt x="3903" y="4232"/>
                  </a:lnTo>
                  <a:lnTo>
                    <a:pt x="4080" y="4080"/>
                  </a:lnTo>
                  <a:lnTo>
                    <a:pt x="4232" y="3903"/>
                  </a:lnTo>
                  <a:lnTo>
                    <a:pt x="4359" y="3725"/>
                  </a:lnTo>
                  <a:lnTo>
                    <a:pt x="4486" y="3522"/>
                  </a:lnTo>
                  <a:lnTo>
                    <a:pt x="4587" y="3320"/>
                  </a:lnTo>
                  <a:lnTo>
                    <a:pt x="4663" y="3092"/>
                  </a:lnTo>
                  <a:lnTo>
                    <a:pt x="4714" y="2864"/>
                  </a:lnTo>
                  <a:lnTo>
                    <a:pt x="4764" y="2636"/>
                  </a:lnTo>
                  <a:lnTo>
                    <a:pt x="4764" y="2382"/>
                  </a:lnTo>
                  <a:lnTo>
                    <a:pt x="4764" y="2154"/>
                  </a:lnTo>
                  <a:lnTo>
                    <a:pt x="4714" y="1901"/>
                  </a:lnTo>
                  <a:lnTo>
                    <a:pt x="4663" y="1673"/>
                  </a:lnTo>
                  <a:lnTo>
                    <a:pt x="4587" y="1470"/>
                  </a:lnTo>
                  <a:lnTo>
                    <a:pt x="4486" y="1242"/>
                  </a:lnTo>
                  <a:lnTo>
                    <a:pt x="4359" y="1065"/>
                  </a:lnTo>
                  <a:lnTo>
                    <a:pt x="4232" y="862"/>
                  </a:lnTo>
                  <a:lnTo>
                    <a:pt x="4080" y="710"/>
                  </a:lnTo>
                  <a:lnTo>
                    <a:pt x="3903" y="558"/>
                  </a:lnTo>
                  <a:lnTo>
                    <a:pt x="3725" y="406"/>
                  </a:lnTo>
                  <a:lnTo>
                    <a:pt x="3523" y="304"/>
                  </a:lnTo>
                  <a:lnTo>
                    <a:pt x="3320" y="203"/>
                  </a:lnTo>
                  <a:lnTo>
                    <a:pt x="3092" y="102"/>
                  </a:lnTo>
                  <a:lnTo>
                    <a:pt x="2864" y="51"/>
                  </a:lnTo>
                  <a:lnTo>
                    <a:pt x="2636" y="26"/>
                  </a:lnTo>
                  <a:lnTo>
                    <a:pt x="2382" y="0"/>
                  </a:lnTo>
                  <a:close/>
                </a:path>
              </a:pathLst>
            </a:custGeom>
            <a:solidFill>
              <a:srgbClr val="3A70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213;p65"/>
            <p:cNvSpPr/>
            <p:nvPr/>
          </p:nvSpPr>
          <p:spPr>
            <a:xfrm>
              <a:off x="4210675" y="2049150"/>
              <a:ext cx="98825" cy="100125"/>
            </a:xfrm>
            <a:custGeom>
              <a:avLst/>
              <a:gdLst/>
              <a:ahLst/>
              <a:cxnLst/>
              <a:rect l="l" t="t" r="r" b="b"/>
              <a:pathLst>
                <a:path w="3953" h="4005" extrusionOk="0">
                  <a:moveTo>
                    <a:pt x="1976" y="1"/>
                  </a:moveTo>
                  <a:lnTo>
                    <a:pt x="1824" y="153"/>
                  </a:lnTo>
                  <a:lnTo>
                    <a:pt x="1444" y="584"/>
                  </a:lnTo>
                  <a:lnTo>
                    <a:pt x="1242" y="862"/>
                  </a:lnTo>
                  <a:lnTo>
                    <a:pt x="1039" y="1166"/>
                  </a:lnTo>
                  <a:lnTo>
                    <a:pt x="862" y="1471"/>
                  </a:lnTo>
                  <a:lnTo>
                    <a:pt x="760" y="1775"/>
                  </a:lnTo>
                  <a:lnTo>
                    <a:pt x="507" y="1192"/>
                  </a:lnTo>
                  <a:lnTo>
                    <a:pt x="431" y="1344"/>
                  </a:lnTo>
                  <a:lnTo>
                    <a:pt x="253" y="1724"/>
                  </a:lnTo>
                  <a:lnTo>
                    <a:pt x="177" y="1977"/>
                  </a:lnTo>
                  <a:lnTo>
                    <a:pt x="76" y="2281"/>
                  </a:lnTo>
                  <a:lnTo>
                    <a:pt x="25" y="2611"/>
                  </a:lnTo>
                  <a:lnTo>
                    <a:pt x="0" y="2940"/>
                  </a:lnTo>
                  <a:lnTo>
                    <a:pt x="177" y="3168"/>
                  </a:lnTo>
                  <a:lnTo>
                    <a:pt x="380" y="3371"/>
                  </a:lnTo>
                  <a:lnTo>
                    <a:pt x="608" y="3548"/>
                  </a:lnTo>
                  <a:lnTo>
                    <a:pt x="836" y="3700"/>
                  </a:lnTo>
                  <a:lnTo>
                    <a:pt x="1115" y="3827"/>
                  </a:lnTo>
                  <a:lnTo>
                    <a:pt x="1394" y="3928"/>
                  </a:lnTo>
                  <a:lnTo>
                    <a:pt x="1672" y="3979"/>
                  </a:lnTo>
                  <a:lnTo>
                    <a:pt x="1976" y="4004"/>
                  </a:lnTo>
                  <a:lnTo>
                    <a:pt x="2281" y="3979"/>
                  </a:lnTo>
                  <a:lnTo>
                    <a:pt x="2585" y="3928"/>
                  </a:lnTo>
                  <a:lnTo>
                    <a:pt x="2863" y="3827"/>
                  </a:lnTo>
                  <a:lnTo>
                    <a:pt x="3117" y="3700"/>
                  </a:lnTo>
                  <a:lnTo>
                    <a:pt x="3370" y="3548"/>
                  </a:lnTo>
                  <a:lnTo>
                    <a:pt x="3573" y="3371"/>
                  </a:lnTo>
                  <a:lnTo>
                    <a:pt x="3776" y="3168"/>
                  </a:lnTo>
                  <a:lnTo>
                    <a:pt x="3953" y="2940"/>
                  </a:lnTo>
                  <a:lnTo>
                    <a:pt x="3928" y="2611"/>
                  </a:lnTo>
                  <a:lnTo>
                    <a:pt x="3877" y="2281"/>
                  </a:lnTo>
                  <a:lnTo>
                    <a:pt x="3801" y="1977"/>
                  </a:lnTo>
                  <a:lnTo>
                    <a:pt x="3700" y="1724"/>
                  </a:lnTo>
                  <a:lnTo>
                    <a:pt x="3522" y="1344"/>
                  </a:lnTo>
                  <a:lnTo>
                    <a:pt x="3446" y="1192"/>
                  </a:lnTo>
                  <a:lnTo>
                    <a:pt x="3218" y="1775"/>
                  </a:lnTo>
                  <a:lnTo>
                    <a:pt x="3091" y="1471"/>
                  </a:lnTo>
                  <a:lnTo>
                    <a:pt x="2914" y="1166"/>
                  </a:lnTo>
                  <a:lnTo>
                    <a:pt x="2711" y="862"/>
                  </a:lnTo>
                  <a:lnTo>
                    <a:pt x="2509" y="584"/>
                  </a:lnTo>
                  <a:lnTo>
                    <a:pt x="2129" y="153"/>
                  </a:lnTo>
                  <a:lnTo>
                    <a:pt x="1976" y="1"/>
                  </a:lnTo>
                  <a:close/>
                </a:path>
              </a:pathLst>
            </a:custGeom>
            <a:solidFill>
              <a:srgbClr val="FDD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214;p65"/>
            <p:cNvSpPr/>
            <p:nvPr/>
          </p:nvSpPr>
          <p:spPr>
            <a:xfrm>
              <a:off x="4235375" y="2098575"/>
              <a:ext cx="50075" cy="50700"/>
            </a:xfrm>
            <a:custGeom>
              <a:avLst/>
              <a:gdLst/>
              <a:ahLst/>
              <a:cxnLst/>
              <a:rect l="l" t="t" r="r" b="b"/>
              <a:pathLst>
                <a:path w="2003" h="2028" extrusionOk="0">
                  <a:moveTo>
                    <a:pt x="988" y="0"/>
                  </a:moveTo>
                  <a:lnTo>
                    <a:pt x="811" y="152"/>
                  </a:lnTo>
                  <a:lnTo>
                    <a:pt x="659" y="330"/>
                  </a:lnTo>
                  <a:lnTo>
                    <a:pt x="456" y="558"/>
                  </a:lnTo>
                  <a:lnTo>
                    <a:pt x="279" y="837"/>
                  </a:lnTo>
                  <a:lnTo>
                    <a:pt x="102" y="1141"/>
                  </a:lnTo>
                  <a:lnTo>
                    <a:pt x="51" y="1318"/>
                  </a:lnTo>
                  <a:lnTo>
                    <a:pt x="0" y="1470"/>
                  </a:lnTo>
                  <a:lnTo>
                    <a:pt x="0" y="1622"/>
                  </a:lnTo>
                  <a:lnTo>
                    <a:pt x="0" y="1799"/>
                  </a:lnTo>
                  <a:lnTo>
                    <a:pt x="228" y="1901"/>
                  </a:lnTo>
                  <a:lnTo>
                    <a:pt x="482" y="1951"/>
                  </a:lnTo>
                  <a:lnTo>
                    <a:pt x="735" y="2002"/>
                  </a:lnTo>
                  <a:lnTo>
                    <a:pt x="988" y="2027"/>
                  </a:lnTo>
                  <a:lnTo>
                    <a:pt x="1267" y="2002"/>
                  </a:lnTo>
                  <a:lnTo>
                    <a:pt x="1521" y="1951"/>
                  </a:lnTo>
                  <a:lnTo>
                    <a:pt x="1749" y="1901"/>
                  </a:lnTo>
                  <a:lnTo>
                    <a:pt x="1977" y="1799"/>
                  </a:lnTo>
                  <a:lnTo>
                    <a:pt x="2002" y="1622"/>
                  </a:lnTo>
                  <a:lnTo>
                    <a:pt x="1977" y="1470"/>
                  </a:lnTo>
                  <a:lnTo>
                    <a:pt x="1926" y="1318"/>
                  </a:lnTo>
                  <a:lnTo>
                    <a:pt x="1875" y="1141"/>
                  </a:lnTo>
                  <a:lnTo>
                    <a:pt x="1723" y="837"/>
                  </a:lnTo>
                  <a:lnTo>
                    <a:pt x="1521" y="558"/>
                  </a:lnTo>
                  <a:lnTo>
                    <a:pt x="1343" y="330"/>
                  </a:lnTo>
                  <a:lnTo>
                    <a:pt x="1166" y="152"/>
                  </a:lnTo>
                  <a:lnTo>
                    <a:pt x="988" y="0"/>
                  </a:lnTo>
                  <a:close/>
                </a:path>
              </a:pathLst>
            </a:custGeom>
            <a:solidFill>
              <a:srgbClr val="FFB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p:cNvSpPr>
            <a:spLocks noGrp="1"/>
          </p:cNvSpPr>
          <p:nvPr>
            <p:ph type="subTitle" idx="2"/>
          </p:nvPr>
        </p:nvSpPr>
        <p:spPr>
          <a:xfrm>
            <a:off x="1435432" y="1556470"/>
            <a:ext cx="7264067" cy="548700"/>
          </a:xfrm>
        </p:spPr>
        <p:txBody>
          <a:bodyPr anchor="t"/>
          <a:lstStyle/>
          <a:p>
            <a:pPr>
              <a:buFont typeface="Arial" panose="020B0604020202020204" pitchFamily="34" charset="0"/>
              <a:buChar char="•"/>
            </a:pPr>
            <a:r>
              <a:rPr lang="en-US" sz="1400" b="1" dirty="0"/>
              <a:t>It is very common problem in every Neural Network, which is associated with Backpropagation.</a:t>
            </a:r>
          </a:p>
          <a:p>
            <a:pPr>
              <a:buFont typeface="Arial" panose="020B0604020202020204" pitchFamily="34" charset="0"/>
              <a:buChar char="•"/>
            </a:pPr>
            <a:endParaRPr lang="en-US" sz="1400" b="1" dirty="0"/>
          </a:p>
          <a:p>
            <a:pPr>
              <a:buFont typeface="Arial" panose="020B0604020202020204" pitchFamily="34" charset="0"/>
              <a:buChar char="•"/>
            </a:pPr>
            <a:r>
              <a:rPr lang="en-US" sz="1400" b="1" dirty="0"/>
              <a:t>Weights of network are updated through backpropagation by finding gradients.</a:t>
            </a:r>
          </a:p>
          <a:p>
            <a:pPr>
              <a:buFont typeface="Arial" panose="020B0604020202020204" pitchFamily="34" charset="0"/>
              <a:buChar char="•"/>
            </a:pPr>
            <a:endParaRPr lang="en-US" sz="1400" b="1" dirty="0"/>
          </a:p>
          <a:p>
            <a:pPr>
              <a:buFont typeface="Arial" panose="020B0604020202020204" pitchFamily="34" charset="0"/>
              <a:buChar char="•"/>
            </a:pPr>
            <a:r>
              <a:rPr lang="en-US" sz="1400" b="1" dirty="0"/>
              <a:t>When the number of hidden layer is high, then the gradient vanishes or explodes as it propagates backward. It leads instability in network, unable to learn from training</a:t>
            </a:r>
          </a:p>
          <a:p>
            <a:pPr>
              <a:buFont typeface="Arial" panose="020B0604020202020204" pitchFamily="34" charset="0"/>
              <a:buChar char="•"/>
            </a:pPr>
            <a:endParaRPr lang="en-US" sz="1400" b="1" dirty="0"/>
          </a:p>
          <a:p>
            <a:pPr>
              <a:buFont typeface="Arial" panose="020B0604020202020204" pitchFamily="34" charset="0"/>
              <a:buChar char="•"/>
            </a:pPr>
            <a:r>
              <a:rPr lang="en-US" sz="1400" b="1" dirty="0"/>
              <a:t>The explosion occurs through exponential growth by repeatedly multiplying gradients through the network layers that have values larger than 1.0</a:t>
            </a:r>
          </a:p>
          <a:p>
            <a:pPr>
              <a:buFont typeface="Arial" panose="020B0604020202020204" pitchFamily="34" charset="0"/>
              <a:buChar char="•"/>
            </a:pPr>
            <a:endParaRPr lang="en-US" sz="1400" b="1" dirty="0"/>
          </a:p>
          <a:p>
            <a:pPr>
              <a:buFont typeface="Arial" panose="020B0604020202020204" pitchFamily="34" charset="0"/>
              <a:buChar char="•"/>
            </a:pPr>
            <a:r>
              <a:rPr lang="en-US" sz="1400" b="1" dirty="0"/>
              <a:t>It can be fixed by redesigning the network, using Long Short Term Memory networks, Gradient clipping, etc.</a:t>
            </a:r>
          </a:p>
        </p:txBody>
      </p:sp>
    </p:spTree>
    <p:extLst>
      <p:ext uri="{BB962C8B-B14F-4D97-AF65-F5344CB8AC3E}">
        <p14:creationId xmlns:p14="http://schemas.microsoft.com/office/powerpoint/2010/main" val="106758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69"/>
        <p:cNvGrpSpPr/>
        <p:nvPr/>
      </p:nvGrpSpPr>
      <p:grpSpPr>
        <a:xfrm>
          <a:off x="0" y="0"/>
          <a:ext cx="0" cy="0"/>
          <a:chOff x="0" y="0"/>
          <a:chExt cx="0" cy="0"/>
        </a:xfrm>
      </p:grpSpPr>
      <p:grpSp>
        <p:nvGrpSpPr>
          <p:cNvPr id="3473" name="Google Shape;3473;p49"/>
          <p:cNvGrpSpPr/>
          <p:nvPr/>
        </p:nvGrpSpPr>
        <p:grpSpPr>
          <a:xfrm rot="10800000">
            <a:off x="5" y="-6"/>
            <a:ext cx="2916089" cy="1515249"/>
            <a:chOff x="238125" y="1001475"/>
            <a:chExt cx="7143775" cy="3712025"/>
          </a:xfrm>
        </p:grpSpPr>
        <p:sp>
          <p:nvSpPr>
            <p:cNvPr id="3474" name="Google Shape;3474;p49"/>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49"/>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49"/>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49"/>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49"/>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49"/>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0" name="Google Shape;3480;p49"/>
          <p:cNvGrpSpPr/>
          <p:nvPr/>
        </p:nvGrpSpPr>
        <p:grpSpPr>
          <a:xfrm rot="10800000" flipH="1">
            <a:off x="6227905" y="-6"/>
            <a:ext cx="2916089" cy="1515249"/>
            <a:chOff x="238125" y="1001475"/>
            <a:chExt cx="7143775" cy="3712025"/>
          </a:xfrm>
        </p:grpSpPr>
        <p:sp>
          <p:nvSpPr>
            <p:cNvPr id="3481" name="Google Shape;3481;p49"/>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49"/>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49"/>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49"/>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49"/>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49"/>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3451;p47"/>
          <p:cNvGrpSpPr/>
          <p:nvPr/>
        </p:nvGrpSpPr>
        <p:grpSpPr>
          <a:xfrm>
            <a:off x="3932355" y="704753"/>
            <a:ext cx="1104225" cy="256100"/>
            <a:chOff x="4019888" y="1332271"/>
            <a:chExt cx="1104225" cy="256100"/>
          </a:xfrm>
        </p:grpSpPr>
        <p:sp>
          <p:nvSpPr>
            <p:cNvPr id="19" name="Google Shape;3452;p47"/>
            <p:cNvSpPr/>
            <p:nvPr/>
          </p:nvSpPr>
          <p:spPr>
            <a:xfrm>
              <a:off x="4019888" y="1332271"/>
              <a:ext cx="266025" cy="256100"/>
            </a:xfrm>
            <a:custGeom>
              <a:avLst/>
              <a:gdLst/>
              <a:ahLst/>
              <a:cxnLst/>
              <a:rect l="l" t="t" r="r" b="b"/>
              <a:pathLst>
                <a:path w="10641" h="10244" extrusionOk="0">
                  <a:moveTo>
                    <a:pt x="5465" y="0"/>
                  </a:moveTo>
                  <a:lnTo>
                    <a:pt x="3571" y="3084"/>
                  </a:lnTo>
                  <a:lnTo>
                    <a:pt x="0" y="3661"/>
                  </a:lnTo>
                  <a:lnTo>
                    <a:pt x="2345" y="6420"/>
                  </a:lnTo>
                  <a:lnTo>
                    <a:pt x="1804" y="9991"/>
                  </a:lnTo>
                  <a:lnTo>
                    <a:pt x="5140" y="8620"/>
                  </a:lnTo>
                  <a:lnTo>
                    <a:pt x="8368" y="10243"/>
                  </a:lnTo>
                  <a:lnTo>
                    <a:pt x="8098" y="6637"/>
                  </a:lnTo>
                  <a:lnTo>
                    <a:pt x="10640" y="4076"/>
                  </a:lnTo>
                  <a:lnTo>
                    <a:pt x="7124" y="3210"/>
                  </a:lnTo>
                  <a:lnTo>
                    <a:pt x="5465" y="0"/>
                  </a:lnTo>
                  <a:close/>
                </a:path>
              </a:pathLst>
            </a:custGeom>
            <a:solidFill>
              <a:schemeClr val="accent1"/>
            </a:solidFill>
            <a:ln w="28575" cap="flat" cmpd="sng">
              <a:solidFill>
                <a:schemeClr val="dk1"/>
              </a:solidFill>
              <a:prstDash val="solid"/>
              <a:round/>
              <a:headEnd type="none" w="sm" len="sm"/>
              <a:tailEnd type="none" w="sm" len="sm"/>
            </a:ln>
            <a:effectLst>
              <a:outerShdw dist="38100" dir="2520000" algn="bl" rotWithShape="0">
                <a:srgbClr val="000000">
                  <a:alpha val="7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453;p47"/>
            <p:cNvSpPr/>
            <p:nvPr/>
          </p:nvSpPr>
          <p:spPr>
            <a:xfrm>
              <a:off x="4438988" y="1332271"/>
              <a:ext cx="266025" cy="256100"/>
            </a:xfrm>
            <a:custGeom>
              <a:avLst/>
              <a:gdLst/>
              <a:ahLst/>
              <a:cxnLst/>
              <a:rect l="l" t="t" r="r" b="b"/>
              <a:pathLst>
                <a:path w="10641" h="10244" extrusionOk="0">
                  <a:moveTo>
                    <a:pt x="5465" y="0"/>
                  </a:moveTo>
                  <a:lnTo>
                    <a:pt x="3571" y="3084"/>
                  </a:lnTo>
                  <a:lnTo>
                    <a:pt x="0" y="3661"/>
                  </a:lnTo>
                  <a:lnTo>
                    <a:pt x="2345" y="6420"/>
                  </a:lnTo>
                  <a:lnTo>
                    <a:pt x="1804" y="9991"/>
                  </a:lnTo>
                  <a:lnTo>
                    <a:pt x="5140" y="8620"/>
                  </a:lnTo>
                  <a:lnTo>
                    <a:pt x="8368" y="10243"/>
                  </a:lnTo>
                  <a:lnTo>
                    <a:pt x="8098" y="6637"/>
                  </a:lnTo>
                  <a:lnTo>
                    <a:pt x="10640" y="4076"/>
                  </a:lnTo>
                  <a:lnTo>
                    <a:pt x="7124" y="3210"/>
                  </a:lnTo>
                  <a:lnTo>
                    <a:pt x="5465" y="0"/>
                  </a:lnTo>
                  <a:close/>
                </a:path>
              </a:pathLst>
            </a:custGeom>
            <a:solidFill>
              <a:schemeClr val="accent1"/>
            </a:solidFill>
            <a:ln w="28575" cap="flat" cmpd="sng">
              <a:solidFill>
                <a:schemeClr val="dk1"/>
              </a:solidFill>
              <a:prstDash val="solid"/>
              <a:round/>
              <a:headEnd type="none" w="sm" len="sm"/>
              <a:tailEnd type="none" w="sm" len="sm"/>
            </a:ln>
            <a:effectLst>
              <a:outerShdw dist="38100" dir="2520000" algn="bl" rotWithShape="0">
                <a:srgbClr val="000000">
                  <a:alpha val="7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454;p47"/>
            <p:cNvSpPr/>
            <p:nvPr/>
          </p:nvSpPr>
          <p:spPr>
            <a:xfrm>
              <a:off x="4858088" y="1332271"/>
              <a:ext cx="266025" cy="256100"/>
            </a:xfrm>
            <a:custGeom>
              <a:avLst/>
              <a:gdLst/>
              <a:ahLst/>
              <a:cxnLst/>
              <a:rect l="l" t="t" r="r" b="b"/>
              <a:pathLst>
                <a:path w="10641" h="10244" extrusionOk="0">
                  <a:moveTo>
                    <a:pt x="5465" y="0"/>
                  </a:moveTo>
                  <a:lnTo>
                    <a:pt x="3571" y="3084"/>
                  </a:lnTo>
                  <a:lnTo>
                    <a:pt x="0" y="3661"/>
                  </a:lnTo>
                  <a:lnTo>
                    <a:pt x="2345" y="6420"/>
                  </a:lnTo>
                  <a:lnTo>
                    <a:pt x="1804" y="9991"/>
                  </a:lnTo>
                  <a:lnTo>
                    <a:pt x="5140" y="8620"/>
                  </a:lnTo>
                  <a:lnTo>
                    <a:pt x="8368" y="10243"/>
                  </a:lnTo>
                  <a:lnTo>
                    <a:pt x="8098" y="6637"/>
                  </a:lnTo>
                  <a:lnTo>
                    <a:pt x="10640" y="4076"/>
                  </a:lnTo>
                  <a:lnTo>
                    <a:pt x="7124" y="3210"/>
                  </a:lnTo>
                  <a:lnTo>
                    <a:pt x="5465" y="0"/>
                  </a:lnTo>
                  <a:close/>
                </a:path>
              </a:pathLst>
            </a:custGeom>
            <a:solidFill>
              <a:schemeClr val="accent1"/>
            </a:solidFill>
            <a:ln w="28575" cap="flat" cmpd="sng">
              <a:solidFill>
                <a:schemeClr val="dk1"/>
              </a:solidFill>
              <a:prstDash val="solid"/>
              <a:round/>
              <a:headEnd type="none" w="sm" len="sm"/>
              <a:tailEnd type="none" w="sm" len="sm"/>
            </a:ln>
            <a:effectLst>
              <a:outerShdw dist="38100" dir="2520000" algn="bl" rotWithShape="0">
                <a:srgbClr val="000000">
                  <a:alpha val="7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4080;p58"/>
          <p:cNvSpPr txBox="1">
            <a:spLocks/>
          </p:cNvSpPr>
          <p:nvPr/>
        </p:nvSpPr>
        <p:spPr>
          <a:xfrm>
            <a:off x="594321" y="279298"/>
            <a:ext cx="7717500" cy="274200"/>
          </a:xfrm>
          <a:prstGeom prst="rect">
            <a:avLst/>
          </a:prstGeom>
          <a:noFill/>
          <a:ln>
            <a:noFill/>
          </a:ln>
          <a:effectLst>
            <a:outerShdw dist="28575" dir="5400000" algn="bl" rotWithShape="0">
              <a:srgbClr val="000000">
                <a:alpha val="8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1800"/>
              <a:buFont typeface="Luckiest Guy"/>
              <a:buNone/>
              <a:defRPr sz="2500" b="0" i="0" u="none" strike="noStrike" cap="none">
                <a:solidFill>
                  <a:schemeClr val="dk2"/>
                </a:solidFill>
                <a:latin typeface="Luckiest Guy"/>
                <a:ea typeface="Luckiest Guy"/>
                <a:cs typeface="Luckiest Guy"/>
                <a:sym typeface="Luckiest Guy"/>
              </a:defRPr>
            </a:lvl1pPr>
            <a:lvl2pPr marR="0" lvl="1" algn="ctr" rtl="0">
              <a:lnSpc>
                <a:spcPct val="100000"/>
              </a:lnSpc>
              <a:spcBef>
                <a:spcPts val="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9pPr>
          </a:lstStyle>
          <a:p>
            <a:r>
              <a:rPr lang="en-IN" dirty="0" smtClean="0"/>
              <a:t>Short bytes – D8</a:t>
            </a:r>
            <a:endParaRPr lang="en-IN" dirty="0">
              <a:latin typeface="Nunito Sans"/>
              <a:ea typeface="Nunito Sans"/>
              <a:cs typeface="Nunito Sans"/>
              <a:sym typeface="Nunito Sans"/>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16109" b="16734"/>
          <a:stretch/>
        </p:blipFill>
        <p:spPr>
          <a:xfrm>
            <a:off x="2202423" y="1666499"/>
            <a:ext cx="4501296" cy="2820035"/>
          </a:xfrm>
          <a:prstGeom prst="rect">
            <a:avLst/>
          </a:prstGeom>
        </p:spPr>
      </p:pic>
    </p:spTree>
    <p:extLst>
      <p:ext uri="{BB962C8B-B14F-4D97-AF65-F5344CB8AC3E}">
        <p14:creationId xmlns:p14="http://schemas.microsoft.com/office/powerpoint/2010/main" val="22840346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78"/>
        <p:cNvGrpSpPr/>
        <p:nvPr/>
      </p:nvGrpSpPr>
      <p:grpSpPr>
        <a:xfrm>
          <a:off x="0" y="0"/>
          <a:ext cx="0" cy="0"/>
          <a:chOff x="0" y="0"/>
          <a:chExt cx="0" cy="0"/>
        </a:xfrm>
      </p:grpSpPr>
      <p:sp>
        <p:nvSpPr>
          <p:cNvPr id="4382" name="Google Shape;4382;p69"/>
          <p:cNvSpPr txBox="1">
            <a:spLocks noGrp="1"/>
          </p:cNvSpPr>
          <p:nvPr>
            <p:ph type="subTitle" idx="1"/>
          </p:nvPr>
        </p:nvSpPr>
        <p:spPr>
          <a:xfrm>
            <a:off x="2023363" y="1681460"/>
            <a:ext cx="4909473" cy="640200"/>
          </a:xfrm>
          <a:prstGeom prst="rect">
            <a:avLst/>
          </a:prstGeom>
        </p:spPr>
        <p:txBody>
          <a:bodyPr spcFirstLastPara="1" wrap="square" lIns="91425" tIns="91425" rIns="91425" bIns="91425" anchor="ctr" anchorCtr="0">
            <a:noAutofit/>
          </a:bodyPr>
          <a:lstStyle/>
          <a:p>
            <a:pPr marL="0" lvl="0" indent="0">
              <a:buSzPts val="1100"/>
            </a:pPr>
            <a:r>
              <a:rPr lang="en-US" dirty="0"/>
              <a:t>Follow Me on LinkedIn : Link in Description</a:t>
            </a:r>
          </a:p>
          <a:p>
            <a:pPr marL="0" lvl="0" indent="0">
              <a:buSzPts val="1100"/>
            </a:pPr>
            <a:r>
              <a:rPr lang="en-US" dirty="0"/>
              <a:t>+91 7305845758</a:t>
            </a:r>
          </a:p>
          <a:p>
            <a:pPr marL="0" lvl="0" indent="0"/>
            <a:r>
              <a:rPr lang="en-IN" dirty="0"/>
              <a:t>Pantechsolutions.net</a:t>
            </a:r>
          </a:p>
        </p:txBody>
      </p:sp>
      <p:sp>
        <p:nvSpPr>
          <p:cNvPr id="4384" name="Google Shape;4384;p69"/>
          <p:cNvSpPr txBox="1">
            <a:spLocks noGrp="1"/>
          </p:cNvSpPr>
          <p:nvPr>
            <p:ph type="title"/>
          </p:nvPr>
        </p:nvSpPr>
        <p:spPr>
          <a:xfrm>
            <a:off x="2642550" y="745069"/>
            <a:ext cx="38589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grpSp>
        <p:nvGrpSpPr>
          <p:cNvPr id="4385" name="Google Shape;4385;p69"/>
          <p:cNvGrpSpPr/>
          <p:nvPr/>
        </p:nvGrpSpPr>
        <p:grpSpPr>
          <a:xfrm>
            <a:off x="3726900" y="2520246"/>
            <a:ext cx="1690200" cy="394800"/>
            <a:chOff x="3726900" y="2333728"/>
            <a:chExt cx="1690200" cy="394800"/>
          </a:xfrm>
        </p:grpSpPr>
        <p:sp>
          <p:nvSpPr>
            <p:cNvPr id="4386" name="Google Shape;4386;p69"/>
            <p:cNvSpPr/>
            <p:nvPr/>
          </p:nvSpPr>
          <p:spPr>
            <a:xfrm>
              <a:off x="3726900" y="2333728"/>
              <a:ext cx="394800" cy="394800"/>
            </a:xfrm>
            <a:prstGeom prst="octagon">
              <a:avLst>
                <a:gd name="adj" fmla="val 0"/>
              </a:avLst>
            </a:prstGeom>
            <a:solidFill>
              <a:schemeClr val="accent1"/>
            </a:solidFill>
            <a:ln w="28575" cap="flat" cmpd="sng">
              <a:solidFill>
                <a:schemeClr val="dk1"/>
              </a:solidFill>
              <a:prstDash val="solid"/>
              <a:round/>
              <a:headEnd type="none" w="sm" len="sm"/>
              <a:tailEnd type="none" w="sm" len="sm"/>
            </a:ln>
            <a:effectLst>
              <a:outerShdw dist="47625" dir="30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69"/>
            <p:cNvSpPr/>
            <p:nvPr/>
          </p:nvSpPr>
          <p:spPr>
            <a:xfrm>
              <a:off x="3844943" y="2416833"/>
              <a:ext cx="158713" cy="228589"/>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grpSp>
          <p:nvGrpSpPr>
            <p:cNvPr id="4388" name="Google Shape;4388;p69"/>
            <p:cNvGrpSpPr/>
            <p:nvPr/>
          </p:nvGrpSpPr>
          <p:grpSpPr>
            <a:xfrm>
              <a:off x="5022300" y="2333728"/>
              <a:ext cx="394800" cy="394800"/>
              <a:chOff x="5227451" y="2346357"/>
              <a:chExt cx="394800" cy="394800"/>
            </a:xfrm>
          </p:grpSpPr>
          <p:sp>
            <p:nvSpPr>
              <p:cNvPr id="4389" name="Google Shape;4389;p69"/>
              <p:cNvSpPr/>
              <p:nvPr/>
            </p:nvSpPr>
            <p:spPr>
              <a:xfrm>
                <a:off x="5227451" y="2346357"/>
                <a:ext cx="394800" cy="394800"/>
              </a:xfrm>
              <a:prstGeom prst="octagon">
                <a:avLst>
                  <a:gd name="adj" fmla="val 0"/>
                </a:avLst>
              </a:prstGeom>
              <a:solidFill>
                <a:schemeClr val="accent1"/>
              </a:solidFill>
              <a:ln w="28575" cap="flat" cmpd="sng">
                <a:solidFill>
                  <a:schemeClr val="dk1"/>
                </a:solidFill>
                <a:prstDash val="solid"/>
                <a:round/>
                <a:headEnd type="none" w="sm" len="sm"/>
                <a:tailEnd type="none" w="sm" len="sm"/>
              </a:ln>
              <a:effectLst>
                <a:outerShdw dist="47625" dir="30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0" name="Google Shape;4390;p69"/>
              <p:cNvGrpSpPr/>
              <p:nvPr/>
            </p:nvGrpSpPr>
            <p:grpSpPr>
              <a:xfrm>
                <a:off x="5315652" y="2450196"/>
                <a:ext cx="218397" cy="187123"/>
                <a:chOff x="4871060" y="3386839"/>
                <a:chExt cx="218397" cy="187123"/>
              </a:xfrm>
            </p:grpSpPr>
            <p:sp>
              <p:nvSpPr>
                <p:cNvPr id="4391" name="Google Shape;4391;p69"/>
                <p:cNvSpPr/>
                <p:nvPr/>
              </p:nvSpPr>
              <p:spPr>
                <a:xfrm>
                  <a:off x="4964543" y="3456597"/>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sp>
              <p:nvSpPr>
                <p:cNvPr id="4392" name="Google Shape;4392;p69"/>
                <p:cNvSpPr/>
                <p:nvPr/>
              </p:nvSpPr>
              <p:spPr>
                <a:xfrm>
                  <a:off x="4886973" y="3456623"/>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sp>
              <p:nvSpPr>
                <p:cNvPr id="4393" name="Google Shape;4393;p69"/>
                <p:cNvSpPr/>
                <p:nvPr/>
              </p:nvSpPr>
              <p:spPr>
                <a:xfrm>
                  <a:off x="4871060" y="3386839"/>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grpSp>
        </p:grpSp>
        <p:grpSp>
          <p:nvGrpSpPr>
            <p:cNvPr id="4394" name="Google Shape;4394;p69"/>
            <p:cNvGrpSpPr/>
            <p:nvPr/>
          </p:nvGrpSpPr>
          <p:grpSpPr>
            <a:xfrm>
              <a:off x="4374600" y="2333728"/>
              <a:ext cx="394800" cy="394800"/>
              <a:chOff x="4465451" y="2346357"/>
              <a:chExt cx="394800" cy="394800"/>
            </a:xfrm>
          </p:grpSpPr>
          <p:sp>
            <p:nvSpPr>
              <p:cNvPr id="4395" name="Google Shape;4395;p69"/>
              <p:cNvSpPr/>
              <p:nvPr/>
            </p:nvSpPr>
            <p:spPr>
              <a:xfrm>
                <a:off x="4465451" y="2346357"/>
                <a:ext cx="394800" cy="394800"/>
              </a:xfrm>
              <a:prstGeom prst="octagon">
                <a:avLst>
                  <a:gd name="adj" fmla="val 0"/>
                </a:avLst>
              </a:prstGeom>
              <a:solidFill>
                <a:schemeClr val="accent1"/>
              </a:solidFill>
              <a:ln w="28575" cap="flat" cmpd="sng">
                <a:solidFill>
                  <a:schemeClr val="dk1"/>
                </a:solidFill>
                <a:prstDash val="solid"/>
                <a:round/>
                <a:headEnd type="none" w="sm" len="sm"/>
                <a:tailEnd type="none" w="sm" len="sm"/>
              </a:ln>
              <a:effectLst>
                <a:outerShdw dist="47625" dir="30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6" name="Google Shape;4396;p69"/>
              <p:cNvGrpSpPr/>
              <p:nvPr/>
            </p:nvGrpSpPr>
            <p:grpSpPr>
              <a:xfrm>
                <a:off x="4568951" y="2446707"/>
                <a:ext cx="187800" cy="194100"/>
                <a:chOff x="4568075" y="2449100"/>
                <a:chExt cx="187800" cy="194100"/>
              </a:xfrm>
            </p:grpSpPr>
            <p:sp>
              <p:nvSpPr>
                <p:cNvPr id="4397" name="Google Shape;4397;p69"/>
                <p:cNvSpPr/>
                <p:nvPr/>
              </p:nvSpPr>
              <p:spPr>
                <a:xfrm>
                  <a:off x="4568075" y="2449100"/>
                  <a:ext cx="187800" cy="1941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8" name="Google Shape;4398;p69"/>
                <p:cNvGrpSpPr/>
                <p:nvPr/>
              </p:nvGrpSpPr>
              <p:grpSpPr>
                <a:xfrm>
                  <a:off x="4592722" y="2469694"/>
                  <a:ext cx="137281" cy="126361"/>
                  <a:chOff x="4452922" y="3406331"/>
                  <a:chExt cx="137281" cy="126361"/>
                </a:xfrm>
              </p:grpSpPr>
              <p:sp>
                <p:nvSpPr>
                  <p:cNvPr id="4399" name="Google Shape;4399;p69"/>
                  <p:cNvSpPr/>
                  <p:nvPr/>
                </p:nvSpPr>
                <p:spPr>
                  <a:xfrm>
                    <a:off x="4452922" y="3428064"/>
                    <a:ext cx="122144" cy="104629"/>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sp>
                <p:nvSpPr>
                  <p:cNvPr id="4400" name="Google Shape;4400;p69"/>
                  <p:cNvSpPr/>
                  <p:nvPr/>
                </p:nvSpPr>
                <p:spPr>
                  <a:xfrm>
                    <a:off x="4563179" y="3406331"/>
                    <a:ext cx="27024" cy="27001"/>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grpSp>
          </p:grpSp>
        </p:grpSp>
      </p:grpSp>
      <p:sp>
        <p:nvSpPr>
          <p:cNvPr id="4401" name="Google Shape;4401;p69"/>
          <p:cNvSpPr/>
          <p:nvPr/>
        </p:nvSpPr>
        <p:spPr>
          <a:xfrm>
            <a:off x="2970180" y="764027"/>
            <a:ext cx="3161631" cy="640200"/>
          </a:xfrm>
          <a:prstGeom prst="rect">
            <a:avLst/>
          </a:prstGeom>
        </p:spPr>
        <p:txBody>
          <a:bodyPr>
            <a:prstTxWarp prst="textPlain">
              <a:avLst/>
            </a:prstTxWarp>
          </a:bodyPr>
          <a:lstStyle/>
          <a:p>
            <a:pPr lvl="0" algn="ctr"/>
            <a:r>
              <a:rPr b="0" i="0">
                <a:ln w="38100" cap="flat" cmpd="sng">
                  <a:solidFill>
                    <a:schemeClr val="dk1"/>
                  </a:solidFill>
                  <a:prstDash val="solid"/>
                  <a:round/>
                  <a:headEnd type="none" w="sm" len="sm"/>
                  <a:tailEnd type="none" w="sm" len="sm"/>
                </a:ln>
                <a:noFill/>
                <a:latin typeface="Luckiest Guy"/>
              </a:rPr>
              <a:t>Thanks!</a:t>
            </a:r>
          </a:p>
        </p:txBody>
      </p:sp>
      <p:sp>
        <p:nvSpPr>
          <p:cNvPr id="4402" name="Google Shape;4402;p69"/>
          <p:cNvSpPr/>
          <p:nvPr/>
        </p:nvSpPr>
        <p:spPr>
          <a:xfrm>
            <a:off x="529897" y="-36875"/>
            <a:ext cx="1137553" cy="3266876"/>
          </a:xfrm>
          <a:custGeom>
            <a:avLst/>
            <a:gdLst/>
            <a:ahLst/>
            <a:cxnLst/>
            <a:rect l="l" t="t" r="r" b="b"/>
            <a:pathLst>
              <a:path w="12009" h="34488" extrusionOk="0">
                <a:moveTo>
                  <a:pt x="9663" y="0"/>
                </a:moveTo>
                <a:lnTo>
                  <a:pt x="9551" y="19"/>
                </a:lnTo>
                <a:lnTo>
                  <a:pt x="8125" y="263"/>
                </a:lnTo>
                <a:lnTo>
                  <a:pt x="6699" y="488"/>
                </a:lnTo>
                <a:lnTo>
                  <a:pt x="5273" y="732"/>
                </a:lnTo>
                <a:lnTo>
                  <a:pt x="3828" y="976"/>
                </a:lnTo>
                <a:lnTo>
                  <a:pt x="3772" y="995"/>
                </a:lnTo>
                <a:lnTo>
                  <a:pt x="3772" y="1032"/>
                </a:lnTo>
                <a:lnTo>
                  <a:pt x="3547" y="2402"/>
                </a:lnTo>
                <a:lnTo>
                  <a:pt x="3321" y="3790"/>
                </a:lnTo>
                <a:lnTo>
                  <a:pt x="3115" y="5085"/>
                </a:lnTo>
                <a:lnTo>
                  <a:pt x="2890" y="6455"/>
                </a:lnTo>
                <a:lnTo>
                  <a:pt x="2683" y="7731"/>
                </a:lnTo>
                <a:lnTo>
                  <a:pt x="2458" y="9100"/>
                </a:lnTo>
                <a:lnTo>
                  <a:pt x="2233" y="10489"/>
                </a:lnTo>
                <a:lnTo>
                  <a:pt x="2008" y="11877"/>
                </a:lnTo>
                <a:lnTo>
                  <a:pt x="1783" y="13247"/>
                </a:lnTo>
                <a:lnTo>
                  <a:pt x="1558" y="14617"/>
                </a:lnTo>
                <a:lnTo>
                  <a:pt x="1333" y="16005"/>
                </a:lnTo>
                <a:lnTo>
                  <a:pt x="1089" y="17469"/>
                </a:lnTo>
                <a:lnTo>
                  <a:pt x="863" y="18857"/>
                </a:lnTo>
                <a:lnTo>
                  <a:pt x="695" y="20002"/>
                </a:lnTo>
                <a:lnTo>
                  <a:pt x="507" y="21240"/>
                </a:lnTo>
                <a:lnTo>
                  <a:pt x="282" y="22591"/>
                </a:lnTo>
                <a:lnTo>
                  <a:pt x="94" y="23849"/>
                </a:lnTo>
                <a:lnTo>
                  <a:pt x="0" y="24430"/>
                </a:lnTo>
                <a:lnTo>
                  <a:pt x="7956" y="17506"/>
                </a:lnTo>
                <a:lnTo>
                  <a:pt x="7956" y="17563"/>
                </a:lnTo>
                <a:lnTo>
                  <a:pt x="7862" y="18238"/>
                </a:lnTo>
                <a:lnTo>
                  <a:pt x="7656" y="19570"/>
                </a:lnTo>
                <a:lnTo>
                  <a:pt x="7449" y="20828"/>
                </a:lnTo>
                <a:lnTo>
                  <a:pt x="7243" y="22141"/>
                </a:lnTo>
                <a:lnTo>
                  <a:pt x="7055" y="23398"/>
                </a:lnTo>
                <a:lnTo>
                  <a:pt x="6849" y="24618"/>
                </a:lnTo>
                <a:lnTo>
                  <a:pt x="6643" y="25950"/>
                </a:lnTo>
                <a:lnTo>
                  <a:pt x="6436" y="27301"/>
                </a:lnTo>
                <a:lnTo>
                  <a:pt x="6230" y="28614"/>
                </a:lnTo>
                <a:lnTo>
                  <a:pt x="6023" y="29947"/>
                </a:lnTo>
                <a:lnTo>
                  <a:pt x="5817" y="31185"/>
                </a:lnTo>
                <a:lnTo>
                  <a:pt x="5611" y="32517"/>
                </a:lnTo>
                <a:lnTo>
                  <a:pt x="5423" y="33756"/>
                </a:lnTo>
                <a:lnTo>
                  <a:pt x="5310" y="34487"/>
                </a:lnTo>
                <a:lnTo>
                  <a:pt x="5329" y="34487"/>
                </a:lnTo>
                <a:lnTo>
                  <a:pt x="5648" y="33380"/>
                </a:lnTo>
                <a:lnTo>
                  <a:pt x="8256" y="24205"/>
                </a:lnTo>
                <a:lnTo>
                  <a:pt x="10358" y="16756"/>
                </a:lnTo>
                <a:lnTo>
                  <a:pt x="10677" y="15630"/>
                </a:lnTo>
                <a:lnTo>
                  <a:pt x="11014" y="14486"/>
                </a:lnTo>
                <a:lnTo>
                  <a:pt x="11371" y="13322"/>
                </a:lnTo>
                <a:lnTo>
                  <a:pt x="11746" y="12159"/>
                </a:lnTo>
                <a:lnTo>
                  <a:pt x="12009" y="11352"/>
                </a:lnTo>
                <a:lnTo>
                  <a:pt x="12009" y="11352"/>
                </a:lnTo>
                <a:lnTo>
                  <a:pt x="6117" y="14898"/>
                </a:lnTo>
                <a:lnTo>
                  <a:pt x="6117" y="14861"/>
                </a:lnTo>
                <a:lnTo>
                  <a:pt x="6117" y="14842"/>
                </a:lnTo>
                <a:lnTo>
                  <a:pt x="6455" y="13454"/>
                </a:lnTo>
                <a:lnTo>
                  <a:pt x="7562" y="8894"/>
                </a:lnTo>
                <a:lnTo>
                  <a:pt x="8444" y="5291"/>
                </a:lnTo>
                <a:lnTo>
                  <a:pt x="9438" y="1220"/>
                </a:lnTo>
                <a:lnTo>
                  <a:pt x="9720" y="38"/>
                </a:lnTo>
                <a:lnTo>
                  <a:pt x="9720" y="19"/>
                </a:lnTo>
                <a:lnTo>
                  <a:pt x="9720" y="0"/>
                </a:lnTo>
                <a:close/>
              </a:path>
            </a:pathLst>
          </a:custGeom>
          <a:solidFill>
            <a:schemeClr val="accent1"/>
          </a:solidFill>
          <a:ln w="38100" cap="flat" cmpd="sng">
            <a:solidFill>
              <a:schemeClr val="dk1"/>
            </a:solidFill>
            <a:prstDash val="solid"/>
            <a:round/>
            <a:headEnd type="none" w="sm" len="sm"/>
            <a:tailEnd type="none" w="sm" len="sm"/>
          </a:ln>
          <a:effectLst>
            <a:outerShdw dist="142875"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69"/>
          <p:cNvSpPr/>
          <p:nvPr/>
        </p:nvSpPr>
        <p:spPr>
          <a:xfrm>
            <a:off x="2528350" y="956071"/>
            <a:ext cx="266025" cy="256100"/>
          </a:xfrm>
          <a:custGeom>
            <a:avLst/>
            <a:gdLst/>
            <a:ahLst/>
            <a:cxnLst/>
            <a:rect l="l" t="t" r="r" b="b"/>
            <a:pathLst>
              <a:path w="10641" h="10244" extrusionOk="0">
                <a:moveTo>
                  <a:pt x="5465" y="0"/>
                </a:moveTo>
                <a:lnTo>
                  <a:pt x="3571" y="3084"/>
                </a:lnTo>
                <a:lnTo>
                  <a:pt x="0" y="3661"/>
                </a:lnTo>
                <a:lnTo>
                  <a:pt x="2345" y="6420"/>
                </a:lnTo>
                <a:lnTo>
                  <a:pt x="1804" y="9991"/>
                </a:lnTo>
                <a:lnTo>
                  <a:pt x="5140" y="8620"/>
                </a:lnTo>
                <a:lnTo>
                  <a:pt x="8368" y="10243"/>
                </a:lnTo>
                <a:lnTo>
                  <a:pt x="8098" y="6637"/>
                </a:lnTo>
                <a:lnTo>
                  <a:pt x="10640" y="4076"/>
                </a:lnTo>
                <a:lnTo>
                  <a:pt x="7124" y="3210"/>
                </a:lnTo>
                <a:lnTo>
                  <a:pt x="5465" y="0"/>
                </a:lnTo>
                <a:close/>
              </a:path>
            </a:pathLst>
          </a:custGeom>
          <a:solidFill>
            <a:schemeClr val="accent1"/>
          </a:solidFill>
          <a:ln w="28575" cap="flat" cmpd="sng">
            <a:solidFill>
              <a:schemeClr val="dk1"/>
            </a:solidFill>
            <a:prstDash val="solid"/>
            <a:round/>
            <a:headEnd type="none" w="sm" len="sm"/>
            <a:tailEnd type="none" w="sm" len="sm"/>
          </a:ln>
          <a:effectLst>
            <a:outerShdw dist="38100" dir="2520000" algn="bl" rotWithShape="0">
              <a:srgbClr val="000000">
                <a:alpha val="7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04" name="Google Shape;4404;p69"/>
          <p:cNvSpPr/>
          <p:nvPr/>
        </p:nvSpPr>
        <p:spPr>
          <a:xfrm>
            <a:off x="6245043" y="956071"/>
            <a:ext cx="266025" cy="256100"/>
          </a:xfrm>
          <a:custGeom>
            <a:avLst/>
            <a:gdLst/>
            <a:ahLst/>
            <a:cxnLst/>
            <a:rect l="l" t="t" r="r" b="b"/>
            <a:pathLst>
              <a:path w="10641" h="10244" extrusionOk="0">
                <a:moveTo>
                  <a:pt x="5465" y="0"/>
                </a:moveTo>
                <a:lnTo>
                  <a:pt x="3571" y="3084"/>
                </a:lnTo>
                <a:lnTo>
                  <a:pt x="0" y="3661"/>
                </a:lnTo>
                <a:lnTo>
                  <a:pt x="2345" y="6420"/>
                </a:lnTo>
                <a:lnTo>
                  <a:pt x="1804" y="9991"/>
                </a:lnTo>
                <a:lnTo>
                  <a:pt x="5140" y="8620"/>
                </a:lnTo>
                <a:lnTo>
                  <a:pt x="8368" y="10243"/>
                </a:lnTo>
                <a:lnTo>
                  <a:pt x="8098" y="6637"/>
                </a:lnTo>
                <a:lnTo>
                  <a:pt x="10640" y="4076"/>
                </a:lnTo>
                <a:lnTo>
                  <a:pt x="7124" y="3210"/>
                </a:lnTo>
                <a:lnTo>
                  <a:pt x="5465" y="0"/>
                </a:lnTo>
                <a:close/>
              </a:path>
            </a:pathLst>
          </a:custGeom>
          <a:solidFill>
            <a:schemeClr val="accent1"/>
          </a:solidFill>
          <a:ln w="28575" cap="flat" cmpd="sng">
            <a:solidFill>
              <a:schemeClr val="dk1"/>
            </a:solidFill>
            <a:prstDash val="solid"/>
            <a:round/>
            <a:headEnd type="none" w="sm" len="sm"/>
            <a:tailEnd type="none" w="sm" len="sm"/>
          </a:ln>
          <a:effectLst>
            <a:outerShdw dist="38100" dir="2520000" algn="bl" rotWithShape="0">
              <a:srgbClr val="000000">
                <a:alpha val="7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 name="Rectangle 23"/>
          <p:cNvSpPr/>
          <p:nvPr/>
        </p:nvSpPr>
        <p:spPr>
          <a:xfrm>
            <a:off x="2794375" y="4331778"/>
            <a:ext cx="3738524" cy="307777"/>
          </a:xfrm>
          <a:prstGeom prst="rect">
            <a:avLst/>
          </a:prstGeom>
        </p:spPr>
        <p:txBody>
          <a:bodyPr wrap="none">
            <a:spAutoFit/>
          </a:bodyPr>
          <a:lstStyle/>
          <a:p>
            <a:r>
              <a:rPr lang="en-US" dirty="0" smtClean="0">
                <a:solidFill>
                  <a:schemeClr val="bg1"/>
                </a:solidFill>
                <a:latin typeface="Architects Daughter" panose="020B0604020202020204" charset="0"/>
                <a:cs typeface="Architects Daughter" panose="020B0604020202020204" charset="0"/>
              </a:rPr>
              <a:t>Ask Your Friends to Participate on this Event</a:t>
            </a:r>
            <a:endParaRPr lang="en-IN"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07"/>
        <p:cNvGrpSpPr/>
        <p:nvPr/>
      </p:nvGrpSpPr>
      <p:grpSpPr>
        <a:xfrm>
          <a:off x="0" y="0"/>
          <a:ext cx="0" cy="0"/>
          <a:chOff x="0" y="0"/>
          <a:chExt cx="0" cy="0"/>
        </a:xfrm>
      </p:grpSpPr>
      <p:sp>
        <p:nvSpPr>
          <p:cNvPr id="3208" name="Google Shape;3208;p39"/>
          <p:cNvSpPr/>
          <p:nvPr/>
        </p:nvSpPr>
        <p:spPr>
          <a:xfrm>
            <a:off x="4027950" y="1143077"/>
            <a:ext cx="1088100" cy="1088100"/>
          </a:xfrm>
          <a:prstGeom prst="octagon">
            <a:avLst>
              <a:gd name="adj" fmla="val 0"/>
            </a:avLst>
          </a:prstGeom>
          <a:solidFill>
            <a:schemeClr val="accent1"/>
          </a:solidFill>
          <a:ln w="28575" cap="flat" cmpd="sng">
            <a:solidFill>
              <a:schemeClr val="dk1"/>
            </a:solidFill>
            <a:prstDash val="solid"/>
            <a:round/>
            <a:headEnd type="none" w="sm" len="sm"/>
            <a:tailEnd type="none" w="sm" len="sm"/>
          </a:ln>
          <a:effectLst>
            <a:outerShdw dist="142875" dir="3000000" algn="bl" rotWithShape="0">
              <a:schemeClr val="dk1">
                <a:alpha val="8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39"/>
          <p:cNvSpPr txBox="1">
            <a:spLocks noGrp="1"/>
          </p:cNvSpPr>
          <p:nvPr>
            <p:ph type="title"/>
          </p:nvPr>
        </p:nvSpPr>
        <p:spPr>
          <a:xfrm>
            <a:off x="292100" y="2618531"/>
            <a:ext cx="8928100" cy="411600"/>
          </a:xfrm>
          <a:prstGeom prst="rect">
            <a:avLst/>
          </a:prstGeom>
        </p:spPr>
        <p:txBody>
          <a:bodyPr spcFirstLastPara="1" wrap="square" lIns="91425" tIns="91425" rIns="91425" bIns="91425" anchor="ctr" anchorCtr="0">
            <a:noAutofit/>
          </a:bodyPr>
          <a:lstStyle/>
          <a:p>
            <a:pPr lvl="0"/>
            <a:r>
              <a:rPr lang="en-US" dirty="0" smtClean="0"/>
              <a:t>Diabetes detection using NN</a:t>
            </a:r>
            <a:endParaRPr b="1" dirty="0"/>
          </a:p>
        </p:txBody>
      </p:sp>
      <p:sp>
        <p:nvSpPr>
          <p:cNvPr id="3210" name="Google Shape;3210;p39"/>
          <p:cNvSpPr txBox="1">
            <a:spLocks noGrp="1"/>
          </p:cNvSpPr>
          <p:nvPr>
            <p:ph type="subTitle" idx="1"/>
          </p:nvPr>
        </p:nvSpPr>
        <p:spPr>
          <a:xfrm>
            <a:off x="2161200" y="3417485"/>
            <a:ext cx="4925400" cy="594300"/>
          </a:xfrm>
          <a:prstGeom prst="rect">
            <a:avLst/>
          </a:prstGeom>
        </p:spPr>
        <p:txBody>
          <a:bodyPr spcFirstLastPara="1" wrap="square" lIns="91425" tIns="91425" rIns="91425" bIns="91425" anchor="ctr" anchorCtr="0">
            <a:noAutofit/>
          </a:bodyPr>
          <a:lstStyle/>
          <a:p>
            <a:pPr marL="0" lvl="0" indent="0"/>
            <a:r>
              <a:rPr lang="en-IN" dirty="0" smtClean="0">
                <a:latin typeface="Architects Daughter" panose="020B0604020202020204" charset="0"/>
                <a:cs typeface="Architects Daughter" panose="020B0604020202020204" charset="0"/>
              </a:rPr>
              <a:t>Concept</a:t>
            </a:r>
            <a:endParaRPr lang="en-IN" dirty="0">
              <a:latin typeface="Architects Daughter" panose="020B0604020202020204" charset="0"/>
              <a:cs typeface="Architects Daughter" panose="020B0604020202020204" charset="0"/>
            </a:endParaRPr>
          </a:p>
        </p:txBody>
      </p:sp>
      <p:sp>
        <p:nvSpPr>
          <p:cNvPr id="3211" name="Google Shape;3211;p39"/>
          <p:cNvSpPr txBox="1">
            <a:spLocks noGrp="1"/>
          </p:cNvSpPr>
          <p:nvPr>
            <p:ph type="title" idx="2"/>
          </p:nvPr>
        </p:nvSpPr>
        <p:spPr>
          <a:xfrm>
            <a:off x="4027950" y="1449377"/>
            <a:ext cx="1088100" cy="47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53"/>
        <p:cNvGrpSpPr/>
        <p:nvPr/>
      </p:nvGrpSpPr>
      <p:grpSpPr>
        <a:xfrm>
          <a:off x="0" y="0"/>
          <a:ext cx="0" cy="0"/>
          <a:chOff x="0" y="0"/>
          <a:chExt cx="0" cy="0"/>
        </a:xfrm>
      </p:grpSpPr>
      <p:sp>
        <p:nvSpPr>
          <p:cNvPr id="4154" name="Google Shape;4154;p63"/>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p>
            <a:pPr lvl="0"/>
            <a:r>
              <a:rPr lang="en-IN" dirty="0" smtClean="0"/>
              <a:t>Frameworks</a:t>
            </a:r>
            <a:endParaRPr lang="en-IN" dirty="0"/>
          </a:p>
        </p:txBody>
      </p:sp>
      <p:sp>
        <p:nvSpPr>
          <p:cNvPr id="4159" name="Google Shape;4159;p63"/>
          <p:cNvSpPr txBox="1">
            <a:spLocks noGrp="1"/>
          </p:cNvSpPr>
          <p:nvPr>
            <p:ph type="subTitle" idx="5"/>
          </p:nvPr>
        </p:nvSpPr>
        <p:spPr>
          <a:xfrm>
            <a:off x="426714" y="1531909"/>
            <a:ext cx="4437645" cy="530400"/>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US" sz="1400" b="1" dirty="0"/>
              <a:t>Frameworks play a crucial role in the domain of data </a:t>
            </a:r>
            <a:r>
              <a:rPr lang="en-US" sz="1400" b="1" dirty="0" smtClean="0"/>
              <a:t>science</a:t>
            </a:r>
          </a:p>
          <a:p>
            <a:pPr marL="285750" lvl="0" indent="-285750" algn="l">
              <a:buFont typeface="Arial" panose="020B0604020202020204" pitchFamily="34" charset="0"/>
              <a:buChar char="•"/>
            </a:pPr>
            <a:endParaRPr lang="en-US" sz="1400" b="1" dirty="0" smtClean="0"/>
          </a:p>
          <a:p>
            <a:pPr marL="285750" lvl="0" indent="-285750" algn="l">
              <a:buFont typeface="Arial" panose="020B0604020202020204" pitchFamily="34" charset="0"/>
              <a:buChar char="•"/>
            </a:pPr>
            <a:r>
              <a:rPr lang="en-US" sz="1400" b="1" dirty="0" smtClean="0"/>
              <a:t>It </a:t>
            </a:r>
            <a:r>
              <a:rPr lang="en-US" sz="1400" b="1" dirty="0"/>
              <a:t>is a collection of individual software components available in code form and ready to run (what we call as libraries)</a:t>
            </a:r>
            <a:endParaRPr lang="en-US" sz="1400" b="1" dirty="0" smtClean="0"/>
          </a:p>
          <a:p>
            <a:pPr marL="285750" lvl="0" indent="-285750" algn="l">
              <a:buFont typeface="Arial" panose="020B0604020202020204" pitchFamily="34" charset="0"/>
              <a:buChar char="•"/>
            </a:pPr>
            <a:endParaRPr lang="en-US" sz="1400" b="1" dirty="0" smtClean="0"/>
          </a:p>
          <a:p>
            <a:pPr marL="285750" lvl="0" indent="-285750" algn="l">
              <a:buFont typeface="Arial" panose="020B0604020202020204" pitchFamily="34" charset="0"/>
              <a:buChar char="•"/>
            </a:pPr>
            <a:r>
              <a:rPr lang="en-US" sz="1400" b="1" dirty="0" smtClean="0"/>
              <a:t>Collection </a:t>
            </a:r>
            <a:r>
              <a:rPr lang="en-US" sz="1400" b="1" dirty="0"/>
              <a:t>of packages and libraries which help in simplifying the overall programming experience for building a specific kind of application</a:t>
            </a:r>
          </a:p>
          <a:p>
            <a:pPr marL="285750" lvl="0" indent="-285750" algn="l">
              <a:buFont typeface="Arial" panose="020B0604020202020204" pitchFamily="34" charset="0"/>
              <a:buChar char="•"/>
            </a:pPr>
            <a:endParaRPr lang="en-US" sz="1400" b="1" dirty="0"/>
          </a:p>
        </p:txBody>
      </p:sp>
      <p:sp>
        <p:nvSpPr>
          <p:cNvPr id="3" name="Rectangle 2"/>
          <p:cNvSpPr/>
          <p:nvPr/>
        </p:nvSpPr>
        <p:spPr>
          <a:xfrm>
            <a:off x="6527473" y="1369522"/>
            <a:ext cx="1813317" cy="3323987"/>
          </a:xfrm>
          <a:prstGeom prst="rect">
            <a:avLst/>
          </a:prstGeom>
        </p:spPr>
        <p:txBody>
          <a:bodyPr wrap="none">
            <a:spAutoFit/>
          </a:bodyPr>
          <a:lstStyle/>
          <a:p>
            <a:pPr marL="342900" indent="-342900">
              <a:lnSpc>
                <a:spcPct val="150000"/>
              </a:lnSpc>
              <a:buFont typeface="+mj-lt"/>
              <a:buAutoNum type="arabicPeriod"/>
            </a:pPr>
            <a:r>
              <a:rPr lang="en-US" b="1" dirty="0" err="1"/>
              <a:t>TensorFlow</a:t>
            </a:r>
            <a:endParaRPr lang="en-US" b="1" dirty="0"/>
          </a:p>
          <a:p>
            <a:pPr marL="342900" indent="-342900">
              <a:lnSpc>
                <a:spcPct val="150000"/>
              </a:lnSpc>
              <a:buFont typeface="+mj-lt"/>
              <a:buAutoNum type="arabicPeriod"/>
            </a:pPr>
            <a:r>
              <a:rPr lang="en-US" b="1" dirty="0" err="1"/>
              <a:t>Scikit</a:t>
            </a:r>
            <a:r>
              <a:rPr lang="en-US" b="1" dirty="0"/>
              <a:t>-learn</a:t>
            </a:r>
          </a:p>
          <a:p>
            <a:pPr marL="342900" indent="-342900">
              <a:lnSpc>
                <a:spcPct val="150000"/>
              </a:lnSpc>
              <a:buFont typeface="+mj-lt"/>
              <a:buAutoNum type="arabicPeriod"/>
            </a:pPr>
            <a:r>
              <a:rPr lang="en-US" b="1" dirty="0" err="1"/>
              <a:t>Keras</a:t>
            </a:r>
            <a:endParaRPr lang="en-US" b="1" dirty="0"/>
          </a:p>
          <a:p>
            <a:pPr marL="342900" indent="-342900">
              <a:lnSpc>
                <a:spcPct val="150000"/>
              </a:lnSpc>
              <a:buFont typeface="+mj-lt"/>
              <a:buAutoNum type="arabicPeriod"/>
            </a:pPr>
            <a:r>
              <a:rPr lang="en-US" b="1" dirty="0"/>
              <a:t>Pandas</a:t>
            </a:r>
          </a:p>
          <a:p>
            <a:pPr marL="342900" indent="-342900">
              <a:lnSpc>
                <a:spcPct val="150000"/>
              </a:lnSpc>
              <a:buFont typeface="+mj-lt"/>
              <a:buAutoNum type="arabicPeriod"/>
            </a:pPr>
            <a:r>
              <a:rPr lang="en-US" b="1" dirty="0"/>
              <a:t>Spark </a:t>
            </a:r>
            <a:r>
              <a:rPr lang="en-US" b="1" dirty="0" err="1"/>
              <a:t>MLib</a:t>
            </a:r>
            <a:endParaRPr lang="en-US" b="1" dirty="0"/>
          </a:p>
          <a:p>
            <a:pPr marL="342900" indent="-342900">
              <a:lnSpc>
                <a:spcPct val="150000"/>
              </a:lnSpc>
              <a:buFont typeface="+mj-lt"/>
              <a:buAutoNum type="arabicPeriod"/>
            </a:pPr>
            <a:r>
              <a:rPr lang="en-US" b="1" dirty="0" err="1"/>
              <a:t>PyTorch</a:t>
            </a:r>
            <a:endParaRPr lang="en-US" b="1" dirty="0"/>
          </a:p>
          <a:p>
            <a:pPr marL="342900" indent="-342900">
              <a:lnSpc>
                <a:spcPct val="150000"/>
              </a:lnSpc>
              <a:buFont typeface="+mj-lt"/>
              <a:buAutoNum type="arabicPeriod"/>
            </a:pPr>
            <a:r>
              <a:rPr lang="en-US" b="1" dirty="0" err="1" smtClean="0"/>
              <a:t>Caffe</a:t>
            </a:r>
            <a:endParaRPr lang="en-US" b="1" dirty="0"/>
          </a:p>
          <a:p>
            <a:pPr marL="342900" indent="-342900">
              <a:lnSpc>
                <a:spcPct val="150000"/>
              </a:lnSpc>
              <a:buFont typeface="+mj-lt"/>
              <a:buAutoNum type="arabicPeriod"/>
            </a:pPr>
            <a:r>
              <a:rPr lang="en-US" b="1" dirty="0"/>
              <a:t>Deeplearning4j</a:t>
            </a:r>
          </a:p>
          <a:p>
            <a:pPr marL="342900" indent="-342900">
              <a:lnSpc>
                <a:spcPct val="150000"/>
              </a:lnSpc>
              <a:buFont typeface="+mj-lt"/>
              <a:buAutoNum type="arabicPeriod"/>
            </a:pPr>
            <a:r>
              <a:rPr lang="en-US" b="1" dirty="0" err="1"/>
              <a:t>Seaborn</a:t>
            </a:r>
            <a:endParaRPr lang="en-US" b="1" dirty="0"/>
          </a:p>
          <a:p>
            <a:pPr marL="342900" indent="-342900">
              <a:lnSpc>
                <a:spcPct val="150000"/>
              </a:lnSpc>
              <a:buFont typeface="+mj-lt"/>
              <a:buAutoNum type="arabicPeriod"/>
            </a:pPr>
            <a:r>
              <a:rPr lang="en-US" b="1" dirty="0" err="1"/>
              <a:t>Theano</a:t>
            </a:r>
            <a:endParaRPr lang="en-IN" dirty="0"/>
          </a:p>
        </p:txBody>
      </p:sp>
    </p:spTree>
    <p:extLst>
      <p:ext uri="{BB962C8B-B14F-4D97-AF65-F5344CB8AC3E}">
        <p14:creationId xmlns:p14="http://schemas.microsoft.com/office/powerpoint/2010/main" val="2208281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59">
                                            <p:txEl>
                                              <p:pRg st="0" end="0"/>
                                            </p:txEl>
                                          </p:spTgt>
                                        </p:tgtEl>
                                        <p:attrNameLst>
                                          <p:attrName>style.visibility</p:attrName>
                                        </p:attrNameLst>
                                      </p:cBhvr>
                                      <p:to>
                                        <p:strVal val="visible"/>
                                      </p:to>
                                    </p:set>
                                    <p:animEffect transition="in" filter="fade">
                                      <p:cBhvr>
                                        <p:cTn id="7" dur="500"/>
                                        <p:tgtEl>
                                          <p:spTgt spid="41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59">
                                            <p:txEl>
                                              <p:pRg st="2" end="2"/>
                                            </p:txEl>
                                          </p:spTgt>
                                        </p:tgtEl>
                                        <p:attrNameLst>
                                          <p:attrName>style.visibility</p:attrName>
                                        </p:attrNameLst>
                                      </p:cBhvr>
                                      <p:to>
                                        <p:strVal val="visible"/>
                                      </p:to>
                                    </p:set>
                                    <p:animEffect transition="in" filter="fade">
                                      <p:cBhvr>
                                        <p:cTn id="12" dur="500"/>
                                        <p:tgtEl>
                                          <p:spTgt spid="41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59">
                                            <p:txEl>
                                              <p:pRg st="4" end="4"/>
                                            </p:txEl>
                                          </p:spTgt>
                                        </p:tgtEl>
                                        <p:attrNameLst>
                                          <p:attrName>style.visibility</p:attrName>
                                        </p:attrNameLst>
                                      </p:cBhvr>
                                      <p:to>
                                        <p:strVal val="visible"/>
                                      </p:to>
                                    </p:set>
                                    <p:animEffect transition="in" filter="fade">
                                      <p:cBhvr>
                                        <p:cTn id="17" dur="500"/>
                                        <p:tgtEl>
                                          <p:spTgt spid="41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53"/>
        <p:cNvGrpSpPr/>
        <p:nvPr/>
      </p:nvGrpSpPr>
      <p:grpSpPr>
        <a:xfrm>
          <a:off x="0" y="0"/>
          <a:ext cx="0" cy="0"/>
          <a:chOff x="0" y="0"/>
          <a:chExt cx="0" cy="0"/>
        </a:xfrm>
      </p:grpSpPr>
      <p:sp>
        <p:nvSpPr>
          <p:cNvPr id="4154" name="Google Shape;4154;p63"/>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p>
            <a:pPr lvl="0"/>
            <a:r>
              <a:rPr lang="en-IN" dirty="0" smtClean="0"/>
              <a:t>Keras &amp; </a:t>
            </a:r>
            <a:r>
              <a:rPr lang="en-IN" dirty="0" err="1" smtClean="0"/>
              <a:t>Tensorflow</a:t>
            </a:r>
            <a:endParaRPr lang="en-IN" dirty="0"/>
          </a:p>
        </p:txBody>
      </p:sp>
      <p:sp>
        <p:nvSpPr>
          <p:cNvPr id="4159" name="Google Shape;4159;p63"/>
          <p:cNvSpPr txBox="1">
            <a:spLocks noGrp="1"/>
          </p:cNvSpPr>
          <p:nvPr>
            <p:ph type="subTitle" idx="5"/>
          </p:nvPr>
        </p:nvSpPr>
        <p:spPr>
          <a:xfrm>
            <a:off x="451596" y="1363956"/>
            <a:ext cx="4754886" cy="1547195"/>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US" sz="1400" b="1" dirty="0" err="1"/>
              <a:t>Keras</a:t>
            </a:r>
            <a:r>
              <a:rPr lang="en-US" sz="1400" dirty="0"/>
              <a:t> is an open-source software library that provides a Python interface for artificial neural </a:t>
            </a:r>
            <a:r>
              <a:rPr lang="en-US" sz="1400" dirty="0" smtClean="0"/>
              <a:t>networks</a:t>
            </a:r>
          </a:p>
          <a:p>
            <a:pPr marL="285750" lvl="0" indent="-285750" algn="l">
              <a:buFont typeface="Arial" panose="020B0604020202020204" pitchFamily="34" charset="0"/>
              <a:buChar char="•"/>
            </a:pPr>
            <a:r>
              <a:rPr lang="en-US" sz="1400" dirty="0" smtClean="0"/>
              <a:t>It supports </a:t>
            </a:r>
            <a:r>
              <a:rPr lang="en-US" sz="1400" dirty="0"/>
              <a:t>multiple </a:t>
            </a:r>
            <a:r>
              <a:rPr lang="en-US" sz="1400" dirty="0" err="1"/>
              <a:t>backends</a:t>
            </a:r>
            <a:r>
              <a:rPr lang="en-US" sz="1400" dirty="0"/>
              <a:t>, including </a:t>
            </a:r>
            <a:r>
              <a:rPr lang="en-US" sz="1400" dirty="0" err="1"/>
              <a:t>TensorFlow</a:t>
            </a:r>
            <a:r>
              <a:rPr lang="en-US" sz="1400" dirty="0"/>
              <a:t>, Microsoft Cognitive Toolkit, </a:t>
            </a:r>
            <a:r>
              <a:rPr lang="en-US" sz="1400" dirty="0" err="1"/>
              <a:t>Theano</a:t>
            </a:r>
            <a:r>
              <a:rPr lang="en-US" sz="1400" dirty="0"/>
              <a:t>, and </a:t>
            </a:r>
            <a:r>
              <a:rPr lang="en-US" sz="1400" dirty="0" err="1" smtClean="0"/>
              <a:t>PlaidML</a:t>
            </a:r>
            <a:endParaRPr lang="en-US" sz="1400" dirty="0" smtClean="0"/>
          </a:p>
          <a:p>
            <a:pPr marL="285750" lvl="0" indent="-285750" algn="l">
              <a:buFont typeface="Arial" panose="020B0604020202020204" pitchFamily="34" charset="0"/>
              <a:buChar char="•"/>
            </a:pPr>
            <a:endParaRPr lang="en-US" sz="1400" dirty="0"/>
          </a:p>
          <a:p>
            <a:pPr marL="285750" lvl="0" indent="-285750" algn="l">
              <a:buFont typeface="Arial" panose="020B0604020202020204" pitchFamily="34" charset="0"/>
              <a:buChar char="•"/>
            </a:pPr>
            <a:r>
              <a:rPr lang="en-US" sz="1400" b="1" dirty="0" err="1" smtClean="0"/>
              <a:t>Tensorflow</a:t>
            </a:r>
            <a:r>
              <a:rPr lang="en-US" sz="1400" dirty="0" smtClean="0"/>
              <a:t> </a:t>
            </a:r>
            <a:r>
              <a:rPr lang="en-US" sz="1400" dirty="0"/>
              <a:t>is an open source artificial intelligence library, using data flow graphs to build models. It allows developers to create large-scale neural networks with many layers</a:t>
            </a:r>
          </a:p>
        </p:txBody>
      </p:sp>
      <p:sp>
        <p:nvSpPr>
          <p:cNvPr id="4" name="Google Shape;4159;p63"/>
          <p:cNvSpPr txBox="1">
            <a:spLocks noGrp="1"/>
          </p:cNvSpPr>
          <p:nvPr>
            <p:ph type="subTitle" idx="5"/>
          </p:nvPr>
        </p:nvSpPr>
        <p:spPr>
          <a:xfrm>
            <a:off x="325299" y="3880113"/>
            <a:ext cx="8642642" cy="530400"/>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US" sz="1400" b="1" dirty="0" err="1">
                <a:solidFill>
                  <a:schemeClr val="tx1"/>
                </a:solidFill>
              </a:rPr>
              <a:t>Keras</a:t>
            </a:r>
            <a:r>
              <a:rPr lang="en-US" sz="1400" b="1" dirty="0">
                <a:solidFill>
                  <a:schemeClr val="tx1"/>
                </a:solidFill>
              </a:rPr>
              <a:t> is a neural network library while </a:t>
            </a:r>
            <a:r>
              <a:rPr lang="en-US" sz="1400" b="1" dirty="0" err="1">
                <a:solidFill>
                  <a:schemeClr val="tx1"/>
                </a:solidFill>
              </a:rPr>
              <a:t>TensorFlow</a:t>
            </a:r>
            <a:r>
              <a:rPr lang="en-US" sz="1400" b="1" dirty="0">
                <a:solidFill>
                  <a:schemeClr val="tx1"/>
                </a:solidFill>
              </a:rPr>
              <a:t> is the open-source library for a number of various tasks in machine </a:t>
            </a:r>
            <a:r>
              <a:rPr lang="en-US" sz="1400" b="1" dirty="0" smtClean="0">
                <a:solidFill>
                  <a:schemeClr val="tx1"/>
                </a:solidFill>
              </a:rPr>
              <a:t>learning</a:t>
            </a:r>
          </a:p>
          <a:p>
            <a:pPr marL="285750" lvl="0" indent="-285750" algn="l">
              <a:buFont typeface="Arial" panose="020B0604020202020204" pitchFamily="34" charset="0"/>
              <a:buChar char="•"/>
            </a:pPr>
            <a:endParaRPr lang="en-US" sz="1400" b="1" dirty="0" smtClean="0">
              <a:solidFill>
                <a:schemeClr val="tx1"/>
              </a:solidFill>
            </a:endParaRPr>
          </a:p>
          <a:p>
            <a:pPr marL="285750" lvl="0" indent="-285750" algn="l">
              <a:buFont typeface="Arial" panose="020B0604020202020204" pitchFamily="34" charset="0"/>
              <a:buChar char="•"/>
            </a:pPr>
            <a:r>
              <a:rPr lang="en-US" sz="1400" b="1" dirty="0" err="1">
                <a:solidFill>
                  <a:schemeClr val="tx1"/>
                </a:solidFill>
              </a:rPr>
              <a:t>TensorFlow</a:t>
            </a:r>
            <a:r>
              <a:rPr lang="en-US" sz="1400" b="1" dirty="0">
                <a:solidFill>
                  <a:schemeClr val="tx1"/>
                </a:solidFill>
              </a:rPr>
              <a:t> provides both high-level and low-level APIs while </a:t>
            </a:r>
            <a:r>
              <a:rPr lang="en-US" sz="1400" b="1" dirty="0" err="1">
                <a:solidFill>
                  <a:schemeClr val="tx1"/>
                </a:solidFill>
              </a:rPr>
              <a:t>Keras</a:t>
            </a:r>
            <a:r>
              <a:rPr lang="en-US" sz="1400" b="1" dirty="0">
                <a:solidFill>
                  <a:schemeClr val="tx1"/>
                </a:solidFill>
              </a:rPr>
              <a:t> provides only high-level APIs</a:t>
            </a:r>
            <a:endParaRPr lang="en-US" sz="1400" b="1" dirty="0" smtClean="0">
              <a:solidFill>
                <a:schemeClr val="tx1"/>
              </a:solidFill>
            </a:endParaRPr>
          </a:p>
        </p:txBody>
      </p:sp>
      <p:pic>
        <p:nvPicPr>
          <p:cNvPr id="1026" name="Picture 2" descr="Keras: the Python deep learning A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5155" y="1846745"/>
            <a:ext cx="2005570" cy="58161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clrChange>
              <a:clrFrom>
                <a:srgbClr val="FFFFFF"/>
              </a:clrFrom>
              <a:clrTo>
                <a:srgbClr val="FFFFFF">
                  <a:alpha val="0"/>
                </a:srgbClr>
              </a:clrTo>
            </a:clrChange>
          </a:blip>
          <a:stretch>
            <a:fillRect/>
          </a:stretch>
        </p:blipFill>
        <p:spPr>
          <a:xfrm>
            <a:off x="6274998" y="2911151"/>
            <a:ext cx="2383810" cy="798699"/>
          </a:xfrm>
          <a:prstGeom prst="rect">
            <a:avLst/>
          </a:prstGeom>
        </p:spPr>
      </p:pic>
    </p:spTree>
    <p:extLst>
      <p:ext uri="{BB962C8B-B14F-4D97-AF65-F5344CB8AC3E}">
        <p14:creationId xmlns:p14="http://schemas.microsoft.com/office/powerpoint/2010/main" val="1155450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59">
                                            <p:txEl>
                                              <p:pRg st="0" end="0"/>
                                            </p:txEl>
                                          </p:spTgt>
                                        </p:tgtEl>
                                        <p:attrNameLst>
                                          <p:attrName>style.visibility</p:attrName>
                                        </p:attrNameLst>
                                      </p:cBhvr>
                                      <p:to>
                                        <p:strVal val="visible"/>
                                      </p:to>
                                    </p:set>
                                    <p:animEffect transition="in" filter="fade">
                                      <p:cBhvr>
                                        <p:cTn id="7" dur="500"/>
                                        <p:tgtEl>
                                          <p:spTgt spid="41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59">
                                            <p:txEl>
                                              <p:pRg st="1" end="1"/>
                                            </p:txEl>
                                          </p:spTgt>
                                        </p:tgtEl>
                                        <p:attrNameLst>
                                          <p:attrName>style.visibility</p:attrName>
                                        </p:attrNameLst>
                                      </p:cBhvr>
                                      <p:to>
                                        <p:strVal val="visible"/>
                                      </p:to>
                                    </p:set>
                                    <p:animEffect transition="in" filter="fade">
                                      <p:cBhvr>
                                        <p:cTn id="12" dur="500"/>
                                        <p:tgtEl>
                                          <p:spTgt spid="41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59">
                                            <p:txEl>
                                              <p:pRg st="3" end="3"/>
                                            </p:txEl>
                                          </p:spTgt>
                                        </p:tgtEl>
                                        <p:attrNameLst>
                                          <p:attrName>style.visibility</p:attrName>
                                        </p:attrNameLst>
                                      </p:cBhvr>
                                      <p:to>
                                        <p:strVal val="visible"/>
                                      </p:to>
                                    </p:set>
                                    <p:animEffect transition="in" filter="fade">
                                      <p:cBhvr>
                                        <p:cTn id="17" dur="500"/>
                                        <p:tgtEl>
                                          <p:spTgt spid="41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93"/>
        <p:cNvGrpSpPr/>
        <p:nvPr/>
      </p:nvGrpSpPr>
      <p:grpSpPr>
        <a:xfrm>
          <a:off x="0" y="0"/>
          <a:ext cx="0" cy="0"/>
          <a:chOff x="0" y="0"/>
          <a:chExt cx="0" cy="0"/>
        </a:xfrm>
      </p:grpSpPr>
      <p:sp>
        <p:nvSpPr>
          <p:cNvPr id="4194" name="Google Shape;4194;p65"/>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p>
            <a:pPr lvl="0"/>
            <a:r>
              <a:rPr lang="en-IN" dirty="0"/>
              <a:t>Installing Keras &amp; </a:t>
            </a:r>
            <a:r>
              <a:rPr lang="en-IN" dirty="0" err="1"/>
              <a:t>Tensorflow</a:t>
            </a:r>
            <a:endParaRPr dirty="0"/>
          </a:p>
        </p:txBody>
      </p:sp>
      <p:sp>
        <p:nvSpPr>
          <p:cNvPr id="4195" name="Google Shape;4195;p65"/>
          <p:cNvSpPr txBox="1">
            <a:spLocks noGrp="1"/>
          </p:cNvSpPr>
          <p:nvPr>
            <p:ph type="subTitle" idx="1"/>
          </p:nvPr>
        </p:nvSpPr>
        <p:spPr>
          <a:xfrm>
            <a:off x="1603516" y="2600850"/>
            <a:ext cx="5670217" cy="327201"/>
          </a:xfrm>
          <a:prstGeom prst="rect">
            <a:avLst/>
          </a:prstGeom>
        </p:spPr>
        <p:txBody>
          <a:bodyPr spcFirstLastPara="1" wrap="square" lIns="91425" tIns="91425" rIns="91425" bIns="91425" anchor="ctr" anchorCtr="0">
            <a:noAutofit/>
          </a:bodyPr>
          <a:lstStyle/>
          <a:p>
            <a:pPr marL="0" lvl="0" indent="0" algn="ctr"/>
            <a:r>
              <a:rPr lang="en-IN" dirty="0" smtClean="0"/>
              <a:t>Pip install </a:t>
            </a:r>
            <a:r>
              <a:rPr lang="en-IN" dirty="0" err="1" smtClean="0"/>
              <a:t>tensorflow</a:t>
            </a:r>
            <a:r>
              <a:rPr lang="en-IN" dirty="0" smtClean="0"/>
              <a:t>==1.14.0</a:t>
            </a:r>
          </a:p>
          <a:p>
            <a:pPr marL="0" lvl="0" indent="0" algn="ctr"/>
            <a:endParaRPr lang="en-US" dirty="0"/>
          </a:p>
          <a:p>
            <a:pPr marL="0" lvl="0" indent="0" algn="ctr"/>
            <a:r>
              <a:rPr lang="en-US" dirty="0" smtClean="0"/>
              <a:t>Pip install </a:t>
            </a:r>
            <a:r>
              <a:rPr lang="en-US" dirty="0" err="1" smtClean="0"/>
              <a:t>keras</a:t>
            </a:r>
            <a:r>
              <a:rPr lang="en-US" dirty="0" smtClean="0"/>
              <a:t>==2.2.4</a:t>
            </a:r>
          </a:p>
          <a:p>
            <a:pPr marL="0" lvl="0" indent="0" algn="ctr"/>
            <a:endParaRPr lang="en-US" dirty="0"/>
          </a:p>
          <a:p>
            <a:pPr marL="0" lvl="0" indent="0" algn="ctr"/>
            <a:r>
              <a:rPr lang="en-US" dirty="0" smtClean="0"/>
              <a:t>Pip install h5py==2.10.0</a:t>
            </a:r>
            <a:endParaRPr dirty="0"/>
          </a:p>
        </p:txBody>
      </p:sp>
    </p:spTree>
    <p:extLst>
      <p:ext uri="{BB962C8B-B14F-4D97-AF65-F5344CB8AC3E}">
        <p14:creationId xmlns:p14="http://schemas.microsoft.com/office/powerpoint/2010/main" val="1774255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93"/>
        <p:cNvGrpSpPr/>
        <p:nvPr/>
      </p:nvGrpSpPr>
      <p:grpSpPr>
        <a:xfrm>
          <a:off x="0" y="0"/>
          <a:ext cx="0" cy="0"/>
          <a:chOff x="0" y="0"/>
          <a:chExt cx="0" cy="0"/>
        </a:xfrm>
      </p:grpSpPr>
      <p:sp>
        <p:nvSpPr>
          <p:cNvPr id="4194" name="Google Shape;4194;p65"/>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p>
            <a:pPr lvl="0"/>
            <a:r>
              <a:rPr lang="en-IN" dirty="0" smtClean="0"/>
              <a:t>Method of Training </a:t>
            </a:r>
            <a:r>
              <a:rPr lang="en-IN" dirty="0" err="1" smtClean="0"/>
              <a:t>ur</a:t>
            </a:r>
            <a:r>
              <a:rPr lang="en-IN" dirty="0" smtClean="0"/>
              <a:t> model</a:t>
            </a:r>
            <a:endParaRPr dirty="0"/>
          </a:p>
        </p:txBody>
      </p:sp>
      <p:sp>
        <p:nvSpPr>
          <p:cNvPr id="3" name="Rectangle 2"/>
          <p:cNvSpPr/>
          <p:nvPr/>
        </p:nvSpPr>
        <p:spPr>
          <a:xfrm>
            <a:off x="1408654" y="1341135"/>
            <a:ext cx="6580648" cy="3087961"/>
          </a:xfrm>
          <a:prstGeom prst="rect">
            <a:avLst/>
          </a:prstGeom>
        </p:spPr>
        <p:txBody>
          <a:bodyPr wrap="none">
            <a:spAutoFit/>
          </a:bodyPr>
          <a:lstStyle/>
          <a:p>
            <a:pPr lvl="0" algn="ctr">
              <a:lnSpc>
                <a:spcPct val="150000"/>
              </a:lnSpc>
              <a:buClr>
                <a:srgbClr val="6FBFF8"/>
              </a:buClr>
              <a:buSzPts val="1400"/>
            </a:pPr>
            <a:r>
              <a:rPr lang="en-US" sz="4500" dirty="0" smtClean="0">
                <a:solidFill>
                  <a:srgbClr val="FDD843"/>
                </a:solidFill>
                <a:latin typeface="Luckiest Guy"/>
                <a:sym typeface="Luckiest Guy"/>
              </a:rPr>
              <a:t>Pre-trained model</a:t>
            </a:r>
            <a:endParaRPr lang="en-IN" sz="4500" dirty="0" smtClean="0">
              <a:solidFill>
                <a:srgbClr val="FDD843"/>
              </a:solidFill>
              <a:latin typeface="Luckiest Guy"/>
              <a:sym typeface="Luckiest Guy"/>
            </a:endParaRPr>
          </a:p>
          <a:p>
            <a:pPr lvl="0" algn="ctr">
              <a:lnSpc>
                <a:spcPct val="150000"/>
              </a:lnSpc>
              <a:buClr>
                <a:srgbClr val="6FBFF8"/>
              </a:buClr>
              <a:buSzPts val="1400"/>
            </a:pPr>
            <a:r>
              <a:rPr lang="en-IN" sz="4500" dirty="0" smtClean="0">
                <a:solidFill>
                  <a:srgbClr val="FDD843"/>
                </a:solidFill>
                <a:latin typeface="Luckiest Guy"/>
                <a:sym typeface="Luckiest Guy"/>
              </a:rPr>
              <a:t>Building From scratch</a:t>
            </a:r>
          </a:p>
          <a:p>
            <a:pPr lvl="0" algn="ctr">
              <a:lnSpc>
                <a:spcPct val="150000"/>
              </a:lnSpc>
              <a:buClr>
                <a:srgbClr val="6FBFF8"/>
              </a:buClr>
              <a:buSzPts val="1400"/>
            </a:pPr>
            <a:r>
              <a:rPr lang="en-US" sz="4500" dirty="0" smtClean="0">
                <a:solidFill>
                  <a:srgbClr val="FDD843"/>
                </a:solidFill>
                <a:latin typeface="Luckiest Guy"/>
                <a:sym typeface="Luckiest Guy"/>
              </a:rPr>
              <a:t>Transfer learning</a:t>
            </a:r>
            <a:endParaRPr lang="en-IN" sz="4500" dirty="0">
              <a:solidFill>
                <a:srgbClr val="FDD843"/>
              </a:solidFill>
              <a:latin typeface="Luckiest Guy"/>
              <a:sym typeface="Luckiest Guy"/>
            </a:endParaRPr>
          </a:p>
        </p:txBody>
      </p:sp>
    </p:spTree>
    <p:extLst>
      <p:ext uri="{BB962C8B-B14F-4D97-AF65-F5344CB8AC3E}">
        <p14:creationId xmlns:p14="http://schemas.microsoft.com/office/powerpoint/2010/main" val="215155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53"/>
        <p:cNvGrpSpPr/>
        <p:nvPr/>
      </p:nvGrpSpPr>
      <p:grpSpPr>
        <a:xfrm>
          <a:off x="0" y="0"/>
          <a:ext cx="0" cy="0"/>
          <a:chOff x="0" y="0"/>
          <a:chExt cx="0" cy="0"/>
        </a:xfrm>
      </p:grpSpPr>
      <p:sp>
        <p:nvSpPr>
          <p:cNvPr id="4154" name="Google Shape;4154;p63"/>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p>
            <a:pPr lvl="0"/>
            <a:r>
              <a:rPr lang="en-IN" dirty="0"/>
              <a:t>Keras Basic </a:t>
            </a:r>
            <a:r>
              <a:rPr lang="en-IN" dirty="0" smtClean="0"/>
              <a:t>Syntax</a:t>
            </a:r>
            <a:endParaRPr lang="en-IN" dirty="0"/>
          </a:p>
        </p:txBody>
      </p:sp>
      <p:sp>
        <p:nvSpPr>
          <p:cNvPr id="4159" name="Google Shape;4159;p63"/>
          <p:cNvSpPr txBox="1">
            <a:spLocks noGrp="1"/>
          </p:cNvSpPr>
          <p:nvPr>
            <p:ph type="subTitle" idx="5"/>
          </p:nvPr>
        </p:nvSpPr>
        <p:spPr>
          <a:xfrm>
            <a:off x="171677" y="1369522"/>
            <a:ext cx="5196535" cy="530400"/>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US" sz="1400" b="1" dirty="0"/>
              <a:t>Sequential API </a:t>
            </a:r>
            <a:r>
              <a:rPr lang="en-US" sz="1400" dirty="0"/>
              <a:t>is simply arranging the </a:t>
            </a:r>
            <a:r>
              <a:rPr lang="en-US" sz="1400" dirty="0" err="1"/>
              <a:t>Keras</a:t>
            </a:r>
            <a:r>
              <a:rPr lang="en-US" sz="1400" dirty="0"/>
              <a:t> layers in a sequential order and so, it is called Sequential </a:t>
            </a:r>
            <a:r>
              <a:rPr lang="en-US" sz="1400" dirty="0" smtClean="0"/>
              <a:t>API</a:t>
            </a:r>
          </a:p>
          <a:p>
            <a:pPr marL="285750" lvl="0" indent="-285750" algn="l">
              <a:buFont typeface="Arial" panose="020B0604020202020204" pitchFamily="34" charset="0"/>
              <a:buChar char="•"/>
            </a:pPr>
            <a:endParaRPr lang="en-US" sz="1400" dirty="0" smtClean="0"/>
          </a:p>
          <a:p>
            <a:pPr marL="285750" lvl="0" indent="-285750" algn="l">
              <a:buFont typeface="Arial" panose="020B0604020202020204" pitchFamily="34" charset="0"/>
              <a:buChar char="•"/>
            </a:pPr>
            <a:r>
              <a:rPr lang="en-US" sz="1400" dirty="0"/>
              <a:t>Most of the ANN also has layers in sequential order and the data flows from one layer to another layer in the given order until the data finally reaches the output layer.</a:t>
            </a:r>
          </a:p>
        </p:txBody>
      </p:sp>
      <p:sp>
        <p:nvSpPr>
          <p:cNvPr id="5" name="Google Shape;4159;p63"/>
          <p:cNvSpPr txBox="1">
            <a:spLocks noGrp="1"/>
          </p:cNvSpPr>
          <p:nvPr>
            <p:ph type="subTitle" idx="5"/>
          </p:nvPr>
        </p:nvSpPr>
        <p:spPr>
          <a:xfrm>
            <a:off x="125024" y="3207652"/>
            <a:ext cx="5970976" cy="530400"/>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US" sz="1400" b="1" dirty="0"/>
              <a:t>Adding </a:t>
            </a:r>
            <a:r>
              <a:rPr lang="en-US" sz="1400" b="1" dirty="0" smtClean="0"/>
              <a:t>Layers</a:t>
            </a:r>
          </a:p>
          <a:p>
            <a:pPr marL="285750" lvl="0" indent="-285750" algn="l">
              <a:buFont typeface="Arial" panose="020B0604020202020204" pitchFamily="34" charset="0"/>
              <a:buChar char="•"/>
            </a:pPr>
            <a:endParaRPr lang="en-US" sz="1400" b="1" dirty="0" smtClean="0"/>
          </a:p>
          <a:p>
            <a:pPr marL="0" lvl="0" indent="0" algn="l"/>
            <a:r>
              <a:rPr lang="en-US" sz="1400" b="1" dirty="0" err="1" smtClean="0">
                <a:solidFill>
                  <a:srgbClr val="FFFF00"/>
                </a:solidFill>
              </a:rPr>
              <a:t>model.add</a:t>
            </a:r>
            <a:r>
              <a:rPr lang="en-US" sz="1400" b="1" dirty="0" smtClean="0">
                <a:solidFill>
                  <a:srgbClr val="FFFF00"/>
                </a:solidFill>
              </a:rPr>
              <a:t>(Dense(12</a:t>
            </a:r>
            <a:r>
              <a:rPr lang="en-US" sz="1400" b="1" dirty="0">
                <a:solidFill>
                  <a:srgbClr val="FFFF00"/>
                </a:solidFill>
              </a:rPr>
              <a:t>, </a:t>
            </a:r>
            <a:r>
              <a:rPr lang="en-US" sz="1400" b="1" dirty="0" err="1">
                <a:solidFill>
                  <a:srgbClr val="FFFF00"/>
                </a:solidFill>
              </a:rPr>
              <a:t>input_dim</a:t>
            </a:r>
            <a:r>
              <a:rPr lang="en-US" sz="1400" b="1" dirty="0">
                <a:solidFill>
                  <a:srgbClr val="FFFF00"/>
                </a:solidFill>
              </a:rPr>
              <a:t>=8, </a:t>
            </a:r>
            <a:r>
              <a:rPr lang="en-US" sz="1400" b="1" dirty="0" err="1">
                <a:solidFill>
                  <a:srgbClr val="FFFF00"/>
                </a:solidFill>
              </a:rPr>
              <a:t>init</a:t>
            </a:r>
            <a:r>
              <a:rPr lang="en-US" sz="1400" b="1" dirty="0">
                <a:solidFill>
                  <a:srgbClr val="FFFF00"/>
                </a:solidFill>
              </a:rPr>
              <a:t>='uniform', activation='</a:t>
            </a:r>
            <a:r>
              <a:rPr lang="en-US" sz="1400" b="1" dirty="0" err="1">
                <a:solidFill>
                  <a:srgbClr val="FFFF00"/>
                </a:solidFill>
              </a:rPr>
              <a:t>relu</a:t>
            </a:r>
            <a:r>
              <a:rPr lang="en-US" sz="1400" b="1" dirty="0">
                <a:solidFill>
                  <a:srgbClr val="FFFF00"/>
                </a:solidFill>
              </a:rPr>
              <a:t>'))</a:t>
            </a:r>
          </a:p>
          <a:p>
            <a:pPr marL="0" lvl="0" indent="0" algn="l"/>
            <a:endParaRPr lang="en-US" sz="1400" b="1" dirty="0">
              <a:solidFill>
                <a:srgbClr val="FFFF00"/>
              </a:solidFill>
            </a:endParaRPr>
          </a:p>
          <a:p>
            <a:pPr marL="0" lvl="0" indent="0" algn="l"/>
            <a:r>
              <a:rPr lang="en-US" sz="1400" b="1" dirty="0" err="1">
                <a:solidFill>
                  <a:srgbClr val="FFFF00"/>
                </a:solidFill>
              </a:rPr>
              <a:t>model.add</a:t>
            </a:r>
            <a:r>
              <a:rPr lang="en-US" sz="1400" b="1" dirty="0">
                <a:solidFill>
                  <a:srgbClr val="FFFF00"/>
                </a:solidFill>
              </a:rPr>
              <a:t>(Dense(8, activation='</a:t>
            </a:r>
            <a:r>
              <a:rPr lang="en-US" sz="1400" b="1" dirty="0" err="1">
                <a:solidFill>
                  <a:srgbClr val="FFFF00"/>
                </a:solidFill>
              </a:rPr>
              <a:t>relu</a:t>
            </a:r>
            <a:r>
              <a:rPr lang="en-US" sz="1400" b="1" dirty="0">
                <a:solidFill>
                  <a:srgbClr val="FFFF00"/>
                </a:solidFill>
              </a:rPr>
              <a:t>'))</a:t>
            </a:r>
          </a:p>
          <a:p>
            <a:pPr marL="285750" lvl="0" indent="-285750" algn="l">
              <a:buFont typeface="Arial" panose="020B0604020202020204" pitchFamily="34" charset="0"/>
              <a:buChar char="•"/>
            </a:pPr>
            <a:endParaRPr lang="en-US" sz="1400" b="1" dirty="0"/>
          </a:p>
          <a:p>
            <a:pPr marL="285750" lvl="0" indent="-285750" algn="l">
              <a:buFont typeface="Arial" panose="020B0604020202020204" pitchFamily="34" charset="0"/>
              <a:buChar char="•"/>
            </a:pPr>
            <a:endParaRPr lang="en-US" sz="1400" b="1" dirty="0"/>
          </a:p>
          <a:p>
            <a:pPr marL="0" lvl="0" indent="0" algn="l"/>
            <a:endParaRPr lang="en-US" sz="1400" b="1" dirty="0"/>
          </a:p>
        </p:txBody>
      </p:sp>
      <p:pic>
        <p:nvPicPr>
          <p:cNvPr id="6" name="Picture 2" descr="nn"/>
          <p:cNvPicPr>
            <a:picLocks noChangeAspect="1" noChangeArrowheads="1"/>
          </p:cNvPicPr>
          <p:nvPr/>
        </p:nvPicPr>
        <p:blipFill>
          <a:blip r:embed="rId3">
            <a:biLevel thresh="75000"/>
            <a:extLst>
              <a:ext uri="{28A0092B-C50C-407E-A947-70E740481C1C}">
                <a14:useLocalDpi xmlns:a14="http://schemas.microsoft.com/office/drawing/2010/main" val="0"/>
              </a:ext>
            </a:extLst>
          </a:blip>
          <a:srcRect/>
          <a:stretch>
            <a:fillRect/>
          </a:stretch>
        </p:blipFill>
        <p:spPr bwMode="auto">
          <a:xfrm>
            <a:off x="6015134" y="1369522"/>
            <a:ext cx="2895600" cy="3208152"/>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3825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59">
                                            <p:txEl>
                                              <p:pRg st="0" end="0"/>
                                            </p:txEl>
                                          </p:spTgt>
                                        </p:tgtEl>
                                        <p:attrNameLst>
                                          <p:attrName>style.visibility</p:attrName>
                                        </p:attrNameLst>
                                      </p:cBhvr>
                                      <p:to>
                                        <p:strVal val="visible"/>
                                      </p:to>
                                    </p:set>
                                    <p:animEffect transition="in" filter="fade">
                                      <p:cBhvr>
                                        <p:cTn id="7" dur="500"/>
                                        <p:tgtEl>
                                          <p:spTgt spid="41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59">
                                            <p:txEl>
                                              <p:pRg st="2" end="2"/>
                                            </p:txEl>
                                          </p:spTgt>
                                        </p:tgtEl>
                                        <p:attrNameLst>
                                          <p:attrName>style.visibility</p:attrName>
                                        </p:attrNameLst>
                                      </p:cBhvr>
                                      <p:to>
                                        <p:strVal val="visible"/>
                                      </p:to>
                                    </p:set>
                                    <p:animEffect transition="in" filter="fade">
                                      <p:cBhvr>
                                        <p:cTn id="12" dur="500"/>
                                        <p:tgtEl>
                                          <p:spTgt spid="41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9" grpId="0" build="p"/>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53"/>
        <p:cNvGrpSpPr/>
        <p:nvPr/>
      </p:nvGrpSpPr>
      <p:grpSpPr>
        <a:xfrm>
          <a:off x="0" y="0"/>
          <a:ext cx="0" cy="0"/>
          <a:chOff x="0" y="0"/>
          <a:chExt cx="0" cy="0"/>
        </a:xfrm>
      </p:grpSpPr>
      <p:sp>
        <p:nvSpPr>
          <p:cNvPr id="4154" name="Google Shape;4154;p63"/>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p>
            <a:pPr lvl="0"/>
            <a:r>
              <a:rPr lang="en-IN" dirty="0"/>
              <a:t>Keras Basic </a:t>
            </a:r>
            <a:r>
              <a:rPr lang="en-IN" dirty="0" smtClean="0"/>
              <a:t>Syntax</a:t>
            </a:r>
            <a:endParaRPr lang="en-IN" dirty="0"/>
          </a:p>
        </p:txBody>
      </p:sp>
      <p:sp>
        <p:nvSpPr>
          <p:cNvPr id="4159" name="Google Shape;4159;p63"/>
          <p:cNvSpPr txBox="1">
            <a:spLocks noGrp="1"/>
          </p:cNvSpPr>
          <p:nvPr>
            <p:ph type="subTitle" idx="5"/>
          </p:nvPr>
        </p:nvSpPr>
        <p:spPr>
          <a:xfrm>
            <a:off x="171677" y="1369522"/>
            <a:ext cx="5196535" cy="530400"/>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US" sz="1400" b="1" dirty="0"/>
              <a:t>Compile </a:t>
            </a:r>
            <a:r>
              <a:rPr lang="en-US" sz="1400" b="1" dirty="0" smtClean="0"/>
              <a:t>Model</a:t>
            </a:r>
          </a:p>
          <a:p>
            <a:pPr marL="285750" lvl="0" indent="-285750" algn="l">
              <a:buFont typeface="Arial" panose="020B0604020202020204" pitchFamily="34" charset="0"/>
              <a:buChar char="•"/>
            </a:pPr>
            <a:endParaRPr lang="en-US" sz="1400" b="1" dirty="0"/>
          </a:p>
          <a:p>
            <a:pPr marL="0" lvl="0" indent="0" algn="l"/>
            <a:r>
              <a:rPr lang="en-US" sz="1400" b="1" dirty="0" err="1">
                <a:solidFill>
                  <a:srgbClr val="FFFF00"/>
                </a:solidFill>
              </a:rPr>
              <a:t>model.compile</a:t>
            </a:r>
            <a:r>
              <a:rPr lang="en-US" sz="1400" b="1" dirty="0">
                <a:solidFill>
                  <a:srgbClr val="FFFF00"/>
                </a:solidFill>
              </a:rPr>
              <a:t>(loss='</a:t>
            </a:r>
            <a:r>
              <a:rPr lang="en-US" sz="1400" b="1" dirty="0" err="1">
                <a:solidFill>
                  <a:srgbClr val="FFFF00"/>
                </a:solidFill>
              </a:rPr>
              <a:t>binary_crossentropy</a:t>
            </a:r>
            <a:r>
              <a:rPr lang="en-US" sz="1400" b="1" dirty="0">
                <a:solidFill>
                  <a:srgbClr val="FFFF00"/>
                </a:solidFill>
              </a:rPr>
              <a:t>', </a:t>
            </a:r>
          </a:p>
          <a:p>
            <a:pPr marL="0" lvl="0" indent="0" algn="l"/>
            <a:r>
              <a:rPr lang="en-US" sz="1400" b="1" dirty="0">
                <a:solidFill>
                  <a:srgbClr val="FFFF00"/>
                </a:solidFill>
              </a:rPr>
              <a:t>	optimizer='</a:t>
            </a:r>
            <a:r>
              <a:rPr lang="en-US" sz="1400" b="1" dirty="0" err="1">
                <a:solidFill>
                  <a:srgbClr val="FFFF00"/>
                </a:solidFill>
              </a:rPr>
              <a:t>adam</a:t>
            </a:r>
            <a:r>
              <a:rPr lang="en-US" sz="1400" b="1" dirty="0">
                <a:solidFill>
                  <a:srgbClr val="FFFF00"/>
                </a:solidFill>
              </a:rPr>
              <a:t>', metrics=['accuracy'])</a:t>
            </a:r>
          </a:p>
          <a:p>
            <a:pPr marL="0" lvl="0" indent="0" algn="l"/>
            <a:r>
              <a:rPr lang="en-US" sz="1400" b="1" dirty="0"/>
              <a:t> </a:t>
            </a:r>
          </a:p>
          <a:p>
            <a:pPr marL="0" lvl="0" indent="0" algn="l"/>
            <a:endParaRPr lang="en-US" sz="1400" b="1" dirty="0"/>
          </a:p>
        </p:txBody>
      </p:sp>
      <p:sp>
        <p:nvSpPr>
          <p:cNvPr id="5" name="Google Shape;4159;p63"/>
          <p:cNvSpPr txBox="1">
            <a:spLocks noGrp="1"/>
          </p:cNvSpPr>
          <p:nvPr>
            <p:ph type="subTitle" idx="5"/>
          </p:nvPr>
        </p:nvSpPr>
        <p:spPr>
          <a:xfrm>
            <a:off x="125024" y="3207652"/>
            <a:ext cx="5970976" cy="530400"/>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US" sz="1400" b="1" dirty="0"/>
              <a:t>Adding </a:t>
            </a:r>
            <a:r>
              <a:rPr lang="en-US" sz="1400" b="1" dirty="0" smtClean="0"/>
              <a:t>Layers</a:t>
            </a:r>
          </a:p>
          <a:p>
            <a:pPr marL="285750" lvl="0" indent="-285750" algn="l">
              <a:buFont typeface="Arial" panose="020B0604020202020204" pitchFamily="34" charset="0"/>
              <a:buChar char="•"/>
            </a:pPr>
            <a:endParaRPr lang="en-US" sz="1400" b="1" dirty="0" smtClean="0"/>
          </a:p>
          <a:p>
            <a:pPr marL="0" lvl="0" indent="0" algn="l"/>
            <a:r>
              <a:rPr lang="en-US" sz="1400" dirty="0" err="1" smtClean="0"/>
              <a:t>model.add</a:t>
            </a:r>
            <a:r>
              <a:rPr lang="en-US" sz="1400" dirty="0" smtClean="0"/>
              <a:t>(Dense(12</a:t>
            </a:r>
            <a:r>
              <a:rPr lang="en-US" sz="1400" dirty="0"/>
              <a:t>, </a:t>
            </a:r>
            <a:r>
              <a:rPr lang="en-US" sz="1400" dirty="0" err="1"/>
              <a:t>input_dim</a:t>
            </a:r>
            <a:r>
              <a:rPr lang="en-US" sz="1400" dirty="0"/>
              <a:t>=8, </a:t>
            </a:r>
            <a:r>
              <a:rPr lang="en-US" sz="1400" dirty="0" err="1"/>
              <a:t>init</a:t>
            </a:r>
            <a:r>
              <a:rPr lang="en-US" sz="1400" dirty="0"/>
              <a:t>='uniform', activation='</a:t>
            </a:r>
            <a:r>
              <a:rPr lang="en-US" sz="1400" dirty="0" err="1"/>
              <a:t>relu</a:t>
            </a:r>
            <a:r>
              <a:rPr lang="en-US" sz="1400" dirty="0"/>
              <a:t>'))</a:t>
            </a:r>
          </a:p>
          <a:p>
            <a:pPr marL="0" lvl="0" indent="0" algn="l"/>
            <a:endParaRPr lang="en-US" sz="1400" dirty="0"/>
          </a:p>
          <a:p>
            <a:pPr marL="0" lvl="0" indent="0" algn="l"/>
            <a:r>
              <a:rPr lang="en-US" sz="1400" dirty="0" err="1"/>
              <a:t>model.add</a:t>
            </a:r>
            <a:r>
              <a:rPr lang="en-US" sz="1400" dirty="0"/>
              <a:t>(Dense(8, activation='</a:t>
            </a:r>
            <a:r>
              <a:rPr lang="en-US" sz="1400" dirty="0" err="1"/>
              <a:t>relu</a:t>
            </a:r>
            <a:r>
              <a:rPr lang="en-US" sz="1400" dirty="0"/>
              <a:t>'))</a:t>
            </a:r>
          </a:p>
          <a:p>
            <a:pPr marL="285750" lvl="0" indent="-285750" algn="l">
              <a:buFont typeface="Arial" panose="020B0604020202020204" pitchFamily="34" charset="0"/>
              <a:buChar char="•"/>
            </a:pPr>
            <a:endParaRPr lang="en-US" sz="1400" b="1" dirty="0"/>
          </a:p>
          <a:p>
            <a:pPr marL="285750" lvl="0" indent="-285750" algn="l">
              <a:buFont typeface="Arial" panose="020B0604020202020204" pitchFamily="34" charset="0"/>
              <a:buChar char="•"/>
            </a:pPr>
            <a:endParaRPr lang="en-US" sz="1400" b="1" dirty="0"/>
          </a:p>
          <a:p>
            <a:pPr marL="0" lvl="0" indent="0" algn="l"/>
            <a:endParaRPr lang="en-US" sz="1400" b="1" dirty="0"/>
          </a:p>
        </p:txBody>
      </p:sp>
      <p:pic>
        <p:nvPicPr>
          <p:cNvPr id="6" name="Picture 2" descr="nn"/>
          <p:cNvPicPr>
            <a:picLocks noChangeAspect="1" noChangeArrowheads="1"/>
          </p:cNvPicPr>
          <p:nvPr/>
        </p:nvPicPr>
        <p:blipFill>
          <a:blip r:embed="rId3">
            <a:biLevel thresh="75000"/>
            <a:extLst>
              <a:ext uri="{28A0092B-C50C-407E-A947-70E740481C1C}">
                <a14:useLocalDpi xmlns:a14="http://schemas.microsoft.com/office/drawing/2010/main" val="0"/>
              </a:ext>
            </a:extLst>
          </a:blip>
          <a:srcRect/>
          <a:stretch>
            <a:fillRect/>
          </a:stretch>
        </p:blipFill>
        <p:spPr bwMode="auto">
          <a:xfrm>
            <a:off x="6015134" y="1369522"/>
            <a:ext cx="2895600" cy="3208152"/>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559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59">
                                            <p:txEl>
                                              <p:pRg st="0" end="0"/>
                                            </p:txEl>
                                          </p:spTgt>
                                        </p:tgtEl>
                                        <p:attrNameLst>
                                          <p:attrName>style.visibility</p:attrName>
                                        </p:attrNameLst>
                                      </p:cBhvr>
                                      <p:to>
                                        <p:strVal val="visible"/>
                                      </p:to>
                                    </p:set>
                                    <p:animEffect transition="in" filter="fade">
                                      <p:cBhvr>
                                        <p:cTn id="7" dur="500"/>
                                        <p:tgtEl>
                                          <p:spTgt spid="41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59">
                                            <p:txEl>
                                              <p:pRg st="2" end="2"/>
                                            </p:txEl>
                                          </p:spTgt>
                                        </p:tgtEl>
                                        <p:attrNameLst>
                                          <p:attrName>style.visibility</p:attrName>
                                        </p:attrNameLst>
                                      </p:cBhvr>
                                      <p:to>
                                        <p:strVal val="visible"/>
                                      </p:to>
                                    </p:set>
                                    <p:animEffect transition="in" filter="fade">
                                      <p:cBhvr>
                                        <p:cTn id="12" dur="500"/>
                                        <p:tgtEl>
                                          <p:spTgt spid="41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59">
                                            <p:txEl>
                                              <p:pRg st="3" end="3"/>
                                            </p:txEl>
                                          </p:spTgt>
                                        </p:tgtEl>
                                        <p:attrNameLst>
                                          <p:attrName>style.visibility</p:attrName>
                                        </p:attrNameLst>
                                      </p:cBhvr>
                                      <p:to>
                                        <p:strVal val="visible"/>
                                      </p:to>
                                    </p:set>
                                    <p:animEffect transition="in" filter="fade">
                                      <p:cBhvr>
                                        <p:cTn id="17" dur="500"/>
                                        <p:tgtEl>
                                          <p:spTgt spid="415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159">
                                            <p:txEl>
                                              <p:pRg st="4" end="4"/>
                                            </p:txEl>
                                          </p:spTgt>
                                        </p:tgtEl>
                                        <p:attrNameLst>
                                          <p:attrName>style.visibility</p:attrName>
                                        </p:attrNameLst>
                                      </p:cBhvr>
                                      <p:to>
                                        <p:strVal val="visible"/>
                                      </p:to>
                                    </p:set>
                                    <p:animEffect transition="in" filter="fade">
                                      <p:cBhvr>
                                        <p:cTn id="22" dur="500"/>
                                        <p:tgtEl>
                                          <p:spTgt spid="415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fade">
                                      <p:cBhvr>
                                        <p:cTn id="37" dur="500"/>
                                        <p:tgtEl>
                                          <p:spTgt spid="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9" grpId="0" build="p"/>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93"/>
        <p:cNvGrpSpPr/>
        <p:nvPr/>
      </p:nvGrpSpPr>
      <p:grpSpPr>
        <a:xfrm>
          <a:off x="0" y="0"/>
          <a:ext cx="0" cy="0"/>
          <a:chOff x="0" y="0"/>
          <a:chExt cx="0" cy="0"/>
        </a:xfrm>
      </p:grpSpPr>
      <p:sp>
        <p:nvSpPr>
          <p:cNvPr id="4194" name="Google Shape;4194;p65"/>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p>
            <a:pPr lvl="0"/>
            <a:r>
              <a:rPr lang="en-IN" dirty="0" smtClean="0"/>
              <a:t>Save &amp; Load Model</a:t>
            </a:r>
            <a:endParaRPr dirty="0"/>
          </a:p>
        </p:txBody>
      </p:sp>
      <p:sp>
        <p:nvSpPr>
          <p:cNvPr id="4195" name="Google Shape;4195;p65"/>
          <p:cNvSpPr txBox="1">
            <a:spLocks noGrp="1"/>
          </p:cNvSpPr>
          <p:nvPr>
            <p:ph type="subTitle" idx="1"/>
          </p:nvPr>
        </p:nvSpPr>
        <p:spPr>
          <a:xfrm>
            <a:off x="1736866" y="2228850"/>
            <a:ext cx="5670217" cy="1785051"/>
          </a:xfrm>
          <a:prstGeom prst="rect">
            <a:avLst/>
          </a:prstGeom>
        </p:spPr>
        <p:txBody>
          <a:bodyPr spcFirstLastPara="1" wrap="square" lIns="91425" tIns="91425" rIns="91425" bIns="91425" anchor="ctr" anchorCtr="0">
            <a:noAutofit/>
          </a:bodyPr>
          <a:lstStyle/>
          <a:p>
            <a:pPr marL="0" lvl="0" indent="0" algn="ctr"/>
            <a:r>
              <a:rPr lang="en-US" dirty="0" smtClean="0"/>
              <a:t>Save Model</a:t>
            </a:r>
            <a:endParaRPr lang="en-IN" dirty="0" smtClean="0"/>
          </a:p>
          <a:p>
            <a:pPr marL="0" lvl="0" indent="0" algn="ctr"/>
            <a:r>
              <a:rPr lang="en-IN" sz="1600" dirty="0" smtClean="0">
                <a:solidFill>
                  <a:srgbClr val="FFFF00"/>
                </a:solidFill>
              </a:rPr>
              <a:t>model_json </a:t>
            </a:r>
            <a:r>
              <a:rPr lang="en-IN" sz="1600" dirty="0">
                <a:solidFill>
                  <a:srgbClr val="FFFF00"/>
                </a:solidFill>
              </a:rPr>
              <a:t>= </a:t>
            </a:r>
            <a:r>
              <a:rPr lang="en-IN" sz="1600" dirty="0" err="1">
                <a:solidFill>
                  <a:srgbClr val="FFFF00"/>
                </a:solidFill>
              </a:rPr>
              <a:t>model.to_json</a:t>
            </a:r>
            <a:r>
              <a:rPr lang="en-IN" sz="1600" dirty="0">
                <a:solidFill>
                  <a:srgbClr val="FFFF00"/>
                </a:solidFill>
              </a:rPr>
              <a:t>()</a:t>
            </a:r>
          </a:p>
          <a:p>
            <a:pPr marL="0" lvl="0" indent="0" algn="ctr"/>
            <a:r>
              <a:rPr lang="en-IN" sz="1600" dirty="0">
                <a:solidFill>
                  <a:srgbClr val="FFFF00"/>
                </a:solidFill>
              </a:rPr>
              <a:t>with open("</a:t>
            </a:r>
            <a:r>
              <a:rPr lang="en-IN" sz="1600" dirty="0" err="1">
                <a:solidFill>
                  <a:srgbClr val="FFFF00"/>
                </a:solidFill>
              </a:rPr>
              <a:t>model.json</a:t>
            </a:r>
            <a:r>
              <a:rPr lang="en-IN" sz="1600" dirty="0">
                <a:solidFill>
                  <a:srgbClr val="FFFF00"/>
                </a:solidFill>
              </a:rPr>
              <a:t>", "w") as </a:t>
            </a:r>
            <a:r>
              <a:rPr lang="en-IN" sz="1600" dirty="0" err="1">
                <a:solidFill>
                  <a:srgbClr val="FFFF00"/>
                </a:solidFill>
              </a:rPr>
              <a:t>json_file</a:t>
            </a:r>
            <a:r>
              <a:rPr lang="en-IN" sz="1600" dirty="0">
                <a:solidFill>
                  <a:srgbClr val="FFFF00"/>
                </a:solidFill>
              </a:rPr>
              <a:t>:</a:t>
            </a:r>
          </a:p>
          <a:p>
            <a:pPr marL="0" lvl="0" indent="0" algn="ctr"/>
            <a:r>
              <a:rPr lang="en-IN" sz="1600" dirty="0">
                <a:solidFill>
                  <a:srgbClr val="FFFF00"/>
                </a:solidFill>
              </a:rPr>
              <a:t>    </a:t>
            </a:r>
            <a:r>
              <a:rPr lang="en-IN" sz="1600" dirty="0" err="1">
                <a:solidFill>
                  <a:srgbClr val="FFFF00"/>
                </a:solidFill>
              </a:rPr>
              <a:t>json_file.write</a:t>
            </a:r>
            <a:r>
              <a:rPr lang="en-IN" sz="1600" dirty="0">
                <a:solidFill>
                  <a:srgbClr val="FFFF00"/>
                </a:solidFill>
              </a:rPr>
              <a:t>(</a:t>
            </a:r>
            <a:r>
              <a:rPr lang="en-IN" sz="1600" dirty="0" err="1">
                <a:solidFill>
                  <a:srgbClr val="FFFF00"/>
                </a:solidFill>
              </a:rPr>
              <a:t>model_json</a:t>
            </a:r>
            <a:r>
              <a:rPr lang="en-IN" sz="1600" dirty="0" smtClean="0">
                <a:solidFill>
                  <a:srgbClr val="FFFF00"/>
                </a:solidFill>
              </a:rPr>
              <a:t>)</a:t>
            </a:r>
            <a:endParaRPr lang="en-IN" sz="1600" dirty="0">
              <a:solidFill>
                <a:srgbClr val="FFFF00"/>
              </a:solidFill>
            </a:endParaRPr>
          </a:p>
          <a:p>
            <a:pPr marL="0" lvl="0" indent="0" algn="ctr"/>
            <a:r>
              <a:rPr lang="en-IN" sz="1600" dirty="0" err="1">
                <a:solidFill>
                  <a:srgbClr val="FFFF00"/>
                </a:solidFill>
              </a:rPr>
              <a:t>model.save_weights</a:t>
            </a:r>
            <a:r>
              <a:rPr lang="en-IN" sz="1600" dirty="0">
                <a:solidFill>
                  <a:srgbClr val="FFFF00"/>
                </a:solidFill>
              </a:rPr>
              <a:t>("model.h5")</a:t>
            </a:r>
          </a:p>
          <a:p>
            <a:pPr marL="0" lvl="0" indent="0" algn="ctr"/>
            <a:r>
              <a:rPr lang="en-IN" sz="1600" dirty="0">
                <a:solidFill>
                  <a:srgbClr val="FFFF00"/>
                </a:solidFill>
              </a:rPr>
              <a:t>print("Saved model to disk</a:t>
            </a:r>
            <a:r>
              <a:rPr lang="en-IN" sz="1600" dirty="0" smtClean="0">
                <a:solidFill>
                  <a:srgbClr val="FFFF00"/>
                </a:solidFill>
              </a:rPr>
              <a:t>")</a:t>
            </a:r>
          </a:p>
          <a:p>
            <a:pPr marL="0" lvl="0" indent="0" algn="ctr"/>
            <a:endParaRPr lang="en-US" sz="1600" b="0" dirty="0"/>
          </a:p>
          <a:p>
            <a:pPr marL="0" lvl="0" indent="0" algn="ctr"/>
            <a:r>
              <a:rPr lang="en-US" dirty="0" smtClean="0"/>
              <a:t>Load </a:t>
            </a:r>
            <a:r>
              <a:rPr lang="en-US" dirty="0"/>
              <a:t>Model</a:t>
            </a:r>
            <a:endParaRPr lang="en-IN" dirty="0"/>
          </a:p>
          <a:p>
            <a:pPr marL="0" lvl="0" indent="0" algn="ctr"/>
            <a:r>
              <a:rPr lang="en-IN" sz="1600" dirty="0" err="1">
                <a:solidFill>
                  <a:schemeClr val="bg2"/>
                </a:solidFill>
              </a:rPr>
              <a:t>json_file</a:t>
            </a:r>
            <a:r>
              <a:rPr lang="en-IN" sz="1600" dirty="0">
                <a:solidFill>
                  <a:schemeClr val="bg2"/>
                </a:solidFill>
              </a:rPr>
              <a:t> = open('</a:t>
            </a:r>
            <a:r>
              <a:rPr lang="en-IN" sz="1600" dirty="0" err="1">
                <a:solidFill>
                  <a:schemeClr val="bg2"/>
                </a:solidFill>
              </a:rPr>
              <a:t>model.json</a:t>
            </a:r>
            <a:r>
              <a:rPr lang="en-IN" sz="1600" dirty="0">
                <a:solidFill>
                  <a:schemeClr val="bg2"/>
                </a:solidFill>
              </a:rPr>
              <a:t>', 'r')</a:t>
            </a:r>
          </a:p>
          <a:p>
            <a:pPr marL="0" lvl="0" indent="0" algn="ctr"/>
            <a:r>
              <a:rPr lang="en-IN" sz="1600" dirty="0" err="1">
                <a:solidFill>
                  <a:schemeClr val="bg2"/>
                </a:solidFill>
              </a:rPr>
              <a:t>loaded_model_json</a:t>
            </a:r>
            <a:r>
              <a:rPr lang="en-IN" sz="1600" dirty="0">
                <a:solidFill>
                  <a:schemeClr val="bg2"/>
                </a:solidFill>
              </a:rPr>
              <a:t> = </a:t>
            </a:r>
            <a:r>
              <a:rPr lang="en-IN" sz="1600" dirty="0" err="1">
                <a:solidFill>
                  <a:schemeClr val="bg2"/>
                </a:solidFill>
              </a:rPr>
              <a:t>json_file.read</a:t>
            </a:r>
            <a:r>
              <a:rPr lang="en-IN" sz="1600" dirty="0">
                <a:solidFill>
                  <a:schemeClr val="bg2"/>
                </a:solidFill>
              </a:rPr>
              <a:t>()</a:t>
            </a:r>
          </a:p>
          <a:p>
            <a:pPr marL="0" lvl="0" indent="0" algn="ctr"/>
            <a:r>
              <a:rPr lang="en-IN" sz="1600" dirty="0" err="1">
                <a:solidFill>
                  <a:schemeClr val="bg2"/>
                </a:solidFill>
              </a:rPr>
              <a:t>json_file.close</a:t>
            </a:r>
            <a:r>
              <a:rPr lang="en-IN" sz="1600" dirty="0">
                <a:solidFill>
                  <a:schemeClr val="bg2"/>
                </a:solidFill>
              </a:rPr>
              <a:t>()</a:t>
            </a:r>
          </a:p>
          <a:p>
            <a:pPr marL="0" lvl="0" indent="0" algn="ctr"/>
            <a:r>
              <a:rPr lang="en-IN" sz="1600" dirty="0" err="1">
                <a:solidFill>
                  <a:schemeClr val="bg2"/>
                </a:solidFill>
              </a:rPr>
              <a:t>loaded_model</a:t>
            </a:r>
            <a:r>
              <a:rPr lang="en-IN" sz="1600" dirty="0">
                <a:solidFill>
                  <a:schemeClr val="bg2"/>
                </a:solidFill>
              </a:rPr>
              <a:t> = </a:t>
            </a:r>
            <a:r>
              <a:rPr lang="en-IN" sz="1600" dirty="0" err="1">
                <a:solidFill>
                  <a:schemeClr val="bg2"/>
                </a:solidFill>
              </a:rPr>
              <a:t>model_from_json</a:t>
            </a:r>
            <a:r>
              <a:rPr lang="en-IN" sz="1600" dirty="0">
                <a:solidFill>
                  <a:schemeClr val="bg2"/>
                </a:solidFill>
              </a:rPr>
              <a:t>(</a:t>
            </a:r>
            <a:r>
              <a:rPr lang="en-IN" sz="1600" dirty="0" err="1">
                <a:solidFill>
                  <a:schemeClr val="bg2"/>
                </a:solidFill>
              </a:rPr>
              <a:t>loaded_model_json</a:t>
            </a:r>
            <a:r>
              <a:rPr lang="en-IN" sz="1600" dirty="0">
                <a:solidFill>
                  <a:schemeClr val="bg2"/>
                </a:solidFill>
              </a:rPr>
              <a:t>)</a:t>
            </a:r>
          </a:p>
          <a:p>
            <a:pPr marL="0" lvl="0" indent="0" algn="ctr"/>
            <a:r>
              <a:rPr lang="en-IN" sz="1600" dirty="0" err="1">
                <a:solidFill>
                  <a:schemeClr val="bg2"/>
                </a:solidFill>
              </a:rPr>
              <a:t>loaded_model.load_weights</a:t>
            </a:r>
            <a:r>
              <a:rPr lang="en-IN" sz="1600" dirty="0">
                <a:solidFill>
                  <a:schemeClr val="bg2"/>
                </a:solidFill>
              </a:rPr>
              <a:t>("model.h5")</a:t>
            </a:r>
          </a:p>
          <a:p>
            <a:pPr marL="0" lvl="0" indent="0" algn="ctr"/>
            <a:endParaRPr lang="en-IN" sz="1600" b="0" dirty="0"/>
          </a:p>
        </p:txBody>
      </p:sp>
    </p:spTree>
    <p:extLst>
      <p:ext uri="{BB962C8B-B14F-4D97-AF65-F5344CB8AC3E}">
        <p14:creationId xmlns:p14="http://schemas.microsoft.com/office/powerpoint/2010/main" val="2402271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95">
                                            <p:txEl>
                                              <p:pRg st="0" end="0"/>
                                            </p:txEl>
                                          </p:spTgt>
                                        </p:tgtEl>
                                        <p:attrNameLst>
                                          <p:attrName>style.visibility</p:attrName>
                                        </p:attrNameLst>
                                      </p:cBhvr>
                                      <p:to>
                                        <p:strVal val="visible"/>
                                      </p:to>
                                    </p:set>
                                    <p:animEffect transition="in" filter="fade">
                                      <p:cBhvr>
                                        <p:cTn id="7" dur="500"/>
                                        <p:tgtEl>
                                          <p:spTgt spid="4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95">
                                            <p:txEl>
                                              <p:pRg st="1" end="1"/>
                                            </p:txEl>
                                          </p:spTgt>
                                        </p:tgtEl>
                                        <p:attrNameLst>
                                          <p:attrName>style.visibility</p:attrName>
                                        </p:attrNameLst>
                                      </p:cBhvr>
                                      <p:to>
                                        <p:strVal val="visible"/>
                                      </p:to>
                                    </p:set>
                                    <p:animEffect transition="in" filter="fade">
                                      <p:cBhvr>
                                        <p:cTn id="12" dur="500"/>
                                        <p:tgtEl>
                                          <p:spTgt spid="4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95">
                                            <p:txEl>
                                              <p:pRg st="2" end="2"/>
                                            </p:txEl>
                                          </p:spTgt>
                                        </p:tgtEl>
                                        <p:attrNameLst>
                                          <p:attrName>style.visibility</p:attrName>
                                        </p:attrNameLst>
                                      </p:cBhvr>
                                      <p:to>
                                        <p:strVal val="visible"/>
                                      </p:to>
                                    </p:set>
                                    <p:animEffect transition="in" filter="fade">
                                      <p:cBhvr>
                                        <p:cTn id="17" dur="500"/>
                                        <p:tgtEl>
                                          <p:spTgt spid="4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195">
                                            <p:txEl>
                                              <p:pRg st="3" end="3"/>
                                            </p:txEl>
                                          </p:spTgt>
                                        </p:tgtEl>
                                        <p:attrNameLst>
                                          <p:attrName>style.visibility</p:attrName>
                                        </p:attrNameLst>
                                      </p:cBhvr>
                                      <p:to>
                                        <p:strVal val="visible"/>
                                      </p:to>
                                    </p:set>
                                    <p:animEffect transition="in" filter="fade">
                                      <p:cBhvr>
                                        <p:cTn id="22" dur="500"/>
                                        <p:tgtEl>
                                          <p:spTgt spid="41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195">
                                            <p:txEl>
                                              <p:pRg st="4" end="4"/>
                                            </p:txEl>
                                          </p:spTgt>
                                        </p:tgtEl>
                                        <p:attrNameLst>
                                          <p:attrName>style.visibility</p:attrName>
                                        </p:attrNameLst>
                                      </p:cBhvr>
                                      <p:to>
                                        <p:strVal val="visible"/>
                                      </p:to>
                                    </p:set>
                                    <p:animEffect transition="in" filter="fade">
                                      <p:cBhvr>
                                        <p:cTn id="27" dur="500"/>
                                        <p:tgtEl>
                                          <p:spTgt spid="41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195">
                                            <p:txEl>
                                              <p:pRg st="5" end="5"/>
                                            </p:txEl>
                                          </p:spTgt>
                                        </p:tgtEl>
                                        <p:attrNameLst>
                                          <p:attrName>style.visibility</p:attrName>
                                        </p:attrNameLst>
                                      </p:cBhvr>
                                      <p:to>
                                        <p:strVal val="visible"/>
                                      </p:to>
                                    </p:set>
                                    <p:animEffect transition="in" filter="fade">
                                      <p:cBhvr>
                                        <p:cTn id="32" dur="500"/>
                                        <p:tgtEl>
                                          <p:spTgt spid="41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195">
                                            <p:txEl>
                                              <p:pRg st="7" end="7"/>
                                            </p:txEl>
                                          </p:spTgt>
                                        </p:tgtEl>
                                        <p:attrNameLst>
                                          <p:attrName>style.visibility</p:attrName>
                                        </p:attrNameLst>
                                      </p:cBhvr>
                                      <p:to>
                                        <p:strVal val="visible"/>
                                      </p:to>
                                    </p:set>
                                    <p:animEffect transition="in" filter="fade">
                                      <p:cBhvr>
                                        <p:cTn id="37" dur="500"/>
                                        <p:tgtEl>
                                          <p:spTgt spid="419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195">
                                            <p:txEl>
                                              <p:pRg st="8" end="8"/>
                                            </p:txEl>
                                          </p:spTgt>
                                        </p:tgtEl>
                                        <p:attrNameLst>
                                          <p:attrName>style.visibility</p:attrName>
                                        </p:attrNameLst>
                                      </p:cBhvr>
                                      <p:to>
                                        <p:strVal val="visible"/>
                                      </p:to>
                                    </p:set>
                                    <p:animEffect transition="in" filter="fade">
                                      <p:cBhvr>
                                        <p:cTn id="42" dur="500"/>
                                        <p:tgtEl>
                                          <p:spTgt spid="419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195">
                                            <p:txEl>
                                              <p:pRg st="9" end="9"/>
                                            </p:txEl>
                                          </p:spTgt>
                                        </p:tgtEl>
                                        <p:attrNameLst>
                                          <p:attrName>style.visibility</p:attrName>
                                        </p:attrNameLst>
                                      </p:cBhvr>
                                      <p:to>
                                        <p:strVal val="visible"/>
                                      </p:to>
                                    </p:set>
                                    <p:animEffect transition="in" filter="fade">
                                      <p:cBhvr>
                                        <p:cTn id="47" dur="500"/>
                                        <p:tgtEl>
                                          <p:spTgt spid="4195">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195">
                                            <p:txEl>
                                              <p:pRg st="10" end="10"/>
                                            </p:txEl>
                                          </p:spTgt>
                                        </p:tgtEl>
                                        <p:attrNameLst>
                                          <p:attrName>style.visibility</p:attrName>
                                        </p:attrNameLst>
                                      </p:cBhvr>
                                      <p:to>
                                        <p:strVal val="visible"/>
                                      </p:to>
                                    </p:set>
                                    <p:animEffect transition="in" filter="fade">
                                      <p:cBhvr>
                                        <p:cTn id="52" dur="500"/>
                                        <p:tgtEl>
                                          <p:spTgt spid="4195">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195">
                                            <p:txEl>
                                              <p:pRg st="11" end="11"/>
                                            </p:txEl>
                                          </p:spTgt>
                                        </p:tgtEl>
                                        <p:attrNameLst>
                                          <p:attrName>style.visibility</p:attrName>
                                        </p:attrNameLst>
                                      </p:cBhvr>
                                      <p:to>
                                        <p:strVal val="visible"/>
                                      </p:to>
                                    </p:set>
                                    <p:animEffect transition="in" filter="fade">
                                      <p:cBhvr>
                                        <p:cTn id="57" dur="500"/>
                                        <p:tgtEl>
                                          <p:spTgt spid="4195">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195">
                                            <p:txEl>
                                              <p:pRg st="12" end="12"/>
                                            </p:txEl>
                                          </p:spTgt>
                                        </p:tgtEl>
                                        <p:attrNameLst>
                                          <p:attrName>style.visibility</p:attrName>
                                        </p:attrNameLst>
                                      </p:cBhvr>
                                      <p:to>
                                        <p:strVal val="visible"/>
                                      </p:to>
                                    </p:set>
                                    <p:animEffect transition="in" filter="fade">
                                      <p:cBhvr>
                                        <p:cTn id="62" dur="500"/>
                                        <p:tgtEl>
                                          <p:spTgt spid="419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5" grpId="0" build="p"/>
    </p:bldLst>
  </p:timing>
</p:sld>
</file>

<file path=ppt/theme/theme1.xml><?xml version="1.0" encoding="utf-8"?>
<a:theme xmlns:a="http://schemas.openxmlformats.org/drawingml/2006/main" name="National Comic Book Day by Slidesgo">
  <a:themeElements>
    <a:clrScheme name="Simple Light">
      <a:dk1>
        <a:srgbClr val="000000"/>
      </a:dk1>
      <a:lt1>
        <a:srgbClr val="FFFFFF"/>
      </a:lt1>
      <a:dk2>
        <a:srgbClr val="6FBFF8"/>
      </a:dk2>
      <a:lt2>
        <a:srgbClr val="F42168"/>
      </a:lt2>
      <a:accent1>
        <a:srgbClr val="FDD843"/>
      </a:accent1>
      <a:accent2>
        <a:srgbClr val="7622B1"/>
      </a:accent2>
      <a:accent3>
        <a:srgbClr val="EBCCFF"/>
      </a:accent3>
      <a:accent4>
        <a:srgbClr val="5A1C73"/>
      </a:accent4>
      <a:accent5>
        <a:srgbClr val="CFDEE1"/>
      </a:accent5>
      <a:accent6>
        <a:srgbClr val="3A70D1"/>
      </a:accent6>
      <a:hlink>
        <a:srgbClr val="FDD8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3272</TotalTime>
  <Words>649</Words>
  <Application>Microsoft Office PowerPoint</Application>
  <PresentationFormat>On-screen Show (16:9)</PresentationFormat>
  <Paragraphs>113</Paragraphs>
  <Slides>14</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Open Sans</vt:lpstr>
      <vt:lpstr>Dosis</vt:lpstr>
      <vt:lpstr>Nunito Sans</vt:lpstr>
      <vt:lpstr>Arial</vt:lpstr>
      <vt:lpstr>Pacifico</vt:lpstr>
      <vt:lpstr>Architects Daughter</vt:lpstr>
      <vt:lpstr>Luckiest Guy</vt:lpstr>
      <vt:lpstr>Lato</vt:lpstr>
      <vt:lpstr>Alef</vt:lpstr>
      <vt:lpstr>National Comic Book Day by Slidesgo</vt:lpstr>
      <vt:lpstr>DEEP LEarNiNg MastEr Class</vt:lpstr>
      <vt:lpstr>Diabetes detection using NN</vt:lpstr>
      <vt:lpstr>Frameworks</vt:lpstr>
      <vt:lpstr>Keras &amp; Tensorflow</vt:lpstr>
      <vt:lpstr>Installing Keras &amp; Tensorflow</vt:lpstr>
      <vt:lpstr>Method of Training ur model</vt:lpstr>
      <vt:lpstr>Keras Basic Syntax</vt:lpstr>
      <vt:lpstr>Keras Basic Syntax</vt:lpstr>
      <vt:lpstr>Save &amp; Load Model</vt:lpstr>
      <vt:lpstr>Deep Learning Terminology - 1</vt:lpstr>
      <vt:lpstr>Deep Learning Terminology - 2</vt:lpstr>
      <vt:lpstr>Deep Learning Terminology - 3</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MastEr Class</dc:title>
  <dc:creator>Sanjay D Champ</dc:creator>
  <cp:lastModifiedBy>ADMIN</cp:lastModifiedBy>
  <cp:revision>100</cp:revision>
  <dcterms:modified xsi:type="dcterms:W3CDTF">2021-12-01T03:58:21Z</dcterms:modified>
</cp:coreProperties>
</file>