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60" r:id="rId3"/>
    <p:sldId id="324" r:id="rId4"/>
    <p:sldId id="321" r:id="rId5"/>
    <p:sldId id="291" r:id="rId6"/>
    <p:sldId id="311" r:id="rId7"/>
    <p:sldId id="290" r:id="rId8"/>
  </p:sldIdLst>
  <p:sldSz cx="9144000" cy="5143500" type="screen16x9"/>
  <p:notesSz cx="6858000" cy="9144000"/>
  <p:embeddedFontLst>
    <p:embeddedFont>
      <p:font typeface="Alef" panose="00000500000000000000" pitchFamily="2" charset="-79"/>
      <p:regular r:id="rId10"/>
      <p:bold r:id="rId11"/>
    </p:embeddedFont>
    <p:embeddedFont>
      <p:font typeface="Architects Daughter" panose="020B0604020202020204" charset="0"/>
      <p:regular r:id="rId12"/>
    </p:embeddedFont>
    <p:embeddedFont>
      <p:font typeface="Dosis" pitchFamily="2" charset="0"/>
      <p:regular r:id="rId13"/>
      <p:bold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uckiest Guy" panose="020B0604020202020204" charset="0"/>
      <p:regular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acifico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42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7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3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8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6" r:id="rId13"/>
    <p:sldLayoutId id="2147483677" r:id="rId14"/>
    <p:sldLayoutId id="2147483678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2"/>
                </a:solidFill>
              </a:rPr>
              <a:t>DEEP LEarNiNg</a:t>
            </a:r>
            <a:br>
              <a:rPr lang="en" sz="5400" dirty="0">
                <a:solidFill>
                  <a:schemeClr val="lt2"/>
                </a:solidFill>
              </a:rPr>
            </a:br>
            <a:r>
              <a:rPr lang="en" sz="3600" dirty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>
                <a:solidFill>
                  <a:schemeClr val="accent1"/>
                </a:solidFill>
              </a:rPr>
              <a:t>Day-20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159850" y="2618531"/>
            <a:ext cx="89281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Yolo – object recognition</a:t>
            </a:r>
            <a:endParaRPr sz="4000"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Terminology - 1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338568" y="1388902"/>
            <a:ext cx="7251368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Quantitative Analysis</a:t>
            </a:r>
            <a:endParaRPr lang="en-IN"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179357" y="2199307"/>
            <a:ext cx="7251368" cy="1648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This field is highly focused on using </a:t>
            </a:r>
            <a:r>
              <a:rPr lang="en-US" sz="1400" b="1" dirty="0" err="1">
                <a:latin typeface="Architects Daughter" panose="020B0604020202020204" charset="0"/>
                <a:cs typeface="Architects Daughter" panose="020B0604020202020204" charset="0"/>
              </a:rPr>
              <a:t>alogrithms</a:t>
            </a: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 for to gain an edge in the financial sector.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These algorithms either recommend or make trading decisions based on a huge amount of data, often on the order of picoseconds. Quantitative analysts are often called “quants.”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222819" y="1334068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454072" y="1559398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24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721183" y="1386475"/>
            <a:ext cx="5479717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Correlation</a:t>
            </a:r>
            <a:endParaRPr lang="en-IN"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675311" y="1855432"/>
            <a:ext cx="6787817" cy="68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Correlation is the measure of how much one set of values depends on another. If values increase together, they are positively correlated.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If one values from one set increase as the other decreases, they are negatively correlated.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There is no correlation when a change in one set has nothing to do with a change in the other.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53396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680872" y="144044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9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45415" y="134100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Descriptive Analytics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45141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598316" y="146120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441784" y="1806645"/>
            <a:ext cx="7103900" cy="2767880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 is the examination of data or content to answer the question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“What happened?” It is typically characterized by traditional business intelligence (BI) and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921117" y="3253447"/>
            <a:ext cx="3525600" cy="177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No</a:t>
            </a:r>
            <a:endParaRPr lang="en-IN" sz="2000" dirty="0"/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3845717" y="12031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Short bytes – D19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8043" y="1172131"/>
            <a:ext cx="6185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lvl="0" algn="ctr">
              <a:buClr>
                <a:srgbClr val="FFFFFF"/>
              </a:buClr>
              <a:buSzPts val="1600"/>
            </a:pP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Learn to say “No” without explaining Yourself</a:t>
            </a:r>
          </a:p>
        </p:txBody>
      </p:sp>
    </p:spTree>
    <p:extLst>
      <p:ext uri="{BB962C8B-B14F-4D97-AF65-F5344CB8AC3E}">
        <p14:creationId xmlns:p14="http://schemas.microsoft.com/office/powerpoint/2010/main" val="30135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8658</TotalTime>
  <Words>207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Dosis</vt:lpstr>
      <vt:lpstr>Pacifico</vt:lpstr>
      <vt:lpstr>Lato</vt:lpstr>
      <vt:lpstr>Nunito Sans</vt:lpstr>
      <vt:lpstr>Architects Daughter</vt:lpstr>
      <vt:lpstr>Open Sans</vt:lpstr>
      <vt:lpstr>Arial</vt:lpstr>
      <vt:lpstr>Alef</vt:lpstr>
      <vt:lpstr>Luckiest Guy</vt:lpstr>
      <vt:lpstr>National Comic Book Day by Slidesgo</vt:lpstr>
      <vt:lpstr>DEEP LEarNiNg MastEr Class</vt:lpstr>
      <vt:lpstr>Yolo – object recognition</vt:lpstr>
      <vt:lpstr>Data science Terminology - 1</vt:lpstr>
      <vt:lpstr>Data science Terminology - 2</vt:lpstr>
      <vt:lpstr>Deep Learning Terminology - 3</vt:lpstr>
      <vt:lpstr>No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shanmathi baskaran</cp:lastModifiedBy>
  <cp:revision>210</cp:revision>
  <dcterms:modified xsi:type="dcterms:W3CDTF">2021-12-23T04:26:35Z</dcterms:modified>
</cp:coreProperties>
</file>