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0" r:id="rId3"/>
    <p:sldId id="316" r:id="rId4"/>
    <p:sldId id="321" r:id="rId5"/>
    <p:sldId id="291" r:id="rId6"/>
    <p:sldId id="311" r:id="rId7"/>
    <p:sldId id="290" r:id="rId8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0"/>
      <p:bold r:id="rId11"/>
    </p:embeddedFont>
    <p:embeddedFont>
      <p:font typeface="Architects Daughter" panose="020B0604020202020204" charset="0"/>
      <p:regular r:id="rId12"/>
    </p:embeddedFont>
    <p:embeddedFont>
      <p:font typeface="Dosis" pitchFamily="2" charset="0"/>
      <p:regular r:id="rId13"/>
      <p:bold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uckiest Guy" panose="020B0604020202020204" charset="0"/>
      <p:regular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acifico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98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8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6" r:id="rId13"/>
    <p:sldLayoutId id="2147483677" r:id="rId14"/>
    <p:sldLayoutId id="2147483678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2"/>
                </a:solidFill>
              </a:rPr>
              <a:t>DEEP LEarNiNg</a:t>
            </a:r>
            <a:br>
              <a:rPr lang="en" sz="5400" dirty="0">
                <a:solidFill>
                  <a:schemeClr val="lt2"/>
                </a:solidFill>
              </a:rPr>
            </a:br>
            <a:r>
              <a:rPr lang="en" sz="3600" dirty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>
                <a:solidFill>
                  <a:schemeClr val="accent1"/>
                </a:solidFill>
              </a:rPr>
              <a:t>Day-24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5985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Social Distance Monitoring</a:t>
            </a:r>
            <a:endParaRPr sz="4000"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314782" y="1406697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BPTT (Backpropagation through time)</a:t>
            </a: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257632" y="2025054"/>
            <a:ext cx="7251368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A special form of backpropagation is called backpropagation through time, or BPTT, which is specifically useful for recurrent networks analyzing text and time series.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With BPTT, each time step of the RNN is the equivalent of a layer in a feed-forward network.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To backpropagate over many time steps, BPTT can be truncated for the purpose of efficiency. Truncated BPTT limits the time steps over which error is propagated.</a:t>
            </a:r>
            <a:endParaRPr lang="en" sz="1200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222819" y="1334068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454072" y="1559398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96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721183" y="1386475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A/B testing</a:t>
            </a: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721183" y="2074389"/>
            <a:ext cx="6787817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A/B testing means comparing two techniques to see which is more effective and efficient.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Pipeline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3" y="1806645"/>
            <a:ext cx="7060867" cy="430017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A machine learning pipeline means gathering data, preparing data, training models, and exporting the models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921117" y="3253447"/>
            <a:ext cx="3525600" cy="177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/>
              <a:t>Quote of the Day</a:t>
            </a:r>
            <a:endParaRPr lang="en-IN" sz="2000" dirty="0"/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Short bytes – D24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9201" y="1465959"/>
            <a:ext cx="618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lvl="0" algn="ctr">
              <a:buClr>
                <a:srgbClr val="FFFFFF"/>
              </a:buClr>
              <a:buSzPts val="1600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One Day or Day One ,</a:t>
            </a:r>
          </a:p>
          <a:p>
            <a:pPr marL="127000" lvl="0" algn="ctr">
              <a:buClr>
                <a:srgbClr val="FFFFFF"/>
              </a:buClr>
              <a:buSzPts val="1600"/>
            </a:pP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Decide</a:t>
            </a: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194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Open Sans</vt:lpstr>
      <vt:lpstr>Nunito Sans</vt:lpstr>
      <vt:lpstr>Lato</vt:lpstr>
      <vt:lpstr>Alef</vt:lpstr>
      <vt:lpstr>Luckiest Guy</vt:lpstr>
      <vt:lpstr>Pacifico</vt:lpstr>
      <vt:lpstr>Arial</vt:lpstr>
      <vt:lpstr>Architects Daughter</vt:lpstr>
      <vt:lpstr>Dosis</vt:lpstr>
      <vt:lpstr>National Comic Book Day by Slidesgo</vt:lpstr>
      <vt:lpstr>DEEP LEarNiNg MastEr Class</vt:lpstr>
      <vt:lpstr>Social Distance Monitoring</vt:lpstr>
      <vt:lpstr>Deep Learning Terminology - 1</vt:lpstr>
      <vt:lpstr>Deep Learning Terminology - 2</vt:lpstr>
      <vt:lpstr>Deep Learning Terminology - 3</vt:lpstr>
      <vt:lpstr>Quote of the Day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shanmathi baskaran</cp:lastModifiedBy>
  <cp:revision>216</cp:revision>
  <dcterms:modified xsi:type="dcterms:W3CDTF">2021-12-27T15:58:12Z</dcterms:modified>
</cp:coreProperties>
</file>