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60" r:id="rId3"/>
    <p:sldId id="328" r:id="rId4"/>
    <p:sldId id="329" r:id="rId5"/>
    <p:sldId id="323" r:id="rId6"/>
    <p:sldId id="316" r:id="rId7"/>
    <p:sldId id="330" r:id="rId8"/>
    <p:sldId id="331" r:id="rId9"/>
    <p:sldId id="322" r:id="rId10"/>
    <p:sldId id="321" r:id="rId11"/>
    <p:sldId id="291" r:id="rId12"/>
    <p:sldId id="311" r:id="rId13"/>
    <p:sldId id="290" r:id="rId14"/>
  </p:sldIdLst>
  <p:sldSz cx="9144000" cy="5143500" type="screen16x9"/>
  <p:notesSz cx="6858000" cy="9144000"/>
  <p:embeddedFontLst>
    <p:embeddedFont>
      <p:font typeface="Alef" panose="00000500000000000000" pitchFamily="2" charset="-79"/>
      <p:regular r:id="rId16"/>
      <p:bold r:id="rId17"/>
    </p:embeddedFont>
    <p:embeddedFont>
      <p:font typeface="Architects Daughter" panose="020B0604020202020204" charset="0"/>
      <p:regular r:id="rId18"/>
    </p:embeddedFont>
    <p:embeddedFont>
      <p:font typeface="Dosis" pitchFamily="2" charset="0"/>
      <p:regular r:id="rId19"/>
      <p:bold r:id="rId20"/>
    </p:embeddedFont>
    <p:embeddedFont>
      <p:font typeface="Lato" panose="020F0502020204030203" pitchFamily="34" charset="0"/>
      <p:regular r:id="rId21"/>
      <p:bold r:id="rId22"/>
      <p:italic r:id="rId23"/>
      <p:boldItalic r:id="rId24"/>
    </p:embeddedFont>
    <p:embeddedFont>
      <p:font typeface="Luckiest Guy" panose="020B0604020202020204" charset="0"/>
      <p:regular r:id="rId25"/>
    </p:embeddedFont>
    <p:embeddedFont>
      <p:font typeface="Nunito Sans"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Pacifico"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04079-F7A4-4A8D-ABB9-CC5E45EC3A82}">
  <a:tblStyle styleId="{36604079-F7A4-4A8D-ABB9-CC5E45EC3A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111" d="100"/>
          <a:sy n="111" d="100"/>
        </p:scale>
        <p:origin x="4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1" name="Google Shape;3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7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7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e68f0a538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e68f0a538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13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e68f0a538b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e68f0a538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e68f0a538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e68f0a53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62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50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55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8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31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21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325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0362" y="-22891"/>
            <a:ext cx="9224724" cy="5189283"/>
            <a:chOff x="238125" y="848175"/>
            <a:chExt cx="7143750" cy="4018650"/>
          </a:xfrm>
        </p:grpSpPr>
        <p:sp>
          <p:nvSpPr>
            <p:cNvPr id="11" name="Google Shape;11;p2"/>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pic>
        <p:nvPicPr>
          <p:cNvPr id="44" name="Google Shape;44;p2"/>
          <p:cNvPicPr preferRelativeResize="0"/>
          <p:nvPr/>
        </p:nvPicPr>
        <p:blipFill rotWithShape="1">
          <a:blip r:embed="rId2">
            <a:alphaModFix amt="18000"/>
          </a:blip>
          <a:srcRect l="76456" r="-4464"/>
          <a:stretch/>
        </p:blipFill>
        <p:spPr>
          <a:xfrm flipH="1">
            <a:off x="6916977" y="0"/>
            <a:ext cx="2451574" cy="3670125"/>
          </a:xfrm>
          <a:prstGeom prst="rect">
            <a:avLst/>
          </a:prstGeom>
          <a:noFill/>
          <a:ln>
            <a:noFill/>
          </a:ln>
        </p:spPr>
      </p:pic>
      <p:sp>
        <p:nvSpPr>
          <p:cNvPr id="45" name="Google Shape;45;p2"/>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46" name="Google Shape;46;p2"/>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47" name="Google Shape;47;p2"/>
          <p:cNvGrpSpPr/>
          <p:nvPr/>
        </p:nvGrpSpPr>
        <p:grpSpPr>
          <a:xfrm>
            <a:off x="1721875" y="314494"/>
            <a:ext cx="5585861" cy="4479342"/>
            <a:chOff x="1721875" y="314494"/>
            <a:chExt cx="5585861" cy="4479342"/>
          </a:xfrm>
        </p:grpSpPr>
        <p:sp>
          <p:nvSpPr>
            <p:cNvPr id="48" name="Google Shape;48;p2"/>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54" name="Google Shape;54;p2"/>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55" name="Google Shape;55;p2"/>
          <p:cNvSpPr txBox="1">
            <a:spLocks noGrp="1"/>
          </p:cNvSpPr>
          <p:nvPr>
            <p:ph type="ctrTitle"/>
          </p:nvPr>
        </p:nvSpPr>
        <p:spPr>
          <a:xfrm>
            <a:off x="2391000" y="1404700"/>
            <a:ext cx="4362000" cy="1595700"/>
          </a:xfrm>
          <a:prstGeom prst="rect">
            <a:avLst/>
          </a:prstGeom>
          <a:effectLst>
            <a:outerShdw dist="47625" dir="5400000" algn="bl" rotWithShape="0">
              <a:schemeClr val="dk1">
                <a:alpha val="8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2"/>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flipH="1">
            <a:off x="5" y="3630869"/>
            <a:ext cx="2916089" cy="1515249"/>
            <a:chOff x="238125" y="1001475"/>
            <a:chExt cx="7143775" cy="3712025"/>
          </a:xfrm>
        </p:grpSpPr>
        <p:sp>
          <p:nvSpPr>
            <p:cNvPr id="58" name="Google Shape;58;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6920747" y="1198871"/>
            <a:ext cx="1979495" cy="643001"/>
            <a:chOff x="5898850" y="3907212"/>
            <a:chExt cx="3345437" cy="1086334"/>
          </a:xfrm>
        </p:grpSpPr>
        <p:sp>
          <p:nvSpPr>
            <p:cNvPr id="65" name="Google Shape;65;p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pic>
        <p:nvPicPr>
          <p:cNvPr id="67" name="Google Shape;67;p2"/>
          <p:cNvPicPr preferRelativeResize="0"/>
          <p:nvPr/>
        </p:nvPicPr>
        <p:blipFill rotWithShape="1">
          <a:blip r:embed="rId2">
            <a:alphaModFix amt="18000"/>
          </a:blip>
          <a:srcRect l="71230" t="8853" r="761" b="33659"/>
          <a:stretch/>
        </p:blipFill>
        <p:spPr>
          <a:xfrm rot="10800000">
            <a:off x="6916502" y="3094850"/>
            <a:ext cx="2451548" cy="2109875"/>
          </a:xfrm>
          <a:prstGeom prst="rect">
            <a:avLst/>
          </a:prstGeom>
          <a:noFill/>
          <a:ln>
            <a:noFill/>
          </a:ln>
        </p:spPr>
      </p:pic>
      <p:sp>
        <p:nvSpPr>
          <p:cNvPr id="68" name="Google Shape;68;p2"/>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69" name="Google Shape;69;p2"/>
          <p:cNvGrpSpPr/>
          <p:nvPr/>
        </p:nvGrpSpPr>
        <p:grpSpPr>
          <a:xfrm flipH="1">
            <a:off x="148907" y="3478424"/>
            <a:ext cx="1690367" cy="597041"/>
            <a:chOff x="6823979" y="1061962"/>
            <a:chExt cx="2451583" cy="865778"/>
          </a:xfrm>
        </p:grpSpPr>
        <p:sp>
          <p:nvSpPr>
            <p:cNvPr id="70" name="Google Shape;70;p2"/>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72" name="Google Shape;72;p2"/>
          <p:cNvSpPr txBox="1">
            <a:spLocks noGrp="1"/>
          </p:cNvSpPr>
          <p:nvPr>
            <p:ph type="subTitle" idx="1"/>
          </p:nvPr>
        </p:nvSpPr>
        <p:spPr>
          <a:xfrm>
            <a:off x="2059200" y="3155288"/>
            <a:ext cx="5025600" cy="597000"/>
          </a:xfrm>
          <a:prstGeom prst="rect">
            <a:avLst/>
          </a:prstGeom>
          <a:solidFill>
            <a:schemeClr val="lt2"/>
          </a:solidFill>
          <a:ln w="38100" cap="flat" cmpd="sng">
            <a:solidFill>
              <a:schemeClr val="dk1"/>
            </a:solidFill>
            <a:prstDash val="solid"/>
            <a:round/>
            <a:headEnd type="none" w="sm" len="sm"/>
            <a:tailEnd type="none" w="sm" len="sm"/>
          </a:ln>
          <a:effectLst>
            <a:outerShdw dist="57150" dir="3660000" algn="bl" rotWithShape="0">
              <a:srgbClr val="000000">
                <a:alpha val="5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3" name="Google Shape;73;p2"/>
          <p:cNvGrpSpPr/>
          <p:nvPr/>
        </p:nvGrpSpPr>
        <p:grpSpPr>
          <a:xfrm>
            <a:off x="6452455" y="3630869"/>
            <a:ext cx="2916089" cy="1515249"/>
            <a:chOff x="238125" y="1001475"/>
            <a:chExt cx="7143775" cy="3712025"/>
          </a:xfrm>
        </p:grpSpPr>
        <p:sp>
          <p:nvSpPr>
            <p:cNvPr id="74" name="Google Shape;74;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2949"/>
        <p:cNvGrpSpPr/>
        <p:nvPr/>
      </p:nvGrpSpPr>
      <p:grpSpPr>
        <a:xfrm>
          <a:off x="0" y="0"/>
          <a:ext cx="0" cy="0"/>
          <a:chOff x="0" y="0"/>
          <a:chExt cx="0" cy="0"/>
        </a:xfrm>
      </p:grpSpPr>
      <p:sp>
        <p:nvSpPr>
          <p:cNvPr id="2950" name="Google Shape;2950;p2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51" name="Google Shape;2951;p2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52" name="Google Shape;2952;p2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txBox="1">
            <a:spLocks noGrp="1"/>
          </p:cNvSpPr>
          <p:nvPr>
            <p:ph type="subTitle" idx="1"/>
          </p:nvPr>
        </p:nvSpPr>
        <p:spPr>
          <a:xfrm>
            <a:off x="1842431"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4" name="Google Shape;2954;p26"/>
          <p:cNvSpPr txBox="1">
            <a:spLocks noGrp="1"/>
          </p:cNvSpPr>
          <p:nvPr>
            <p:ph type="subTitle" idx="2"/>
          </p:nvPr>
        </p:nvSpPr>
        <p:spPr>
          <a:xfrm>
            <a:off x="1840631" y="2331224"/>
            <a:ext cx="1869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5" name="Google Shape;2955;p26"/>
          <p:cNvSpPr txBox="1">
            <a:spLocks noGrp="1"/>
          </p:cNvSpPr>
          <p:nvPr>
            <p:ph type="subTitle" idx="3"/>
          </p:nvPr>
        </p:nvSpPr>
        <p:spPr>
          <a:xfrm>
            <a:off x="1842431"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6" name="Google Shape;2956;p26"/>
          <p:cNvSpPr txBox="1">
            <a:spLocks noGrp="1"/>
          </p:cNvSpPr>
          <p:nvPr>
            <p:ph type="subTitle" idx="4"/>
          </p:nvPr>
        </p:nvSpPr>
        <p:spPr>
          <a:xfrm>
            <a:off x="5437969"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7" name="Google Shape;2957;p26"/>
          <p:cNvSpPr txBox="1">
            <a:spLocks noGrp="1"/>
          </p:cNvSpPr>
          <p:nvPr>
            <p:ph type="subTitle" idx="5"/>
          </p:nvPr>
        </p:nvSpPr>
        <p:spPr>
          <a:xfrm>
            <a:off x="5437969" y="2331224"/>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8" name="Google Shape;2958;p26"/>
          <p:cNvSpPr txBox="1">
            <a:spLocks noGrp="1"/>
          </p:cNvSpPr>
          <p:nvPr>
            <p:ph type="subTitle" idx="6"/>
          </p:nvPr>
        </p:nvSpPr>
        <p:spPr>
          <a:xfrm>
            <a:off x="1842431"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9" name="Google Shape;2959;p26"/>
          <p:cNvSpPr txBox="1">
            <a:spLocks noGrp="1"/>
          </p:cNvSpPr>
          <p:nvPr>
            <p:ph type="subTitle" idx="7"/>
          </p:nvPr>
        </p:nvSpPr>
        <p:spPr>
          <a:xfrm>
            <a:off x="5437969"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60" name="Google Shape;2960;p26"/>
          <p:cNvSpPr txBox="1">
            <a:spLocks noGrp="1"/>
          </p:cNvSpPr>
          <p:nvPr>
            <p:ph type="subTitle" idx="8"/>
          </p:nvPr>
        </p:nvSpPr>
        <p:spPr>
          <a:xfrm>
            <a:off x="5437969"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61" name="Google Shape;2961;p2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2" name="Google Shape;2962;p26"/>
          <p:cNvSpPr/>
          <p:nvPr/>
        </p:nvSpPr>
        <p:spPr>
          <a:xfrm>
            <a:off x="8018800" y="499050"/>
            <a:ext cx="1288250" cy="4673050"/>
          </a:xfrm>
          <a:custGeom>
            <a:avLst/>
            <a:gdLst/>
            <a:ahLst/>
            <a:cxnLst/>
            <a:rect l="l" t="t" r="r" b="b"/>
            <a:pathLst>
              <a:path w="51530" h="186922" extrusionOk="0">
                <a:moveTo>
                  <a:pt x="0" y="186922"/>
                </a:moveTo>
                <a:lnTo>
                  <a:pt x="51530" y="186922"/>
                </a:lnTo>
                <a:lnTo>
                  <a:pt x="45973" y="0"/>
                </a:lnTo>
                <a:close/>
              </a:path>
            </a:pathLst>
          </a:custGeom>
          <a:solidFill>
            <a:schemeClr val="accent1"/>
          </a:solidFill>
          <a:ln w="9525" cap="flat" cmpd="sng">
            <a:solidFill>
              <a:schemeClr val="dk2"/>
            </a:solidFill>
            <a:prstDash val="solid"/>
            <a:round/>
            <a:headEnd type="none" w="med" len="med"/>
            <a:tailEnd type="none" w="med" len="med"/>
          </a:ln>
        </p:spPr>
      </p:sp>
      <p:sp>
        <p:nvSpPr>
          <p:cNvPr id="2963" name="Google Shape;2963;p26"/>
          <p:cNvSpPr/>
          <p:nvPr/>
        </p:nvSpPr>
        <p:spPr>
          <a:xfrm rot="1216344" flipH="1">
            <a:off x="8250544" y="116377"/>
            <a:ext cx="826664" cy="5174343"/>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64" name="Google Shape;2964;p26"/>
          <p:cNvSpPr/>
          <p:nvPr/>
        </p:nvSpPr>
        <p:spPr>
          <a:xfrm>
            <a:off x="-39025" y="-6150"/>
            <a:ext cx="820925" cy="5216125"/>
          </a:xfrm>
          <a:custGeom>
            <a:avLst/>
            <a:gdLst/>
            <a:ahLst/>
            <a:cxnLst/>
            <a:rect l="l" t="t" r="r" b="b"/>
            <a:pathLst>
              <a:path w="32837" h="208645" extrusionOk="0">
                <a:moveTo>
                  <a:pt x="32837" y="0"/>
                </a:moveTo>
                <a:lnTo>
                  <a:pt x="1515" y="0"/>
                </a:lnTo>
                <a:lnTo>
                  <a:pt x="0" y="208140"/>
                </a:lnTo>
                <a:lnTo>
                  <a:pt x="23239" y="208645"/>
                </a:lnTo>
                <a:close/>
              </a:path>
            </a:pathLst>
          </a:custGeom>
          <a:solidFill>
            <a:schemeClr val="dk2"/>
          </a:solidFill>
          <a:ln>
            <a:noFill/>
          </a:ln>
        </p:spPr>
      </p:sp>
      <p:sp>
        <p:nvSpPr>
          <p:cNvPr id="2965" name="Google Shape;2965;p26"/>
          <p:cNvSpPr/>
          <p:nvPr/>
        </p:nvSpPr>
        <p:spPr>
          <a:xfrm rot="517948" flipH="1">
            <a:off x="243359" y="32720"/>
            <a:ext cx="826649" cy="5174249"/>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2966" name="Google Shape;2966;p26"/>
          <p:cNvPicPr preferRelativeResize="0"/>
          <p:nvPr/>
        </p:nvPicPr>
        <p:blipFill rotWithShape="1">
          <a:blip r:embed="rId2">
            <a:alphaModFix amt="18000"/>
          </a:blip>
          <a:srcRect l="83112" r="-4464"/>
          <a:stretch/>
        </p:blipFill>
        <p:spPr>
          <a:xfrm flipH="1">
            <a:off x="7303376" y="-12725"/>
            <a:ext cx="1869000" cy="3670125"/>
          </a:xfrm>
          <a:prstGeom prst="rect">
            <a:avLst/>
          </a:prstGeom>
          <a:noFill/>
          <a:ln>
            <a:noFill/>
          </a:ln>
        </p:spPr>
      </p:pic>
      <p:pic>
        <p:nvPicPr>
          <p:cNvPr id="2967" name="Google Shape;2967;p26"/>
          <p:cNvPicPr preferRelativeResize="0"/>
          <p:nvPr/>
        </p:nvPicPr>
        <p:blipFill rotWithShape="1">
          <a:blip r:embed="rId2">
            <a:alphaModFix amt="18000"/>
          </a:blip>
          <a:srcRect l="83112" r="-4464"/>
          <a:stretch/>
        </p:blipFill>
        <p:spPr>
          <a:xfrm rot="-5400000">
            <a:off x="887921" y="2386580"/>
            <a:ext cx="1869000" cy="3670125"/>
          </a:xfrm>
          <a:prstGeom prst="rect">
            <a:avLst/>
          </a:prstGeom>
          <a:noFill/>
          <a:ln>
            <a:noFill/>
          </a:ln>
        </p:spPr>
      </p:pic>
      <p:grpSp>
        <p:nvGrpSpPr>
          <p:cNvPr id="2968" name="Google Shape;2968;p26"/>
          <p:cNvGrpSpPr/>
          <p:nvPr/>
        </p:nvGrpSpPr>
        <p:grpSpPr>
          <a:xfrm>
            <a:off x="7679856" y="4214521"/>
            <a:ext cx="1501840" cy="530376"/>
            <a:chOff x="6823979" y="1061962"/>
            <a:chExt cx="2451583" cy="865778"/>
          </a:xfrm>
        </p:grpSpPr>
        <p:sp>
          <p:nvSpPr>
            <p:cNvPr id="2969" name="Google Shape;2969;p26"/>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971"/>
        <p:cNvGrpSpPr/>
        <p:nvPr/>
      </p:nvGrpSpPr>
      <p:grpSpPr>
        <a:xfrm>
          <a:off x="0" y="0"/>
          <a:ext cx="0" cy="0"/>
          <a:chOff x="0" y="0"/>
          <a:chExt cx="0" cy="0"/>
        </a:xfrm>
      </p:grpSpPr>
      <p:pic>
        <p:nvPicPr>
          <p:cNvPr id="2972" name="Google Shape;2972;p27"/>
          <p:cNvPicPr preferRelativeResize="0"/>
          <p:nvPr/>
        </p:nvPicPr>
        <p:blipFill rotWithShape="1">
          <a:blip r:embed="rId2">
            <a:alphaModFix amt="18000"/>
          </a:blip>
          <a:srcRect l="83485" r="-4464"/>
          <a:stretch/>
        </p:blipFill>
        <p:spPr>
          <a:xfrm>
            <a:off x="13593" y="0"/>
            <a:ext cx="1836273" cy="3670125"/>
          </a:xfrm>
          <a:prstGeom prst="rect">
            <a:avLst/>
          </a:prstGeom>
          <a:noFill/>
          <a:ln>
            <a:noFill/>
          </a:ln>
        </p:spPr>
      </p:pic>
      <p:pic>
        <p:nvPicPr>
          <p:cNvPr id="2973" name="Google Shape;2973;p27"/>
          <p:cNvPicPr preferRelativeResize="0"/>
          <p:nvPr/>
        </p:nvPicPr>
        <p:blipFill rotWithShape="1">
          <a:blip r:embed="rId2">
            <a:alphaModFix amt="18000"/>
          </a:blip>
          <a:srcRect l="83485" r="-4464"/>
          <a:stretch/>
        </p:blipFill>
        <p:spPr>
          <a:xfrm flipH="1">
            <a:off x="7268878" y="0"/>
            <a:ext cx="1836273" cy="3670125"/>
          </a:xfrm>
          <a:prstGeom prst="rect">
            <a:avLst/>
          </a:prstGeom>
          <a:noFill/>
          <a:ln>
            <a:noFill/>
          </a:ln>
        </p:spPr>
      </p:pic>
      <p:sp>
        <p:nvSpPr>
          <p:cNvPr id="2974" name="Google Shape;2974;p27"/>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75" name="Google Shape;2975;p27"/>
          <p:cNvSpPr txBox="1">
            <a:spLocks noGrp="1"/>
          </p:cNvSpPr>
          <p:nvPr>
            <p:ph type="subTitle" idx="1"/>
          </p:nvPr>
        </p:nvSpPr>
        <p:spPr>
          <a:xfrm>
            <a:off x="1268322" y="200334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6" name="Google Shape;2976;p27"/>
          <p:cNvSpPr txBox="1">
            <a:spLocks noGrp="1"/>
          </p:cNvSpPr>
          <p:nvPr>
            <p:ph type="subTitle" idx="2"/>
          </p:nvPr>
        </p:nvSpPr>
        <p:spPr>
          <a:xfrm>
            <a:off x="1104222" y="2326606"/>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7" name="Google Shape;2977;p27"/>
          <p:cNvSpPr txBox="1">
            <a:spLocks noGrp="1"/>
          </p:cNvSpPr>
          <p:nvPr>
            <p:ph type="subTitle" idx="3"/>
          </p:nvPr>
        </p:nvSpPr>
        <p:spPr>
          <a:xfrm>
            <a:off x="3840450"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8" name="Google Shape;2978;p27"/>
          <p:cNvSpPr txBox="1">
            <a:spLocks noGrp="1"/>
          </p:cNvSpPr>
          <p:nvPr>
            <p:ph type="subTitle" idx="4"/>
          </p:nvPr>
        </p:nvSpPr>
        <p:spPr>
          <a:xfrm>
            <a:off x="3674700"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9" name="Google Shape;2979;p27"/>
          <p:cNvSpPr txBox="1">
            <a:spLocks noGrp="1"/>
          </p:cNvSpPr>
          <p:nvPr>
            <p:ph type="subTitle" idx="5"/>
          </p:nvPr>
        </p:nvSpPr>
        <p:spPr>
          <a:xfrm>
            <a:off x="6412578"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0" name="Google Shape;2980;p27"/>
          <p:cNvSpPr txBox="1">
            <a:spLocks noGrp="1"/>
          </p:cNvSpPr>
          <p:nvPr>
            <p:ph type="subTitle" idx="6"/>
          </p:nvPr>
        </p:nvSpPr>
        <p:spPr>
          <a:xfrm>
            <a:off x="6246828"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1" name="Google Shape;2981;p27"/>
          <p:cNvSpPr txBox="1">
            <a:spLocks noGrp="1"/>
          </p:cNvSpPr>
          <p:nvPr>
            <p:ph type="subTitle" idx="7"/>
          </p:nvPr>
        </p:nvSpPr>
        <p:spPr>
          <a:xfrm>
            <a:off x="1268322"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2" name="Google Shape;2982;p27"/>
          <p:cNvSpPr txBox="1">
            <a:spLocks noGrp="1"/>
          </p:cNvSpPr>
          <p:nvPr>
            <p:ph type="subTitle" idx="8"/>
          </p:nvPr>
        </p:nvSpPr>
        <p:spPr>
          <a:xfrm>
            <a:off x="1102572"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3" name="Google Shape;2983;p27"/>
          <p:cNvSpPr txBox="1">
            <a:spLocks noGrp="1"/>
          </p:cNvSpPr>
          <p:nvPr>
            <p:ph type="subTitle" idx="9"/>
          </p:nvPr>
        </p:nvSpPr>
        <p:spPr>
          <a:xfrm>
            <a:off x="3840450"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4" name="Google Shape;2984;p27"/>
          <p:cNvSpPr txBox="1">
            <a:spLocks noGrp="1"/>
          </p:cNvSpPr>
          <p:nvPr>
            <p:ph type="subTitle" idx="13"/>
          </p:nvPr>
        </p:nvSpPr>
        <p:spPr>
          <a:xfrm>
            <a:off x="3674700"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5" name="Google Shape;2985;p27"/>
          <p:cNvSpPr txBox="1">
            <a:spLocks noGrp="1"/>
          </p:cNvSpPr>
          <p:nvPr>
            <p:ph type="subTitle" idx="14"/>
          </p:nvPr>
        </p:nvSpPr>
        <p:spPr>
          <a:xfrm>
            <a:off x="6412578"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6" name="Google Shape;2986;p27"/>
          <p:cNvSpPr txBox="1">
            <a:spLocks noGrp="1"/>
          </p:cNvSpPr>
          <p:nvPr>
            <p:ph type="subTitle" idx="15"/>
          </p:nvPr>
        </p:nvSpPr>
        <p:spPr>
          <a:xfrm>
            <a:off x="6246828"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7" name="Google Shape;2987;p27"/>
          <p:cNvSpPr txBox="1">
            <a:spLocks noGrp="1"/>
          </p:cNvSpPr>
          <p:nvPr>
            <p:ph type="title"/>
          </p:nvPr>
        </p:nvSpPr>
        <p:spPr>
          <a:xfrm>
            <a:off x="713225" y="557784"/>
            <a:ext cx="7717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988" name="Google Shape;2988;p27"/>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89" name="Google Shape;2989;p27"/>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64375" y="3643875"/>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91" name="Google Shape;2991;p27"/>
          <p:cNvSpPr/>
          <p:nvPr/>
        </p:nvSpPr>
        <p:spPr>
          <a:xfrm rot="2374513" flipH="1">
            <a:off x="-541683"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2992" name="Google Shape;2992;p27"/>
          <p:cNvGrpSpPr/>
          <p:nvPr/>
        </p:nvGrpSpPr>
        <p:grpSpPr>
          <a:xfrm>
            <a:off x="7342668" y="3326955"/>
            <a:ext cx="2226727" cy="1997501"/>
            <a:chOff x="7342668" y="3326955"/>
            <a:chExt cx="2226727" cy="1997501"/>
          </a:xfrm>
        </p:grpSpPr>
        <p:sp>
          <p:nvSpPr>
            <p:cNvPr id="2993" name="Google Shape;2993;p27"/>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94" name="Google Shape;2994;p27"/>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grpSp>
        <p:nvGrpSpPr>
          <p:cNvPr id="2995" name="Google Shape;2995;p27"/>
          <p:cNvGrpSpPr/>
          <p:nvPr/>
        </p:nvGrpSpPr>
        <p:grpSpPr>
          <a:xfrm>
            <a:off x="8416401" y="4307743"/>
            <a:ext cx="723540" cy="901686"/>
            <a:chOff x="8416401" y="4307743"/>
            <a:chExt cx="723540" cy="901686"/>
          </a:xfrm>
        </p:grpSpPr>
        <p:sp>
          <p:nvSpPr>
            <p:cNvPr id="2996" name="Google Shape;2996;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27"/>
          <p:cNvGrpSpPr/>
          <p:nvPr/>
        </p:nvGrpSpPr>
        <p:grpSpPr>
          <a:xfrm flipH="1">
            <a:off x="1" y="4308593"/>
            <a:ext cx="723540" cy="901686"/>
            <a:chOff x="8416401" y="4307743"/>
            <a:chExt cx="723540" cy="901686"/>
          </a:xfrm>
        </p:grpSpPr>
        <p:sp>
          <p:nvSpPr>
            <p:cNvPr id="3035" name="Google Shape;3035;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073"/>
        <p:cNvGrpSpPr/>
        <p:nvPr/>
      </p:nvGrpSpPr>
      <p:grpSpPr>
        <a:xfrm>
          <a:off x="0" y="0"/>
          <a:ext cx="0" cy="0"/>
          <a:chOff x="0" y="0"/>
          <a:chExt cx="0" cy="0"/>
        </a:xfrm>
      </p:grpSpPr>
      <p:sp>
        <p:nvSpPr>
          <p:cNvPr id="3074" name="Google Shape;3074;p28"/>
          <p:cNvSpPr txBox="1">
            <a:spLocks noGrp="1"/>
          </p:cNvSpPr>
          <p:nvPr>
            <p:ph type="title"/>
          </p:nvPr>
        </p:nvSpPr>
        <p:spPr>
          <a:xfrm>
            <a:off x="3040350" y="1190254"/>
            <a:ext cx="3063300" cy="1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1600" b="0">
                <a:solidFill>
                  <a:schemeClr val="lt1"/>
                </a:solidFill>
                <a:latin typeface="Open Sans"/>
                <a:ea typeface="Open Sans"/>
                <a:cs typeface="Open Sans"/>
                <a:sym typeface="Open Sans"/>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75" name="Google Shape;3075;p28"/>
          <p:cNvSpPr txBox="1">
            <a:spLocks noGrp="1"/>
          </p:cNvSpPr>
          <p:nvPr>
            <p:ph type="title" idx="2" hasCustomPrompt="1"/>
          </p:nvPr>
        </p:nvSpPr>
        <p:spPr>
          <a:xfrm>
            <a:off x="2766000" y="605261"/>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6" name="Google Shape;3076;p28"/>
          <p:cNvSpPr txBox="1">
            <a:spLocks noGrp="1"/>
          </p:cNvSpPr>
          <p:nvPr>
            <p:ph type="subTitle" idx="1"/>
          </p:nvPr>
        </p:nvSpPr>
        <p:spPr>
          <a:xfrm>
            <a:off x="2248050" y="4355239"/>
            <a:ext cx="46479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7" name="Google Shape;3077;p28"/>
          <p:cNvSpPr txBox="1">
            <a:spLocks noGrp="1"/>
          </p:cNvSpPr>
          <p:nvPr>
            <p:ph type="title" idx="3" hasCustomPrompt="1"/>
          </p:nvPr>
        </p:nvSpPr>
        <p:spPr>
          <a:xfrm>
            <a:off x="2765250" y="3769744"/>
            <a:ext cx="3613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8" name="Google Shape;3078;p28"/>
          <p:cNvSpPr txBox="1">
            <a:spLocks noGrp="1"/>
          </p:cNvSpPr>
          <p:nvPr>
            <p:ph type="subTitle" idx="4"/>
          </p:nvPr>
        </p:nvSpPr>
        <p:spPr>
          <a:xfrm>
            <a:off x="3040350" y="2772746"/>
            <a:ext cx="30633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9" name="Google Shape;3079;p28"/>
          <p:cNvSpPr txBox="1">
            <a:spLocks noGrp="1"/>
          </p:cNvSpPr>
          <p:nvPr>
            <p:ph type="title" idx="5" hasCustomPrompt="1"/>
          </p:nvPr>
        </p:nvSpPr>
        <p:spPr>
          <a:xfrm>
            <a:off x="2766000" y="2187503"/>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80" name="Google Shape;3080;p28"/>
          <p:cNvSpPr/>
          <p:nvPr/>
        </p:nvSpPr>
        <p:spPr>
          <a:xfrm>
            <a:off x="8214175" y="-46255"/>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lt2"/>
          </a:solidFill>
          <a:ln w="9525" cap="flat" cmpd="sng">
            <a:solidFill>
              <a:schemeClr val="dk2"/>
            </a:solidFill>
            <a:prstDash val="solid"/>
            <a:round/>
            <a:headEnd type="none" w="med" len="med"/>
            <a:tailEnd type="none" w="med" len="med"/>
          </a:ln>
        </p:spPr>
      </p:sp>
      <p:sp>
        <p:nvSpPr>
          <p:cNvPr id="3081" name="Google Shape;3081;p28"/>
          <p:cNvSpPr/>
          <p:nvPr/>
        </p:nvSpPr>
        <p:spPr>
          <a:xfrm>
            <a:off x="8015175" y="-46255"/>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2" name="Google Shape;3082;p28"/>
          <p:cNvSpPr/>
          <p:nvPr/>
        </p:nvSpPr>
        <p:spPr>
          <a:xfrm>
            <a:off x="8194725" y="276114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accent4"/>
          </a:solidFill>
          <a:ln>
            <a:noFill/>
          </a:ln>
        </p:spPr>
      </p:sp>
      <p:sp>
        <p:nvSpPr>
          <p:cNvPr id="3083" name="Google Shape;3083;p28"/>
          <p:cNvSpPr/>
          <p:nvPr/>
        </p:nvSpPr>
        <p:spPr>
          <a:xfrm>
            <a:off x="8447200" y="2556095"/>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4" name="Google Shape;3084;p28"/>
          <p:cNvPicPr preferRelativeResize="0"/>
          <p:nvPr/>
        </p:nvPicPr>
        <p:blipFill rotWithShape="1">
          <a:blip r:embed="rId2">
            <a:alphaModFix amt="18000"/>
          </a:blip>
          <a:srcRect l="76456" r="-4464"/>
          <a:stretch/>
        </p:blipFill>
        <p:spPr>
          <a:xfrm flipH="1">
            <a:off x="8759151" y="28620"/>
            <a:ext cx="2451574" cy="3670125"/>
          </a:xfrm>
          <a:prstGeom prst="rect">
            <a:avLst/>
          </a:prstGeom>
          <a:noFill/>
          <a:ln>
            <a:noFill/>
          </a:ln>
        </p:spPr>
      </p:pic>
      <p:sp>
        <p:nvSpPr>
          <p:cNvPr id="3085" name="Google Shape;3085;p28"/>
          <p:cNvSpPr/>
          <p:nvPr/>
        </p:nvSpPr>
        <p:spPr>
          <a:xfrm rot="10800000">
            <a:off x="-1648957" y="-24921"/>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086" name="Google Shape;3086;p28"/>
          <p:cNvSpPr/>
          <p:nvPr/>
        </p:nvSpPr>
        <p:spPr>
          <a:xfrm rot="10800000">
            <a:off x="302200" y="-9596"/>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7" name="Google Shape;3087;p28"/>
          <p:cNvSpPr/>
          <p:nvPr/>
        </p:nvSpPr>
        <p:spPr>
          <a:xfrm rot="10800000">
            <a:off x="-1668400" y="-4625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088" name="Google Shape;3088;p28"/>
          <p:cNvSpPr/>
          <p:nvPr/>
        </p:nvSpPr>
        <p:spPr>
          <a:xfrm rot="10800000">
            <a:off x="-1660625" y="1919204"/>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9" name="Google Shape;3089;p28"/>
          <p:cNvPicPr preferRelativeResize="0"/>
          <p:nvPr/>
        </p:nvPicPr>
        <p:blipFill rotWithShape="1">
          <a:blip r:embed="rId2">
            <a:alphaModFix amt="18000"/>
          </a:blip>
          <a:srcRect l="76456" r="-4464"/>
          <a:stretch/>
        </p:blipFill>
        <p:spPr>
          <a:xfrm rot="10800000" flipH="1">
            <a:off x="-2066725" y="1419503"/>
            <a:ext cx="2451574" cy="3670125"/>
          </a:xfrm>
          <a:prstGeom prst="rect">
            <a:avLst/>
          </a:prstGeom>
          <a:noFill/>
          <a:ln>
            <a:noFill/>
          </a:ln>
        </p:spPr>
      </p:pic>
      <p:grpSp>
        <p:nvGrpSpPr>
          <p:cNvPr id="3090" name="Google Shape;3090;p28"/>
          <p:cNvGrpSpPr/>
          <p:nvPr/>
        </p:nvGrpSpPr>
        <p:grpSpPr>
          <a:xfrm flipH="1">
            <a:off x="-312594" y="784050"/>
            <a:ext cx="2469936" cy="802149"/>
            <a:chOff x="6105270" y="3907212"/>
            <a:chExt cx="3345437" cy="1086334"/>
          </a:xfrm>
        </p:grpSpPr>
        <p:sp>
          <p:nvSpPr>
            <p:cNvPr id="3091" name="Google Shape;3091;p28"/>
            <p:cNvSpPr/>
            <p:nvPr/>
          </p:nvSpPr>
          <p:spPr>
            <a:xfrm>
              <a:off x="610527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8"/>
            <p:cNvSpPr/>
            <p:nvPr/>
          </p:nvSpPr>
          <p:spPr>
            <a:xfrm flipH="1">
              <a:off x="678866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3093" name="Google Shape;3093;p28"/>
          <p:cNvGrpSpPr/>
          <p:nvPr/>
        </p:nvGrpSpPr>
        <p:grpSpPr>
          <a:xfrm>
            <a:off x="7358960" y="3800052"/>
            <a:ext cx="1686444" cy="595569"/>
            <a:chOff x="6823979" y="1061962"/>
            <a:chExt cx="2451583" cy="865778"/>
          </a:xfrm>
        </p:grpSpPr>
        <p:sp>
          <p:nvSpPr>
            <p:cNvPr id="3094" name="Google Shape;3094;p28"/>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8"/>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111"/>
        <p:cNvGrpSpPr/>
        <p:nvPr/>
      </p:nvGrpSpPr>
      <p:grpSpPr>
        <a:xfrm>
          <a:off x="0" y="0"/>
          <a:ext cx="0" cy="0"/>
          <a:chOff x="0" y="0"/>
          <a:chExt cx="0" cy="0"/>
        </a:xfrm>
      </p:grpSpPr>
      <p:sp>
        <p:nvSpPr>
          <p:cNvPr id="3112" name="Google Shape;3112;p30"/>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3113" name="Google Shape;3113;p30"/>
          <p:cNvSpPr txBox="1">
            <a:spLocks noGrp="1"/>
          </p:cNvSpPr>
          <p:nvPr>
            <p:ph type="subTitle" idx="1"/>
          </p:nvPr>
        </p:nvSpPr>
        <p:spPr>
          <a:xfrm>
            <a:off x="2642550" y="1621588"/>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3115" name="Google Shape;3115;p30"/>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dk2"/>
          </a:solidFill>
          <a:ln w="9525" cap="flat" cmpd="sng">
            <a:solidFill>
              <a:schemeClr val="dk2"/>
            </a:solidFill>
            <a:prstDash val="solid"/>
            <a:round/>
            <a:headEnd type="none" w="med" len="med"/>
            <a:tailEnd type="none" w="med" len="med"/>
          </a:ln>
        </p:spPr>
      </p:sp>
      <p:sp>
        <p:nvSpPr>
          <p:cNvPr id="3116" name="Google Shape;3116;p30"/>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17" name="Google Shape;3117;p30"/>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lt2"/>
          </a:solidFill>
          <a:ln>
            <a:noFill/>
          </a:ln>
        </p:spPr>
      </p:sp>
      <p:pic>
        <p:nvPicPr>
          <p:cNvPr id="3118" name="Google Shape;3118;p30"/>
          <p:cNvPicPr preferRelativeResize="0"/>
          <p:nvPr/>
        </p:nvPicPr>
        <p:blipFill rotWithShape="1">
          <a:blip r:embed="rId2">
            <a:alphaModFix amt="18000"/>
          </a:blip>
          <a:srcRect l="76456" r="-4464"/>
          <a:stretch/>
        </p:blipFill>
        <p:spPr>
          <a:xfrm flipH="1">
            <a:off x="7307727" y="59575"/>
            <a:ext cx="2451574" cy="3670125"/>
          </a:xfrm>
          <a:prstGeom prst="rect">
            <a:avLst/>
          </a:prstGeom>
          <a:noFill/>
          <a:ln>
            <a:noFill/>
          </a:ln>
        </p:spPr>
      </p:pic>
      <p:sp>
        <p:nvSpPr>
          <p:cNvPr id="3119" name="Google Shape;3119;p30"/>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20" name="Google Shape;3120;p30"/>
          <p:cNvGrpSpPr/>
          <p:nvPr/>
        </p:nvGrpSpPr>
        <p:grpSpPr>
          <a:xfrm flipH="1">
            <a:off x="5" y="3638344"/>
            <a:ext cx="2916089" cy="1515249"/>
            <a:chOff x="238125" y="1001475"/>
            <a:chExt cx="7143775" cy="3712025"/>
          </a:xfrm>
        </p:grpSpPr>
        <p:sp>
          <p:nvSpPr>
            <p:cNvPr id="3121" name="Google Shape;3121;p30"/>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127"/>
        <p:cNvGrpSpPr/>
        <p:nvPr/>
      </p:nvGrpSpPr>
      <p:grpSpPr>
        <a:xfrm>
          <a:off x="0" y="0"/>
          <a:ext cx="0" cy="0"/>
          <a:chOff x="0" y="0"/>
          <a:chExt cx="0" cy="0"/>
        </a:xfrm>
      </p:grpSpPr>
      <p:sp>
        <p:nvSpPr>
          <p:cNvPr id="3128" name="Google Shape;3128;p31"/>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129" name="Google Shape;3129;p31"/>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30" name="Google Shape;3130;p31"/>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131" name="Google Shape;3131;p31"/>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32" name="Google Shape;3132;p31"/>
          <p:cNvGrpSpPr/>
          <p:nvPr/>
        </p:nvGrpSpPr>
        <p:grpSpPr>
          <a:xfrm flipH="1">
            <a:off x="5" y="3638344"/>
            <a:ext cx="2916089" cy="1515249"/>
            <a:chOff x="238125" y="1001475"/>
            <a:chExt cx="7143775" cy="3712025"/>
          </a:xfrm>
        </p:grpSpPr>
        <p:sp>
          <p:nvSpPr>
            <p:cNvPr id="3133" name="Google Shape;3133;p31"/>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1"/>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1"/>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1"/>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1"/>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1"/>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1"/>
          <p:cNvGrpSpPr/>
          <p:nvPr/>
        </p:nvGrpSpPr>
        <p:grpSpPr>
          <a:xfrm>
            <a:off x="6762760" y="784572"/>
            <a:ext cx="1439570" cy="508385"/>
            <a:chOff x="6823979" y="1061962"/>
            <a:chExt cx="2451583" cy="865778"/>
          </a:xfrm>
        </p:grpSpPr>
        <p:sp>
          <p:nvSpPr>
            <p:cNvPr id="3140" name="Google Shape;3140;p31"/>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1"/>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3142" name="Google Shape;3142;p31"/>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3" name="Google Shape;3143;p31"/>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3144"/>
        <p:cNvGrpSpPr/>
        <p:nvPr/>
      </p:nvGrpSpPr>
      <p:grpSpPr>
        <a:xfrm>
          <a:off x="0" y="0"/>
          <a:ext cx="0" cy="0"/>
          <a:chOff x="0" y="0"/>
          <a:chExt cx="0" cy="0"/>
        </a:xfrm>
      </p:grpSpPr>
      <p:pic>
        <p:nvPicPr>
          <p:cNvPr id="3145" name="Google Shape;3145;p32"/>
          <p:cNvPicPr preferRelativeResize="0"/>
          <p:nvPr/>
        </p:nvPicPr>
        <p:blipFill rotWithShape="1">
          <a:blip r:embed="rId2">
            <a:alphaModFix amt="18000"/>
          </a:blip>
          <a:srcRect l="71230" t="8853" r="761" b="33659"/>
          <a:stretch/>
        </p:blipFill>
        <p:spPr>
          <a:xfrm rot="10800000">
            <a:off x="6692439" y="3033613"/>
            <a:ext cx="2451548" cy="2109875"/>
          </a:xfrm>
          <a:prstGeom prst="rect">
            <a:avLst/>
          </a:prstGeom>
          <a:noFill/>
          <a:ln>
            <a:noFill/>
          </a:ln>
        </p:spPr>
      </p:pic>
      <p:pic>
        <p:nvPicPr>
          <p:cNvPr id="3146" name="Google Shape;3146;p32"/>
          <p:cNvPicPr preferRelativeResize="0"/>
          <p:nvPr/>
        </p:nvPicPr>
        <p:blipFill rotWithShape="1">
          <a:blip r:embed="rId2">
            <a:alphaModFix amt="18000"/>
          </a:blip>
          <a:srcRect l="71230" t="8853" r="761" b="33659"/>
          <a:stretch/>
        </p:blipFill>
        <p:spPr>
          <a:xfrm>
            <a:off x="-11" y="-12"/>
            <a:ext cx="2451548" cy="2109875"/>
          </a:xfrm>
          <a:prstGeom prst="rect">
            <a:avLst/>
          </a:prstGeom>
          <a:noFill/>
          <a:ln>
            <a:noFill/>
          </a:ln>
        </p:spPr>
      </p:pic>
      <p:grpSp>
        <p:nvGrpSpPr>
          <p:cNvPr id="3147" name="Google Shape;3147;p32"/>
          <p:cNvGrpSpPr/>
          <p:nvPr/>
        </p:nvGrpSpPr>
        <p:grpSpPr>
          <a:xfrm>
            <a:off x="6266306" y="4081800"/>
            <a:ext cx="2469936" cy="802149"/>
            <a:chOff x="5898850" y="3907212"/>
            <a:chExt cx="3345437" cy="1086334"/>
          </a:xfrm>
        </p:grpSpPr>
        <p:sp>
          <p:nvSpPr>
            <p:cNvPr id="3148" name="Google Shape;3148;p3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658224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sp>
        <p:nvSpPr>
          <p:cNvPr id="3150" name="Google Shape;3150;p32"/>
          <p:cNvSpPr/>
          <p:nvPr/>
        </p:nvSpPr>
        <p:spPr>
          <a:xfrm>
            <a:off x="-9263" y="229500"/>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flipH="1">
            <a:off x="-103486"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3152" name="Google Shape;3152;p32"/>
          <p:cNvGrpSpPr/>
          <p:nvPr/>
        </p:nvGrpSpPr>
        <p:grpSpPr>
          <a:xfrm rot="-5400000">
            <a:off x="7220149" y="-346745"/>
            <a:ext cx="2226727" cy="1997501"/>
            <a:chOff x="7342668" y="3326955"/>
            <a:chExt cx="2226727" cy="1997501"/>
          </a:xfrm>
        </p:grpSpPr>
        <p:sp>
          <p:nvSpPr>
            <p:cNvPr id="3153" name="Google Shape;3153;p32"/>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3154" name="Google Shape;3154;p32"/>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582"/>
        <p:cNvGrpSpPr/>
        <p:nvPr/>
      </p:nvGrpSpPr>
      <p:grpSpPr>
        <a:xfrm>
          <a:off x="0" y="0"/>
          <a:ext cx="0" cy="0"/>
          <a:chOff x="0" y="0"/>
          <a:chExt cx="0" cy="0"/>
        </a:xfrm>
      </p:grpSpPr>
      <p:grpSp>
        <p:nvGrpSpPr>
          <p:cNvPr id="2583" name="Google Shape;2583;p14"/>
          <p:cNvGrpSpPr/>
          <p:nvPr/>
        </p:nvGrpSpPr>
        <p:grpSpPr>
          <a:xfrm>
            <a:off x="-40362" y="-22891"/>
            <a:ext cx="9224724" cy="5189283"/>
            <a:chOff x="238125" y="848175"/>
            <a:chExt cx="7143750" cy="4018650"/>
          </a:xfrm>
        </p:grpSpPr>
        <p:sp>
          <p:nvSpPr>
            <p:cNvPr id="2584" name="Google Shape;2584;p14"/>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4"/>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4"/>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4"/>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4"/>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4"/>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4"/>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4"/>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4"/>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4"/>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4"/>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4"/>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4"/>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4"/>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4"/>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4"/>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4"/>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4"/>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4"/>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4"/>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4"/>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4"/>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4"/>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4"/>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4"/>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4"/>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4"/>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4"/>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4"/>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4"/>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4"/>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4"/>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6" name="Google Shape;2616;p14"/>
          <p:cNvGrpSpPr/>
          <p:nvPr/>
        </p:nvGrpSpPr>
        <p:grpSpPr>
          <a:xfrm>
            <a:off x="2438268" y="4073628"/>
            <a:ext cx="4234060" cy="719475"/>
            <a:chOff x="2454970" y="2842941"/>
            <a:chExt cx="4234060" cy="719475"/>
          </a:xfrm>
        </p:grpSpPr>
        <p:sp>
          <p:nvSpPr>
            <p:cNvPr id="2617" name="Google Shape;2617;p14"/>
            <p:cNvSpPr/>
            <p:nvPr/>
          </p:nvSpPr>
          <p:spPr>
            <a:xfrm rot="10800000" flipH="1">
              <a:off x="2987602" y="2842941"/>
              <a:ext cx="3343343"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618" name="Google Shape;2618;p14"/>
            <p:cNvSpPr/>
            <p:nvPr/>
          </p:nvSpPr>
          <p:spPr>
            <a:xfrm rot="1026189">
              <a:off x="2529339" y="2911833"/>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619" name="Google Shape;2619;p14"/>
            <p:cNvSpPr/>
            <p:nvPr/>
          </p:nvSpPr>
          <p:spPr>
            <a:xfrm>
              <a:off x="6381723" y="2842941"/>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14"/>
          <p:cNvSpPr txBox="1">
            <a:spLocks noGrp="1"/>
          </p:cNvSpPr>
          <p:nvPr>
            <p:ph type="title"/>
          </p:nvPr>
        </p:nvSpPr>
        <p:spPr>
          <a:xfrm>
            <a:off x="2887148" y="4341873"/>
            <a:ext cx="3336300" cy="183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5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2621" name="Google Shape;2621;p14"/>
          <p:cNvSpPr txBox="1">
            <a:spLocks noGrp="1"/>
          </p:cNvSpPr>
          <p:nvPr>
            <p:ph type="subTitle" idx="1"/>
          </p:nvPr>
        </p:nvSpPr>
        <p:spPr>
          <a:xfrm>
            <a:off x="1371600" y="1715201"/>
            <a:ext cx="6400800" cy="109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5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622" name="Google Shape;2622;p14"/>
          <p:cNvGrpSpPr/>
          <p:nvPr/>
        </p:nvGrpSpPr>
        <p:grpSpPr>
          <a:xfrm flipH="1">
            <a:off x="5" y="3638344"/>
            <a:ext cx="2916089" cy="1515249"/>
            <a:chOff x="238125" y="1001475"/>
            <a:chExt cx="7143775" cy="3712025"/>
          </a:xfrm>
        </p:grpSpPr>
        <p:sp>
          <p:nvSpPr>
            <p:cNvPr id="2623" name="Google Shape;2623;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9" name="Google Shape;2629;p14"/>
          <p:cNvGrpSpPr/>
          <p:nvPr/>
        </p:nvGrpSpPr>
        <p:grpSpPr>
          <a:xfrm rot="10800000" flipH="1">
            <a:off x="6227993" y="-6"/>
            <a:ext cx="2916089" cy="1515249"/>
            <a:chOff x="238125" y="1001475"/>
            <a:chExt cx="7143775" cy="3712025"/>
          </a:xfrm>
        </p:grpSpPr>
        <p:sp>
          <p:nvSpPr>
            <p:cNvPr id="2630" name="Google Shape;2630;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14"/>
          <p:cNvGrpSpPr/>
          <p:nvPr/>
        </p:nvGrpSpPr>
        <p:grpSpPr>
          <a:xfrm rot="10800000">
            <a:off x="-82" y="-6"/>
            <a:ext cx="2916089" cy="1515249"/>
            <a:chOff x="238125" y="1001475"/>
            <a:chExt cx="7143775" cy="3712025"/>
          </a:xfrm>
        </p:grpSpPr>
        <p:sp>
          <p:nvSpPr>
            <p:cNvPr id="2637" name="Google Shape;2637;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3" name="Google Shape;2643;p14"/>
          <p:cNvGrpSpPr/>
          <p:nvPr/>
        </p:nvGrpSpPr>
        <p:grpSpPr>
          <a:xfrm>
            <a:off x="6228080" y="3638344"/>
            <a:ext cx="2916089" cy="1515249"/>
            <a:chOff x="238125" y="1001475"/>
            <a:chExt cx="7143775" cy="3712025"/>
          </a:xfrm>
        </p:grpSpPr>
        <p:sp>
          <p:nvSpPr>
            <p:cNvPr id="2644" name="Google Shape;2644;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50" name="Google Shape;2650;p14"/>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extLst>
      <p:ext uri="{BB962C8B-B14F-4D97-AF65-F5344CB8AC3E}">
        <p14:creationId xmlns:p14="http://schemas.microsoft.com/office/powerpoint/2010/main" val="388536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grpSp>
        <p:nvGrpSpPr>
          <p:cNvPr id="81" name="Google Shape;81;p3"/>
          <p:cNvGrpSpPr/>
          <p:nvPr/>
        </p:nvGrpSpPr>
        <p:grpSpPr>
          <a:xfrm>
            <a:off x="-40362" y="-22891"/>
            <a:ext cx="9224724" cy="5189283"/>
            <a:chOff x="238125" y="848175"/>
            <a:chExt cx="7143750" cy="4018650"/>
          </a:xfrm>
        </p:grpSpPr>
        <p:sp>
          <p:nvSpPr>
            <p:cNvPr id="82" name="Google Shape;82;p3"/>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1779070" y="332079"/>
            <a:ext cx="5585861" cy="4479342"/>
            <a:chOff x="1721875" y="314494"/>
            <a:chExt cx="5585861" cy="4479342"/>
          </a:xfrm>
        </p:grpSpPr>
        <p:sp>
          <p:nvSpPr>
            <p:cNvPr id="115" name="Google Shape;115;p3"/>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121" name="Google Shape;121;p3"/>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122" name="Google Shape;122;p3"/>
          <p:cNvSpPr txBox="1">
            <a:spLocks noGrp="1"/>
          </p:cNvSpPr>
          <p:nvPr>
            <p:ph type="title"/>
          </p:nvPr>
        </p:nvSpPr>
        <p:spPr>
          <a:xfrm>
            <a:off x="2057400" y="2537744"/>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subTitle" idx="1"/>
          </p:nvPr>
        </p:nvSpPr>
        <p:spPr>
          <a:xfrm>
            <a:off x="2109300" y="3224325"/>
            <a:ext cx="4925400" cy="594300"/>
          </a:xfrm>
          <a:prstGeom prst="rect">
            <a:avLst/>
          </a:prstGeom>
          <a:solidFill>
            <a:schemeClr val="lt2"/>
          </a:solidFill>
          <a:ln w="38100" cap="flat" cmpd="sng">
            <a:solidFill>
              <a:schemeClr val="dk1"/>
            </a:solidFill>
            <a:prstDash val="solid"/>
            <a:round/>
            <a:headEnd type="none" w="sm" len="sm"/>
            <a:tailEnd type="none" w="sm" len="sm"/>
          </a:ln>
          <a:effectLst>
            <a:outerShdw dist="95250" dir="2280000" algn="bl" rotWithShape="0">
              <a:srgbClr val="000000">
                <a:alpha val="80000"/>
              </a:srgbClr>
            </a:outerShdw>
          </a:effectLst>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4" name="Google Shape;124;p3"/>
          <p:cNvSpPr txBox="1">
            <a:spLocks noGrp="1"/>
          </p:cNvSpPr>
          <p:nvPr>
            <p:ph type="title" idx="2" hasCustomPrompt="1"/>
          </p:nvPr>
        </p:nvSpPr>
        <p:spPr>
          <a:xfrm>
            <a:off x="4027950" y="1449377"/>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125" name="Google Shape;125;p3"/>
          <p:cNvPicPr preferRelativeResize="0"/>
          <p:nvPr/>
        </p:nvPicPr>
        <p:blipFill rotWithShape="1">
          <a:blip r:embed="rId2">
            <a:alphaModFix amt="18000"/>
          </a:blip>
          <a:srcRect l="76455" r="5841"/>
          <a:stretch/>
        </p:blipFill>
        <p:spPr>
          <a:xfrm rot="10800000" flipH="1">
            <a:off x="-8862" y="1738199"/>
            <a:ext cx="1444173" cy="3420601"/>
          </a:xfrm>
          <a:prstGeom prst="rect">
            <a:avLst/>
          </a:prstGeom>
          <a:noFill/>
          <a:ln>
            <a:noFill/>
          </a:ln>
        </p:spPr>
      </p:pic>
      <p:sp>
        <p:nvSpPr>
          <p:cNvPr id="126" name="Google Shape;126;p3"/>
          <p:cNvSpPr/>
          <p:nvPr/>
        </p:nvSpPr>
        <p:spPr>
          <a:xfrm>
            <a:off x="0" y="-15300"/>
            <a:ext cx="1755600" cy="517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702732" flipH="1">
            <a:off x="458667" y="-92487"/>
            <a:ext cx="826642" cy="5404048"/>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128" name="Google Shape;128;p3"/>
          <p:cNvSpPr/>
          <p:nvPr/>
        </p:nvSpPr>
        <p:spPr>
          <a:xfrm rot="10800000">
            <a:off x="7578000" y="-19"/>
            <a:ext cx="1566000" cy="23304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9197027" flipH="1">
            <a:off x="7759725" y="-1718878"/>
            <a:ext cx="826677" cy="5403734"/>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130" name="Google Shape;130;p3"/>
          <p:cNvGrpSpPr/>
          <p:nvPr/>
        </p:nvGrpSpPr>
        <p:grpSpPr>
          <a:xfrm>
            <a:off x="7086594" y="4086952"/>
            <a:ext cx="2402693" cy="780205"/>
            <a:chOff x="5898850" y="3907212"/>
            <a:chExt cx="3345437" cy="1086334"/>
          </a:xfrm>
        </p:grpSpPr>
        <p:sp>
          <p:nvSpPr>
            <p:cNvPr id="131" name="Google Shape;131;p3"/>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133" name="Google Shape;133;p3"/>
          <p:cNvGrpSpPr/>
          <p:nvPr/>
        </p:nvGrpSpPr>
        <p:grpSpPr>
          <a:xfrm>
            <a:off x="8157746" y="-917"/>
            <a:ext cx="970232" cy="1214681"/>
            <a:chOff x="8157746" y="-917"/>
            <a:chExt cx="970232" cy="1214681"/>
          </a:xfrm>
        </p:grpSpPr>
        <p:sp>
          <p:nvSpPr>
            <p:cNvPr id="134" name="Google Shape;134;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9867" y="2429358"/>
            <a:ext cx="1093469" cy="2603956"/>
            <a:chOff x="-9867" y="2429358"/>
            <a:chExt cx="1093469" cy="2603956"/>
          </a:xfrm>
        </p:grpSpPr>
        <p:grpSp>
          <p:nvGrpSpPr>
            <p:cNvPr id="203" name="Google Shape;203;p3"/>
            <p:cNvGrpSpPr/>
            <p:nvPr/>
          </p:nvGrpSpPr>
          <p:grpSpPr>
            <a:xfrm>
              <a:off x="113371" y="3818633"/>
              <a:ext cx="970232" cy="1214681"/>
              <a:chOff x="8157746" y="-917"/>
              <a:chExt cx="970232" cy="1214681"/>
            </a:xfrm>
          </p:grpSpPr>
          <p:sp>
            <p:nvSpPr>
              <p:cNvPr id="204" name="Google Shape;204;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1"/>
        <p:cNvGrpSpPr/>
        <p:nvPr/>
      </p:nvGrpSpPr>
      <p:grpSpPr>
        <a:xfrm>
          <a:off x="0" y="0"/>
          <a:ext cx="0" cy="0"/>
          <a:chOff x="0" y="0"/>
          <a:chExt cx="0" cy="0"/>
        </a:xfrm>
      </p:grpSpPr>
      <p:grpSp>
        <p:nvGrpSpPr>
          <p:cNvPr id="342" name="Google Shape;342;p5"/>
          <p:cNvGrpSpPr/>
          <p:nvPr/>
        </p:nvGrpSpPr>
        <p:grpSpPr>
          <a:xfrm>
            <a:off x="3787273" y="-2"/>
            <a:ext cx="5356652" cy="5143651"/>
            <a:chOff x="3787273" y="-2"/>
            <a:chExt cx="5356652" cy="5143651"/>
          </a:xfrm>
        </p:grpSpPr>
        <p:grpSp>
          <p:nvGrpSpPr>
            <p:cNvPr id="343" name="Google Shape;343;p5"/>
            <p:cNvGrpSpPr/>
            <p:nvPr/>
          </p:nvGrpSpPr>
          <p:grpSpPr>
            <a:xfrm>
              <a:off x="4069950" y="0"/>
              <a:ext cx="5073975" cy="5143649"/>
              <a:chOff x="4069950" y="0"/>
              <a:chExt cx="5073975" cy="5143649"/>
            </a:xfrm>
          </p:grpSpPr>
          <p:sp>
            <p:nvSpPr>
              <p:cNvPr id="344" name="Google Shape;344;p5"/>
              <p:cNvSpPr/>
              <p:nvPr/>
            </p:nvSpPr>
            <p:spPr>
              <a:xfrm>
                <a:off x="5587425" y="0"/>
                <a:ext cx="35565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069950" y="75"/>
                <a:ext cx="4355067" cy="5143574"/>
              </a:xfrm>
              <a:custGeom>
                <a:avLst/>
                <a:gdLst/>
                <a:ahLst/>
                <a:cxnLst/>
                <a:rect l="l" t="t" r="r" b="b"/>
                <a:pathLst>
                  <a:path w="165215" h="195128" extrusionOk="0">
                    <a:moveTo>
                      <a:pt x="59017" y="0"/>
                    </a:moveTo>
                    <a:lnTo>
                      <a:pt x="31886" y="62315"/>
                    </a:lnTo>
                    <a:lnTo>
                      <a:pt x="50804" y="50124"/>
                    </a:lnTo>
                    <a:lnTo>
                      <a:pt x="1" y="151633"/>
                    </a:lnTo>
                    <a:lnTo>
                      <a:pt x="17948" y="147235"/>
                    </a:lnTo>
                    <a:lnTo>
                      <a:pt x="841" y="195127"/>
                    </a:lnTo>
                    <a:lnTo>
                      <a:pt x="165215" y="195127"/>
                    </a:lnTo>
                    <a:lnTo>
                      <a:pt x="165215" y="5142"/>
                    </a:lnTo>
                    <a:lnTo>
                      <a:pt x="59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5"/>
            <p:cNvGrpSpPr/>
            <p:nvPr/>
          </p:nvGrpSpPr>
          <p:grpSpPr>
            <a:xfrm>
              <a:off x="3787273" y="-2"/>
              <a:ext cx="2012050" cy="5116658"/>
              <a:chOff x="604075" y="656007"/>
              <a:chExt cx="1885884" cy="4795818"/>
            </a:xfrm>
          </p:grpSpPr>
          <p:sp>
            <p:nvSpPr>
              <p:cNvPr id="347" name="Google Shape;347;p5"/>
              <p:cNvSpPr/>
              <p:nvPr/>
            </p:nvSpPr>
            <p:spPr>
              <a:xfrm>
                <a:off x="1519252" y="656007"/>
                <a:ext cx="970707" cy="2453611"/>
              </a:xfrm>
              <a:custGeom>
                <a:avLst/>
                <a:gdLst/>
                <a:ahLst/>
                <a:cxnLst/>
                <a:rect l="l" t="t" r="r" b="b"/>
                <a:pathLst>
                  <a:path w="38774" h="98017" extrusionOk="0">
                    <a:moveTo>
                      <a:pt x="38773" y="0"/>
                    </a:moveTo>
                    <a:lnTo>
                      <a:pt x="25094" y="2846"/>
                    </a:lnTo>
                    <a:lnTo>
                      <a:pt x="2037" y="62703"/>
                    </a:lnTo>
                    <a:lnTo>
                      <a:pt x="2037" y="62703"/>
                    </a:lnTo>
                    <a:lnTo>
                      <a:pt x="17657" y="54781"/>
                    </a:lnTo>
                    <a:lnTo>
                      <a:pt x="17657" y="54781"/>
                    </a:lnTo>
                    <a:lnTo>
                      <a:pt x="0" y="98016"/>
                    </a:lnTo>
                    <a:lnTo>
                      <a:pt x="31918" y="39905"/>
                    </a:lnTo>
                    <a:lnTo>
                      <a:pt x="14229" y="49962"/>
                    </a:lnTo>
                    <a:lnTo>
                      <a:pt x="38773"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04075" y="3109725"/>
                <a:ext cx="915200" cy="2342100"/>
              </a:xfrm>
              <a:custGeom>
                <a:avLst/>
                <a:gdLst/>
                <a:ahLst/>
                <a:cxnLst/>
                <a:rect l="l" t="t" r="r" b="b"/>
                <a:pathLst>
                  <a:path w="36608" h="93684" extrusionOk="0">
                    <a:moveTo>
                      <a:pt x="36607" y="0"/>
                    </a:moveTo>
                    <a:lnTo>
                      <a:pt x="4690" y="58144"/>
                    </a:lnTo>
                    <a:lnTo>
                      <a:pt x="22378" y="48055"/>
                    </a:lnTo>
                    <a:lnTo>
                      <a:pt x="1" y="93684"/>
                    </a:lnTo>
                    <a:lnTo>
                      <a:pt x="12127" y="93684"/>
                    </a:lnTo>
                    <a:lnTo>
                      <a:pt x="34602" y="35346"/>
                    </a:lnTo>
                    <a:lnTo>
                      <a:pt x="18951" y="43236"/>
                    </a:lnTo>
                    <a:lnTo>
                      <a:pt x="36607"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9" name="Google Shape;349;p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350" name="Google Shape;350;p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353375" y="2973529"/>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2" name="Google Shape;352;p5"/>
          <p:cNvSpPr txBox="1">
            <a:spLocks noGrp="1"/>
          </p:cNvSpPr>
          <p:nvPr>
            <p:ph type="subTitle" idx="2"/>
          </p:nvPr>
        </p:nvSpPr>
        <p:spPr>
          <a:xfrm>
            <a:off x="5213625" y="2973529"/>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3" name="Google Shape;353;p5"/>
          <p:cNvSpPr txBox="1">
            <a:spLocks noGrp="1"/>
          </p:cNvSpPr>
          <p:nvPr>
            <p:ph type="subTitle" idx="3"/>
          </p:nvPr>
        </p:nvSpPr>
        <p:spPr>
          <a:xfrm>
            <a:off x="1354875" y="3365379"/>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4" name="Google Shape;354;p5"/>
          <p:cNvSpPr txBox="1">
            <a:spLocks noGrp="1"/>
          </p:cNvSpPr>
          <p:nvPr>
            <p:ph type="subTitle" idx="4"/>
          </p:nvPr>
        </p:nvSpPr>
        <p:spPr>
          <a:xfrm>
            <a:off x="5212125" y="3367754"/>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5" name="Google Shape;355;p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nvGrpSpPr>
          <p:cNvPr id="357" name="Google Shape;357;p5"/>
          <p:cNvGrpSpPr/>
          <p:nvPr/>
        </p:nvGrpSpPr>
        <p:grpSpPr>
          <a:xfrm>
            <a:off x="-40362" y="-22891"/>
            <a:ext cx="9224724" cy="5189283"/>
            <a:chOff x="238125" y="848175"/>
            <a:chExt cx="7143750" cy="4018650"/>
          </a:xfrm>
        </p:grpSpPr>
        <p:sp>
          <p:nvSpPr>
            <p:cNvPr id="358" name="Google Shape;358;p5"/>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0" name="Google Shape;390;p5"/>
          <p:cNvPicPr preferRelativeResize="0"/>
          <p:nvPr/>
        </p:nvPicPr>
        <p:blipFill rotWithShape="1">
          <a:blip r:embed="rId2">
            <a:alphaModFix amt="18000"/>
          </a:blip>
          <a:srcRect l="26199" t="58554" r="759" b="62"/>
          <a:stretch/>
        </p:blipFill>
        <p:spPr>
          <a:xfrm rot="-5400000">
            <a:off x="-1966587" y="1966585"/>
            <a:ext cx="5158799" cy="1225625"/>
          </a:xfrm>
          <a:prstGeom prst="rect">
            <a:avLst/>
          </a:prstGeom>
          <a:noFill/>
          <a:ln>
            <a:noFill/>
          </a:ln>
        </p:spPr>
      </p:pic>
      <p:grpSp>
        <p:nvGrpSpPr>
          <p:cNvPr id="391" name="Google Shape;391;p5"/>
          <p:cNvGrpSpPr/>
          <p:nvPr/>
        </p:nvGrpSpPr>
        <p:grpSpPr>
          <a:xfrm flipH="1">
            <a:off x="5" y="3638344"/>
            <a:ext cx="2916089" cy="1515249"/>
            <a:chOff x="238125" y="1001475"/>
            <a:chExt cx="7143775" cy="3712025"/>
          </a:xfrm>
        </p:grpSpPr>
        <p:sp>
          <p:nvSpPr>
            <p:cNvPr id="392" name="Google Shape;392;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a:off x="6228080" y="3638344"/>
            <a:ext cx="2916089" cy="1515249"/>
            <a:chOff x="238125" y="1001475"/>
            <a:chExt cx="7143775" cy="3712025"/>
          </a:xfrm>
        </p:grpSpPr>
        <p:sp>
          <p:nvSpPr>
            <p:cNvPr id="399" name="Google Shape;399;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grpSp>
        <p:nvGrpSpPr>
          <p:cNvPr id="406" name="Google Shape;406;p6"/>
          <p:cNvGrpSpPr/>
          <p:nvPr/>
        </p:nvGrpSpPr>
        <p:grpSpPr>
          <a:xfrm>
            <a:off x="658022" y="280110"/>
            <a:ext cx="7679210" cy="776140"/>
            <a:chOff x="658022" y="280110"/>
            <a:chExt cx="7679210" cy="776140"/>
          </a:xfrm>
        </p:grpSpPr>
        <p:sp>
          <p:nvSpPr>
            <p:cNvPr id="407" name="Google Shape;407;p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408" name="Google Shape;408;p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409" name="Google Shape;409;p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6"/>
          <p:cNvSpPr/>
          <p:nvPr/>
        </p:nvSpPr>
        <p:spPr>
          <a:xfrm>
            <a:off x="8648075" y="6625"/>
            <a:ext cx="545400" cy="513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64175" y="4717550"/>
            <a:ext cx="8297800" cy="555725"/>
          </a:xfrm>
          <a:custGeom>
            <a:avLst/>
            <a:gdLst/>
            <a:ahLst/>
            <a:cxnLst/>
            <a:rect l="l" t="t" r="r" b="b"/>
            <a:pathLst>
              <a:path w="331912" h="22229" extrusionOk="0">
                <a:moveTo>
                  <a:pt x="331912" y="22229"/>
                </a:moveTo>
                <a:lnTo>
                  <a:pt x="331912" y="0"/>
                </a:lnTo>
                <a:lnTo>
                  <a:pt x="0" y="19197"/>
                </a:lnTo>
                <a:close/>
              </a:path>
            </a:pathLst>
          </a:custGeom>
          <a:solidFill>
            <a:schemeClr val="accent1"/>
          </a:solidFill>
          <a:ln>
            <a:noFill/>
          </a:ln>
        </p:spPr>
      </p:sp>
      <p:sp>
        <p:nvSpPr>
          <p:cNvPr id="413" name="Google Shape;413;p6"/>
          <p:cNvSpPr/>
          <p:nvPr/>
        </p:nvSpPr>
        <p:spPr>
          <a:xfrm rot="-5859268">
            <a:off x="3898256" y="625576"/>
            <a:ext cx="826634" cy="8534592"/>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414" name="Google Shape;414;p6"/>
          <p:cNvSpPr/>
          <p:nvPr/>
        </p:nvSpPr>
        <p:spPr>
          <a:xfrm rot="-397951">
            <a:off x="8221146" y="-66184"/>
            <a:ext cx="826619" cy="5270397"/>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415" name="Google Shape;415;p6"/>
          <p:cNvPicPr preferRelativeResize="0"/>
          <p:nvPr/>
        </p:nvPicPr>
        <p:blipFill rotWithShape="1">
          <a:blip r:embed="rId2">
            <a:alphaModFix amt="18000"/>
          </a:blip>
          <a:srcRect l="27617" t="58554" r="759" b="62"/>
          <a:stretch/>
        </p:blipFill>
        <p:spPr>
          <a:xfrm rot="-5400000">
            <a:off x="-1911488" y="1903833"/>
            <a:ext cx="5058550" cy="12256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3"/>
        <p:cNvGrpSpPr/>
        <p:nvPr/>
      </p:nvGrpSpPr>
      <p:grpSpPr>
        <a:xfrm>
          <a:off x="0" y="0"/>
          <a:ext cx="0" cy="0"/>
          <a:chOff x="0" y="0"/>
          <a:chExt cx="0" cy="0"/>
        </a:xfrm>
      </p:grpSpPr>
      <p:sp>
        <p:nvSpPr>
          <p:cNvPr id="904" name="Google Shape;904;p10"/>
          <p:cNvSpPr txBox="1">
            <a:spLocks noGrp="1"/>
          </p:cNvSpPr>
          <p:nvPr>
            <p:ph type="body" idx="1"/>
          </p:nvPr>
        </p:nvSpPr>
        <p:spPr>
          <a:xfrm>
            <a:off x="713225" y="539500"/>
            <a:ext cx="3205500" cy="2177700"/>
          </a:xfrm>
          <a:prstGeom prst="rect">
            <a:avLst/>
          </a:prstGeom>
          <a:noFill/>
          <a:effectLst>
            <a:outerShdw dist="28575" dir="2940000" algn="bl" rotWithShape="0">
              <a:schemeClr val="dk1"/>
            </a:outerShdw>
          </a:effectLst>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solidFill>
                  <a:schemeClr val="accent1"/>
                </a:solidFill>
                <a:latin typeface="Luckiest Guy"/>
                <a:ea typeface="Luckiest Guy"/>
                <a:cs typeface="Luckiest Guy"/>
                <a:sym typeface="Luckiest Guy"/>
              </a:defRPr>
            </a:lvl1pPr>
          </a:lstStyle>
          <a:p>
            <a:endParaRPr/>
          </a:p>
        </p:txBody>
      </p:sp>
      <p:grpSp>
        <p:nvGrpSpPr>
          <p:cNvPr id="905" name="Google Shape;905;p10"/>
          <p:cNvGrpSpPr/>
          <p:nvPr/>
        </p:nvGrpSpPr>
        <p:grpSpPr>
          <a:xfrm>
            <a:off x="-40362" y="-22891"/>
            <a:ext cx="9224724" cy="5189283"/>
            <a:chOff x="238125" y="848175"/>
            <a:chExt cx="7143750" cy="4018650"/>
          </a:xfrm>
        </p:grpSpPr>
        <p:sp>
          <p:nvSpPr>
            <p:cNvPr id="906" name="Google Shape;906;p10"/>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0"/>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0"/>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0"/>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0"/>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0"/>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0"/>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0"/>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0"/>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0"/>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0"/>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0"/>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0"/>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0"/>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0"/>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0"/>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0"/>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0"/>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0"/>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0"/>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0"/>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0"/>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0"/>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0"/>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0"/>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8" name="Google Shape;938;p10"/>
          <p:cNvPicPr preferRelativeResize="0"/>
          <p:nvPr/>
        </p:nvPicPr>
        <p:blipFill rotWithShape="1">
          <a:blip r:embed="rId2">
            <a:alphaModFix amt="62000"/>
          </a:blip>
          <a:srcRect l="18831"/>
          <a:stretch/>
        </p:blipFill>
        <p:spPr>
          <a:xfrm rot="10800000">
            <a:off x="5667048" y="3426700"/>
            <a:ext cx="3471852" cy="1716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2841"/>
        <p:cNvGrpSpPr/>
        <p:nvPr/>
      </p:nvGrpSpPr>
      <p:grpSpPr>
        <a:xfrm>
          <a:off x="0" y="0"/>
          <a:ext cx="0" cy="0"/>
          <a:chOff x="0" y="0"/>
          <a:chExt cx="0" cy="0"/>
        </a:xfrm>
      </p:grpSpPr>
      <p:grpSp>
        <p:nvGrpSpPr>
          <p:cNvPr id="2842" name="Google Shape;2842;p21"/>
          <p:cNvGrpSpPr/>
          <p:nvPr/>
        </p:nvGrpSpPr>
        <p:grpSpPr>
          <a:xfrm rot="10800000">
            <a:off x="-441063" y="-136191"/>
            <a:ext cx="2226727" cy="1997501"/>
            <a:chOff x="7342668" y="3326955"/>
            <a:chExt cx="2226727" cy="1997501"/>
          </a:xfrm>
        </p:grpSpPr>
        <p:sp>
          <p:nvSpPr>
            <p:cNvPr id="2843" name="Google Shape;2843;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844" name="Google Shape;2844;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845" name="Google Shape;2845;p21"/>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46" name="Google Shape;2846;p21"/>
          <p:cNvSpPr txBox="1">
            <a:spLocks noGrp="1"/>
          </p:cNvSpPr>
          <p:nvPr>
            <p:ph type="subTitle" idx="1"/>
          </p:nvPr>
        </p:nvSpPr>
        <p:spPr>
          <a:xfrm>
            <a:off x="7132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7" name="Google Shape;2847;p21"/>
          <p:cNvSpPr txBox="1">
            <a:spLocks noGrp="1"/>
          </p:cNvSpPr>
          <p:nvPr>
            <p:ph type="subTitle" idx="2"/>
          </p:nvPr>
        </p:nvSpPr>
        <p:spPr>
          <a:xfrm>
            <a:off x="45720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8" name="Google Shape;2848;p21"/>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1"/>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50" name="Google Shape;2850;p21"/>
          <p:cNvGrpSpPr/>
          <p:nvPr/>
        </p:nvGrpSpPr>
        <p:grpSpPr>
          <a:xfrm>
            <a:off x="7325555" y="3249491"/>
            <a:ext cx="2226727" cy="1997501"/>
            <a:chOff x="7342668" y="3326955"/>
            <a:chExt cx="2226727" cy="1997501"/>
          </a:xfrm>
        </p:grpSpPr>
        <p:sp>
          <p:nvSpPr>
            <p:cNvPr id="2851" name="Google Shape;2851;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852" name="Google Shape;2852;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9">
    <p:spTree>
      <p:nvGrpSpPr>
        <p:cNvPr id="1" name="Shape 2906"/>
        <p:cNvGrpSpPr/>
        <p:nvPr/>
      </p:nvGrpSpPr>
      <p:grpSpPr>
        <a:xfrm>
          <a:off x="0" y="0"/>
          <a:ext cx="0" cy="0"/>
          <a:chOff x="0" y="0"/>
          <a:chExt cx="0" cy="0"/>
        </a:xfrm>
      </p:grpSpPr>
      <p:grpSp>
        <p:nvGrpSpPr>
          <p:cNvPr id="2907" name="Google Shape;2907;p24"/>
          <p:cNvGrpSpPr/>
          <p:nvPr/>
        </p:nvGrpSpPr>
        <p:grpSpPr>
          <a:xfrm rot="10800000" flipH="1">
            <a:off x="7346160" y="-119252"/>
            <a:ext cx="2226727" cy="1997501"/>
            <a:chOff x="7342668" y="3326955"/>
            <a:chExt cx="2226727" cy="1997501"/>
          </a:xfrm>
        </p:grpSpPr>
        <p:sp>
          <p:nvSpPr>
            <p:cNvPr id="2908" name="Google Shape;2908;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09" name="Google Shape;2909;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910" name="Google Shape;2910;p24"/>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11" name="Google Shape;2911;p24"/>
          <p:cNvSpPr txBox="1">
            <a:spLocks noGrp="1"/>
          </p:cNvSpPr>
          <p:nvPr>
            <p:ph type="subTitle" idx="1"/>
          </p:nvPr>
        </p:nvSpPr>
        <p:spPr>
          <a:xfrm>
            <a:off x="3048333" y="1398850"/>
            <a:ext cx="14364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2" name="Google Shape;2912;p24"/>
          <p:cNvSpPr txBox="1">
            <a:spLocks noGrp="1"/>
          </p:cNvSpPr>
          <p:nvPr>
            <p:ph type="subTitle" idx="2"/>
          </p:nvPr>
        </p:nvSpPr>
        <p:spPr>
          <a:xfrm>
            <a:off x="3048322" y="1661650"/>
            <a:ext cx="412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3" name="Google Shape;2913;p24"/>
          <p:cNvSpPr txBox="1">
            <a:spLocks noGrp="1"/>
          </p:cNvSpPr>
          <p:nvPr>
            <p:ph type="subTitle" idx="3"/>
          </p:nvPr>
        </p:nvSpPr>
        <p:spPr>
          <a:xfrm>
            <a:off x="4084028" y="2624119"/>
            <a:ext cx="2011800" cy="18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lvl1pPr>
            <a:lvl2pPr lvl="1" algn="r" rtl="0">
              <a:lnSpc>
                <a:spcPct val="100000"/>
              </a:lnSpc>
              <a:spcBef>
                <a:spcPts val="0"/>
              </a:spcBef>
              <a:spcAft>
                <a:spcPts val="0"/>
              </a:spcAft>
              <a:buNone/>
              <a:defRPr sz="2000" b="1"/>
            </a:lvl2pPr>
            <a:lvl3pPr lvl="2" algn="r" rtl="0">
              <a:lnSpc>
                <a:spcPct val="100000"/>
              </a:lnSpc>
              <a:spcBef>
                <a:spcPts val="0"/>
              </a:spcBef>
              <a:spcAft>
                <a:spcPts val="0"/>
              </a:spcAft>
              <a:buNone/>
              <a:defRPr sz="2000" b="1"/>
            </a:lvl3pPr>
            <a:lvl4pPr lvl="3" algn="r" rtl="0">
              <a:lnSpc>
                <a:spcPct val="100000"/>
              </a:lnSpc>
              <a:spcBef>
                <a:spcPts val="0"/>
              </a:spcBef>
              <a:spcAft>
                <a:spcPts val="0"/>
              </a:spcAft>
              <a:buNone/>
              <a:defRPr sz="2000" b="1"/>
            </a:lvl4pPr>
            <a:lvl5pPr lvl="4" algn="r" rtl="0">
              <a:lnSpc>
                <a:spcPct val="100000"/>
              </a:lnSpc>
              <a:spcBef>
                <a:spcPts val="0"/>
              </a:spcBef>
              <a:spcAft>
                <a:spcPts val="0"/>
              </a:spcAft>
              <a:buNone/>
              <a:defRPr sz="2000" b="1"/>
            </a:lvl5pPr>
            <a:lvl6pPr lvl="5" algn="r" rtl="0">
              <a:lnSpc>
                <a:spcPct val="100000"/>
              </a:lnSpc>
              <a:spcBef>
                <a:spcPts val="0"/>
              </a:spcBef>
              <a:spcAft>
                <a:spcPts val="0"/>
              </a:spcAft>
              <a:buNone/>
              <a:defRPr sz="2000" b="1"/>
            </a:lvl6pPr>
            <a:lvl7pPr lvl="6" algn="r" rtl="0">
              <a:lnSpc>
                <a:spcPct val="100000"/>
              </a:lnSpc>
              <a:spcBef>
                <a:spcPts val="0"/>
              </a:spcBef>
              <a:spcAft>
                <a:spcPts val="0"/>
              </a:spcAft>
              <a:buNone/>
              <a:defRPr sz="2000" b="1"/>
            </a:lvl7pPr>
            <a:lvl8pPr lvl="7" algn="r" rtl="0">
              <a:lnSpc>
                <a:spcPct val="100000"/>
              </a:lnSpc>
              <a:spcBef>
                <a:spcPts val="0"/>
              </a:spcBef>
              <a:spcAft>
                <a:spcPts val="0"/>
              </a:spcAft>
              <a:buNone/>
              <a:defRPr sz="2000" b="1"/>
            </a:lvl8pPr>
            <a:lvl9pPr lvl="8" algn="r" rtl="0">
              <a:lnSpc>
                <a:spcPct val="100000"/>
              </a:lnSpc>
              <a:spcBef>
                <a:spcPts val="0"/>
              </a:spcBef>
              <a:spcAft>
                <a:spcPts val="0"/>
              </a:spcAft>
              <a:buNone/>
              <a:defRPr sz="2000" b="1"/>
            </a:lvl9pPr>
          </a:lstStyle>
          <a:p>
            <a:endParaRPr/>
          </a:p>
        </p:txBody>
      </p:sp>
      <p:sp>
        <p:nvSpPr>
          <p:cNvPr id="2914" name="Google Shape;2914;p24"/>
          <p:cNvSpPr txBox="1">
            <a:spLocks noGrp="1"/>
          </p:cNvSpPr>
          <p:nvPr>
            <p:ph type="subTitle" idx="4"/>
          </p:nvPr>
        </p:nvSpPr>
        <p:spPr>
          <a:xfrm>
            <a:off x="1972028" y="2890076"/>
            <a:ext cx="41238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2915" name="Google Shape;2915;p24"/>
          <p:cNvSpPr txBox="1">
            <a:spLocks noGrp="1"/>
          </p:cNvSpPr>
          <p:nvPr>
            <p:ph type="subTitle" idx="5"/>
          </p:nvPr>
        </p:nvSpPr>
        <p:spPr>
          <a:xfrm>
            <a:off x="3048172" y="3849388"/>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6" name="Google Shape;2916;p24"/>
          <p:cNvSpPr txBox="1">
            <a:spLocks noGrp="1"/>
          </p:cNvSpPr>
          <p:nvPr>
            <p:ph type="subTitle" idx="6"/>
          </p:nvPr>
        </p:nvSpPr>
        <p:spPr>
          <a:xfrm>
            <a:off x="3048172" y="4118502"/>
            <a:ext cx="4123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7" name="Google Shape;2917;p24"/>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18" name="Google Shape;2918;p24"/>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20" name="Google Shape;2920;p24"/>
          <p:cNvGrpSpPr/>
          <p:nvPr/>
        </p:nvGrpSpPr>
        <p:grpSpPr>
          <a:xfrm flipH="1">
            <a:off x="-412774" y="3256463"/>
            <a:ext cx="2226727" cy="1997501"/>
            <a:chOff x="7342668" y="3326955"/>
            <a:chExt cx="2226727" cy="1997501"/>
          </a:xfrm>
        </p:grpSpPr>
        <p:sp>
          <p:nvSpPr>
            <p:cNvPr id="2921" name="Google Shape;2921;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22" name="Google Shape;2922;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pic>
        <p:nvPicPr>
          <p:cNvPr id="2923" name="Google Shape;2923;p24"/>
          <p:cNvPicPr preferRelativeResize="0"/>
          <p:nvPr/>
        </p:nvPicPr>
        <p:blipFill rotWithShape="1">
          <a:blip r:embed="rId2">
            <a:alphaModFix amt="18000"/>
          </a:blip>
          <a:srcRect l="188" t="58554" r="762" b="62"/>
          <a:stretch/>
        </p:blipFill>
        <p:spPr>
          <a:xfrm rot="5400000">
            <a:off x="6980291" y="2976875"/>
            <a:ext cx="3687250" cy="646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924"/>
        <p:cNvGrpSpPr/>
        <p:nvPr/>
      </p:nvGrpSpPr>
      <p:grpSpPr>
        <a:xfrm>
          <a:off x="0" y="0"/>
          <a:ext cx="0" cy="0"/>
          <a:chOff x="0" y="0"/>
          <a:chExt cx="0" cy="0"/>
        </a:xfrm>
      </p:grpSpPr>
      <p:sp>
        <p:nvSpPr>
          <p:cNvPr id="2925" name="Google Shape;2925;p2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26" name="Google Shape;2926;p25"/>
          <p:cNvSpPr txBox="1">
            <a:spLocks noGrp="1"/>
          </p:cNvSpPr>
          <p:nvPr>
            <p:ph type="subTitle" idx="1"/>
          </p:nvPr>
        </p:nvSpPr>
        <p:spPr>
          <a:xfrm>
            <a:off x="4819158"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7" name="Google Shape;2927;p25"/>
          <p:cNvSpPr txBox="1">
            <a:spLocks noGrp="1"/>
          </p:cNvSpPr>
          <p:nvPr>
            <p:ph type="subTitle" idx="2"/>
          </p:nvPr>
        </p:nvSpPr>
        <p:spPr>
          <a:xfrm>
            <a:off x="4690632"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28" name="Google Shape;2928;p25"/>
          <p:cNvSpPr txBox="1">
            <a:spLocks noGrp="1"/>
          </p:cNvSpPr>
          <p:nvPr>
            <p:ph type="subTitle" idx="3"/>
          </p:nvPr>
        </p:nvSpPr>
        <p:spPr>
          <a:xfrm>
            <a:off x="6748674"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9" name="Google Shape;2929;p25"/>
          <p:cNvSpPr txBox="1">
            <a:spLocks noGrp="1"/>
          </p:cNvSpPr>
          <p:nvPr>
            <p:ph type="subTitle" idx="4"/>
          </p:nvPr>
        </p:nvSpPr>
        <p:spPr>
          <a:xfrm>
            <a:off x="6620574"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0" name="Google Shape;2930;p25"/>
          <p:cNvSpPr txBox="1">
            <a:spLocks noGrp="1"/>
          </p:cNvSpPr>
          <p:nvPr>
            <p:ph type="subTitle" idx="5"/>
          </p:nvPr>
        </p:nvSpPr>
        <p:spPr>
          <a:xfrm>
            <a:off x="960125"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1" name="Google Shape;2931;p25"/>
          <p:cNvSpPr txBox="1">
            <a:spLocks noGrp="1"/>
          </p:cNvSpPr>
          <p:nvPr>
            <p:ph type="subTitle" idx="6"/>
          </p:nvPr>
        </p:nvSpPr>
        <p:spPr>
          <a:xfrm>
            <a:off x="832025"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2" name="Google Shape;2932;p25"/>
          <p:cNvSpPr txBox="1">
            <a:spLocks noGrp="1"/>
          </p:cNvSpPr>
          <p:nvPr>
            <p:ph type="subTitle" idx="7"/>
          </p:nvPr>
        </p:nvSpPr>
        <p:spPr>
          <a:xfrm>
            <a:off x="2889641"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3" name="Google Shape;2933;p25"/>
          <p:cNvSpPr txBox="1">
            <a:spLocks noGrp="1"/>
          </p:cNvSpPr>
          <p:nvPr>
            <p:ph type="subTitle" idx="8"/>
          </p:nvPr>
        </p:nvSpPr>
        <p:spPr>
          <a:xfrm>
            <a:off x="2761400"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4" name="Google Shape;2934;p2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35" name="Google Shape;2935;p2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7" name="Google Shape;2937;p25"/>
          <p:cNvSpPr/>
          <p:nvPr/>
        </p:nvSpPr>
        <p:spPr>
          <a:xfrm rot="5400000" flipH="1">
            <a:off x="2146981" y="2396067"/>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5400000">
            <a:off x="2170919" y="2269428"/>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39" name="Google Shape;2939;p25"/>
          <p:cNvSpPr/>
          <p:nvPr/>
        </p:nvSpPr>
        <p:spPr>
          <a:xfrm flipH="1">
            <a:off x="8516015" y="242130"/>
            <a:ext cx="629700" cy="4929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8413314" y="-267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2941" name="Google Shape;2941;p25"/>
          <p:cNvGrpSpPr/>
          <p:nvPr/>
        </p:nvGrpSpPr>
        <p:grpSpPr>
          <a:xfrm>
            <a:off x="6240535" y="3628244"/>
            <a:ext cx="2916089" cy="1515249"/>
            <a:chOff x="238125" y="1001475"/>
            <a:chExt cx="7143775" cy="3712025"/>
          </a:xfrm>
        </p:grpSpPr>
        <p:sp>
          <p:nvSpPr>
            <p:cNvPr id="2942" name="Google Shape;2942;p2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8" name="Google Shape;2948;p25"/>
          <p:cNvPicPr preferRelativeResize="0"/>
          <p:nvPr/>
        </p:nvPicPr>
        <p:blipFill rotWithShape="1">
          <a:blip r:embed="rId2">
            <a:alphaModFix amt="18000"/>
          </a:blip>
          <a:srcRect l="188" t="58554" r="762" b="62"/>
          <a:stretch/>
        </p:blipFill>
        <p:spPr>
          <a:xfrm rot="-5400000">
            <a:off x="-1820462" y="1820463"/>
            <a:ext cx="4414300" cy="773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8">
            <a:alphaModFix amt="15000"/>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713225" y="557784"/>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Luckiest Guy"/>
              <a:buNone/>
              <a:defRPr sz="3200">
                <a:solidFill>
                  <a:schemeClr val="dk2"/>
                </a:solidFill>
                <a:latin typeface="Luckiest Guy"/>
                <a:ea typeface="Luckiest Guy"/>
                <a:cs typeface="Luckiest Guy"/>
                <a:sym typeface="Luckiest Guy"/>
              </a:defRPr>
            </a:lvl1pPr>
            <a:lvl2pPr lvl="1" algn="ctr" rtl="0">
              <a:spcBef>
                <a:spcPts val="0"/>
              </a:spcBef>
              <a:spcAft>
                <a:spcPts val="0"/>
              </a:spcAft>
              <a:buClr>
                <a:schemeClr val="dk2"/>
              </a:buClr>
              <a:buSzPts val="2800"/>
              <a:buNone/>
              <a:defRPr sz="2800">
                <a:solidFill>
                  <a:schemeClr val="dk2"/>
                </a:solidFill>
              </a:defRPr>
            </a:lvl2pPr>
            <a:lvl3pPr lvl="2" algn="ctr" rtl="0">
              <a:spcBef>
                <a:spcPts val="0"/>
              </a:spcBef>
              <a:spcAft>
                <a:spcPts val="0"/>
              </a:spcAft>
              <a:buClr>
                <a:schemeClr val="dk2"/>
              </a:buClr>
              <a:buSzPts val="2800"/>
              <a:buNone/>
              <a:defRPr sz="2800">
                <a:solidFill>
                  <a:schemeClr val="dk2"/>
                </a:solidFill>
              </a:defRPr>
            </a:lvl3pPr>
            <a:lvl4pPr lvl="3" algn="ctr" rtl="0">
              <a:spcBef>
                <a:spcPts val="0"/>
              </a:spcBef>
              <a:spcAft>
                <a:spcPts val="0"/>
              </a:spcAft>
              <a:buClr>
                <a:schemeClr val="dk2"/>
              </a:buClr>
              <a:buSzPts val="2800"/>
              <a:buNone/>
              <a:defRPr sz="2800">
                <a:solidFill>
                  <a:schemeClr val="dk2"/>
                </a:solidFill>
              </a:defRPr>
            </a:lvl4pPr>
            <a:lvl5pPr lvl="4" algn="ctr" rtl="0">
              <a:spcBef>
                <a:spcPts val="0"/>
              </a:spcBef>
              <a:spcAft>
                <a:spcPts val="0"/>
              </a:spcAft>
              <a:buClr>
                <a:schemeClr val="dk2"/>
              </a:buClr>
              <a:buSzPts val="2800"/>
              <a:buNone/>
              <a:defRPr sz="2800">
                <a:solidFill>
                  <a:schemeClr val="dk2"/>
                </a:solidFill>
              </a:defRPr>
            </a:lvl5pPr>
            <a:lvl6pPr lvl="5" algn="ctr" rtl="0">
              <a:spcBef>
                <a:spcPts val="0"/>
              </a:spcBef>
              <a:spcAft>
                <a:spcPts val="0"/>
              </a:spcAft>
              <a:buClr>
                <a:schemeClr val="dk2"/>
              </a:buClr>
              <a:buSzPts val="2800"/>
              <a:buNone/>
              <a:defRPr sz="2800">
                <a:solidFill>
                  <a:schemeClr val="dk2"/>
                </a:solidFill>
              </a:defRPr>
            </a:lvl6pPr>
            <a:lvl7pPr lvl="6" algn="ctr" rtl="0">
              <a:spcBef>
                <a:spcPts val="0"/>
              </a:spcBef>
              <a:spcAft>
                <a:spcPts val="0"/>
              </a:spcAft>
              <a:buClr>
                <a:schemeClr val="dk2"/>
              </a:buClr>
              <a:buSzPts val="2800"/>
              <a:buNone/>
              <a:defRPr sz="2800">
                <a:solidFill>
                  <a:schemeClr val="dk2"/>
                </a:solidFill>
              </a:defRPr>
            </a:lvl7pPr>
            <a:lvl8pPr lvl="7" algn="ctr" rtl="0">
              <a:spcBef>
                <a:spcPts val="0"/>
              </a:spcBef>
              <a:spcAft>
                <a:spcPts val="0"/>
              </a:spcAft>
              <a:buClr>
                <a:schemeClr val="dk2"/>
              </a:buClr>
              <a:buSzPts val="2800"/>
              <a:buNone/>
              <a:defRPr sz="2800">
                <a:solidFill>
                  <a:schemeClr val="dk2"/>
                </a:solidFill>
              </a:defRPr>
            </a:lvl8pPr>
            <a:lvl9pPr lvl="8" algn="ctr" rtl="0">
              <a:spcBef>
                <a:spcPts val="0"/>
              </a:spcBef>
              <a:spcAft>
                <a:spcPts val="0"/>
              </a:spcAft>
              <a:buClr>
                <a:schemeClr val="dk2"/>
              </a:buClr>
              <a:buSzPts val="2800"/>
              <a:buNone/>
              <a:defRPr sz="2800">
                <a:solidFill>
                  <a:schemeClr val="dk2"/>
                </a:solidFill>
              </a:defRPr>
            </a:lvl9pPr>
          </a:lstStyle>
          <a:p>
            <a:endParaRPr/>
          </a:p>
        </p:txBody>
      </p:sp>
      <p:sp>
        <p:nvSpPr>
          <p:cNvPr id="8" name="Google Shape;8;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1pPr>
            <a:lvl2pPr marL="914400" lvl="1"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2pPr>
            <a:lvl3pPr marL="1371600" lvl="2"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3pPr>
            <a:lvl4pPr marL="1828800" lvl="3"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4pPr>
            <a:lvl5pPr marL="2286000" lvl="4"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5pPr>
            <a:lvl6pPr marL="2743200" lvl="5"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6pPr>
            <a:lvl7pPr marL="3200400" lvl="6"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7pPr>
            <a:lvl8pPr marL="3657600" lvl="7"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8pPr>
            <a:lvl9pPr marL="4114800" lvl="8"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 id="2147483667" r:id="rId7"/>
    <p:sldLayoutId id="2147483670" r:id="rId8"/>
    <p:sldLayoutId id="2147483671" r:id="rId9"/>
    <p:sldLayoutId id="2147483672" r:id="rId10"/>
    <p:sldLayoutId id="2147483673" r:id="rId11"/>
    <p:sldLayoutId id="2147483674" r:id="rId12"/>
    <p:sldLayoutId id="2147483676" r:id="rId13"/>
    <p:sldLayoutId id="2147483677" r:id="rId14"/>
    <p:sldLayoutId id="2147483678"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3163" name="Google Shape;3163;p35"/>
          <p:cNvSpPr txBox="1">
            <a:spLocks noGrp="1"/>
          </p:cNvSpPr>
          <p:nvPr>
            <p:ph type="ctrTitle"/>
          </p:nvPr>
        </p:nvSpPr>
        <p:spPr>
          <a:xfrm>
            <a:off x="1148011" y="1528095"/>
            <a:ext cx="6821663" cy="19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lt2"/>
                </a:solidFill>
              </a:rPr>
              <a:t>DEEP LEarNiNg</a:t>
            </a:r>
            <a:br>
              <a:rPr lang="en" sz="5400" dirty="0">
                <a:solidFill>
                  <a:schemeClr val="lt2"/>
                </a:solidFill>
              </a:rPr>
            </a:br>
            <a:r>
              <a:rPr lang="en" sz="3600" dirty="0">
                <a:solidFill>
                  <a:schemeClr val="dk2"/>
                </a:solidFill>
              </a:rPr>
              <a:t>MastEr Class</a:t>
            </a:r>
            <a:endParaRPr sz="3600" dirty="0">
              <a:solidFill>
                <a:schemeClr val="dk2"/>
              </a:solidFill>
            </a:endParaRPr>
          </a:p>
        </p:txBody>
      </p:sp>
      <p:sp>
        <p:nvSpPr>
          <p:cNvPr id="7" name="Google Shape;3163;p35"/>
          <p:cNvSpPr txBox="1">
            <a:spLocks/>
          </p:cNvSpPr>
          <p:nvPr/>
        </p:nvSpPr>
        <p:spPr>
          <a:xfrm>
            <a:off x="3606004" y="3335258"/>
            <a:ext cx="1905676" cy="728834"/>
          </a:xfrm>
          <a:prstGeom prst="rect">
            <a:avLst/>
          </a:prstGeom>
          <a:noFill/>
          <a:ln>
            <a:noFill/>
          </a:ln>
          <a:effectLst>
            <a:outerShdw dist="47625" dir="5400000" algn="bl" rotWithShape="0">
              <a:schemeClr val="dk1">
                <a:alpha val="8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Luckiest Guy"/>
              <a:buNone/>
              <a:defRPr sz="50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9pPr>
          </a:lstStyle>
          <a:p>
            <a:r>
              <a:rPr lang="en-IN" sz="3600" dirty="0">
                <a:solidFill>
                  <a:schemeClr val="accent1"/>
                </a:solidFill>
              </a:rPr>
              <a:t>Day-27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- 2</a:t>
            </a:r>
            <a:endParaRPr dirty="0"/>
          </a:p>
        </p:txBody>
      </p:sp>
      <p:sp>
        <p:nvSpPr>
          <p:cNvPr id="4195" name="Google Shape;4195;p65"/>
          <p:cNvSpPr txBox="1">
            <a:spLocks noGrp="1"/>
          </p:cNvSpPr>
          <p:nvPr>
            <p:ph type="subTitle" idx="1"/>
          </p:nvPr>
        </p:nvSpPr>
        <p:spPr>
          <a:xfrm>
            <a:off x="1721183" y="1386475"/>
            <a:ext cx="5479717" cy="327201"/>
          </a:xfrm>
          <a:prstGeom prst="rect">
            <a:avLst/>
          </a:prstGeom>
        </p:spPr>
        <p:txBody>
          <a:bodyPr spcFirstLastPara="1" wrap="square" lIns="91425" tIns="91425" rIns="91425" bIns="91425" anchor="ctr" anchorCtr="0">
            <a:noAutofit/>
          </a:bodyPr>
          <a:lstStyle/>
          <a:p>
            <a:pPr marL="0" indent="0"/>
            <a:r>
              <a:rPr lang="en-IN" dirty="0"/>
              <a:t>ANI (Artificial Narrow Intelligence)</a:t>
            </a:r>
          </a:p>
        </p:txBody>
      </p:sp>
      <p:sp>
        <p:nvSpPr>
          <p:cNvPr id="4196" name="Google Shape;4196;p65"/>
          <p:cNvSpPr txBox="1">
            <a:spLocks noGrp="1"/>
          </p:cNvSpPr>
          <p:nvPr>
            <p:ph type="subTitle" idx="2"/>
          </p:nvPr>
        </p:nvSpPr>
        <p:spPr>
          <a:xfrm>
            <a:off x="1721183" y="2074389"/>
            <a:ext cx="6787817" cy="685099"/>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A one trick pony, they can play chess, recognize faces, translate foreign languages.</a:t>
            </a:r>
          </a:p>
        </p:txBody>
      </p:sp>
      <p:sp>
        <p:nvSpPr>
          <p:cNvPr id="4201" name="Google Shape;4201;p65"/>
          <p:cNvSpPr/>
          <p:nvPr/>
        </p:nvSpPr>
        <p:spPr>
          <a:xfrm>
            <a:off x="53396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4" name="Google Shape;4204;p65"/>
          <p:cNvGrpSpPr/>
          <p:nvPr/>
        </p:nvGrpSpPr>
        <p:grpSpPr>
          <a:xfrm>
            <a:off x="680872" y="1440443"/>
            <a:ext cx="487107" cy="487018"/>
            <a:chOff x="2666875" y="1940825"/>
            <a:chExt cx="297125" cy="297125"/>
          </a:xfrm>
        </p:grpSpPr>
        <p:sp>
          <p:nvSpPr>
            <p:cNvPr id="4205" name="Google Shape;4205;p65"/>
            <p:cNvSpPr/>
            <p:nvPr/>
          </p:nvSpPr>
          <p:spPr>
            <a:xfrm>
              <a:off x="2666875" y="1940825"/>
              <a:ext cx="297125" cy="297125"/>
            </a:xfrm>
            <a:custGeom>
              <a:avLst/>
              <a:gdLst/>
              <a:ahLst/>
              <a:cxnLst/>
              <a:rect l="l" t="t" r="r" b="b"/>
              <a:pathLst>
                <a:path w="11885" h="11885" extrusionOk="0">
                  <a:moveTo>
                    <a:pt x="5626" y="1"/>
                  </a:moveTo>
                  <a:lnTo>
                    <a:pt x="5347" y="26"/>
                  </a:lnTo>
                  <a:lnTo>
                    <a:pt x="4739" y="102"/>
                  </a:lnTo>
                  <a:lnTo>
                    <a:pt x="4181" y="254"/>
                  </a:lnTo>
                  <a:lnTo>
                    <a:pt x="3624" y="457"/>
                  </a:lnTo>
                  <a:lnTo>
                    <a:pt x="3117" y="710"/>
                  </a:lnTo>
                  <a:lnTo>
                    <a:pt x="2610" y="1014"/>
                  </a:lnTo>
                  <a:lnTo>
                    <a:pt x="2154" y="1344"/>
                  </a:lnTo>
                  <a:lnTo>
                    <a:pt x="1724" y="1724"/>
                  </a:lnTo>
                  <a:lnTo>
                    <a:pt x="1343" y="2155"/>
                  </a:lnTo>
                  <a:lnTo>
                    <a:pt x="1014" y="2611"/>
                  </a:lnTo>
                  <a:lnTo>
                    <a:pt x="710" y="3092"/>
                  </a:lnTo>
                  <a:lnTo>
                    <a:pt x="457" y="3624"/>
                  </a:lnTo>
                  <a:lnTo>
                    <a:pt x="254" y="4182"/>
                  </a:lnTo>
                  <a:lnTo>
                    <a:pt x="102" y="4739"/>
                  </a:lnTo>
                  <a:lnTo>
                    <a:pt x="26" y="5322"/>
                  </a:lnTo>
                  <a:lnTo>
                    <a:pt x="0" y="5626"/>
                  </a:lnTo>
                  <a:lnTo>
                    <a:pt x="0" y="5930"/>
                  </a:lnTo>
                  <a:lnTo>
                    <a:pt x="0" y="6234"/>
                  </a:lnTo>
                  <a:lnTo>
                    <a:pt x="26" y="6538"/>
                  </a:lnTo>
                  <a:lnTo>
                    <a:pt x="102" y="7147"/>
                  </a:lnTo>
                  <a:lnTo>
                    <a:pt x="254" y="7704"/>
                  </a:lnTo>
                  <a:lnTo>
                    <a:pt x="457" y="8261"/>
                  </a:lnTo>
                  <a:lnTo>
                    <a:pt x="710" y="8768"/>
                  </a:lnTo>
                  <a:lnTo>
                    <a:pt x="1014" y="9275"/>
                  </a:lnTo>
                  <a:lnTo>
                    <a:pt x="1343" y="9731"/>
                  </a:lnTo>
                  <a:lnTo>
                    <a:pt x="1724" y="10137"/>
                  </a:lnTo>
                  <a:lnTo>
                    <a:pt x="2154" y="10542"/>
                  </a:lnTo>
                  <a:lnTo>
                    <a:pt x="2610" y="10871"/>
                  </a:lnTo>
                  <a:lnTo>
                    <a:pt x="3117" y="11175"/>
                  </a:lnTo>
                  <a:lnTo>
                    <a:pt x="3624" y="11429"/>
                  </a:lnTo>
                  <a:lnTo>
                    <a:pt x="4181" y="11632"/>
                  </a:lnTo>
                  <a:lnTo>
                    <a:pt x="4739" y="11758"/>
                  </a:lnTo>
                  <a:lnTo>
                    <a:pt x="5347" y="11860"/>
                  </a:lnTo>
                  <a:lnTo>
                    <a:pt x="5626" y="11885"/>
                  </a:lnTo>
                  <a:lnTo>
                    <a:pt x="6259" y="11885"/>
                  </a:lnTo>
                  <a:lnTo>
                    <a:pt x="6563" y="11860"/>
                  </a:lnTo>
                  <a:lnTo>
                    <a:pt x="7146" y="11758"/>
                  </a:lnTo>
                  <a:lnTo>
                    <a:pt x="7704" y="11632"/>
                  </a:lnTo>
                  <a:lnTo>
                    <a:pt x="8261" y="11429"/>
                  </a:lnTo>
                  <a:lnTo>
                    <a:pt x="8768" y="11175"/>
                  </a:lnTo>
                  <a:lnTo>
                    <a:pt x="9275" y="10871"/>
                  </a:lnTo>
                  <a:lnTo>
                    <a:pt x="9731" y="10542"/>
                  </a:lnTo>
                  <a:lnTo>
                    <a:pt x="10161" y="10137"/>
                  </a:lnTo>
                  <a:lnTo>
                    <a:pt x="10542" y="9731"/>
                  </a:lnTo>
                  <a:lnTo>
                    <a:pt x="10871" y="9275"/>
                  </a:lnTo>
                  <a:lnTo>
                    <a:pt x="11175" y="8768"/>
                  </a:lnTo>
                  <a:lnTo>
                    <a:pt x="11428" y="8261"/>
                  </a:lnTo>
                  <a:lnTo>
                    <a:pt x="11631" y="7704"/>
                  </a:lnTo>
                  <a:lnTo>
                    <a:pt x="11783" y="7147"/>
                  </a:lnTo>
                  <a:lnTo>
                    <a:pt x="11859" y="6538"/>
                  </a:lnTo>
                  <a:lnTo>
                    <a:pt x="11885" y="6234"/>
                  </a:lnTo>
                  <a:lnTo>
                    <a:pt x="11885" y="5930"/>
                  </a:lnTo>
                  <a:lnTo>
                    <a:pt x="11885" y="5626"/>
                  </a:lnTo>
                  <a:lnTo>
                    <a:pt x="11859" y="5322"/>
                  </a:lnTo>
                  <a:lnTo>
                    <a:pt x="11783" y="4739"/>
                  </a:lnTo>
                  <a:lnTo>
                    <a:pt x="11631" y="4182"/>
                  </a:lnTo>
                  <a:lnTo>
                    <a:pt x="11428" y="3624"/>
                  </a:lnTo>
                  <a:lnTo>
                    <a:pt x="11175" y="3092"/>
                  </a:lnTo>
                  <a:lnTo>
                    <a:pt x="10871" y="2611"/>
                  </a:lnTo>
                  <a:lnTo>
                    <a:pt x="10542" y="2155"/>
                  </a:lnTo>
                  <a:lnTo>
                    <a:pt x="10161" y="1724"/>
                  </a:lnTo>
                  <a:lnTo>
                    <a:pt x="9731" y="1344"/>
                  </a:lnTo>
                  <a:lnTo>
                    <a:pt x="9275" y="1014"/>
                  </a:lnTo>
                  <a:lnTo>
                    <a:pt x="8768" y="710"/>
                  </a:lnTo>
                  <a:lnTo>
                    <a:pt x="8261" y="457"/>
                  </a:lnTo>
                  <a:lnTo>
                    <a:pt x="7704" y="254"/>
                  </a:lnTo>
                  <a:lnTo>
                    <a:pt x="7146" y="102"/>
                  </a:lnTo>
                  <a:lnTo>
                    <a:pt x="6563" y="26"/>
                  </a:lnTo>
                  <a:lnTo>
                    <a:pt x="6259" y="1"/>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5"/>
            <p:cNvSpPr/>
            <p:nvPr/>
          </p:nvSpPr>
          <p:spPr>
            <a:xfrm>
              <a:off x="2699825" y="1973775"/>
              <a:ext cx="231225" cy="231250"/>
            </a:xfrm>
            <a:custGeom>
              <a:avLst/>
              <a:gdLst/>
              <a:ahLst/>
              <a:cxnLst/>
              <a:rect l="l" t="t" r="r" b="b"/>
              <a:pathLst>
                <a:path w="9249" h="9250" extrusionOk="0">
                  <a:moveTo>
                    <a:pt x="4637" y="1"/>
                  </a:moveTo>
                  <a:lnTo>
                    <a:pt x="4156" y="26"/>
                  </a:lnTo>
                  <a:lnTo>
                    <a:pt x="3700" y="102"/>
                  </a:lnTo>
                  <a:lnTo>
                    <a:pt x="3243" y="203"/>
                  </a:lnTo>
                  <a:lnTo>
                    <a:pt x="2813" y="355"/>
                  </a:lnTo>
                  <a:lnTo>
                    <a:pt x="2407" y="558"/>
                  </a:lnTo>
                  <a:lnTo>
                    <a:pt x="2027" y="786"/>
                  </a:lnTo>
                  <a:lnTo>
                    <a:pt x="1672" y="1039"/>
                  </a:lnTo>
                  <a:lnTo>
                    <a:pt x="1343" y="1343"/>
                  </a:lnTo>
                  <a:lnTo>
                    <a:pt x="1064" y="1673"/>
                  </a:lnTo>
                  <a:lnTo>
                    <a:pt x="786" y="2028"/>
                  </a:lnTo>
                  <a:lnTo>
                    <a:pt x="558" y="2408"/>
                  </a:lnTo>
                  <a:lnTo>
                    <a:pt x="355" y="2813"/>
                  </a:lnTo>
                  <a:lnTo>
                    <a:pt x="203" y="3244"/>
                  </a:lnTo>
                  <a:lnTo>
                    <a:pt x="101" y="3700"/>
                  </a:lnTo>
                  <a:lnTo>
                    <a:pt x="25" y="4156"/>
                  </a:lnTo>
                  <a:lnTo>
                    <a:pt x="0" y="4612"/>
                  </a:lnTo>
                  <a:lnTo>
                    <a:pt x="25" y="5094"/>
                  </a:lnTo>
                  <a:lnTo>
                    <a:pt x="101" y="5550"/>
                  </a:lnTo>
                  <a:lnTo>
                    <a:pt x="203" y="6006"/>
                  </a:lnTo>
                  <a:lnTo>
                    <a:pt x="355" y="6411"/>
                  </a:lnTo>
                  <a:lnTo>
                    <a:pt x="558" y="6817"/>
                  </a:lnTo>
                  <a:lnTo>
                    <a:pt x="786" y="7197"/>
                  </a:lnTo>
                  <a:lnTo>
                    <a:pt x="1064" y="7577"/>
                  </a:lnTo>
                  <a:lnTo>
                    <a:pt x="1343" y="7881"/>
                  </a:lnTo>
                  <a:lnTo>
                    <a:pt x="1672" y="8185"/>
                  </a:lnTo>
                  <a:lnTo>
                    <a:pt x="2027" y="8464"/>
                  </a:lnTo>
                  <a:lnTo>
                    <a:pt x="2407" y="8692"/>
                  </a:lnTo>
                  <a:lnTo>
                    <a:pt x="2813" y="8895"/>
                  </a:lnTo>
                  <a:lnTo>
                    <a:pt x="3243" y="9047"/>
                  </a:lnTo>
                  <a:lnTo>
                    <a:pt x="3700" y="9148"/>
                  </a:lnTo>
                  <a:lnTo>
                    <a:pt x="4156" y="9224"/>
                  </a:lnTo>
                  <a:lnTo>
                    <a:pt x="4637" y="9249"/>
                  </a:lnTo>
                  <a:lnTo>
                    <a:pt x="5093" y="9224"/>
                  </a:lnTo>
                  <a:lnTo>
                    <a:pt x="5549" y="9148"/>
                  </a:lnTo>
                  <a:lnTo>
                    <a:pt x="6005" y="9047"/>
                  </a:lnTo>
                  <a:lnTo>
                    <a:pt x="6436" y="8895"/>
                  </a:lnTo>
                  <a:lnTo>
                    <a:pt x="6842" y="8692"/>
                  </a:lnTo>
                  <a:lnTo>
                    <a:pt x="7222" y="8464"/>
                  </a:lnTo>
                  <a:lnTo>
                    <a:pt x="7576" y="8185"/>
                  </a:lnTo>
                  <a:lnTo>
                    <a:pt x="7906" y="7881"/>
                  </a:lnTo>
                  <a:lnTo>
                    <a:pt x="8185" y="7577"/>
                  </a:lnTo>
                  <a:lnTo>
                    <a:pt x="8463" y="7197"/>
                  </a:lnTo>
                  <a:lnTo>
                    <a:pt x="8691" y="6817"/>
                  </a:lnTo>
                  <a:lnTo>
                    <a:pt x="8894" y="6411"/>
                  </a:lnTo>
                  <a:lnTo>
                    <a:pt x="9046" y="6006"/>
                  </a:lnTo>
                  <a:lnTo>
                    <a:pt x="9148" y="5550"/>
                  </a:lnTo>
                  <a:lnTo>
                    <a:pt x="9224" y="5094"/>
                  </a:lnTo>
                  <a:lnTo>
                    <a:pt x="9249" y="4612"/>
                  </a:lnTo>
                  <a:lnTo>
                    <a:pt x="9224" y="4156"/>
                  </a:lnTo>
                  <a:lnTo>
                    <a:pt x="9148" y="3700"/>
                  </a:lnTo>
                  <a:lnTo>
                    <a:pt x="9046" y="3244"/>
                  </a:lnTo>
                  <a:lnTo>
                    <a:pt x="8894" y="2813"/>
                  </a:lnTo>
                  <a:lnTo>
                    <a:pt x="8691" y="2408"/>
                  </a:lnTo>
                  <a:lnTo>
                    <a:pt x="8463" y="2028"/>
                  </a:lnTo>
                  <a:lnTo>
                    <a:pt x="8185" y="1673"/>
                  </a:lnTo>
                  <a:lnTo>
                    <a:pt x="7906" y="1343"/>
                  </a:lnTo>
                  <a:lnTo>
                    <a:pt x="7576" y="1039"/>
                  </a:lnTo>
                  <a:lnTo>
                    <a:pt x="7222" y="786"/>
                  </a:lnTo>
                  <a:lnTo>
                    <a:pt x="6842" y="558"/>
                  </a:lnTo>
                  <a:lnTo>
                    <a:pt x="6436" y="355"/>
                  </a:lnTo>
                  <a:lnTo>
                    <a:pt x="6005" y="203"/>
                  </a:lnTo>
                  <a:lnTo>
                    <a:pt x="5549" y="102"/>
                  </a:lnTo>
                  <a:lnTo>
                    <a:pt x="5093" y="26"/>
                  </a:lnTo>
                  <a:lnTo>
                    <a:pt x="4637" y="1"/>
                  </a:lnTo>
                  <a:close/>
                </a:path>
              </a:pathLst>
            </a:custGeom>
            <a:solidFill>
              <a:srgbClr val="F42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5"/>
            <p:cNvSpPr/>
            <p:nvPr/>
          </p:nvSpPr>
          <p:spPr>
            <a:xfrm>
              <a:off x="2741000" y="2014950"/>
              <a:ext cx="148875" cy="148900"/>
            </a:xfrm>
            <a:custGeom>
              <a:avLst/>
              <a:gdLst/>
              <a:ahLst/>
              <a:cxnLst/>
              <a:rect l="l" t="t" r="r" b="b"/>
              <a:pathLst>
                <a:path w="5955" h="5956" extrusionOk="0">
                  <a:moveTo>
                    <a:pt x="2990" y="685"/>
                  </a:moveTo>
                  <a:lnTo>
                    <a:pt x="3218" y="710"/>
                  </a:lnTo>
                  <a:lnTo>
                    <a:pt x="3446" y="735"/>
                  </a:lnTo>
                  <a:lnTo>
                    <a:pt x="3649" y="786"/>
                  </a:lnTo>
                  <a:lnTo>
                    <a:pt x="3877" y="862"/>
                  </a:lnTo>
                  <a:lnTo>
                    <a:pt x="4054" y="963"/>
                  </a:lnTo>
                  <a:lnTo>
                    <a:pt x="4257" y="1090"/>
                  </a:lnTo>
                  <a:lnTo>
                    <a:pt x="4434" y="1217"/>
                  </a:lnTo>
                  <a:lnTo>
                    <a:pt x="4587" y="1369"/>
                  </a:lnTo>
                  <a:lnTo>
                    <a:pt x="4739" y="1521"/>
                  </a:lnTo>
                  <a:lnTo>
                    <a:pt x="4865" y="1698"/>
                  </a:lnTo>
                  <a:lnTo>
                    <a:pt x="4992" y="1876"/>
                  </a:lnTo>
                  <a:lnTo>
                    <a:pt x="5068" y="2078"/>
                  </a:lnTo>
                  <a:lnTo>
                    <a:pt x="5169" y="2306"/>
                  </a:lnTo>
                  <a:lnTo>
                    <a:pt x="5220" y="2509"/>
                  </a:lnTo>
                  <a:lnTo>
                    <a:pt x="5245" y="2737"/>
                  </a:lnTo>
                  <a:lnTo>
                    <a:pt x="5271" y="2965"/>
                  </a:lnTo>
                  <a:lnTo>
                    <a:pt x="5245" y="3219"/>
                  </a:lnTo>
                  <a:lnTo>
                    <a:pt x="5220" y="3421"/>
                  </a:lnTo>
                  <a:lnTo>
                    <a:pt x="5169" y="3649"/>
                  </a:lnTo>
                  <a:lnTo>
                    <a:pt x="5068" y="3852"/>
                  </a:lnTo>
                  <a:lnTo>
                    <a:pt x="4992" y="4055"/>
                  </a:lnTo>
                  <a:lnTo>
                    <a:pt x="4865" y="4258"/>
                  </a:lnTo>
                  <a:lnTo>
                    <a:pt x="4739" y="4435"/>
                  </a:lnTo>
                  <a:lnTo>
                    <a:pt x="4587" y="4587"/>
                  </a:lnTo>
                  <a:lnTo>
                    <a:pt x="4434" y="4739"/>
                  </a:lnTo>
                  <a:lnTo>
                    <a:pt x="4257" y="4866"/>
                  </a:lnTo>
                  <a:lnTo>
                    <a:pt x="4054" y="4992"/>
                  </a:lnTo>
                  <a:lnTo>
                    <a:pt x="3877" y="5068"/>
                  </a:lnTo>
                  <a:lnTo>
                    <a:pt x="3649" y="5144"/>
                  </a:lnTo>
                  <a:lnTo>
                    <a:pt x="3446" y="5220"/>
                  </a:lnTo>
                  <a:lnTo>
                    <a:pt x="3218" y="5246"/>
                  </a:lnTo>
                  <a:lnTo>
                    <a:pt x="2737" y="5246"/>
                  </a:lnTo>
                  <a:lnTo>
                    <a:pt x="2509" y="5220"/>
                  </a:lnTo>
                  <a:lnTo>
                    <a:pt x="2306" y="5144"/>
                  </a:lnTo>
                  <a:lnTo>
                    <a:pt x="2078" y="5068"/>
                  </a:lnTo>
                  <a:lnTo>
                    <a:pt x="1901" y="4992"/>
                  </a:lnTo>
                  <a:lnTo>
                    <a:pt x="1698" y="4866"/>
                  </a:lnTo>
                  <a:lnTo>
                    <a:pt x="1520" y="4739"/>
                  </a:lnTo>
                  <a:lnTo>
                    <a:pt x="1368" y="4587"/>
                  </a:lnTo>
                  <a:lnTo>
                    <a:pt x="1216" y="4435"/>
                  </a:lnTo>
                  <a:lnTo>
                    <a:pt x="1090" y="4258"/>
                  </a:lnTo>
                  <a:lnTo>
                    <a:pt x="963" y="4055"/>
                  </a:lnTo>
                  <a:lnTo>
                    <a:pt x="887" y="3852"/>
                  </a:lnTo>
                  <a:lnTo>
                    <a:pt x="811" y="3649"/>
                  </a:lnTo>
                  <a:lnTo>
                    <a:pt x="735" y="3421"/>
                  </a:lnTo>
                  <a:lnTo>
                    <a:pt x="710" y="3219"/>
                  </a:lnTo>
                  <a:lnTo>
                    <a:pt x="684" y="2965"/>
                  </a:lnTo>
                  <a:lnTo>
                    <a:pt x="710" y="2737"/>
                  </a:lnTo>
                  <a:lnTo>
                    <a:pt x="735" y="2509"/>
                  </a:lnTo>
                  <a:lnTo>
                    <a:pt x="811" y="2306"/>
                  </a:lnTo>
                  <a:lnTo>
                    <a:pt x="887" y="2078"/>
                  </a:lnTo>
                  <a:lnTo>
                    <a:pt x="963" y="1876"/>
                  </a:lnTo>
                  <a:lnTo>
                    <a:pt x="1090" y="1698"/>
                  </a:lnTo>
                  <a:lnTo>
                    <a:pt x="1216" y="1521"/>
                  </a:lnTo>
                  <a:lnTo>
                    <a:pt x="1368" y="1369"/>
                  </a:lnTo>
                  <a:lnTo>
                    <a:pt x="1520" y="1217"/>
                  </a:lnTo>
                  <a:lnTo>
                    <a:pt x="1698" y="1090"/>
                  </a:lnTo>
                  <a:lnTo>
                    <a:pt x="1901" y="963"/>
                  </a:lnTo>
                  <a:lnTo>
                    <a:pt x="2078" y="862"/>
                  </a:lnTo>
                  <a:lnTo>
                    <a:pt x="2306" y="786"/>
                  </a:lnTo>
                  <a:lnTo>
                    <a:pt x="2509" y="735"/>
                  </a:lnTo>
                  <a:lnTo>
                    <a:pt x="2737" y="710"/>
                  </a:lnTo>
                  <a:lnTo>
                    <a:pt x="2990" y="685"/>
                  </a:lnTo>
                  <a:close/>
                  <a:moveTo>
                    <a:pt x="2686" y="1"/>
                  </a:moveTo>
                  <a:lnTo>
                    <a:pt x="2382" y="51"/>
                  </a:lnTo>
                  <a:lnTo>
                    <a:pt x="2103" y="127"/>
                  </a:lnTo>
                  <a:lnTo>
                    <a:pt x="1825" y="229"/>
                  </a:lnTo>
                  <a:lnTo>
                    <a:pt x="1571" y="355"/>
                  </a:lnTo>
                  <a:lnTo>
                    <a:pt x="1318" y="507"/>
                  </a:lnTo>
                  <a:lnTo>
                    <a:pt x="1090" y="685"/>
                  </a:lnTo>
                  <a:lnTo>
                    <a:pt x="862" y="862"/>
                  </a:lnTo>
                  <a:lnTo>
                    <a:pt x="684" y="1090"/>
                  </a:lnTo>
                  <a:lnTo>
                    <a:pt x="507" y="1318"/>
                  </a:lnTo>
                  <a:lnTo>
                    <a:pt x="355" y="1546"/>
                  </a:lnTo>
                  <a:lnTo>
                    <a:pt x="228" y="1825"/>
                  </a:lnTo>
                  <a:lnTo>
                    <a:pt x="127" y="2078"/>
                  </a:lnTo>
                  <a:lnTo>
                    <a:pt x="51" y="2382"/>
                  </a:lnTo>
                  <a:lnTo>
                    <a:pt x="25" y="2661"/>
                  </a:lnTo>
                  <a:lnTo>
                    <a:pt x="0" y="2965"/>
                  </a:lnTo>
                  <a:lnTo>
                    <a:pt x="25" y="3269"/>
                  </a:lnTo>
                  <a:lnTo>
                    <a:pt x="51" y="3573"/>
                  </a:lnTo>
                  <a:lnTo>
                    <a:pt x="127" y="3852"/>
                  </a:lnTo>
                  <a:lnTo>
                    <a:pt x="228" y="4131"/>
                  </a:lnTo>
                  <a:lnTo>
                    <a:pt x="355" y="4384"/>
                  </a:lnTo>
                  <a:lnTo>
                    <a:pt x="507" y="4638"/>
                  </a:lnTo>
                  <a:lnTo>
                    <a:pt x="684" y="4866"/>
                  </a:lnTo>
                  <a:lnTo>
                    <a:pt x="862" y="5068"/>
                  </a:lnTo>
                  <a:lnTo>
                    <a:pt x="1090" y="5271"/>
                  </a:lnTo>
                  <a:lnTo>
                    <a:pt x="1318" y="5448"/>
                  </a:lnTo>
                  <a:lnTo>
                    <a:pt x="1571" y="5600"/>
                  </a:lnTo>
                  <a:lnTo>
                    <a:pt x="1825" y="5727"/>
                  </a:lnTo>
                  <a:lnTo>
                    <a:pt x="2103" y="5829"/>
                  </a:lnTo>
                  <a:lnTo>
                    <a:pt x="2382" y="5905"/>
                  </a:lnTo>
                  <a:lnTo>
                    <a:pt x="2686" y="5930"/>
                  </a:lnTo>
                  <a:lnTo>
                    <a:pt x="2990" y="5955"/>
                  </a:lnTo>
                  <a:lnTo>
                    <a:pt x="3294" y="5930"/>
                  </a:lnTo>
                  <a:lnTo>
                    <a:pt x="3573" y="5905"/>
                  </a:lnTo>
                  <a:lnTo>
                    <a:pt x="3852" y="5829"/>
                  </a:lnTo>
                  <a:lnTo>
                    <a:pt x="4130" y="5727"/>
                  </a:lnTo>
                  <a:lnTo>
                    <a:pt x="4409" y="5600"/>
                  </a:lnTo>
                  <a:lnTo>
                    <a:pt x="4637" y="5448"/>
                  </a:lnTo>
                  <a:lnTo>
                    <a:pt x="4865" y="5271"/>
                  </a:lnTo>
                  <a:lnTo>
                    <a:pt x="5093" y="5068"/>
                  </a:lnTo>
                  <a:lnTo>
                    <a:pt x="5271" y="4866"/>
                  </a:lnTo>
                  <a:lnTo>
                    <a:pt x="5448" y="4638"/>
                  </a:lnTo>
                  <a:lnTo>
                    <a:pt x="5600" y="4384"/>
                  </a:lnTo>
                  <a:lnTo>
                    <a:pt x="5727" y="4131"/>
                  </a:lnTo>
                  <a:lnTo>
                    <a:pt x="5828" y="3852"/>
                  </a:lnTo>
                  <a:lnTo>
                    <a:pt x="5904" y="3573"/>
                  </a:lnTo>
                  <a:lnTo>
                    <a:pt x="5955" y="3269"/>
                  </a:lnTo>
                  <a:lnTo>
                    <a:pt x="5955" y="2965"/>
                  </a:lnTo>
                  <a:lnTo>
                    <a:pt x="5955" y="2661"/>
                  </a:lnTo>
                  <a:lnTo>
                    <a:pt x="5904" y="2382"/>
                  </a:lnTo>
                  <a:lnTo>
                    <a:pt x="5828" y="2078"/>
                  </a:lnTo>
                  <a:lnTo>
                    <a:pt x="5727" y="1825"/>
                  </a:lnTo>
                  <a:lnTo>
                    <a:pt x="5600" y="1546"/>
                  </a:lnTo>
                  <a:lnTo>
                    <a:pt x="5448" y="1318"/>
                  </a:lnTo>
                  <a:lnTo>
                    <a:pt x="5271" y="1090"/>
                  </a:lnTo>
                  <a:lnTo>
                    <a:pt x="5093" y="862"/>
                  </a:lnTo>
                  <a:lnTo>
                    <a:pt x="4865" y="685"/>
                  </a:lnTo>
                  <a:lnTo>
                    <a:pt x="4637" y="507"/>
                  </a:lnTo>
                  <a:lnTo>
                    <a:pt x="4409" y="355"/>
                  </a:lnTo>
                  <a:lnTo>
                    <a:pt x="4130" y="229"/>
                  </a:lnTo>
                  <a:lnTo>
                    <a:pt x="3852" y="127"/>
                  </a:lnTo>
                  <a:lnTo>
                    <a:pt x="3573" y="51"/>
                  </a:lnTo>
                  <a:lnTo>
                    <a:pt x="3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5"/>
            <p:cNvSpPr/>
            <p:nvPr/>
          </p:nvSpPr>
          <p:spPr>
            <a:xfrm>
              <a:off x="2769500" y="2000375"/>
              <a:ext cx="92500" cy="171075"/>
            </a:xfrm>
            <a:custGeom>
              <a:avLst/>
              <a:gdLst/>
              <a:ahLst/>
              <a:cxnLst/>
              <a:rect l="l" t="t" r="r" b="b"/>
              <a:pathLst>
                <a:path w="3700" h="6843" extrusionOk="0">
                  <a:moveTo>
                    <a:pt x="3700" y="1"/>
                  </a:moveTo>
                  <a:lnTo>
                    <a:pt x="0" y="3624"/>
                  </a:lnTo>
                  <a:lnTo>
                    <a:pt x="1597" y="3624"/>
                  </a:lnTo>
                  <a:lnTo>
                    <a:pt x="152" y="6842"/>
                  </a:lnTo>
                  <a:lnTo>
                    <a:pt x="3700" y="2737"/>
                  </a:lnTo>
                  <a:lnTo>
                    <a:pt x="2180" y="2737"/>
                  </a:lnTo>
                  <a:lnTo>
                    <a:pt x="370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9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- 3</a:t>
            </a:r>
            <a:endParaRPr dirty="0"/>
          </a:p>
        </p:txBody>
      </p:sp>
      <p:sp>
        <p:nvSpPr>
          <p:cNvPr id="4195" name="Google Shape;4195;p65"/>
          <p:cNvSpPr txBox="1">
            <a:spLocks noGrp="1"/>
          </p:cNvSpPr>
          <p:nvPr>
            <p:ph type="subTitle" idx="1"/>
          </p:nvPr>
        </p:nvSpPr>
        <p:spPr>
          <a:xfrm>
            <a:off x="1645415" y="1341004"/>
            <a:ext cx="4312916" cy="240391"/>
          </a:xfrm>
          <a:prstGeom prst="rect">
            <a:avLst/>
          </a:prstGeom>
        </p:spPr>
        <p:txBody>
          <a:bodyPr spcFirstLastPara="1" wrap="square" lIns="91425" tIns="91425" rIns="91425" bIns="91425" anchor="ctr" anchorCtr="0">
            <a:noAutofit/>
          </a:bodyPr>
          <a:lstStyle/>
          <a:p>
            <a:pPr marL="0" lvl="0" indent="0"/>
            <a:r>
              <a:rPr lang="en-US" dirty="0"/>
              <a:t>ASI (Artificial Super Intelligence)</a:t>
            </a:r>
          </a:p>
        </p:txBody>
      </p:sp>
      <p:sp>
        <p:nvSpPr>
          <p:cNvPr id="4201" name="Google Shape;4201;p65"/>
          <p:cNvSpPr/>
          <p:nvPr/>
        </p:nvSpPr>
        <p:spPr>
          <a:xfrm>
            <a:off x="45141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09;p65"/>
          <p:cNvGrpSpPr/>
          <p:nvPr/>
        </p:nvGrpSpPr>
        <p:grpSpPr>
          <a:xfrm>
            <a:off x="598316" y="1461200"/>
            <a:ext cx="487105" cy="487036"/>
            <a:chOff x="4144775" y="1973775"/>
            <a:chExt cx="231250" cy="231250"/>
          </a:xfrm>
        </p:grpSpPr>
        <p:sp>
          <p:nvSpPr>
            <p:cNvPr id="12" name="Google Shape;4210;p65"/>
            <p:cNvSpPr/>
            <p:nvPr/>
          </p:nvSpPr>
          <p:spPr>
            <a:xfrm>
              <a:off x="4144775" y="1973775"/>
              <a:ext cx="231250" cy="231250"/>
            </a:xfrm>
            <a:custGeom>
              <a:avLst/>
              <a:gdLst/>
              <a:ahLst/>
              <a:cxnLst/>
              <a:rect l="l" t="t" r="r" b="b"/>
              <a:pathLst>
                <a:path w="9250" h="9250" extrusionOk="0">
                  <a:moveTo>
                    <a:pt x="4612" y="1"/>
                  </a:moveTo>
                  <a:lnTo>
                    <a:pt x="4131" y="26"/>
                  </a:lnTo>
                  <a:lnTo>
                    <a:pt x="3675" y="102"/>
                  </a:lnTo>
                  <a:lnTo>
                    <a:pt x="3244" y="203"/>
                  </a:lnTo>
                  <a:lnTo>
                    <a:pt x="2813" y="355"/>
                  </a:lnTo>
                  <a:lnTo>
                    <a:pt x="2408" y="558"/>
                  </a:lnTo>
                  <a:lnTo>
                    <a:pt x="2028" y="786"/>
                  </a:lnTo>
                  <a:lnTo>
                    <a:pt x="1673" y="1039"/>
                  </a:lnTo>
                  <a:lnTo>
                    <a:pt x="1344" y="1343"/>
                  </a:lnTo>
                  <a:lnTo>
                    <a:pt x="1040" y="1673"/>
                  </a:lnTo>
                  <a:lnTo>
                    <a:pt x="786" y="2028"/>
                  </a:lnTo>
                  <a:lnTo>
                    <a:pt x="558" y="2408"/>
                  </a:lnTo>
                  <a:lnTo>
                    <a:pt x="356" y="2813"/>
                  </a:lnTo>
                  <a:lnTo>
                    <a:pt x="203" y="3244"/>
                  </a:lnTo>
                  <a:lnTo>
                    <a:pt x="77" y="3700"/>
                  </a:lnTo>
                  <a:lnTo>
                    <a:pt x="26" y="4156"/>
                  </a:lnTo>
                  <a:lnTo>
                    <a:pt x="1" y="4612"/>
                  </a:lnTo>
                  <a:lnTo>
                    <a:pt x="26" y="5094"/>
                  </a:lnTo>
                  <a:lnTo>
                    <a:pt x="77" y="5550"/>
                  </a:lnTo>
                  <a:lnTo>
                    <a:pt x="203" y="6006"/>
                  </a:lnTo>
                  <a:lnTo>
                    <a:pt x="356" y="6411"/>
                  </a:lnTo>
                  <a:lnTo>
                    <a:pt x="558" y="6817"/>
                  </a:lnTo>
                  <a:lnTo>
                    <a:pt x="786" y="7197"/>
                  </a:lnTo>
                  <a:lnTo>
                    <a:pt x="1040" y="7577"/>
                  </a:lnTo>
                  <a:lnTo>
                    <a:pt x="1344" y="7881"/>
                  </a:lnTo>
                  <a:lnTo>
                    <a:pt x="1673" y="8185"/>
                  </a:lnTo>
                  <a:lnTo>
                    <a:pt x="2028" y="8464"/>
                  </a:lnTo>
                  <a:lnTo>
                    <a:pt x="2408" y="8692"/>
                  </a:lnTo>
                  <a:lnTo>
                    <a:pt x="2813" y="8895"/>
                  </a:lnTo>
                  <a:lnTo>
                    <a:pt x="3244" y="9047"/>
                  </a:lnTo>
                  <a:lnTo>
                    <a:pt x="3675" y="9148"/>
                  </a:lnTo>
                  <a:lnTo>
                    <a:pt x="4131" y="9224"/>
                  </a:lnTo>
                  <a:lnTo>
                    <a:pt x="4612" y="9249"/>
                  </a:lnTo>
                  <a:lnTo>
                    <a:pt x="5094" y="9224"/>
                  </a:lnTo>
                  <a:lnTo>
                    <a:pt x="5550" y="9148"/>
                  </a:lnTo>
                  <a:lnTo>
                    <a:pt x="5981" y="9047"/>
                  </a:lnTo>
                  <a:lnTo>
                    <a:pt x="6412" y="8895"/>
                  </a:lnTo>
                  <a:lnTo>
                    <a:pt x="6817" y="8692"/>
                  </a:lnTo>
                  <a:lnTo>
                    <a:pt x="7197" y="8464"/>
                  </a:lnTo>
                  <a:lnTo>
                    <a:pt x="7552" y="8185"/>
                  </a:lnTo>
                  <a:lnTo>
                    <a:pt x="7881" y="7881"/>
                  </a:lnTo>
                  <a:lnTo>
                    <a:pt x="8185" y="7577"/>
                  </a:lnTo>
                  <a:lnTo>
                    <a:pt x="8464" y="7197"/>
                  </a:lnTo>
                  <a:lnTo>
                    <a:pt x="8692" y="6817"/>
                  </a:lnTo>
                  <a:lnTo>
                    <a:pt x="8869" y="6411"/>
                  </a:lnTo>
                  <a:lnTo>
                    <a:pt x="9047" y="6006"/>
                  </a:lnTo>
                  <a:lnTo>
                    <a:pt x="9148" y="5550"/>
                  </a:lnTo>
                  <a:lnTo>
                    <a:pt x="9224" y="5094"/>
                  </a:lnTo>
                  <a:lnTo>
                    <a:pt x="9250" y="4612"/>
                  </a:lnTo>
                  <a:lnTo>
                    <a:pt x="9224" y="4156"/>
                  </a:lnTo>
                  <a:lnTo>
                    <a:pt x="9148" y="3700"/>
                  </a:lnTo>
                  <a:lnTo>
                    <a:pt x="9047" y="3244"/>
                  </a:lnTo>
                  <a:lnTo>
                    <a:pt x="8869" y="2813"/>
                  </a:lnTo>
                  <a:lnTo>
                    <a:pt x="8692" y="2408"/>
                  </a:lnTo>
                  <a:lnTo>
                    <a:pt x="8464" y="2028"/>
                  </a:lnTo>
                  <a:lnTo>
                    <a:pt x="8185" y="1673"/>
                  </a:lnTo>
                  <a:lnTo>
                    <a:pt x="7881" y="1343"/>
                  </a:lnTo>
                  <a:lnTo>
                    <a:pt x="7552" y="1039"/>
                  </a:lnTo>
                  <a:lnTo>
                    <a:pt x="7197" y="786"/>
                  </a:lnTo>
                  <a:lnTo>
                    <a:pt x="6817" y="558"/>
                  </a:lnTo>
                  <a:lnTo>
                    <a:pt x="6412" y="355"/>
                  </a:lnTo>
                  <a:lnTo>
                    <a:pt x="5981" y="203"/>
                  </a:lnTo>
                  <a:lnTo>
                    <a:pt x="5550" y="102"/>
                  </a:lnTo>
                  <a:lnTo>
                    <a:pt x="5094" y="2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1;p65"/>
            <p:cNvSpPr/>
            <p:nvPr/>
          </p:nvSpPr>
          <p:spPr>
            <a:xfrm>
              <a:off x="4172025" y="2001025"/>
              <a:ext cx="176125" cy="176750"/>
            </a:xfrm>
            <a:custGeom>
              <a:avLst/>
              <a:gdLst/>
              <a:ahLst/>
              <a:cxnLst/>
              <a:rect l="l" t="t" r="r" b="b"/>
              <a:pathLst>
                <a:path w="7045" h="7070" extrusionOk="0">
                  <a:moveTo>
                    <a:pt x="3522" y="0"/>
                  </a:moveTo>
                  <a:lnTo>
                    <a:pt x="3168" y="25"/>
                  </a:lnTo>
                  <a:lnTo>
                    <a:pt x="2813" y="76"/>
                  </a:lnTo>
                  <a:lnTo>
                    <a:pt x="2484" y="152"/>
                  </a:lnTo>
                  <a:lnTo>
                    <a:pt x="2154" y="279"/>
                  </a:lnTo>
                  <a:lnTo>
                    <a:pt x="1850" y="431"/>
                  </a:lnTo>
                  <a:lnTo>
                    <a:pt x="1546" y="608"/>
                  </a:lnTo>
                  <a:lnTo>
                    <a:pt x="1293" y="811"/>
                  </a:lnTo>
                  <a:lnTo>
                    <a:pt x="1039" y="1039"/>
                  </a:lnTo>
                  <a:lnTo>
                    <a:pt x="811" y="1292"/>
                  </a:lnTo>
                  <a:lnTo>
                    <a:pt x="608" y="1571"/>
                  </a:lnTo>
                  <a:lnTo>
                    <a:pt x="431" y="1850"/>
                  </a:lnTo>
                  <a:lnTo>
                    <a:pt x="279" y="2154"/>
                  </a:lnTo>
                  <a:lnTo>
                    <a:pt x="152" y="2483"/>
                  </a:lnTo>
                  <a:lnTo>
                    <a:pt x="76" y="2813"/>
                  </a:lnTo>
                  <a:lnTo>
                    <a:pt x="26" y="3167"/>
                  </a:lnTo>
                  <a:lnTo>
                    <a:pt x="0" y="3522"/>
                  </a:lnTo>
                  <a:lnTo>
                    <a:pt x="26" y="3902"/>
                  </a:lnTo>
                  <a:lnTo>
                    <a:pt x="76" y="4232"/>
                  </a:lnTo>
                  <a:lnTo>
                    <a:pt x="152" y="4586"/>
                  </a:lnTo>
                  <a:lnTo>
                    <a:pt x="279" y="4916"/>
                  </a:lnTo>
                  <a:lnTo>
                    <a:pt x="431" y="5220"/>
                  </a:lnTo>
                  <a:lnTo>
                    <a:pt x="608" y="5499"/>
                  </a:lnTo>
                  <a:lnTo>
                    <a:pt x="811" y="5777"/>
                  </a:lnTo>
                  <a:lnTo>
                    <a:pt x="1039" y="6031"/>
                  </a:lnTo>
                  <a:lnTo>
                    <a:pt x="1293" y="6259"/>
                  </a:lnTo>
                  <a:lnTo>
                    <a:pt x="1546" y="6462"/>
                  </a:lnTo>
                  <a:lnTo>
                    <a:pt x="1850" y="6639"/>
                  </a:lnTo>
                  <a:lnTo>
                    <a:pt x="2154" y="6791"/>
                  </a:lnTo>
                  <a:lnTo>
                    <a:pt x="2484" y="6892"/>
                  </a:lnTo>
                  <a:lnTo>
                    <a:pt x="2813" y="6994"/>
                  </a:lnTo>
                  <a:lnTo>
                    <a:pt x="3168" y="7044"/>
                  </a:lnTo>
                  <a:lnTo>
                    <a:pt x="3522" y="7070"/>
                  </a:lnTo>
                  <a:lnTo>
                    <a:pt x="3877" y="7044"/>
                  </a:lnTo>
                  <a:lnTo>
                    <a:pt x="4232" y="6994"/>
                  </a:lnTo>
                  <a:lnTo>
                    <a:pt x="4587" y="6892"/>
                  </a:lnTo>
                  <a:lnTo>
                    <a:pt x="4891" y="6791"/>
                  </a:lnTo>
                  <a:lnTo>
                    <a:pt x="5195" y="6639"/>
                  </a:lnTo>
                  <a:lnTo>
                    <a:pt x="5499" y="6462"/>
                  </a:lnTo>
                  <a:lnTo>
                    <a:pt x="5778" y="6259"/>
                  </a:lnTo>
                  <a:lnTo>
                    <a:pt x="6031" y="6031"/>
                  </a:lnTo>
                  <a:lnTo>
                    <a:pt x="6259" y="5777"/>
                  </a:lnTo>
                  <a:lnTo>
                    <a:pt x="6462" y="5499"/>
                  </a:lnTo>
                  <a:lnTo>
                    <a:pt x="6614" y="5220"/>
                  </a:lnTo>
                  <a:lnTo>
                    <a:pt x="6766" y="4916"/>
                  </a:lnTo>
                  <a:lnTo>
                    <a:pt x="6893" y="4586"/>
                  </a:lnTo>
                  <a:lnTo>
                    <a:pt x="6969" y="4232"/>
                  </a:lnTo>
                  <a:lnTo>
                    <a:pt x="7045" y="3902"/>
                  </a:lnTo>
                  <a:lnTo>
                    <a:pt x="7045" y="3522"/>
                  </a:lnTo>
                  <a:lnTo>
                    <a:pt x="7045" y="3167"/>
                  </a:lnTo>
                  <a:lnTo>
                    <a:pt x="6969" y="2813"/>
                  </a:lnTo>
                  <a:lnTo>
                    <a:pt x="6893" y="2483"/>
                  </a:lnTo>
                  <a:lnTo>
                    <a:pt x="6766" y="2154"/>
                  </a:lnTo>
                  <a:lnTo>
                    <a:pt x="6614" y="1850"/>
                  </a:lnTo>
                  <a:lnTo>
                    <a:pt x="6462" y="1571"/>
                  </a:lnTo>
                  <a:lnTo>
                    <a:pt x="6259" y="1292"/>
                  </a:lnTo>
                  <a:lnTo>
                    <a:pt x="6031" y="1039"/>
                  </a:lnTo>
                  <a:lnTo>
                    <a:pt x="5778" y="811"/>
                  </a:lnTo>
                  <a:lnTo>
                    <a:pt x="5499" y="608"/>
                  </a:lnTo>
                  <a:lnTo>
                    <a:pt x="5195" y="431"/>
                  </a:lnTo>
                  <a:lnTo>
                    <a:pt x="4891" y="279"/>
                  </a:lnTo>
                  <a:lnTo>
                    <a:pt x="4587" y="152"/>
                  </a:lnTo>
                  <a:lnTo>
                    <a:pt x="4232" y="76"/>
                  </a:lnTo>
                  <a:lnTo>
                    <a:pt x="3877" y="25"/>
                  </a:lnTo>
                  <a:lnTo>
                    <a:pt x="3522" y="0"/>
                  </a:lnTo>
                  <a:close/>
                </a:path>
              </a:pathLst>
            </a:custGeom>
            <a:solidFill>
              <a:srgbClr val="B70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12;p65"/>
            <p:cNvSpPr/>
            <p:nvPr/>
          </p:nvSpPr>
          <p:spPr>
            <a:xfrm>
              <a:off x="4200525" y="2029525"/>
              <a:ext cx="119125" cy="119750"/>
            </a:xfrm>
            <a:custGeom>
              <a:avLst/>
              <a:gdLst/>
              <a:ahLst/>
              <a:cxnLst/>
              <a:rect l="l" t="t" r="r" b="b"/>
              <a:pathLst>
                <a:path w="4765" h="4790" extrusionOk="0">
                  <a:moveTo>
                    <a:pt x="2382" y="0"/>
                  </a:moveTo>
                  <a:lnTo>
                    <a:pt x="2154" y="26"/>
                  </a:lnTo>
                  <a:lnTo>
                    <a:pt x="1901" y="51"/>
                  </a:lnTo>
                  <a:lnTo>
                    <a:pt x="1673" y="102"/>
                  </a:lnTo>
                  <a:lnTo>
                    <a:pt x="1445" y="203"/>
                  </a:lnTo>
                  <a:lnTo>
                    <a:pt x="1242" y="304"/>
                  </a:lnTo>
                  <a:lnTo>
                    <a:pt x="1040" y="406"/>
                  </a:lnTo>
                  <a:lnTo>
                    <a:pt x="862" y="558"/>
                  </a:lnTo>
                  <a:lnTo>
                    <a:pt x="710" y="710"/>
                  </a:lnTo>
                  <a:lnTo>
                    <a:pt x="533" y="862"/>
                  </a:lnTo>
                  <a:lnTo>
                    <a:pt x="406" y="1065"/>
                  </a:lnTo>
                  <a:lnTo>
                    <a:pt x="279" y="1242"/>
                  </a:lnTo>
                  <a:lnTo>
                    <a:pt x="178" y="1470"/>
                  </a:lnTo>
                  <a:lnTo>
                    <a:pt x="102" y="1673"/>
                  </a:lnTo>
                  <a:lnTo>
                    <a:pt x="51" y="1901"/>
                  </a:lnTo>
                  <a:lnTo>
                    <a:pt x="1" y="2154"/>
                  </a:lnTo>
                  <a:lnTo>
                    <a:pt x="1" y="2382"/>
                  </a:lnTo>
                  <a:lnTo>
                    <a:pt x="1" y="2636"/>
                  </a:lnTo>
                  <a:lnTo>
                    <a:pt x="51" y="2864"/>
                  </a:lnTo>
                  <a:lnTo>
                    <a:pt x="102" y="3092"/>
                  </a:lnTo>
                  <a:lnTo>
                    <a:pt x="178" y="3320"/>
                  </a:lnTo>
                  <a:lnTo>
                    <a:pt x="279" y="3522"/>
                  </a:lnTo>
                  <a:lnTo>
                    <a:pt x="406" y="3725"/>
                  </a:lnTo>
                  <a:lnTo>
                    <a:pt x="533" y="3903"/>
                  </a:lnTo>
                  <a:lnTo>
                    <a:pt x="710" y="4080"/>
                  </a:lnTo>
                  <a:lnTo>
                    <a:pt x="862" y="4232"/>
                  </a:lnTo>
                  <a:lnTo>
                    <a:pt x="1040" y="4359"/>
                  </a:lnTo>
                  <a:lnTo>
                    <a:pt x="1242" y="4485"/>
                  </a:lnTo>
                  <a:lnTo>
                    <a:pt x="1445" y="4587"/>
                  </a:lnTo>
                  <a:lnTo>
                    <a:pt x="1673" y="4663"/>
                  </a:lnTo>
                  <a:lnTo>
                    <a:pt x="1901" y="4739"/>
                  </a:lnTo>
                  <a:lnTo>
                    <a:pt x="2154" y="4764"/>
                  </a:lnTo>
                  <a:lnTo>
                    <a:pt x="2382" y="4789"/>
                  </a:lnTo>
                  <a:lnTo>
                    <a:pt x="2636" y="4764"/>
                  </a:lnTo>
                  <a:lnTo>
                    <a:pt x="2864" y="4739"/>
                  </a:lnTo>
                  <a:lnTo>
                    <a:pt x="3092" y="4663"/>
                  </a:lnTo>
                  <a:lnTo>
                    <a:pt x="3320" y="4587"/>
                  </a:lnTo>
                  <a:lnTo>
                    <a:pt x="3523" y="4485"/>
                  </a:lnTo>
                  <a:lnTo>
                    <a:pt x="3725" y="4359"/>
                  </a:lnTo>
                  <a:lnTo>
                    <a:pt x="3903" y="4232"/>
                  </a:lnTo>
                  <a:lnTo>
                    <a:pt x="4080" y="4080"/>
                  </a:lnTo>
                  <a:lnTo>
                    <a:pt x="4232" y="3903"/>
                  </a:lnTo>
                  <a:lnTo>
                    <a:pt x="4359" y="3725"/>
                  </a:lnTo>
                  <a:lnTo>
                    <a:pt x="4486" y="3522"/>
                  </a:lnTo>
                  <a:lnTo>
                    <a:pt x="4587" y="3320"/>
                  </a:lnTo>
                  <a:lnTo>
                    <a:pt x="4663" y="3092"/>
                  </a:lnTo>
                  <a:lnTo>
                    <a:pt x="4714" y="2864"/>
                  </a:lnTo>
                  <a:lnTo>
                    <a:pt x="4764" y="2636"/>
                  </a:lnTo>
                  <a:lnTo>
                    <a:pt x="4764" y="2382"/>
                  </a:lnTo>
                  <a:lnTo>
                    <a:pt x="4764" y="2154"/>
                  </a:lnTo>
                  <a:lnTo>
                    <a:pt x="4714" y="1901"/>
                  </a:lnTo>
                  <a:lnTo>
                    <a:pt x="4663" y="1673"/>
                  </a:lnTo>
                  <a:lnTo>
                    <a:pt x="4587" y="1470"/>
                  </a:lnTo>
                  <a:lnTo>
                    <a:pt x="4486" y="1242"/>
                  </a:lnTo>
                  <a:lnTo>
                    <a:pt x="4359" y="1065"/>
                  </a:lnTo>
                  <a:lnTo>
                    <a:pt x="4232" y="862"/>
                  </a:lnTo>
                  <a:lnTo>
                    <a:pt x="4080" y="710"/>
                  </a:lnTo>
                  <a:lnTo>
                    <a:pt x="3903" y="558"/>
                  </a:lnTo>
                  <a:lnTo>
                    <a:pt x="3725" y="406"/>
                  </a:lnTo>
                  <a:lnTo>
                    <a:pt x="3523" y="304"/>
                  </a:lnTo>
                  <a:lnTo>
                    <a:pt x="3320" y="203"/>
                  </a:lnTo>
                  <a:lnTo>
                    <a:pt x="3092" y="102"/>
                  </a:lnTo>
                  <a:lnTo>
                    <a:pt x="2864" y="51"/>
                  </a:lnTo>
                  <a:lnTo>
                    <a:pt x="2636" y="26"/>
                  </a:lnTo>
                  <a:lnTo>
                    <a:pt x="2382"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3;p65"/>
            <p:cNvSpPr/>
            <p:nvPr/>
          </p:nvSpPr>
          <p:spPr>
            <a:xfrm>
              <a:off x="4210675" y="2049150"/>
              <a:ext cx="98825" cy="100125"/>
            </a:xfrm>
            <a:custGeom>
              <a:avLst/>
              <a:gdLst/>
              <a:ahLst/>
              <a:cxnLst/>
              <a:rect l="l" t="t" r="r" b="b"/>
              <a:pathLst>
                <a:path w="3953" h="4005" extrusionOk="0">
                  <a:moveTo>
                    <a:pt x="1976" y="1"/>
                  </a:moveTo>
                  <a:lnTo>
                    <a:pt x="1824" y="153"/>
                  </a:lnTo>
                  <a:lnTo>
                    <a:pt x="1444" y="584"/>
                  </a:lnTo>
                  <a:lnTo>
                    <a:pt x="1242" y="862"/>
                  </a:lnTo>
                  <a:lnTo>
                    <a:pt x="1039" y="1166"/>
                  </a:lnTo>
                  <a:lnTo>
                    <a:pt x="862" y="1471"/>
                  </a:lnTo>
                  <a:lnTo>
                    <a:pt x="760" y="1775"/>
                  </a:lnTo>
                  <a:lnTo>
                    <a:pt x="507" y="1192"/>
                  </a:lnTo>
                  <a:lnTo>
                    <a:pt x="431" y="1344"/>
                  </a:lnTo>
                  <a:lnTo>
                    <a:pt x="253" y="1724"/>
                  </a:lnTo>
                  <a:lnTo>
                    <a:pt x="177" y="1977"/>
                  </a:lnTo>
                  <a:lnTo>
                    <a:pt x="76" y="2281"/>
                  </a:lnTo>
                  <a:lnTo>
                    <a:pt x="25" y="2611"/>
                  </a:lnTo>
                  <a:lnTo>
                    <a:pt x="0" y="2940"/>
                  </a:lnTo>
                  <a:lnTo>
                    <a:pt x="177" y="3168"/>
                  </a:lnTo>
                  <a:lnTo>
                    <a:pt x="380" y="3371"/>
                  </a:lnTo>
                  <a:lnTo>
                    <a:pt x="608" y="3548"/>
                  </a:lnTo>
                  <a:lnTo>
                    <a:pt x="836" y="3700"/>
                  </a:lnTo>
                  <a:lnTo>
                    <a:pt x="1115" y="3827"/>
                  </a:lnTo>
                  <a:lnTo>
                    <a:pt x="1394" y="3928"/>
                  </a:lnTo>
                  <a:lnTo>
                    <a:pt x="1672" y="3979"/>
                  </a:lnTo>
                  <a:lnTo>
                    <a:pt x="1976" y="4004"/>
                  </a:lnTo>
                  <a:lnTo>
                    <a:pt x="2281" y="3979"/>
                  </a:lnTo>
                  <a:lnTo>
                    <a:pt x="2585" y="3928"/>
                  </a:lnTo>
                  <a:lnTo>
                    <a:pt x="2863" y="3827"/>
                  </a:lnTo>
                  <a:lnTo>
                    <a:pt x="3117" y="3700"/>
                  </a:lnTo>
                  <a:lnTo>
                    <a:pt x="3370" y="3548"/>
                  </a:lnTo>
                  <a:lnTo>
                    <a:pt x="3573" y="3371"/>
                  </a:lnTo>
                  <a:lnTo>
                    <a:pt x="3776" y="3168"/>
                  </a:lnTo>
                  <a:lnTo>
                    <a:pt x="3953" y="2940"/>
                  </a:lnTo>
                  <a:lnTo>
                    <a:pt x="3928" y="2611"/>
                  </a:lnTo>
                  <a:lnTo>
                    <a:pt x="3877" y="2281"/>
                  </a:lnTo>
                  <a:lnTo>
                    <a:pt x="3801" y="1977"/>
                  </a:lnTo>
                  <a:lnTo>
                    <a:pt x="3700" y="1724"/>
                  </a:lnTo>
                  <a:lnTo>
                    <a:pt x="3522" y="1344"/>
                  </a:lnTo>
                  <a:lnTo>
                    <a:pt x="3446" y="1192"/>
                  </a:lnTo>
                  <a:lnTo>
                    <a:pt x="3218" y="1775"/>
                  </a:lnTo>
                  <a:lnTo>
                    <a:pt x="3091" y="1471"/>
                  </a:lnTo>
                  <a:lnTo>
                    <a:pt x="2914" y="1166"/>
                  </a:lnTo>
                  <a:lnTo>
                    <a:pt x="2711" y="862"/>
                  </a:lnTo>
                  <a:lnTo>
                    <a:pt x="2509" y="584"/>
                  </a:lnTo>
                  <a:lnTo>
                    <a:pt x="2129" y="153"/>
                  </a:lnTo>
                  <a:lnTo>
                    <a:pt x="1976"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14;p65"/>
            <p:cNvSpPr/>
            <p:nvPr/>
          </p:nvSpPr>
          <p:spPr>
            <a:xfrm>
              <a:off x="4235375" y="2098575"/>
              <a:ext cx="50075" cy="50700"/>
            </a:xfrm>
            <a:custGeom>
              <a:avLst/>
              <a:gdLst/>
              <a:ahLst/>
              <a:cxnLst/>
              <a:rect l="l" t="t" r="r" b="b"/>
              <a:pathLst>
                <a:path w="2003" h="2028" extrusionOk="0">
                  <a:moveTo>
                    <a:pt x="988" y="0"/>
                  </a:moveTo>
                  <a:lnTo>
                    <a:pt x="811" y="152"/>
                  </a:lnTo>
                  <a:lnTo>
                    <a:pt x="659" y="330"/>
                  </a:lnTo>
                  <a:lnTo>
                    <a:pt x="456" y="558"/>
                  </a:lnTo>
                  <a:lnTo>
                    <a:pt x="279" y="837"/>
                  </a:lnTo>
                  <a:lnTo>
                    <a:pt x="102" y="1141"/>
                  </a:lnTo>
                  <a:lnTo>
                    <a:pt x="51" y="1318"/>
                  </a:lnTo>
                  <a:lnTo>
                    <a:pt x="0" y="1470"/>
                  </a:lnTo>
                  <a:lnTo>
                    <a:pt x="0" y="1622"/>
                  </a:lnTo>
                  <a:lnTo>
                    <a:pt x="0" y="1799"/>
                  </a:lnTo>
                  <a:lnTo>
                    <a:pt x="228" y="1901"/>
                  </a:lnTo>
                  <a:lnTo>
                    <a:pt x="482" y="1951"/>
                  </a:lnTo>
                  <a:lnTo>
                    <a:pt x="735" y="2002"/>
                  </a:lnTo>
                  <a:lnTo>
                    <a:pt x="988" y="2027"/>
                  </a:lnTo>
                  <a:lnTo>
                    <a:pt x="1267" y="2002"/>
                  </a:lnTo>
                  <a:lnTo>
                    <a:pt x="1521" y="1951"/>
                  </a:lnTo>
                  <a:lnTo>
                    <a:pt x="1749" y="1901"/>
                  </a:lnTo>
                  <a:lnTo>
                    <a:pt x="1977" y="1799"/>
                  </a:lnTo>
                  <a:lnTo>
                    <a:pt x="2002" y="1622"/>
                  </a:lnTo>
                  <a:lnTo>
                    <a:pt x="1977" y="1470"/>
                  </a:lnTo>
                  <a:lnTo>
                    <a:pt x="1926" y="1318"/>
                  </a:lnTo>
                  <a:lnTo>
                    <a:pt x="1875" y="1141"/>
                  </a:lnTo>
                  <a:lnTo>
                    <a:pt x="1723" y="837"/>
                  </a:lnTo>
                  <a:lnTo>
                    <a:pt x="1521" y="558"/>
                  </a:lnTo>
                  <a:lnTo>
                    <a:pt x="1343" y="330"/>
                  </a:lnTo>
                  <a:lnTo>
                    <a:pt x="1166" y="152"/>
                  </a:lnTo>
                  <a:lnTo>
                    <a:pt x="988" y="0"/>
                  </a:lnTo>
                  <a:close/>
                </a:path>
              </a:pathLst>
            </a:custGeom>
            <a:solidFill>
              <a:srgbClr val="FFB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p:cNvSpPr>
            <a:spLocks noGrp="1"/>
          </p:cNvSpPr>
          <p:nvPr>
            <p:ph type="subTitle" idx="2"/>
          </p:nvPr>
        </p:nvSpPr>
        <p:spPr>
          <a:xfrm>
            <a:off x="1441783" y="1806645"/>
            <a:ext cx="7060867" cy="430017"/>
          </a:xfrm>
        </p:spPr>
        <p:txBody>
          <a:bodyPr anchor="t"/>
          <a:lstStyle/>
          <a:p>
            <a:pPr>
              <a:buFont typeface="Arial" panose="020B0604020202020204" pitchFamily="34" charset="0"/>
              <a:buChar char="•"/>
            </a:pPr>
            <a:r>
              <a:rPr lang="en-US" sz="1400" b="1" dirty="0"/>
              <a:t>Smarter than the best human brains and has the ability to apply that to absolutely anything (This is the AI that people like Stephen Hawking, Elon Musk, etc. are scared of).</a:t>
            </a:r>
          </a:p>
        </p:txBody>
      </p:sp>
    </p:spTree>
    <p:extLst>
      <p:ext uri="{BB962C8B-B14F-4D97-AF65-F5344CB8AC3E}">
        <p14:creationId xmlns:p14="http://schemas.microsoft.com/office/powerpoint/2010/main" val="10675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2809199" y="4323114"/>
            <a:ext cx="3525600" cy="177082"/>
          </a:xfrm>
          <a:prstGeom prst="rect">
            <a:avLst/>
          </a:prstGeom>
        </p:spPr>
        <p:txBody>
          <a:bodyPr spcFirstLastPara="1" wrap="square" lIns="91425" tIns="91425" rIns="91425" bIns="91425" anchor="ctr" anchorCtr="0">
            <a:noAutofit/>
          </a:bodyPr>
          <a:lstStyle/>
          <a:p>
            <a:pPr lvl="0"/>
            <a:r>
              <a:rPr lang="en" sz="2000" dirty="0"/>
              <a:t>Quote of the day</a:t>
            </a:r>
            <a:endParaRPr lang="en-IN" sz="2000" dirty="0"/>
          </a:p>
        </p:txBody>
      </p:sp>
      <p:grpSp>
        <p:nvGrpSpPr>
          <p:cNvPr id="3451" name="Google Shape;3451;p47"/>
          <p:cNvGrpSpPr/>
          <p:nvPr/>
        </p:nvGrpSpPr>
        <p:grpSpPr>
          <a:xfrm>
            <a:off x="3845717" y="120311"/>
            <a:ext cx="1104225" cy="256100"/>
            <a:chOff x="4019888" y="1332271"/>
            <a:chExt cx="1104225" cy="256100"/>
          </a:xfrm>
        </p:grpSpPr>
        <p:sp>
          <p:nvSpPr>
            <p:cNvPr id="3452" name="Google Shape;3452;p47"/>
            <p:cNvSpPr/>
            <p:nvPr/>
          </p:nvSpPr>
          <p:spPr>
            <a:xfrm>
              <a:off x="40198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7"/>
            <p:cNvSpPr/>
            <p:nvPr/>
          </p:nvSpPr>
          <p:spPr>
            <a:xfrm>
              <a:off x="44389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7"/>
            <p:cNvSpPr/>
            <p:nvPr/>
          </p:nvSpPr>
          <p:spPr>
            <a:xfrm>
              <a:off x="48580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080;p58"/>
          <p:cNvSpPr txBox="1">
            <a:spLocks/>
          </p:cNvSpPr>
          <p:nvPr/>
        </p:nvSpPr>
        <p:spPr>
          <a:xfrm>
            <a:off x="700068" y="570941"/>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1800"/>
              <a:buFont typeface="Luckiest Guy"/>
              <a:buNone/>
              <a:defRPr sz="25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9pPr>
          </a:lstStyle>
          <a:p>
            <a:r>
              <a:rPr lang="en-IN" dirty="0"/>
              <a:t>Short bytes – D27</a:t>
            </a:r>
            <a:endParaRPr lang="en-IN" dirty="0">
              <a:latin typeface="Nunito Sans"/>
              <a:ea typeface="Nunito Sans"/>
              <a:cs typeface="Nunito Sans"/>
              <a:sym typeface="Nunito Sans"/>
            </a:endParaRPr>
          </a:p>
        </p:txBody>
      </p:sp>
      <p:sp>
        <p:nvSpPr>
          <p:cNvPr id="12" name="TextBox 11">
            <a:extLst>
              <a:ext uri="{FF2B5EF4-FFF2-40B4-BE49-F238E27FC236}">
                <a16:creationId xmlns:a16="http://schemas.microsoft.com/office/drawing/2014/main" id="{25284513-CC84-41B9-BD1B-09E6014D2711}"/>
              </a:ext>
            </a:extLst>
          </p:cNvPr>
          <p:cNvSpPr txBox="1"/>
          <p:nvPr/>
        </p:nvSpPr>
        <p:spPr>
          <a:xfrm>
            <a:off x="1483165" y="1645308"/>
            <a:ext cx="6177667" cy="1631216"/>
          </a:xfrm>
          <a:prstGeom prst="rect">
            <a:avLst/>
          </a:prstGeom>
          <a:noFill/>
        </p:spPr>
        <p:txBody>
          <a:bodyPr wrap="square">
            <a:spAutoFit/>
          </a:bodyPr>
          <a:lstStyle/>
          <a:p>
            <a:pPr marL="127000" marR="0" lvl="0" algn="ctr" defTabSz="914400" rtl="0" eaLnBrk="1" fontAlgn="auto" latinLnBrk="0" hangingPunct="1">
              <a:lnSpc>
                <a:spcPct val="100000"/>
              </a:lnSpc>
              <a:spcBef>
                <a:spcPts val="0"/>
              </a:spcBef>
              <a:spcAft>
                <a:spcPts val="0"/>
              </a:spcAft>
              <a:buClr>
                <a:srgbClr val="FFFFFF"/>
              </a:buClr>
              <a:buSzPts val="1600"/>
              <a:tabLst/>
              <a:defRPr/>
            </a:pPr>
            <a:r>
              <a:rPr kumimoji="0" lang="en-US" sz="2000" b="1" i="0" u="none" strike="noStrike" kern="0" cap="none" spc="0" normalizeH="0" baseline="0" noProof="0" dirty="0">
                <a:ln>
                  <a:noFill/>
                </a:ln>
                <a:solidFill>
                  <a:srgbClr val="FFFFFF"/>
                </a:solidFill>
                <a:effectLst/>
                <a:uLnTx/>
                <a:uFillTx/>
                <a:latin typeface="Open Sans"/>
                <a:ea typeface="Open Sans"/>
                <a:cs typeface="Open Sans"/>
                <a:sym typeface="Open Sans"/>
              </a:rPr>
              <a:t>Don’t wait until you’ve reached your goal to be proud of yourself</a:t>
            </a:r>
          </a:p>
          <a:p>
            <a:pPr marL="127000" marR="0" lvl="0" algn="ctr" defTabSz="914400" rtl="0" eaLnBrk="1" fontAlgn="auto" latinLnBrk="0" hangingPunct="1">
              <a:lnSpc>
                <a:spcPct val="100000"/>
              </a:lnSpc>
              <a:spcBef>
                <a:spcPts val="0"/>
              </a:spcBef>
              <a:spcAft>
                <a:spcPts val="0"/>
              </a:spcAft>
              <a:buClr>
                <a:srgbClr val="FFFFFF"/>
              </a:buClr>
              <a:buSzPts val="1600"/>
              <a:tabLst/>
              <a:defRPr/>
            </a:pPr>
            <a:endParaRPr lang="en-US" sz="2000" b="1" dirty="0">
              <a:solidFill>
                <a:srgbClr val="FFFFFF"/>
              </a:solidFill>
              <a:latin typeface="Open Sans"/>
              <a:ea typeface="Open Sans"/>
              <a:cs typeface="Open Sans"/>
              <a:sym typeface="Open Sans"/>
            </a:endParaRPr>
          </a:p>
          <a:p>
            <a:pPr marL="127000" marR="0" lvl="0" algn="ctr" defTabSz="914400" rtl="0" eaLnBrk="1" fontAlgn="auto" latinLnBrk="0" hangingPunct="1">
              <a:lnSpc>
                <a:spcPct val="100000"/>
              </a:lnSpc>
              <a:spcBef>
                <a:spcPts val="0"/>
              </a:spcBef>
              <a:spcAft>
                <a:spcPts val="0"/>
              </a:spcAft>
              <a:buClr>
                <a:srgbClr val="FFFFFF"/>
              </a:buClr>
              <a:buSzPts val="1600"/>
              <a:tabLst/>
              <a:defRPr/>
            </a:pPr>
            <a:r>
              <a:rPr kumimoji="0" lang="en-US" sz="2000" b="1" i="0" u="none" strike="noStrike" kern="0" cap="none" spc="0" normalizeH="0" baseline="0" noProof="0" dirty="0">
                <a:ln>
                  <a:noFill/>
                </a:ln>
                <a:solidFill>
                  <a:srgbClr val="FFFFFF"/>
                </a:solidFill>
                <a:effectLst/>
                <a:uLnTx/>
                <a:uFillTx/>
                <a:latin typeface="Open Sans"/>
                <a:ea typeface="Open Sans"/>
                <a:cs typeface="Open Sans"/>
                <a:sym typeface="Open Sans"/>
              </a:rPr>
              <a:t>Be Proud of every step you take toward reaching that Goal</a:t>
            </a:r>
          </a:p>
        </p:txBody>
      </p:sp>
    </p:spTree>
    <p:extLst>
      <p:ext uri="{BB962C8B-B14F-4D97-AF65-F5344CB8AC3E}">
        <p14:creationId xmlns:p14="http://schemas.microsoft.com/office/powerpoint/2010/main" val="30135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4382" name="Google Shape;4382;p69"/>
          <p:cNvSpPr txBox="1">
            <a:spLocks noGrp="1"/>
          </p:cNvSpPr>
          <p:nvPr>
            <p:ph type="subTitle" idx="1"/>
          </p:nvPr>
        </p:nvSpPr>
        <p:spPr>
          <a:xfrm>
            <a:off x="2023363" y="1681460"/>
            <a:ext cx="4909473" cy="640200"/>
          </a:xfrm>
          <a:prstGeom prst="rect">
            <a:avLst/>
          </a:prstGeom>
        </p:spPr>
        <p:txBody>
          <a:bodyPr spcFirstLastPara="1" wrap="square" lIns="91425" tIns="91425" rIns="91425" bIns="91425" anchor="ctr" anchorCtr="0">
            <a:noAutofit/>
          </a:bodyPr>
          <a:lstStyle/>
          <a:p>
            <a:pPr marL="0" lvl="0" indent="0">
              <a:buSzPts val="1100"/>
            </a:pPr>
            <a:r>
              <a:rPr lang="en-US" dirty="0"/>
              <a:t>Follow Me on LinkedIn : Link in Description</a:t>
            </a:r>
          </a:p>
          <a:p>
            <a:pPr marL="0" lvl="0" indent="0">
              <a:buSzPts val="1100"/>
            </a:pPr>
            <a:r>
              <a:rPr lang="en-US" dirty="0"/>
              <a:t>+91 7305845758</a:t>
            </a:r>
          </a:p>
          <a:p>
            <a:pPr marL="0" lvl="0" indent="0"/>
            <a:r>
              <a:rPr lang="en-IN" dirty="0"/>
              <a:t>Pantechsolutions.net</a:t>
            </a:r>
          </a:p>
        </p:txBody>
      </p:sp>
      <p:sp>
        <p:nvSpPr>
          <p:cNvPr id="4384" name="Google Shape;4384;p69"/>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385" name="Google Shape;4385;p69"/>
          <p:cNvGrpSpPr/>
          <p:nvPr/>
        </p:nvGrpSpPr>
        <p:grpSpPr>
          <a:xfrm>
            <a:off x="3726900" y="2520246"/>
            <a:ext cx="1690200" cy="394800"/>
            <a:chOff x="3726900" y="2333728"/>
            <a:chExt cx="1690200" cy="394800"/>
          </a:xfrm>
        </p:grpSpPr>
        <p:sp>
          <p:nvSpPr>
            <p:cNvPr id="4386" name="Google Shape;4386;p69"/>
            <p:cNvSpPr/>
            <p:nvPr/>
          </p:nvSpPr>
          <p:spPr>
            <a:xfrm>
              <a:off x="3726900" y="2333728"/>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9"/>
            <p:cNvSpPr/>
            <p:nvPr/>
          </p:nvSpPr>
          <p:spPr>
            <a:xfrm>
              <a:off x="3844943" y="2416833"/>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nvGrpSpPr>
            <p:cNvPr id="4388" name="Google Shape;4388;p69"/>
            <p:cNvGrpSpPr/>
            <p:nvPr/>
          </p:nvGrpSpPr>
          <p:grpSpPr>
            <a:xfrm>
              <a:off x="5022300" y="2333728"/>
              <a:ext cx="394800" cy="394800"/>
              <a:chOff x="5227451" y="2346357"/>
              <a:chExt cx="394800" cy="394800"/>
            </a:xfrm>
          </p:grpSpPr>
          <p:sp>
            <p:nvSpPr>
              <p:cNvPr id="4389" name="Google Shape;4389;p69"/>
              <p:cNvSpPr/>
              <p:nvPr/>
            </p:nvSpPr>
            <p:spPr>
              <a:xfrm>
                <a:off x="5227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69"/>
              <p:cNvGrpSpPr/>
              <p:nvPr/>
            </p:nvGrpSpPr>
            <p:grpSpPr>
              <a:xfrm>
                <a:off x="5315652" y="2450196"/>
                <a:ext cx="218397" cy="187123"/>
                <a:chOff x="4871060" y="3386839"/>
                <a:chExt cx="218397" cy="187123"/>
              </a:xfrm>
            </p:grpSpPr>
            <p:sp>
              <p:nvSpPr>
                <p:cNvPr id="4391" name="Google Shape;4391;p69"/>
                <p:cNvSpPr/>
                <p:nvPr/>
              </p:nvSpPr>
              <p:spPr>
                <a:xfrm>
                  <a:off x="4964543" y="345659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2" name="Google Shape;4392;p69"/>
                <p:cNvSpPr/>
                <p:nvPr/>
              </p:nvSpPr>
              <p:spPr>
                <a:xfrm>
                  <a:off x="4886973" y="345662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3" name="Google Shape;4393;p69"/>
                <p:cNvSpPr/>
                <p:nvPr/>
              </p:nvSpPr>
              <p:spPr>
                <a:xfrm>
                  <a:off x="4871060" y="338683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nvGrpSpPr>
            <p:cNvPr id="4394" name="Google Shape;4394;p69"/>
            <p:cNvGrpSpPr/>
            <p:nvPr/>
          </p:nvGrpSpPr>
          <p:grpSpPr>
            <a:xfrm>
              <a:off x="4374600" y="2333728"/>
              <a:ext cx="394800" cy="394800"/>
              <a:chOff x="4465451" y="2346357"/>
              <a:chExt cx="394800" cy="394800"/>
            </a:xfrm>
          </p:grpSpPr>
          <p:sp>
            <p:nvSpPr>
              <p:cNvPr id="4395" name="Google Shape;4395;p69"/>
              <p:cNvSpPr/>
              <p:nvPr/>
            </p:nvSpPr>
            <p:spPr>
              <a:xfrm>
                <a:off x="4465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6" name="Google Shape;4396;p69"/>
              <p:cNvGrpSpPr/>
              <p:nvPr/>
            </p:nvGrpSpPr>
            <p:grpSpPr>
              <a:xfrm>
                <a:off x="4568951" y="2446707"/>
                <a:ext cx="187800" cy="194100"/>
                <a:chOff x="4568075" y="2449100"/>
                <a:chExt cx="187800" cy="194100"/>
              </a:xfrm>
            </p:grpSpPr>
            <p:sp>
              <p:nvSpPr>
                <p:cNvPr id="4397" name="Google Shape;4397;p69"/>
                <p:cNvSpPr/>
                <p:nvPr/>
              </p:nvSpPr>
              <p:spPr>
                <a:xfrm>
                  <a:off x="4568075" y="2449100"/>
                  <a:ext cx="187800" cy="19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8" name="Google Shape;4398;p69"/>
                <p:cNvGrpSpPr/>
                <p:nvPr/>
              </p:nvGrpSpPr>
              <p:grpSpPr>
                <a:xfrm>
                  <a:off x="4592722" y="2469694"/>
                  <a:ext cx="137281" cy="126361"/>
                  <a:chOff x="4452922" y="3406331"/>
                  <a:chExt cx="137281" cy="126361"/>
                </a:xfrm>
              </p:grpSpPr>
              <p:sp>
                <p:nvSpPr>
                  <p:cNvPr id="4399" name="Google Shape;4399;p69"/>
                  <p:cNvSpPr/>
                  <p:nvPr/>
                </p:nvSpPr>
                <p:spPr>
                  <a:xfrm>
                    <a:off x="4452922" y="342806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400" name="Google Shape;4400;p69"/>
                  <p:cNvSpPr/>
                  <p:nvPr/>
                </p:nvSpPr>
                <p:spPr>
                  <a:xfrm>
                    <a:off x="4563179" y="340633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grpSp>
      <p:sp>
        <p:nvSpPr>
          <p:cNvPr id="4401" name="Google Shape;4401;p69"/>
          <p:cNvSpPr/>
          <p:nvPr/>
        </p:nvSpPr>
        <p:spPr>
          <a:xfrm>
            <a:off x="2970180" y="764027"/>
            <a:ext cx="3161631" cy="640200"/>
          </a:xfrm>
          <a:prstGeom prst="rect">
            <a:avLst/>
          </a:prstGeom>
        </p:spPr>
        <p:txBody>
          <a:bodyPr>
            <a:prstTxWarp prst="textPlain">
              <a:avLst/>
            </a:prstTxWarp>
          </a:bodyPr>
          <a:lstStyle/>
          <a:p>
            <a:pPr lvl="0" algn="ctr"/>
            <a:r>
              <a:rPr b="0" i="0">
                <a:ln w="38100" cap="flat" cmpd="sng">
                  <a:solidFill>
                    <a:schemeClr val="dk1"/>
                  </a:solidFill>
                  <a:prstDash val="solid"/>
                  <a:round/>
                  <a:headEnd type="none" w="sm" len="sm"/>
                  <a:tailEnd type="none" w="sm" len="sm"/>
                </a:ln>
                <a:noFill/>
                <a:latin typeface="Luckiest Guy"/>
              </a:rPr>
              <a:t>Thanks!</a:t>
            </a:r>
          </a:p>
        </p:txBody>
      </p:sp>
      <p:sp>
        <p:nvSpPr>
          <p:cNvPr id="4402" name="Google Shape;4402;p69"/>
          <p:cNvSpPr/>
          <p:nvPr/>
        </p:nvSpPr>
        <p:spPr>
          <a:xfrm>
            <a:off x="529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9"/>
          <p:cNvSpPr/>
          <p:nvPr/>
        </p:nvSpPr>
        <p:spPr>
          <a:xfrm>
            <a:off x="2528350"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4" name="Google Shape;4404;p69"/>
          <p:cNvSpPr/>
          <p:nvPr/>
        </p:nvSpPr>
        <p:spPr>
          <a:xfrm>
            <a:off x="6245043"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39"/>
          <p:cNvSpPr/>
          <p:nvPr/>
        </p:nvSpPr>
        <p:spPr>
          <a:xfrm>
            <a:off x="4027950" y="1143077"/>
            <a:ext cx="1088100" cy="10881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txBox="1">
            <a:spLocks noGrp="1"/>
          </p:cNvSpPr>
          <p:nvPr>
            <p:ph type="title"/>
          </p:nvPr>
        </p:nvSpPr>
        <p:spPr>
          <a:xfrm>
            <a:off x="159850" y="2618531"/>
            <a:ext cx="8928100" cy="411600"/>
          </a:xfrm>
          <a:prstGeom prst="rect">
            <a:avLst/>
          </a:prstGeom>
        </p:spPr>
        <p:txBody>
          <a:bodyPr spcFirstLastPara="1" wrap="square" lIns="91425" tIns="91425" rIns="91425" bIns="91425" anchor="ctr" anchorCtr="0">
            <a:noAutofit/>
          </a:bodyPr>
          <a:lstStyle/>
          <a:p>
            <a:pPr lvl="0"/>
            <a:r>
              <a:rPr lang="en-US" sz="4000" b="1" dirty="0"/>
              <a:t>Project using </a:t>
            </a:r>
            <a:r>
              <a:rPr lang="en-US" sz="4000" b="1" dirty="0" err="1"/>
              <a:t>rnn</a:t>
            </a:r>
            <a:r>
              <a:rPr lang="en-US" sz="4000" b="1" dirty="0"/>
              <a:t> </a:t>
            </a:r>
            <a:r>
              <a:rPr lang="en-US" sz="4000" b="1" dirty="0" err="1"/>
              <a:t>lstm</a:t>
            </a:r>
            <a:endParaRPr sz="4000" b="1" dirty="0"/>
          </a:p>
        </p:txBody>
      </p:sp>
      <p:sp>
        <p:nvSpPr>
          <p:cNvPr id="3210" name="Google Shape;3210;p39"/>
          <p:cNvSpPr txBox="1">
            <a:spLocks noGrp="1"/>
          </p:cNvSpPr>
          <p:nvPr>
            <p:ph type="subTitle" idx="1"/>
          </p:nvPr>
        </p:nvSpPr>
        <p:spPr>
          <a:xfrm>
            <a:off x="2161200" y="3417485"/>
            <a:ext cx="4925400" cy="594300"/>
          </a:xfrm>
          <a:prstGeom prst="rect">
            <a:avLst/>
          </a:prstGeom>
        </p:spPr>
        <p:txBody>
          <a:bodyPr spcFirstLastPara="1" wrap="square" lIns="91425" tIns="91425" rIns="91425" bIns="91425" anchor="ctr" anchorCtr="0">
            <a:noAutofit/>
          </a:bodyPr>
          <a:lstStyle/>
          <a:p>
            <a:pPr marL="0" lvl="0" indent="0"/>
            <a:r>
              <a:rPr lang="en-IN" dirty="0">
                <a:latin typeface="Architects Daughter" panose="020B0604020202020204" charset="0"/>
                <a:cs typeface="Architects Daughter" panose="020B0604020202020204" charset="0"/>
              </a:rPr>
              <a:t>Concept</a:t>
            </a:r>
          </a:p>
        </p:txBody>
      </p:sp>
      <p:sp>
        <p:nvSpPr>
          <p:cNvPr id="3211" name="Google Shape;3211;p39"/>
          <p:cNvSpPr txBox="1">
            <a:spLocks noGrp="1"/>
          </p:cNvSpPr>
          <p:nvPr>
            <p:ph type="title" idx="2"/>
          </p:nvPr>
        </p:nvSpPr>
        <p:spPr>
          <a:xfrm>
            <a:off x="4027950" y="144937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Cell state &amp; Gates</a:t>
            </a:r>
          </a:p>
        </p:txBody>
      </p:sp>
      <p:sp>
        <p:nvSpPr>
          <p:cNvPr id="4196" name="Google Shape;4196;p65"/>
          <p:cNvSpPr txBox="1">
            <a:spLocks noGrp="1"/>
          </p:cNvSpPr>
          <p:nvPr>
            <p:ph type="subTitle" idx="2"/>
          </p:nvPr>
        </p:nvSpPr>
        <p:spPr>
          <a:xfrm>
            <a:off x="263138" y="1258991"/>
            <a:ext cx="8762450"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key to LSTMs is the cell state, the horizontal line running through the top of the diagram</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cell state is kind of like a conveyor belt. It runs straight down the entire chain, with only some minor linear interactions. It’s very easy for information to just flow along with it unchanged.</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LSTM does have the ability to remove or add information to the cell state, carefully regulated by structures called gates.</a:t>
            </a:r>
          </a:p>
          <a:p>
            <a:pPr marL="0" lvl="0" indent="0"/>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Gates are a way to optionally let information through. They are composed out of a sigmoid neural net layer and a pointwise multiplication operation.</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0" lvl="0" indent="0"/>
            <a:endParaRPr lang="en" sz="1400" b="1" dirty="0">
              <a:latin typeface="Architects Daughter" panose="020B0604020202020204" charset="0"/>
              <a:cs typeface="Architects Daughter" panose="020B0604020202020204" charset="0"/>
            </a:endParaRPr>
          </a:p>
        </p:txBody>
      </p:sp>
      <p:pic>
        <p:nvPicPr>
          <p:cNvPr id="4" name="Picture 3">
            <a:extLst>
              <a:ext uri="{FF2B5EF4-FFF2-40B4-BE49-F238E27FC236}">
                <a16:creationId xmlns:a16="http://schemas.microsoft.com/office/drawing/2014/main" id="{2EC3E0E4-2332-451D-A510-8AC265E2BC5A}"/>
              </a:ext>
            </a:extLst>
          </p:cNvPr>
          <p:cNvPicPr>
            <a:picLocks noChangeAspect="1"/>
          </p:cNvPicPr>
          <p:nvPr/>
        </p:nvPicPr>
        <p:blipFill>
          <a:blip r:embed="rId3"/>
          <a:stretch>
            <a:fillRect/>
          </a:stretch>
        </p:blipFill>
        <p:spPr>
          <a:xfrm>
            <a:off x="3273851" y="3654602"/>
            <a:ext cx="2596248" cy="1403377"/>
          </a:xfrm>
          <a:prstGeom prst="rect">
            <a:avLst/>
          </a:prstGeom>
        </p:spPr>
      </p:pic>
    </p:spTree>
    <p:extLst>
      <p:ext uri="{BB962C8B-B14F-4D97-AF65-F5344CB8AC3E}">
        <p14:creationId xmlns:p14="http://schemas.microsoft.com/office/powerpoint/2010/main" val="426876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Cell state &amp; Gates</a:t>
            </a:r>
          </a:p>
        </p:txBody>
      </p:sp>
      <p:sp>
        <p:nvSpPr>
          <p:cNvPr id="4196" name="Google Shape;4196;p65"/>
          <p:cNvSpPr txBox="1">
            <a:spLocks noGrp="1"/>
          </p:cNvSpPr>
          <p:nvPr>
            <p:ph type="subTitle" idx="2"/>
          </p:nvPr>
        </p:nvSpPr>
        <p:spPr>
          <a:xfrm>
            <a:off x="263138" y="1258991"/>
            <a:ext cx="8762450"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sigmoid layer outputs numbers between zero and one, describing how much of each component should be let through. A value of zero means “let nothing through,” while a value of one means “let everything through!”</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If you look at the architecture of LSTM you can observe that it has three gates, to protect and control the cell state:</a:t>
            </a:r>
          </a:p>
          <a:p>
            <a:pPr marL="0" lvl="0" indent="0"/>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1) Forget Gate. </a:t>
            </a: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2) Input Gate.</a:t>
            </a: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3) Output Gate.</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p:txBody>
      </p:sp>
      <p:pic>
        <p:nvPicPr>
          <p:cNvPr id="4" name="Picture 3">
            <a:extLst>
              <a:ext uri="{FF2B5EF4-FFF2-40B4-BE49-F238E27FC236}">
                <a16:creationId xmlns:a16="http://schemas.microsoft.com/office/drawing/2014/main" id="{2EC3E0E4-2332-451D-A510-8AC265E2BC5A}"/>
              </a:ext>
            </a:extLst>
          </p:cNvPr>
          <p:cNvPicPr>
            <a:picLocks noChangeAspect="1"/>
          </p:cNvPicPr>
          <p:nvPr/>
        </p:nvPicPr>
        <p:blipFill>
          <a:blip r:embed="rId3"/>
          <a:stretch>
            <a:fillRect/>
          </a:stretch>
        </p:blipFill>
        <p:spPr>
          <a:xfrm>
            <a:off x="3273851" y="3621710"/>
            <a:ext cx="2596248" cy="1403377"/>
          </a:xfrm>
          <a:prstGeom prst="rect">
            <a:avLst/>
          </a:prstGeom>
        </p:spPr>
      </p:pic>
    </p:spTree>
    <p:extLst>
      <p:ext uri="{BB962C8B-B14F-4D97-AF65-F5344CB8AC3E}">
        <p14:creationId xmlns:p14="http://schemas.microsoft.com/office/powerpoint/2010/main" val="184019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Recurrent neural network</a:t>
            </a:r>
            <a:endParaRPr dirty="0"/>
          </a:p>
        </p:txBody>
      </p:sp>
      <p:pic>
        <p:nvPicPr>
          <p:cNvPr id="4" name="Picture 3">
            <a:extLst>
              <a:ext uri="{FF2B5EF4-FFF2-40B4-BE49-F238E27FC236}">
                <a16:creationId xmlns:a16="http://schemas.microsoft.com/office/drawing/2014/main" id="{E75B1BB2-D565-4845-B05F-AE0CF6328AC4}"/>
              </a:ext>
            </a:extLst>
          </p:cNvPr>
          <p:cNvPicPr>
            <a:picLocks noChangeAspect="1"/>
          </p:cNvPicPr>
          <p:nvPr/>
        </p:nvPicPr>
        <p:blipFill>
          <a:blip r:embed="rId3"/>
          <a:stretch>
            <a:fillRect/>
          </a:stretch>
        </p:blipFill>
        <p:spPr>
          <a:xfrm>
            <a:off x="2371519" y="1733703"/>
            <a:ext cx="4400961" cy="2378897"/>
          </a:xfrm>
          <a:prstGeom prst="rect">
            <a:avLst/>
          </a:prstGeom>
        </p:spPr>
      </p:pic>
    </p:spTree>
    <p:extLst>
      <p:ext uri="{BB962C8B-B14F-4D97-AF65-F5344CB8AC3E}">
        <p14:creationId xmlns:p14="http://schemas.microsoft.com/office/powerpoint/2010/main" val="178387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1336821" y="565991"/>
            <a:ext cx="6470357"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Step 1 - Decide How Much Past Data It Should Remember</a:t>
            </a:r>
            <a:endParaRPr sz="2000" dirty="0"/>
          </a:p>
        </p:txBody>
      </p:sp>
      <p:sp>
        <p:nvSpPr>
          <p:cNvPr id="4196" name="Google Shape;4196;p65"/>
          <p:cNvSpPr txBox="1">
            <a:spLocks noGrp="1"/>
          </p:cNvSpPr>
          <p:nvPr>
            <p:ph type="subTitle" idx="2"/>
          </p:nvPr>
        </p:nvSpPr>
        <p:spPr>
          <a:xfrm>
            <a:off x="713224" y="1258991"/>
            <a:ext cx="8082119"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first step in the LSTM is to decide which information should be omitted from the cell in that particular time step. </a:t>
            </a: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sigmoid function determines this, It looks at the previous state (ht-1) along with the current input </a:t>
            </a:r>
            <a:r>
              <a:rPr lang="en-US" sz="1400" b="1" dirty="0" err="1">
                <a:latin typeface="Architects Daughter" panose="020B0604020202020204" charset="0"/>
                <a:cs typeface="Architects Daughter" panose="020B0604020202020204" charset="0"/>
              </a:rPr>
              <a:t>xt</a:t>
            </a:r>
            <a:r>
              <a:rPr lang="en-US" sz="1400" b="1" dirty="0">
                <a:latin typeface="Architects Daughter" panose="020B0604020202020204" charset="0"/>
                <a:cs typeface="Architects Daughter" panose="020B0604020202020204" charset="0"/>
              </a:rPr>
              <a:t> and computes the function.</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0" lvl="0" indent="0"/>
            <a:r>
              <a:rPr lang="en-US" sz="1400" b="1" dirty="0">
                <a:latin typeface="Architects Daughter" panose="020B0604020202020204" charset="0"/>
                <a:cs typeface="Architects Daughter" panose="020B0604020202020204" charset="0"/>
              </a:rPr>
              <a:t>Consider the following two sentences:</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Let the output of h(t-1) be “Alice is good in Physics. John, on the other hand, is good at Chemistry.”</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Let the current input at x(t) be “John plays football well. He told me yesterday over the phone that he had served as the captain of his college football team.”</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forget gate realizes there might be a change in context after encountering the first full stop. It compares with the current input sentence at x(t). The next sentence talks about John, so the information on Alice is deleted. The position of the subject is vacated and assigned to John.</a:t>
            </a:r>
            <a:endParaRPr lang="en" sz="1400" b="1" dirty="0">
              <a:latin typeface="Architects Daughter" panose="020B0604020202020204" charset="0"/>
              <a:cs typeface="Architects Daughter" panose="020B0604020202020204" charset="0"/>
            </a:endParaRPr>
          </a:p>
        </p:txBody>
      </p:sp>
    </p:spTree>
    <p:extLst>
      <p:ext uri="{BB962C8B-B14F-4D97-AF65-F5344CB8AC3E}">
        <p14:creationId xmlns:p14="http://schemas.microsoft.com/office/powerpoint/2010/main" val="265969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6">
                                            <p:txEl>
                                              <p:pRg st="1" end="1"/>
                                            </p:txEl>
                                          </p:spTgt>
                                        </p:tgtEl>
                                        <p:attrNameLst>
                                          <p:attrName>style.visibility</p:attrName>
                                        </p:attrNameLst>
                                      </p:cBhvr>
                                      <p:to>
                                        <p:strVal val="visible"/>
                                      </p:to>
                                    </p:set>
                                    <p:animEffect transition="in" filter="fade">
                                      <p:cBhvr>
                                        <p:cTn id="12" dur="500"/>
                                        <p:tgtEl>
                                          <p:spTgt spid="4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6">
                                            <p:txEl>
                                              <p:pRg st="3" end="3"/>
                                            </p:txEl>
                                          </p:spTgt>
                                        </p:tgtEl>
                                        <p:attrNameLst>
                                          <p:attrName>style.visibility</p:attrName>
                                        </p:attrNameLst>
                                      </p:cBhvr>
                                      <p:to>
                                        <p:strVal val="visible"/>
                                      </p:to>
                                    </p:set>
                                    <p:animEffect transition="in" filter="fade">
                                      <p:cBhvr>
                                        <p:cTn id="17" dur="500"/>
                                        <p:tgtEl>
                                          <p:spTgt spid="41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6">
                                            <p:txEl>
                                              <p:pRg st="5" end="5"/>
                                            </p:txEl>
                                          </p:spTgt>
                                        </p:tgtEl>
                                        <p:attrNameLst>
                                          <p:attrName>style.visibility</p:attrName>
                                        </p:attrNameLst>
                                      </p:cBhvr>
                                      <p:to>
                                        <p:strVal val="visible"/>
                                      </p:to>
                                    </p:set>
                                    <p:animEffect transition="in" filter="fade">
                                      <p:cBhvr>
                                        <p:cTn id="22" dur="500"/>
                                        <p:tgtEl>
                                          <p:spTgt spid="41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96">
                                            <p:txEl>
                                              <p:pRg st="7" end="7"/>
                                            </p:txEl>
                                          </p:spTgt>
                                        </p:tgtEl>
                                        <p:attrNameLst>
                                          <p:attrName>style.visibility</p:attrName>
                                        </p:attrNameLst>
                                      </p:cBhvr>
                                      <p:to>
                                        <p:strVal val="visible"/>
                                      </p:to>
                                    </p:set>
                                    <p:animEffect transition="in" filter="fade">
                                      <p:cBhvr>
                                        <p:cTn id="27" dur="500"/>
                                        <p:tgtEl>
                                          <p:spTgt spid="41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96">
                                            <p:txEl>
                                              <p:pRg st="9" end="9"/>
                                            </p:txEl>
                                          </p:spTgt>
                                        </p:tgtEl>
                                        <p:attrNameLst>
                                          <p:attrName>style.visibility</p:attrName>
                                        </p:attrNameLst>
                                      </p:cBhvr>
                                      <p:to>
                                        <p:strVal val="visible"/>
                                      </p:to>
                                    </p:set>
                                    <p:animEffect transition="in" filter="fade">
                                      <p:cBhvr>
                                        <p:cTn id="32" dur="500"/>
                                        <p:tgtEl>
                                          <p:spTgt spid="41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1284194" y="565992"/>
            <a:ext cx="6575611"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Step 2: Decide How Much This Unit Adds to the Current State </a:t>
            </a:r>
          </a:p>
        </p:txBody>
      </p:sp>
      <p:sp>
        <p:nvSpPr>
          <p:cNvPr id="4196" name="Google Shape;4196;p65"/>
          <p:cNvSpPr txBox="1">
            <a:spLocks noGrp="1"/>
          </p:cNvSpPr>
          <p:nvPr>
            <p:ph type="subTitle" idx="2"/>
          </p:nvPr>
        </p:nvSpPr>
        <p:spPr>
          <a:xfrm>
            <a:off x="713225" y="1258991"/>
            <a:ext cx="7251368"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In the second layer, there are two parts. One is the sigmoid function, and the other is the tanh function. </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In the sigmoid function, it decides which values to let through (0 or 1). tanh function gives weightage to the values which are passed, deciding their level of importance (-1 to 1).</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With the current input at x(t), the input gate analyzes the important information — John plays football, and the fact that he was the captain of his college team is important.</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“He told me yesterday over the phone” is less important; hence it's forgotten. This process of adding some new information can be done via the input gate.</a:t>
            </a:r>
            <a:endParaRPr lang="en" sz="1400" b="1" dirty="0">
              <a:latin typeface="Architects Daughter" panose="020B0604020202020204" charset="0"/>
              <a:cs typeface="Architects Daughter" panose="020B0604020202020204" charset="0"/>
            </a:endParaRPr>
          </a:p>
        </p:txBody>
      </p:sp>
    </p:spTree>
    <p:extLst>
      <p:ext uri="{BB962C8B-B14F-4D97-AF65-F5344CB8AC3E}">
        <p14:creationId xmlns:p14="http://schemas.microsoft.com/office/powerpoint/2010/main" val="108048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6">
                                            <p:txEl>
                                              <p:pRg st="2" end="2"/>
                                            </p:txEl>
                                          </p:spTgt>
                                        </p:tgtEl>
                                        <p:attrNameLst>
                                          <p:attrName>style.visibility</p:attrName>
                                        </p:attrNameLst>
                                      </p:cBhvr>
                                      <p:to>
                                        <p:strVal val="visible"/>
                                      </p:to>
                                    </p:set>
                                    <p:animEffect transition="in" filter="fade">
                                      <p:cBhvr>
                                        <p:cTn id="12" dur="500"/>
                                        <p:tgtEl>
                                          <p:spTgt spid="41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6">
                                            <p:txEl>
                                              <p:pRg st="4" end="4"/>
                                            </p:txEl>
                                          </p:spTgt>
                                        </p:tgtEl>
                                        <p:attrNameLst>
                                          <p:attrName>style.visibility</p:attrName>
                                        </p:attrNameLst>
                                      </p:cBhvr>
                                      <p:to>
                                        <p:strVal val="visible"/>
                                      </p:to>
                                    </p:set>
                                    <p:animEffect transition="in" filter="fade">
                                      <p:cBhvr>
                                        <p:cTn id="17" dur="500"/>
                                        <p:tgtEl>
                                          <p:spTgt spid="41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6">
                                            <p:txEl>
                                              <p:pRg st="6" end="6"/>
                                            </p:txEl>
                                          </p:spTgt>
                                        </p:tgtEl>
                                        <p:attrNameLst>
                                          <p:attrName>style.visibility</p:attrName>
                                        </p:attrNameLst>
                                      </p:cBhvr>
                                      <p:to>
                                        <p:strVal val="visible"/>
                                      </p:to>
                                    </p:set>
                                    <p:animEffect transition="in" filter="fade">
                                      <p:cBhvr>
                                        <p:cTn id="22" dur="500"/>
                                        <p:tgtEl>
                                          <p:spTgt spid="4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1284194" y="565992"/>
            <a:ext cx="6575611"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Step 3: Decide What Part of the Current Cell State Makes It to the Output</a:t>
            </a:r>
          </a:p>
        </p:txBody>
      </p:sp>
      <p:sp>
        <p:nvSpPr>
          <p:cNvPr id="4196" name="Google Shape;4196;p65"/>
          <p:cNvSpPr txBox="1">
            <a:spLocks noGrp="1"/>
          </p:cNvSpPr>
          <p:nvPr>
            <p:ph type="subTitle" idx="2"/>
          </p:nvPr>
        </p:nvSpPr>
        <p:spPr>
          <a:xfrm>
            <a:off x="713225" y="1258991"/>
            <a:ext cx="7251368"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third step is to decide what the output will be. </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First, we run a sigmoid layer, which decides what parts of the cell state make it to the output. </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Then, we put the cell state through tanh to push the values to be between -1 and 1 and multiply it by the output of the sigmoid gate.</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Let’s consider this example to predict the next word in the sentence: “John played tremendously well against the opponent and won for his team. For his contributions, brave was awarded player of the match.”</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There could be many choices for the empty space. The current input brave is an adjective, and adjectives describe a noun. So, “John” could be the best output after brave.</a:t>
            </a:r>
            <a:endParaRPr lang="en" sz="1400" b="1" dirty="0">
              <a:latin typeface="Architects Daughter" panose="020B0604020202020204" charset="0"/>
              <a:cs typeface="Architects Daughter" panose="020B0604020202020204" charset="0"/>
            </a:endParaRPr>
          </a:p>
        </p:txBody>
      </p:sp>
    </p:spTree>
    <p:extLst>
      <p:ext uri="{BB962C8B-B14F-4D97-AF65-F5344CB8AC3E}">
        <p14:creationId xmlns:p14="http://schemas.microsoft.com/office/powerpoint/2010/main" val="342610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6">
                                            <p:txEl>
                                              <p:pRg st="2" end="2"/>
                                            </p:txEl>
                                          </p:spTgt>
                                        </p:tgtEl>
                                        <p:attrNameLst>
                                          <p:attrName>style.visibility</p:attrName>
                                        </p:attrNameLst>
                                      </p:cBhvr>
                                      <p:to>
                                        <p:strVal val="visible"/>
                                      </p:to>
                                    </p:set>
                                    <p:animEffect transition="in" filter="fade">
                                      <p:cBhvr>
                                        <p:cTn id="12" dur="500"/>
                                        <p:tgtEl>
                                          <p:spTgt spid="41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6">
                                            <p:txEl>
                                              <p:pRg st="4" end="4"/>
                                            </p:txEl>
                                          </p:spTgt>
                                        </p:tgtEl>
                                        <p:attrNameLst>
                                          <p:attrName>style.visibility</p:attrName>
                                        </p:attrNameLst>
                                      </p:cBhvr>
                                      <p:to>
                                        <p:strVal val="visible"/>
                                      </p:to>
                                    </p:set>
                                    <p:animEffect transition="in" filter="fade">
                                      <p:cBhvr>
                                        <p:cTn id="17" dur="500"/>
                                        <p:tgtEl>
                                          <p:spTgt spid="41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6">
                                            <p:txEl>
                                              <p:pRg st="6" end="6"/>
                                            </p:txEl>
                                          </p:spTgt>
                                        </p:tgtEl>
                                        <p:attrNameLst>
                                          <p:attrName>style.visibility</p:attrName>
                                        </p:attrNameLst>
                                      </p:cBhvr>
                                      <p:to>
                                        <p:strVal val="visible"/>
                                      </p:to>
                                    </p:set>
                                    <p:animEffect transition="in" filter="fade">
                                      <p:cBhvr>
                                        <p:cTn id="22" dur="500"/>
                                        <p:tgtEl>
                                          <p:spTgt spid="41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96">
                                            <p:txEl>
                                              <p:pRg st="8" end="8"/>
                                            </p:txEl>
                                          </p:spTgt>
                                        </p:tgtEl>
                                        <p:attrNameLst>
                                          <p:attrName>style.visibility</p:attrName>
                                        </p:attrNameLst>
                                      </p:cBhvr>
                                      <p:to>
                                        <p:strVal val="visible"/>
                                      </p:to>
                                    </p:set>
                                    <p:animEffect transition="in" filter="fade">
                                      <p:cBhvr>
                                        <p:cTn id="27" dur="500"/>
                                        <p:tgtEl>
                                          <p:spTgt spid="4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- 1</a:t>
            </a:r>
            <a:endParaRPr dirty="0"/>
          </a:p>
        </p:txBody>
      </p:sp>
      <p:sp>
        <p:nvSpPr>
          <p:cNvPr id="4195" name="Google Shape;4195;p65"/>
          <p:cNvSpPr txBox="1">
            <a:spLocks noGrp="1"/>
          </p:cNvSpPr>
          <p:nvPr>
            <p:ph type="subTitle" idx="1"/>
          </p:nvPr>
        </p:nvSpPr>
        <p:spPr>
          <a:xfrm>
            <a:off x="1314782" y="1406697"/>
            <a:ext cx="5187617" cy="305401"/>
          </a:xfrm>
          <a:prstGeom prst="rect">
            <a:avLst/>
          </a:prstGeom>
        </p:spPr>
        <p:txBody>
          <a:bodyPr spcFirstLastPara="1" wrap="square" lIns="91425" tIns="91425" rIns="91425" bIns="91425" anchor="ctr" anchorCtr="0">
            <a:noAutofit/>
          </a:bodyPr>
          <a:lstStyle/>
          <a:p>
            <a:pPr marL="0" lvl="0" indent="0"/>
            <a:r>
              <a:rPr lang="en-IN" dirty="0"/>
              <a:t>AGI (Artificial General Intelligence) </a:t>
            </a:r>
          </a:p>
        </p:txBody>
      </p:sp>
      <p:sp>
        <p:nvSpPr>
          <p:cNvPr id="4196" name="Google Shape;4196;p65"/>
          <p:cNvSpPr txBox="1">
            <a:spLocks noGrp="1"/>
          </p:cNvSpPr>
          <p:nvPr>
            <p:ph type="subTitle" idx="2"/>
          </p:nvPr>
        </p:nvSpPr>
        <p:spPr>
          <a:xfrm>
            <a:off x="1257633" y="2025054"/>
            <a:ext cx="6807508"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It is an emerging field aiming at the building of “thinking machines”; that is, general-purpose systems with intelligence comparable to that of the human mind, also called “Strong AI”, “Human-level AI”, etc.</a:t>
            </a:r>
          </a:p>
        </p:txBody>
      </p:sp>
      <p:sp>
        <p:nvSpPr>
          <p:cNvPr id="4201" name="Google Shape;4201;p65"/>
          <p:cNvSpPr/>
          <p:nvPr/>
        </p:nvSpPr>
        <p:spPr>
          <a:xfrm>
            <a:off x="222819" y="1334068"/>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94;p66"/>
          <p:cNvGrpSpPr/>
          <p:nvPr/>
        </p:nvGrpSpPr>
        <p:grpSpPr>
          <a:xfrm>
            <a:off x="454072" y="1559398"/>
            <a:ext cx="318394" cy="330239"/>
            <a:chOff x="5923076" y="-975313"/>
            <a:chExt cx="318394" cy="330239"/>
          </a:xfrm>
        </p:grpSpPr>
        <p:sp>
          <p:nvSpPr>
            <p:cNvPr id="12" name="Google Shape;4295;p66"/>
            <p:cNvSpPr/>
            <p:nvPr/>
          </p:nvSpPr>
          <p:spPr>
            <a:xfrm>
              <a:off x="5923076" y="-975313"/>
              <a:ext cx="318394" cy="330239"/>
            </a:xfrm>
            <a:custGeom>
              <a:avLst/>
              <a:gdLst/>
              <a:ahLst/>
              <a:cxnLst/>
              <a:rect l="l" t="t" r="r" b="b"/>
              <a:pathLst>
                <a:path w="7906" h="8109" extrusionOk="0">
                  <a:moveTo>
                    <a:pt x="177" y="0"/>
                  </a:moveTo>
                  <a:lnTo>
                    <a:pt x="127" y="254"/>
                  </a:lnTo>
                  <a:lnTo>
                    <a:pt x="76" y="558"/>
                  </a:lnTo>
                  <a:lnTo>
                    <a:pt x="51" y="938"/>
                  </a:lnTo>
                  <a:lnTo>
                    <a:pt x="0" y="1394"/>
                  </a:lnTo>
                  <a:lnTo>
                    <a:pt x="0" y="1951"/>
                  </a:lnTo>
                  <a:lnTo>
                    <a:pt x="25" y="2534"/>
                  </a:lnTo>
                  <a:lnTo>
                    <a:pt x="101" y="3168"/>
                  </a:lnTo>
                  <a:lnTo>
                    <a:pt x="177" y="3497"/>
                  </a:lnTo>
                  <a:lnTo>
                    <a:pt x="254" y="3826"/>
                  </a:lnTo>
                  <a:lnTo>
                    <a:pt x="355" y="4156"/>
                  </a:lnTo>
                  <a:lnTo>
                    <a:pt x="482" y="4485"/>
                  </a:lnTo>
                  <a:lnTo>
                    <a:pt x="608" y="4840"/>
                  </a:lnTo>
                  <a:lnTo>
                    <a:pt x="760" y="5169"/>
                  </a:lnTo>
                  <a:lnTo>
                    <a:pt x="963" y="5499"/>
                  </a:lnTo>
                  <a:lnTo>
                    <a:pt x="1166" y="5828"/>
                  </a:lnTo>
                  <a:lnTo>
                    <a:pt x="1394" y="6158"/>
                  </a:lnTo>
                  <a:lnTo>
                    <a:pt x="1672" y="6462"/>
                  </a:lnTo>
                  <a:lnTo>
                    <a:pt x="1977" y="6766"/>
                  </a:lnTo>
                  <a:lnTo>
                    <a:pt x="2306" y="7070"/>
                  </a:lnTo>
                  <a:lnTo>
                    <a:pt x="2661" y="7349"/>
                  </a:lnTo>
                  <a:lnTo>
                    <a:pt x="3066" y="7627"/>
                  </a:lnTo>
                  <a:lnTo>
                    <a:pt x="3497" y="7855"/>
                  </a:lnTo>
                  <a:lnTo>
                    <a:pt x="3953" y="8109"/>
                  </a:lnTo>
                  <a:lnTo>
                    <a:pt x="4434" y="7855"/>
                  </a:lnTo>
                  <a:lnTo>
                    <a:pt x="4865" y="7627"/>
                  </a:lnTo>
                  <a:lnTo>
                    <a:pt x="5271" y="7349"/>
                  </a:lnTo>
                  <a:lnTo>
                    <a:pt x="5625" y="7070"/>
                  </a:lnTo>
                  <a:lnTo>
                    <a:pt x="5955" y="6766"/>
                  </a:lnTo>
                  <a:lnTo>
                    <a:pt x="6259" y="6462"/>
                  </a:lnTo>
                  <a:lnTo>
                    <a:pt x="6512" y="6158"/>
                  </a:lnTo>
                  <a:lnTo>
                    <a:pt x="6740" y="5828"/>
                  </a:lnTo>
                  <a:lnTo>
                    <a:pt x="6968" y="5499"/>
                  </a:lnTo>
                  <a:lnTo>
                    <a:pt x="7146" y="5169"/>
                  </a:lnTo>
                  <a:lnTo>
                    <a:pt x="7298" y="4840"/>
                  </a:lnTo>
                  <a:lnTo>
                    <a:pt x="7450" y="4485"/>
                  </a:lnTo>
                  <a:lnTo>
                    <a:pt x="7577" y="4156"/>
                  </a:lnTo>
                  <a:lnTo>
                    <a:pt x="7653" y="3826"/>
                  </a:lnTo>
                  <a:lnTo>
                    <a:pt x="7754" y="3497"/>
                  </a:lnTo>
                  <a:lnTo>
                    <a:pt x="7805" y="3168"/>
                  </a:lnTo>
                  <a:lnTo>
                    <a:pt x="7881" y="2534"/>
                  </a:lnTo>
                  <a:lnTo>
                    <a:pt x="7906" y="1951"/>
                  </a:lnTo>
                  <a:lnTo>
                    <a:pt x="7906" y="1394"/>
                  </a:lnTo>
                  <a:lnTo>
                    <a:pt x="7881" y="938"/>
                  </a:lnTo>
                  <a:lnTo>
                    <a:pt x="7830" y="558"/>
                  </a:lnTo>
                  <a:lnTo>
                    <a:pt x="7779" y="254"/>
                  </a:lnTo>
                  <a:lnTo>
                    <a:pt x="7729"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6;p66"/>
            <p:cNvSpPr/>
            <p:nvPr/>
          </p:nvSpPr>
          <p:spPr>
            <a:xfrm>
              <a:off x="5958756" y="-941265"/>
              <a:ext cx="248038" cy="254939"/>
            </a:xfrm>
            <a:custGeom>
              <a:avLst/>
              <a:gdLst/>
              <a:ahLst/>
              <a:cxnLst/>
              <a:rect l="l" t="t" r="r" b="b"/>
              <a:pathLst>
                <a:path w="6159" h="6260" extrusionOk="0">
                  <a:moveTo>
                    <a:pt x="5373" y="710"/>
                  </a:moveTo>
                  <a:lnTo>
                    <a:pt x="5424" y="1014"/>
                  </a:lnTo>
                  <a:lnTo>
                    <a:pt x="5449" y="1419"/>
                  </a:lnTo>
                  <a:lnTo>
                    <a:pt x="5449" y="1901"/>
                  </a:lnTo>
                  <a:lnTo>
                    <a:pt x="5373" y="2458"/>
                  </a:lnTo>
                  <a:lnTo>
                    <a:pt x="5272" y="2940"/>
                  </a:lnTo>
                  <a:lnTo>
                    <a:pt x="5094" y="3421"/>
                  </a:lnTo>
                  <a:lnTo>
                    <a:pt x="4891" y="3852"/>
                  </a:lnTo>
                  <a:lnTo>
                    <a:pt x="4765" y="4055"/>
                  </a:lnTo>
                  <a:lnTo>
                    <a:pt x="4613" y="4257"/>
                  </a:lnTo>
                  <a:lnTo>
                    <a:pt x="4309" y="4612"/>
                  </a:lnTo>
                  <a:lnTo>
                    <a:pt x="3954" y="4941"/>
                  </a:lnTo>
                  <a:lnTo>
                    <a:pt x="3523" y="5220"/>
                  </a:lnTo>
                  <a:lnTo>
                    <a:pt x="3067" y="5474"/>
                  </a:lnTo>
                  <a:lnTo>
                    <a:pt x="2611" y="5220"/>
                  </a:lnTo>
                  <a:lnTo>
                    <a:pt x="2205" y="4941"/>
                  </a:lnTo>
                  <a:lnTo>
                    <a:pt x="1851" y="4612"/>
                  </a:lnTo>
                  <a:lnTo>
                    <a:pt x="1521" y="4257"/>
                  </a:lnTo>
                  <a:lnTo>
                    <a:pt x="1268" y="3852"/>
                  </a:lnTo>
                  <a:lnTo>
                    <a:pt x="1065" y="3446"/>
                  </a:lnTo>
                  <a:lnTo>
                    <a:pt x="888" y="2965"/>
                  </a:lnTo>
                  <a:lnTo>
                    <a:pt x="761" y="2484"/>
                  </a:lnTo>
                  <a:lnTo>
                    <a:pt x="736" y="2205"/>
                  </a:lnTo>
                  <a:lnTo>
                    <a:pt x="710" y="1926"/>
                  </a:lnTo>
                  <a:lnTo>
                    <a:pt x="710" y="1445"/>
                  </a:lnTo>
                  <a:lnTo>
                    <a:pt x="710" y="1014"/>
                  </a:lnTo>
                  <a:lnTo>
                    <a:pt x="761" y="710"/>
                  </a:lnTo>
                  <a:close/>
                  <a:moveTo>
                    <a:pt x="204" y="0"/>
                  </a:moveTo>
                  <a:lnTo>
                    <a:pt x="128" y="279"/>
                  </a:lnTo>
                  <a:lnTo>
                    <a:pt x="102" y="482"/>
                  </a:lnTo>
                  <a:lnTo>
                    <a:pt x="26" y="963"/>
                  </a:lnTo>
                  <a:lnTo>
                    <a:pt x="1" y="1318"/>
                  </a:lnTo>
                  <a:lnTo>
                    <a:pt x="1" y="1698"/>
                  </a:lnTo>
                  <a:lnTo>
                    <a:pt x="26" y="2104"/>
                  </a:lnTo>
                  <a:lnTo>
                    <a:pt x="77" y="2560"/>
                  </a:lnTo>
                  <a:lnTo>
                    <a:pt x="178" y="3016"/>
                  </a:lnTo>
                  <a:lnTo>
                    <a:pt x="330" y="3497"/>
                  </a:lnTo>
                  <a:lnTo>
                    <a:pt x="432" y="3725"/>
                  </a:lnTo>
                  <a:lnTo>
                    <a:pt x="533" y="3979"/>
                  </a:lnTo>
                  <a:lnTo>
                    <a:pt x="685" y="4232"/>
                  </a:lnTo>
                  <a:lnTo>
                    <a:pt x="837" y="4460"/>
                  </a:lnTo>
                  <a:lnTo>
                    <a:pt x="1015" y="4713"/>
                  </a:lnTo>
                  <a:lnTo>
                    <a:pt x="1192" y="4941"/>
                  </a:lnTo>
                  <a:lnTo>
                    <a:pt x="1420" y="5170"/>
                  </a:lnTo>
                  <a:lnTo>
                    <a:pt x="1673" y="5398"/>
                  </a:lnTo>
                  <a:lnTo>
                    <a:pt x="1952" y="5626"/>
                  </a:lnTo>
                  <a:lnTo>
                    <a:pt x="2231" y="5828"/>
                  </a:lnTo>
                  <a:lnTo>
                    <a:pt x="2560" y="6006"/>
                  </a:lnTo>
                  <a:lnTo>
                    <a:pt x="2940" y="6183"/>
                  </a:lnTo>
                  <a:lnTo>
                    <a:pt x="3067" y="6259"/>
                  </a:lnTo>
                  <a:lnTo>
                    <a:pt x="3219" y="6183"/>
                  </a:lnTo>
                  <a:lnTo>
                    <a:pt x="3574" y="6006"/>
                  </a:lnTo>
                  <a:lnTo>
                    <a:pt x="3903" y="5828"/>
                  </a:lnTo>
                  <a:lnTo>
                    <a:pt x="4207" y="5626"/>
                  </a:lnTo>
                  <a:lnTo>
                    <a:pt x="4486" y="5398"/>
                  </a:lnTo>
                  <a:lnTo>
                    <a:pt x="4714" y="5170"/>
                  </a:lnTo>
                  <a:lnTo>
                    <a:pt x="4942" y="4941"/>
                  </a:lnTo>
                  <a:lnTo>
                    <a:pt x="5145" y="4713"/>
                  </a:lnTo>
                  <a:lnTo>
                    <a:pt x="5322" y="4460"/>
                  </a:lnTo>
                  <a:lnTo>
                    <a:pt x="5474" y="4232"/>
                  </a:lnTo>
                  <a:lnTo>
                    <a:pt x="5601" y="3979"/>
                  </a:lnTo>
                  <a:lnTo>
                    <a:pt x="5728" y="3725"/>
                  </a:lnTo>
                  <a:lnTo>
                    <a:pt x="5829" y="3497"/>
                  </a:lnTo>
                  <a:lnTo>
                    <a:pt x="5956" y="3016"/>
                  </a:lnTo>
                  <a:lnTo>
                    <a:pt x="6057" y="2560"/>
                  </a:lnTo>
                  <a:lnTo>
                    <a:pt x="6133" y="2104"/>
                  </a:lnTo>
                  <a:lnTo>
                    <a:pt x="6158" y="1698"/>
                  </a:lnTo>
                  <a:lnTo>
                    <a:pt x="6133" y="1318"/>
                  </a:lnTo>
                  <a:lnTo>
                    <a:pt x="6133" y="963"/>
                  </a:lnTo>
                  <a:lnTo>
                    <a:pt x="6057" y="482"/>
                  </a:lnTo>
                  <a:lnTo>
                    <a:pt x="6006" y="279"/>
                  </a:lnTo>
                  <a:lnTo>
                    <a:pt x="5956" y="0"/>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97;p66"/>
            <p:cNvSpPr/>
            <p:nvPr/>
          </p:nvSpPr>
          <p:spPr>
            <a:xfrm>
              <a:off x="6023068" y="-890722"/>
              <a:ext cx="119448" cy="114600"/>
            </a:xfrm>
            <a:custGeom>
              <a:avLst/>
              <a:gdLst/>
              <a:ahLst/>
              <a:cxnLst/>
              <a:rect l="l" t="t" r="r" b="b"/>
              <a:pathLst>
                <a:path w="2966" h="2814" extrusionOk="0">
                  <a:moveTo>
                    <a:pt x="1470" y="1"/>
                  </a:moveTo>
                  <a:lnTo>
                    <a:pt x="1039" y="964"/>
                  </a:lnTo>
                  <a:lnTo>
                    <a:pt x="0" y="1091"/>
                  </a:lnTo>
                  <a:lnTo>
                    <a:pt x="761" y="1800"/>
                  </a:lnTo>
                  <a:lnTo>
                    <a:pt x="558" y="2814"/>
                  </a:lnTo>
                  <a:lnTo>
                    <a:pt x="558" y="2814"/>
                  </a:lnTo>
                  <a:lnTo>
                    <a:pt x="1470" y="2307"/>
                  </a:lnTo>
                  <a:lnTo>
                    <a:pt x="2382" y="2814"/>
                  </a:lnTo>
                  <a:lnTo>
                    <a:pt x="2382" y="2814"/>
                  </a:lnTo>
                  <a:lnTo>
                    <a:pt x="2180" y="1800"/>
                  </a:lnTo>
                  <a:lnTo>
                    <a:pt x="2965" y="1091"/>
                  </a:lnTo>
                  <a:lnTo>
                    <a:pt x="1926" y="964"/>
                  </a:lnTo>
                  <a:lnTo>
                    <a:pt x="147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0282767"/>
      </p:ext>
    </p:extLst>
  </p:cSld>
  <p:clrMapOvr>
    <a:masterClrMapping/>
  </p:clrMapOvr>
</p:sld>
</file>

<file path=ppt/theme/theme1.xml><?xml version="1.0" encoding="utf-8"?>
<a:theme xmlns:a="http://schemas.openxmlformats.org/drawingml/2006/main" name="National Comic Book Day by Slidesgo">
  <a:themeElements>
    <a:clrScheme name="Simple Light">
      <a:dk1>
        <a:srgbClr val="000000"/>
      </a:dk1>
      <a:lt1>
        <a:srgbClr val="FFFFFF"/>
      </a:lt1>
      <a:dk2>
        <a:srgbClr val="6FBFF8"/>
      </a:dk2>
      <a:lt2>
        <a:srgbClr val="F42168"/>
      </a:lt2>
      <a:accent1>
        <a:srgbClr val="FDD843"/>
      </a:accent1>
      <a:accent2>
        <a:srgbClr val="7622B1"/>
      </a:accent2>
      <a:accent3>
        <a:srgbClr val="EBCCFF"/>
      </a:accent3>
      <a:accent4>
        <a:srgbClr val="5A1C73"/>
      </a:accent4>
      <a:accent5>
        <a:srgbClr val="CFDEE1"/>
      </a:accent5>
      <a:accent6>
        <a:srgbClr val="3A70D1"/>
      </a:accent6>
      <a:hlink>
        <a:srgbClr val="FDD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8980</TotalTime>
  <Words>875</Words>
  <Application>Microsoft Office PowerPoint</Application>
  <PresentationFormat>On-screen Show (16:9)</PresentationFormat>
  <Paragraphs>70</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Dosis</vt:lpstr>
      <vt:lpstr>Alef</vt:lpstr>
      <vt:lpstr>Architects Daughter</vt:lpstr>
      <vt:lpstr>Lato</vt:lpstr>
      <vt:lpstr>Open Sans</vt:lpstr>
      <vt:lpstr>Pacifico</vt:lpstr>
      <vt:lpstr>Luckiest Guy</vt:lpstr>
      <vt:lpstr>Arial</vt:lpstr>
      <vt:lpstr>Nunito Sans</vt:lpstr>
      <vt:lpstr>National Comic Book Day by Slidesgo</vt:lpstr>
      <vt:lpstr>DEEP LEarNiNg MastEr Class</vt:lpstr>
      <vt:lpstr>Project using rnn lstm</vt:lpstr>
      <vt:lpstr>Cell state &amp; Gates</vt:lpstr>
      <vt:lpstr>Cell state &amp; Gates</vt:lpstr>
      <vt:lpstr>Recurrent neural network</vt:lpstr>
      <vt:lpstr>Step 1 - Decide How Much Past Data It Should Remember</vt:lpstr>
      <vt:lpstr>Step 2: Decide How Much This Unit Adds to the Current State </vt:lpstr>
      <vt:lpstr>Step 3: Decide What Part of the Current Cell State Makes It to the Output</vt:lpstr>
      <vt:lpstr>Deep Learning Terminology - 1</vt:lpstr>
      <vt:lpstr>Deep Learning Terminology - 2</vt:lpstr>
      <vt:lpstr>Deep Learning Terminology - 3</vt:lpstr>
      <vt:lpstr>Quote of the day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MastEr Class</dc:title>
  <dc:creator>Sanjay D Champ</dc:creator>
  <cp:lastModifiedBy>shanmathi baskaran</cp:lastModifiedBy>
  <cp:revision>232</cp:revision>
  <dcterms:modified xsi:type="dcterms:W3CDTF">2022-01-07T05:11:22Z</dcterms:modified>
</cp:coreProperties>
</file>