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59" r:id="rId3"/>
    <p:sldId id="293" r:id="rId4"/>
    <p:sldId id="295" r:id="rId5"/>
    <p:sldId id="296" r:id="rId6"/>
    <p:sldId id="297" r:id="rId7"/>
    <p:sldId id="289" r:id="rId8"/>
  </p:sldIdLst>
  <p:sldSz cx="9144000" cy="5143500" type="screen16x9"/>
  <p:notesSz cx="6858000" cy="9144000"/>
  <p:embeddedFontLst>
    <p:embeddedFont>
      <p:font typeface="Bangers" panose="020B0604020202020204" charset="0"/>
      <p:regular r:id="rId10"/>
    </p:embeddedFont>
    <p:embeddedFont>
      <p:font typeface="Architects Daughter" panose="020B0604020202020204" charset="0"/>
      <p:regular r:id="rId11"/>
    </p:embeddedFont>
    <p:embeddedFont>
      <p:font typeface="Slackey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6D7"/>
    <a:srgbClr val="CC1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C756BC-A4FC-44A3-B709-B2A057AFAF82}">
  <a:tblStyle styleId="{B4C756BC-A4FC-44A3-B709-B2A057AFAF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62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32846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8" name="Google Shape;10198;g88740b902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9" name="Google Shape;10199;g88740b902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333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8" name="Google Shape;10238;g889056291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9" name="Google Shape;10239;g889056291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31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8" name="Google Shape;10288;g88740b902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9" name="Google Shape;10289;g88740b902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437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8" name="Google Shape;10238;g889056291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9" name="Google Shape;10239;g889056291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960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8" name="Google Shape;10238;g889056291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9" name="Google Shape;10239;g889056291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000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8" name="Google Shape;10288;g88740b902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9" name="Google Shape;10289;g88740b902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533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3" name="Google Shape;10983;g8a31450583_0_10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4" name="Google Shape;10984;g8a31450583_0_10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54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499983" y="-33734"/>
            <a:ext cx="4787994" cy="5210954"/>
            <a:chOff x="4499983" y="-33734"/>
            <a:chExt cx="4787994" cy="5210954"/>
          </a:xfrm>
        </p:grpSpPr>
        <p:sp>
          <p:nvSpPr>
            <p:cNvPr id="10" name="Google Shape;10;p2"/>
            <p:cNvSpPr/>
            <p:nvPr/>
          </p:nvSpPr>
          <p:spPr>
            <a:xfrm>
              <a:off x="4533900" y="-19050"/>
              <a:ext cx="4724400" cy="5162550"/>
            </a:xfrm>
            <a:custGeom>
              <a:avLst/>
              <a:gdLst/>
              <a:ahLst/>
              <a:cxnLst/>
              <a:rect l="l" t="t" r="r" b="b"/>
              <a:pathLst>
                <a:path w="188976" h="206502" extrusionOk="0">
                  <a:moveTo>
                    <a:pt x="0" y="1143"/>
                  </a:moveTo>
                  <a:lnTo>
                    <a:pt x="188595" y="0"/>
                  </a:lnTo>
                  <a:lnTo>
                    <a:pt x="188976" y="206121"/>
                  </a:lnTo>
                  <a:lnTo>
                    <a:pt x="97917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grpSp>
          <p:nvGrpSpPr>
            <p:cNvPr id="11" name="Google Shape;11;p2"/>
            <p:cNvGrpSpPr/>
            <p:nvPr/>
          </p:nvGrpSpPr>
          <p:grpSpPr>
            <a:xfrm>
              <a:off x="4499983" y="-33734"/>
              <a:ext cx="4787994" cy="5210954"/>
              <a:chOff x="4499983" y="-33734"/>
              <a:chExt cx="4787994" cy="5210954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499983" y="-33734"/>
                <a:ext cx="4787994" cy="5210954"/>
              </a:xfrm>
              <a:custGeom>
                <a:avLst/>
                <a:gdLst/>
                <a:ahLst/>
                <a:cxnLst/>
                <a:rect l="l" t="t" r="r" b="b"/>
                <a:pathLst>
                  <a:path w="139352" h="151662" extrusionOk="0">
                    <a:moveTo>
                      <a:pt x="138613" y="596"/>
                    </a:moveTo>
                    <a:lnTo>
                      <a:pt x="138613" y="10835"/>
                    </a:lnTo>
                    <a:lnTo>
                      <a:pt x="96858" y="97310"/>
                    </a:lnTo>
                    <a:lnTo>
                      <a:pt x="138315" y="151067"/>
                    </a:lnTo>
                    <a:lnTo>
                      <a:pt x="94203" y="102799"/>
                    </a:lnTo>
                    <a:lnTo>
                      <a:pt x="71045" y="150769"/>
                    </a:lnTo>
                    <a:lnTo>
                      <a:pt x="89166" y="97286"/>
                    </a:lnTo>
                    <a:lnTo>
                      <a:pt x="1096" y="893"/>
                    </a:lnTo>
                    <a:lnTo>
                      <a:pt x="22527" y="893"/>
                    </a:lnTo>
                    <a:lnTo>
                      <a:pt x="91524" y="90345"/>
                    </a:lnTo>
                    <a:lnTo>
                      <a:pt x="121944" y="596"/>
                    </a:lnTo>
                    <a:close/>
                    <a:moveTo>
                      <a:pt x="139304" y="0"/>
                    </a:moveTo>
                    <a:lnTo>
                      <a:pt x="0" y="298"/>
                    </a:lnTo>
                    <a:lnTo>
                      <a:pt x="70450" y="151662"/>
                    </a:lnTo>
                    <a:lnTo>
                      <a:pt x="139351" y="151662"/>
                    </a:lnTo>
                    <a:lnTo>
                      <a:pt x="139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537607" y="-13290"/>
                <a:ext cx="4724980" cy="5170066"/>
              </a:xfrm>
              <a:custGeom>
                <a:avLst/>
                <a:gdLst/>
                <a:ahLst/>
                <a:cxnLst/>
                <a:rect l="l" t="t" r="r" b="b"/>
                <a:pathLst>
                  <a:path w="137518" h="150472" extrusionOk="0">
                    <a:moveTo>
                      <a:pt x="120849" y="1"/>
                    </a:moveTo>
                    <a:lnTo>
                      <a:pt x="90429" y="89750"/>
                    </a:lnTo>
                    <a:lnTo>
                      <a:pt x="21432" y="298"/>
                    </a:lnTo>
                    <a:lnTo>
                      <a:pt x="1" y="298"/>
                    </a:lnTo>
                    <a:lnTo>
                      <a:pt x="88071" y="96691"/>
                    </a:lnTo>
                    <a:lnTo>
                      <a:pt x="69950" y="150174"/>
                    </a:lnTo>
                    <a:lnTo>
                      <a:pt x="93108" y="102204"/>
                    </a:lnTo>
                    <a:lnTo>
                      <a:pt x="137220" y="150472"/>
                    </a:lnTo>
                    <a:lnTo>
                      <a:pt x="95763" y="96715"/>
                    </a:lnTo>
                    <a:lnTo>
                      <a:pt x="137518" y="10240"/>
                    </a:lnTo>
                    <a:lnTo>
                      <a:pt x="1375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499983" y="-33734"/>
                <a:ext cx="4787994" cy="5210954"/>
              </a:xfrm>
              <a:custGeom>
                <a:avLst/>
                <a:gdLst/>
                <a:ahLst/>
                <a:cxnLst/>
                <a:rect l="l" t="t" r="r" b="b"/>
                <a:pathLst>
                  <a:path w="139352" h="151662" fill="none" extrusionOk="0">
                    <a:moveTo>
                      <a:pt x="139304" y="0"/>
                    </a:moveTo>
                    <a:lnTo>
                      <a:pt x="139351" y="151662"/>
                    </a:lnTo>
                    <a:lnTo>
                      <a:pt x="70450" y="151662"/>
                    </a:lnTo>
                    <a:lnTo>
                      <a:pt x="0" y="298"/>
                    </a:lnTo>
                    <a:close/>
                  </a:path>
                </a:pathLst>
              </a:custGeom>
              <a:noFill/>
              <a:ln w="29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" name="Google Shape;15;p2"/>
          <p:cNvGrpSpPr/>
          <p:nvPr/>
        </p:nvGrpSpPr>
        <p:grpSpPr>
          <a:xfrm>
            <a:off x="-143972" y="-33734"/>
            <a:ext cx="5612301" cy="2523668"/>
            <a:chOff x="-143972" y="-33734"/>
            <a:chExt cx="5612301" cy="2523668"/>
          </a:xfrm>
        </p:grpSpPr>
        <p:sp>
          <p:nvSpPr>
            <p:cNvPr id="16" name="Google Shape;16;p2"/>
            <p:cNvSpPr/>
            <p:nvPr/>
          </p:nvSpPr>
          <p:spPr>
            <a:xfrm>
              <a:off x="-136173" y="-23495"/>
              <a:ext cx="5604501" cy="2510165"/>
            </a:xfrm>
            <a:custGeom>
              <a:avLst/>
              <a:gdLst/>
              <a:ahLst/>
              <a:cxnLst/>
              <a:rect l="l" t="t" r="r" b="b"/>
              <a:pathLst>
                <a:path w="163116" h="73057" extrusionOk="0">
                  <a:moveTo>
                    <a:pt x="3405" y="524"/>
                  </a:moveTo>
                  <a:cubicBezTo>
                    <a:pt x="3703" y="524"/>
                    <a:pt x="3977" y="774"/>
                    <a:pt x="3977" y="1084"/>
                  </a:cubicBezTo>
                  <a:cubicBezTo>
                    <a:pt x="3977" y="1381"/>
                    <a:pt x="3727" y="1655"/>
                    <a:pt x="3405" y="1655"/>
                  </a:cubicBezTo>
                  <a:cubicBezTo>
                    <a:pt x="3096" y="1655"/>
                    <a:pt x="2846" y="1393"/>
                    <a:pt x="2846" y="1084"/>
                  </a:cubicBezTo>
                  <a:cubicBezTo>
                    <a:pt x="2858" y="774"/>
                    <a:pt x="3096" y="524"/>
                    <a:pt x="3405" y="524"/>
                  </a:cubicBezTo>
                  <a:close/>
                  <a:moveTo>
                    <a:pt x="7132" y="524"/>
                  </a:moveTo>
                  <a:cubicBezTo>
                    <a:pt x="7430" y="524"/>
                    <a:pt x="7692" y="774"/>
                    <a:pt x="7692" y="1084"/>
                  </a:cubicBezTo>
                  <a:cubicBezTo>
                    <a:pt x="7692" y="1381"/>
                    <a:pt x="7442" y="1655"/>
                    <a:pt x="7132" y="1655"/>
                  </a:cubicBezTo>
                  <a:cubicBezTo>
                    <a:pt x="6834" y="1655"/>
                    <a:pt x="6560" y="1393"/>
                    <a:pt x="6560" y="1084"/>
                  </a:cubicBezTo>
                  <a:cubicBezTo>
                    <a:pt x="6560" y="774"/>
                    <a:pt x="6822" y="524"/>
                    <a:pt x="7132" y="524"/>
                  </a:cubicBezTo>
                  <a:close/>
                  <a:moveTo>
                    <a:pt x="10871" y="524"/>
                  </a:moveTo>
                  <a:cubicBezTo>
                    <a:pt x="11168" y="524"/>
                    <a:pt x="11430" y="774"/>
                    <a:pt x="11430" y="1084"/>
                  </a:cubicBezTo>
                  <a:cubicBezTo>
                    <a:pt x="11430" y="1381"/>
                    <a:pt x="11180" y="1655"/>
                    <a:pt x="10871" y="1655"/>
                  </a:cubicBezTo>
                  <a:cubicBezTo>
                    <a:pt x="10573" y="1655"/>
                    <a:pt x="10299" y="1393"/>
                    <a:pt x="10299" y="1084"/>
                  </a:cubicBezTo>
                  <a:cubicBezTo>
                    <a:pt x="10299" y="774"/>
                    <a:pt x="10549" y="524"/>
                    <a:pt x="10871" y="524"/>
                  </a:cubicBezTo>
                  <a:close/>
                  <a:moveTo>
                    <a:pt x="14585" y="524"/>
                  </a:moveTo>
                  <a:cubicBezTo>
                    <a:pt x="14883" y="524"/>
                    <a:pt x="15157" y="774"/>
                    <a:pt x="15157" y="1084"/>
                  </a:cubicBezTo>
                  <a:cubicBezTo>
                    <a:pt x="15157" y="1381"/>
                    <a:pt x="14895" y="1655"/>
                    <a:pt x="14585" y="1655"/>
                  </a:cubicBezTo>
                  <a:cubicBezTo>
                    <a:pt x="14288" y="1655"/>
                    <a:pt x="14014" y="1393"/>
                    <a:pt x="14014" y="1084"/>
                  </a:cubicBezTo>
                  <a:cubicBezTo>
                    <a:pt x="14014" y="774"/>
                    <a:pt x="14276" y="524"/>
                    <a:pt x="14585" y="524"/>
                  </a:cubicBezTo>
                  <a:close/>
                  <a:moveTo>
                    <a:pt x="18324" y="524"/>
                  </a:moveTo>
                  <a:cubicBezTo>
                    <a:pt x="18622" y="524"/>
                    <a:pt x="18883" y="774"/>
                    <a:pt x="18883" y="1084"/>
                  </a:cubicBezTo>
                  <a:cubicBezTo>
                    <a:pt x="18883" y="1381"/>
                    <a:pt x="18633" y="1655"/>
                    <a:pt x="18324" y="1655"/>
                  </a:cubicBezTo>
                  <a:cubicBezTo>
                    <a:pt x="18026" y="1655"/>
                    <a:pt x="17752" y="1393"/>
                    <a:pt x="17752" y="1084"/>
                  </a:cubicBezTo>
                  <a:cubicBezTo>
                    <a:pt x="17752" y="774"/>
                    <a:pt x="18014" y="524"/>
                    <a:pt x="18324" y="524"/>
                  </a:cubicBezTo>
                  <a:close/>
                  <a:moveTo>
                    <a:pt x="22039" y="524"/>
                  </a:moveTo>
                  <a:cubicBezTo>
                    <a:pt x="22336" y="524"/>
                    <a:pt x="22610" y="774"/>
                    <a:pt x="22610" y="1084"/>
                  </a:cubicBezTo>
                  <a:cubicBezTo>
                    <a:pt x="22610" y="1381"/>
                    <a:pt x="22360" y="1655"/>
                    <a:pt x="22039" y="1655"/>
                  </a:cubicBezTo>
                  <a:cubicBezTo>
                    <a:pt x="21729" y="1655"/>
                    <a:pt x="21479" y="1393"/>
                    <a:pt x="21479" y="1084"/>
                  </a:cubicBezTo>
                  <a:cubicBezTo>
                    <a:pt x="21479" y="774"/>
                    <a:pt x="21729" y="524"/>
                    <a:pt x="22039" y="524"/>
                  </a:cubicBezTo>
                  <a:close/>
                  <a:moveTo>
                    <a:pt x="25777" y="524"/>
                  </a:moveTo>
                  <a:cubicBezTo>
                    <a:pt x="26075" y="524"/>
                    <a:pt x="26349" y="774"/>
                    <a:pt x="26349" y="1084"/>
                  </a:cubicBezTo>
                  <a:cubicBezTo>
                    <a:pt x="26349" y="1381"/>
                    <a:pt x="26087" y="1655"/>
                    <a:pt x="25777" y="1655"/>
                  </a:cubicBezTo>
                  <a:cubicBezTo>
                    <a:pt x="25468" y="1655"/>
                    <a:pt x="25206" y="1393"/>
                    <a:pt x="25206" y="1084"/>
                  </a:cubicBezTo>
                  <a:cubicBezTo>
                    <a:pt x="25206" y="774"/>
                    <a:pt x="25468" y="524"/>
                    <a:pt x="25777" y="524"/>
                  </a:cubicBezTo>
                  <a:close/>
                  <a:moveTo>
                    <a:pt x="29504" y="524"/>
                  </a:moveTo>
                  <a:cubicBezTo>
                    <a:pt x="29801" y="524"/>
                    <a:pt x="30063" y="774"/>
                    <a:pt x="30063" y="1084"/>
                  </a:cubicBezTo>
                  <a:cubicBezTo>
                    <a:pt x="30063" y="1381"/>
                    <a:pt x="29813" y="1655"/>
                    <a:pt x="29504" y="1655"/>
                  </a:cubicBezTo>
                  <a:cubicBezTo>
                    <a:pt x="29182" y="1655"/>
                    <a:pt x="28932" y="1393"/>
                    <a:pt x="28932" y="1084"/>
                  </a:cubicBezTo>
                  <a:cubicBezTo>
                    <a:pt x="28932" y="774"/>
                    <a:pt x="29182" y="524"/>
                    <a:pt x="29504" y="524"/>
                  </a:cubicBezTo>
                  <a:close/>
                  <a:moveTo>
                    <a:pt x="33230" y="524"/>
                  </a:moveTo>
                  <a:cubicBezTo>
                    <a:pt x="33528" y="524"/>
                    <a:pt x="33802" y="774"/>
                    <a:pt x="33802" y="1084"/>
                  </a:cubicBezTo>
                  <a:cubicBezTo>
                    <a:pt x="33802" y="1381"/>
                    <a:pt x="33552" y="1655"/>
                    <a:pt x="33230" y="1655"/>
                  </a:cubicBezTo>
                  <a:cubicBezTo>
                    <a:pt x="32921" y="1655"/>
                    <a:pt x="32671" y="1393"/>
                    <a:pt x="32671" y="1084"/>
                  </a:cubicBezTo>
                  <a:cubicBezTo>
                    <a:pt x="32671" y="774"/>
                    <a:pt x="32921" y="524"/>
                    <a:pt x="33230" y="524"/>
                  </a:cubicBezTo>
                  <a:close/>
                  <a:moveTo>
                    <a:pt x="36957" y="524"/>
                  </a:moveTo>
                  <a:cubicBezTo>
                    <a:pt x="37255" y="524"/>
                    <a:pt x="37517" y="774"/>
                    <a:pt x="37517" y="1084"/>
                  </a:cubicBezTo>
                  <a:cubicBezTo>
                    <a:pt x="37517" y="1381"/>
                    <a:pt x="37267" y="1655"/>
                    <a:pt x="36957" y="1655"/>
                  </a:cubicBezTo>
                  <a:cubicBezTo>
                    <a:pt x="36648" y="1655"/>
                    <a:pt x="36386" y="1393"/>
                    <a:pt x="36386" y="1084"/>
                  </a:cubicBezTo>
                  <a:cubicBezTo>
                    <a:pt x="36409" y="774"/>
                    <a:pt x="36648" y="524"/>
                    <a:pt x="36957" y="524"/>
                  </a:cubicBezTo>
                  <a:close/>
                  <a:moveTo>
                    <a:pt x="40672" y="524"/>
                  </a:moveTo>
                  <a:cubicBezTo>
                    <a:pt x="40970" y="524"/>
                    <a:pt x="41243" y="774"/>
                    <a:pt x="41243" y="1084"/>
                  </a:cubicBezTo>
                  <a:cubicBezTo>
                    <a:pt x="41243" y="1381"/>
                    <a:pt x="40993" y="1655"/>
                    <a:pt x="40672" y="1655"/>
                  </a:cubicBezTo>
                  <a:cubicBezTo>
                    <a:pt x="40374" y="1655"/>
                    <a:pt x="40112" y="1393"/>
                    <a:pt x="40112" y="1084"/>
                  </a:cubicBezTo>
                  <a:cubicBezTo>
                    <a:pt x="40112" y="774"/>
                    <a:pt x="40362" y="524"/>
                    <a:pt x="40672" y="524"/>
                  </a:cubicBezTo>
                  <a:close/>
                  <a:moveTo>
                    <a:pt x="44410" y="524"/>
                  </a:moveTo>
                  <a:cubicBezTo>
                    <a:pt x="44708" y="524"/>
                    <a:pt x="44982" y="774"/>
                    <a:pt x="44982" y="1084"/>
                  </a:cubicBezTo>
                  <a:cubicBezTo>
                    <a:pt x="44982" y="1381"/>
                    <a:pt x="44720" y="1655"/>
                    <a:pt x="44410" y="1655"/>
                  </a:cubicBezTo>
                  <a:cubicBezTo>
                    <a:pt x="44113" y="1655"/>
                    <a:pt x="43851" y="1393"/>
                    <a:pt x="43851" y="1084"/>
                  </a:cubicBezTo>
                  <a:cubicBezTo>
                    <a:pt x="43851" y="774"/>
                    <a:pt x="44101" y="524"/>
                    <a:pt x="44410" y="524"/>
                  </a:cubicBezTo>
                  <a:close/>
                  <a:moveTo>
                    <a:pt x="48137" y="524"/>
                  </a:moveTo>
                  <a:cubicBezTo>
                    <a:pt x="48435" y="524"/>
                    <a:pt x="48697" y="774"/>
                    <a:pt x="48697" y="1084"/>
                  </a:cubicBezTo>
                  <a:cubicBezTo>
                    <a:pt x="48697" y="1381"/>
                    <a:pt x="48447" y="1655"/>
                    <a:pt x="48137" y="1655"/>
                  </a:cubicBezTo>
                  <a:cubicBezTo>
                    <a:pt x="47839" y="1655"/>
                    <a:pt x="47566" y="1393"/>
                    <a:pt x="47566" y="1084"/>
                  </a:cubicBezTo>
                  <a:cubicBezTo>
                    <a:pt x="47566" y="774"/>
                    <a:pt x="47839" y="524"/>
                    <a:pt x="48137" y="524"/>
                  </a:cubicBezTo>
                  <a:close/>
                  <a:moveTo>
                    <a:pt x="51864" y="524"/>
                  </a:moveTo>
                  <a:cubicBezTo>
                    <a:pt x="52161" y="524"/>
                    <a:pt x="52435" y="774"/>
                    <a:pt x="52435" y="1084"/>
                  </a:cubicBezTo>
                  <a:cubicBezTo>
                    <a:pt x="52435" y="1381"/>
                    <a:pt x="52185" y="1655"/>
                    <a:pt x="51864" y="1655"/>
                  </a:cubicBezTo>
                  <a:cubicBezTo>
                    <a:pt x="51566" y="1655"/>
                    <a:pt x="51304" y="1393"/>
                    <a:pt x="51304" y="1084"/>
                  </a:cubicBezTo>
                  <a:cubicBezTo>
                    <a:pt x="51304" y="774"/>
                    <a:pt x="51554" y="524"/>
                    <a:pt x="51864" y="524"/>
                  </a:cubicBezTo>
                  <a:close/>
                  <a:moveTo>
                    <a:pt x="55602" y="524"/>
                  </a:moveTo>
                  <a:cubicBezTo>
                    <a:pt x="55900" y="524"/>
                    <a:pt x="56174" y="774"/>
                    <a:pt x="56174" y="1084"/>
                  </a:cubicBezTo>
                  <a:cubicBezTo>
                    <a:pt x="56174" y="1381"/>
                    <a:pt x="55912" y="1655"/>
                    <a:pt x="55602" y="1655"/>
                  </a:cubicBezTo>
                  <a:cubicBezTo>
                    <a:pt x="55293" y="1655"/>
                    <a:pt x="55043" y="1393"/>
                    <a:pt x="55043" y="1084"/>
                  </a:cubicBezTo>
                  <a:cubicBezTo>
                    <a:pt x="55043" y="774"/>
                    <a:pt x="55293" y="524"/>
                    <a:pt x="55602" y="524"/>
                  </a:cubicBezTo>
                  <a:close/>
                  <a:moveTo>
                    <a:pt x="59329" y="524"/>
                  </a:moveTo>
                  <a:cubicBezTo>
                    <a:pt x="59627" y="524"/>
                    <a:pt x="59889" y="774"/>
                    <a:pt x="59889" y="1084"/>
                  </a:cubicBezTo>
                  <a:cubicBezTo>
                    <a:pt x="59889" y="1381"/>
                    <a:pt x="59639" y="1655"/>
                    <a:pt x="59329" y="1655"/>
                  </a:cubicBezTo>
                  <a:cubicBezTo>
                    <a:pt x="59008" y="1655"/>
                    <a:pt x="58757" y="1393"/>
                    <a:pt x="58757" y="1084"/>
                  </a:cubicBezTo>
                  <a:cubicBezTo>
                    <a:pt x="58757" y="774"/>
                    <a:pt x="59008" y="524"/>
                    <a:pt x="59329" y="524"/>
                  </a:cubicBezTo>
                  <a:close/>
                  <a:moveTo>
                    <a:pt x="63056" y="524"/>
                  </a:moveTo>
                  <a:cubicBezTo>
                    <a:pt x="63353" y="524"/>
                    <a:pt x="63627" y="774"/>
                    <a:pt x="63627" y="1084"/>
                  </a:cubicBezTo>
                  <a:cubicBezTo>
                    <a:pt x="63627" y="1381"/>
                    <a:pt x="63377" y="1655"/>
                    <a:pt x="63056" y="1655"/>
                  </a:cubicBezTo>
                  <a:cubicBezTo>
                    <a:pt x="62746" y="1655"/>
                    <a:pt x="62496" y="1393"/>
                    <a:pt x="62496" y="1084"/>
                  </a:cubicBezTo>
                  <a:cubicBezTo>
                    <a:pt x="62496" y="774"/>
                    <a:pt x="62746" y="524"/>
                    <a:pt x="63056" y="524"/>
                  </a:cubicBezTo>
                  <a:close/>
                  <a:moveTo>
                    <a:pt x="66782" y="524"/>
                  </a:moveTo>
                  <a:cubicBezTo>
                    <a:pt x="67080" y="524"/>
                    <a:pt x="67342" y="774"/>
                    <a:pt x="67342" y="1084"/>
                  </a:cubicBezTo>
                  <a:cubicBezTo>
                    <a:pt x="67342" y="1381"/>
                    <a:pt x="67092" y="1655"/>
                    <a:pt x="66782" y="1655"/>
                  </a:cubicBezTo>
                  <a:cubicBezTo>
                    <a:pt x="66473" y="1655"/>
                    <a:pt x="66211" y="1393"/>
                    <a:pt x="66211" y="1084"/>
                  </a:cubicBezTo>
                  <a:cubicBezTo>
                    <a:pt x="66211" y="774"/>
                    <a:pt x="66473" y="524"/>
                    <a:pt x="66782" y="524"/>
                  </a:cubicBezTo>
                  <a:close/>
                  <a:moveTo>
                    <a:pt x="70509" y="524"/>
                  </a:moveTo>
                  <a:cubicBezTo>
                    <a:pt x="70807" y="524"/>
                    <a:pt x="71080" y="774"/>
                    <a:pt x="71080" y="1084"/>
                  </a:cubicBezTo>
                  <a:cubicBezTo>
                    <a:pt x="71080" y="1381"/>
                    <a:pt x="70830" y="1655"/>
                    <a:pt x="70509" y="1655"/>
                  </a:cubicBezTo>
                  <a:cubicBezTo>
                    <a:pt x="70199" y="1655"/>
                    <a:pt x="69949" y="1393"/>
                    <a:pt x="69949" y="1084"/>
                  </a:cubicBezTo>
                  <a:cubicBezTo>
                    <a:pt x="69949" y="774"/>
                    <a:pt x="70199" y="524"/>
                    <a:pt x="70509" y="524"/>
                  </a:cubicBezTo>
                  <a:close/>
                  <a:moveTo>
                    <a:pt x="74236" y="524"/>
                  </a:moveTo>
                  <a:cubicBezTo>
                    <a:pt x="74533" y="524"/>
                    <a:pt x="74795" y="774"/>
                    <a:pt x="74795" y="1084"/>
                  </a:cubicBezTo>
                  <a:cubicBezTo>
                    <a:pt x="74795" y="1381"/>
                    <a:pt x="74545" y="1655"/>
                    <a:pt x="74236" y="1655"/>
                  </a:cubicBezTo>
                  <a:cubicBezTo>
                    <a:pt x="73938" y="1655"/>
                    <a:pt x="73676" y="1393"/>
                    <a:pt x="73676" y="1084"/>
                  </a:cubicBezTo>
                  <a:cubicBezTo>
                    <a:pt x="73676" y="774"/>
                    <a:pt x="73926" y="524"/>
                    <a:pt x="74236" y="524"/>
                  </a:cubicBezTo>
                  <a:close/>
                  <a:moveTo>
                    <a:pt x="77855" y="524"/>
                  </a:moveTo>
                  <a:cubicBezTo>
                    <a:pt x="78153" y="524"/>
                    <a:pt x="78415" y="774"/>
                    <a:pt x="78415" y="1084"/>
                  </a:cubicBezTo>
                  <a:cubicBezTo>
                    <a:pt x="78415" y="1381"/>
                    <a:pt x="78165" y="1655"/>
                    <a:pt x="77855" y="1655"/>
                  </a:cubicBezTo>
                  <a:cubicBezTo>
                    <a:pt x="77546" y="1655"/>
                    <a:pt x="77284" y="1393"/>
                    <a:pt x="77284" y="1084"/>
                  </a:cubicBezTo>
                  <a:cubicBezTo>
                    <a:pt x="77284" y="774"/>
                    <a:pt x="77546" y="524"/>
                    <a:pt x="77855" y="524"/>
                  </a:cubicBezTo>
                  <a:close/>
                  <a:moveTo>
                    <a:pt x="81570" y="524"/>
                  </a:moveTo>
                  <a:cubicBezTo>
                    <a:pt x="81868" y="524"/>
                    <a:pt x="82141" y="774"/>
                    <a:pt x="82141" y="1084"/>
                  </a:cubicBezTo>
                  <a:cubicBezTo>
                    <a:pt x="82141" y="1381"/>
                    <a:pt x="81879" y="1655"/>
                    <a:pt x="81570" y="1655"/>
                  </a:cubicBezTo>
                  <a:cubicBezTo>
                    <a:pt x="81260" y="1655"/>
                    <a:pt x="81010" y="1393"/>
                    <a:pt x="81010" y="1084"/>
                  </a:cubicBezTo>
                  <a:cubicBezTo>
                    <a:pt x="81010" y="774"/>
                    <a:pt x="81260" y="524"/>
                    <a:pt x="81570" y="524"/>
                  </a:cubicBezTo>
                  <a:close/>
                  <a:moveTo>
                    <a:pt x="85308" y="524"/>
                  </a:moveTo>
                  <a:cubicBezTo>
                    <a:pt x="85606" y="524"/>
                    <a:pt x="85880" y="774"/>
                    <a:pt x="85880" y="1084"/>
                  </a:cubicBezTo>
                  <a:cubicBezTo>
                    <a:pt x="85880" y="1381"/>
                    <a:pt x="85618" y="1655"/>
                    <a:pt x="85308" y="1655"/>
                  </a:cubicBezTo>
                  <a:cubicBezTo>
                    <a:pt x="84999" y="1655"/>
                    <a:pt x="84749" y="1393"/>
                    <a:pt x="84749" y="1084"/>
                  </a:cubicBezTo>
                  <a:cubicBezTo>
                    <a:pt x="84749" y="774"/>
                    <a:pt x="84999" y="524"/>
                    <a:pt x="85308" y="524"/>
                  </a:cubicBezTo>
                  <a:close/>
                  <a:moveTo>
                    <a:pt x="89035" y="524"/>
                  </a:moveTo>
                  <a:cubicBezTo>
                    <a:pt x="89333" y="524"/>
                    <a:pt x="89595" y="774"/>
                    <a:pt x="89595" y="1084"/>
                  </a:cubicBezTo>
                  <a:cubicBezTo>
                    <a:pt x="89595" y="1381"/>
                    <a:pt x="89345" y="1655"/>
                    <a:pt x="89035" y="1655"/>
                  </a:cubicBezTo>
                  <a:cubicBezTo>
                    <a:pt x="88714" y="1655"/>
                    <a:pt x="88464" y="1393"/>
                    <a:pt x="88464" y="1084"/>
                  </a:cubicBezTo>
                  <a:cubicBezTo>
                    <a:pt x="88464" y="774"/>
                    <a:pt x="88714" y="524"/>
                    <a:pt x="89035" y="524"/>
                  </a:cubicBezTo>
                  <a:close/>
                  <a:moveTo>
                    <a:pt x="92762" y="524"/>
                  </a:moveTo>
                  <a:cubicBezTo>
                    <a:pt x="93059" y="524"/>
                    <a:pt x="93333" y="774"/>
                    <a:pt x="93333" y="1084"/>
                  </a:cubicBezTo>
                  <a:cubicBezTo>
                    <a:pt x="93333" y="1381"/>
                    <a:pt x="93071" y="1655"/>
                    <a:pt x="92762" y="1655"/>
                  </a:cubicBezTo>
                  <a:cubicBezTo>
                    <a:pt x="92452" y="1655"/>
                    <a:pt x="92202" y="1393"/>
                    <a:pt x="92202" y="1084"/>
                  </a:cubicBezTo>
                  <a:cubicBezTo>
                    <a:pt x="92202" y="774"/>
                    <a:pt x="92452" y="524"/>
                    <a:pt x="92762" y="524"/>
                  </a:cubicBezTo>
                  <a:close/>
                  <a:moveTo>
                    <a:pt x="96488" y="524"/>
                  </a:moveTo>
                  <a:cubicBezTo>
                    <a:pt x="96786" y="524"/>
                    <a:pt x="97048" y="774"/>
                    <a:pt x="97048" y="1084"/>
                  </a:cubicBezTo>
                  <a:cubicBezTo>
                    <a:pt x="97048" y="1381"/>
                    <a:pt x="96798" y="1655"/>
                    <a:pt x="96488" y="1655"/>
                  </a:cubicBezTo>
                  <a:cubicBezTo>
                    <a:pt x="96191" y="1655"/>
                    <a:pt x="95917" y="1393"/>
                    <a:pt x="95917" y="1084"/>
                  </a:cubicBezTo>
                  <a:cubicBezTo>
                    <a:pt x="95917" y="774"/>
                    <a:pt x="96179" y="524"/>
                    <a:pt x="96488" y="524"/>
                  </a:cubicBezTo>
                  <a:close/>
                  <a:moveTo>
                    <a:pt x="100203" y="524"/>
                  </a:moveTo>
                  <a:cubicBezTo>
                    <a:pt x="100501" y="524"/>
                    <a:pt x="100775" y="774"/>
                    <a:pt x="100775" y="1084"/>
                  </a:cubicBezTo>
                  <a:cubicBezTo>
                    <a:pt x="100775" y="1381"/>
                    <a:pt x="100513" y="1655"/>
                    <a:pt x="100203" y="1655"/>
                  </a:cubicBezTo>
                  <a:cubicBezTo>
                    <a:pt x="99905" y="1655"/>
                    <a:pt x="99644" y="1393"/>
                    <a:pt x="99644" y="1084"/>
                  </a:cubicBezTo>
                  <a:cubicBezTo>
                    <a:pt x="99644" y="774"/>
                    <a:pt x="99894" y="524"/>
                    <a:pt x="100203" y="524"/>
                  </a:cubicBezTo>
                  <a:close/>
                  <a:moveTo>
                    <a:pt x="103942" y="524"/>
                  </a:moveTo>
                  <a:cubicBezTo>
                    <a:pt x="104239" y="524"/>
                    <a:pt x="104513" y="774"/>
                    <a:pt x="104513" y="1084"/>
                  </a:cubicBezTo>
                  <a:cubicBezTo>
                    <a:pt x="104513" y="1381"/>
                    <a:pt x="104251" y="1655"/>
                    <a:pt x="103942" y="1655"/>
                  </a:cubicBezTo>
                  <a:cubicBezTo>
                    <a:pt x="103644" y="1655"/>
                    <a:pt x="103382" y="1393"/>
                    <a:pt x="103382" y="1084"/>
                  </a:cubicBezTo>
                  <a:cubicBezTo>
                    <a:pt x="103382" y="774"/>
                    <a:pt x="103632" y="524"/>
                    <a:pt x="103942" y="524"/>
                  </a:cubicBezTo>
                  <a:close/>
                  <a:moveTo>
                    <a:pt x="107668" y="524"/>
                  </a:moveTo>
                  <a:cubicBezTo>
                    <a:pt x="107966" y="524"/>
                    <a:pt x="108228" y="774"/>
                    <a:pt x="108228" y="1084"/>
                  </a:cubicBezTo>
                  <a:cubicBezTo>
                    <a:pt x="108228" y="1381"/>
                    <a:pt x="107978" y="1655"/>
                    <a:pt x="107668" y="1655"/>
                  </a:cubicBezTo>
                  <a:cubicBezTo>
                    <a:pt x="107371" y="1655"/>
                    <a:pt x="107097" y="1393"/>
                    <a:pt x="107097" y="1084"/>
                  </a:cubicBezTo>
                  <a:cubicBezTo>
                    <a:pt x="107097" y="774"/>
                    <a:pt x="107347" y="524"/>
                    <a:pt x="107668" y="524"/>
                  </a:cubicBezTo>
                  <a:close/>
                  <a:moveTo>
                    <a:pt x="111395" y="524"/>
                  </a:moveTo>
                  <a:cubicBezTo>
                    <a:pt x="111693" y="524"/>
                    <a:pt x="111967" y="774"/>
                    <a:pt x="111967" y="1084"/>
                  </a:cubicBezTo>
                  <a:cubicBezTo>
                    <a:pt x="111967" y="1381"/>
                    <a:pt x="111705" y="1655"/>
                    <a:pt x="111395" y="1655"/>
                  </a:cubicBezTo>
                  <a:cubicBezTo>
                    <a:pt x="111085" y="1655"/>
                    <a:pt x="110835" y="1393"/>
                    <a:pt x="110835" y="1084"/>
                  </a:cubicBezTo>
                  <a:cubicBezTo>
                    <a:pt x="110835" y="774"/>
                    <a:pt x="111085" y="524"/>
                    <a:pt x="111395" y="524"/>
                  </a:cubicBezTo>
                  <a:close/>
                  <a:moveTo>
                    <a:pt x="115122" y="524"/>
                  </a:moveTo>
                  <a:cubicBezTo>
                    <a:pt x="115419" y="524"/>
                    <a:pt x="115681" y="774"/>
                    <a:pt x="115681" y="1084"/>
                  </a:cubicBezTo>
                  <a:cubicBezTo>
                    <a:pt x="115681" y="1381"/>
                    <a:pt x="115431" y="1655"/>
                    <a:pt x="115122" y="1655"/>
                  </a:cubicBezTo>
                  <a:cubicBezTo>
                    <a:pt x="114812" y="1655"/>
                    <a:pt x="114550" y="1393"/>
                    <a:pt x="114550" y="1084"/>
                  </a:cubicBezTo>
                  <a:cubicBezTo>
                    <a:pt x="114550" y="774"/>
                    <a:pt x="114812" y="524"/>
                    <a:pt x="115122" y="524"/>
                  </a:cubicBezTo>
                  <a:close/>
                  <a:moveTo>
                    <a:pt x="118860" y="524"/>
                  </a:moveTo>
                  <a:cubicBezTo>
                    <a:pt x="119158" y="524"/>
                    <a:pt x="119420" y="774"/>
                    <a:pt x="119420" y="1084"/>
                  </a:cubicBezTo>
                  <a:cubicBezTo>
                    <a:pt x="119420" y="1381"/>
                    <a:pt x="119170" y="1655"/>
                    <a:pt x="118860" y="1655"/>
                  </a:cubicBezTo>
                  <a:cubicBezTo>
                    <a:pt x="118539" y="1655"/>
                    <a:pt x="118289" y="1393"/>
                    <a:pt x="118289" y="1084"/>
                  </a:cubicBezTo>
                  <a:cubicBezTo>
                    <a:pt x="118289" y="774"/>
                    <a:pt x="118539" y="524"/>
                    <a:pt x="118860" y="524"/>
                  </a:cubicBezTo>
                  <a:close/>
                  <a:moveTo>
                    <a:pt x="122575" y="524"/>
                  </a:moveTo>
                  <a:cubicBezTo>
                    <a:pt x="122873" y="524"/>
                    <a:pt x="123146" y="774"/>
                    <a:pt x="123146" y="1084"/>
                  </a:cubicBezTo>
                  <a:cubicBezTo>
                    <a:pt x="123146" y="1381"/>
                    <a:pt x="122885" y="1655"/>
                    <a:pt x="122575" y="1655"/>
                  </a:cubicBezTo>
                  <a:cubicBezTo>
                    <a:pt x="122265" y="1655"/>
                    <a:pt x="122015" y="1393"/>
                    <a:pt x="122015" y="1084"/>
                  </a:cubicBezTo>
                  <a:cubicBezTo>
                    <a:pt x="122027" y="774"/>
                    <a:pt x="122277" y="524"/>
                    <a:pt x="122575" y="524"/>
                  </a:cubicBezTo>
                  <a:close/>
                  <a:moveTo>
                    <a:pt x="126314" y="524"/>
                  </a:moveTo>
                  <a:cubicBezTo>
                    <a:pt x="126611" y="524"/>
                    <a:pt x="126873" y="774"/>
                    <a:pt x="126873" y="1084"/>
                  </a:cubicBezTo>
                  <a:cubicBezTo>
                    <a:pt x="126873" y="1381"/>
                    <a:pt x="126623" y="1655"/>
                    <a:pt x="126314" y="1655"/>
                  </a:cubicBezTo>
                  <a:cubicBezTo>
                    <a:pt x="126004" y="1655"/>
                    <a:pt x="125742" y="1393"/>
                    <a:pt x="125742" y="1084"/>
                  </a:cubicBezTo>
                  <a:cubicBezTo>
                    <a:pt x="125742" y="774"/>
                    <a:pt x="126004" y="524"/>
                    <a:pt x="126314" y="524"/>
                  </a:cubicBezTo>
                  <a:close/>
                  <a:moveTo>
                    <a:pt x="5287" y="2381"/>
                  </a:moveTo>
                  <a:cubicBezTo>
                    <a:pt x="5596" y="2381"/>
                    <a:pt x="5846" y="2631"/>
                    <a:pt x="5846" y="2953"/>
                  </a:cubicBezTo>
                  <a:cubicBezTo>
                    <a:pt x="5846" y="3262"/>
                    <a:pt x="5596" y="3512"/>
                    <a:pt x="5287" y="3512"/>
                  </a:cubicBezTo>
                  <a:cubicBezTo>
                    <a:pt x="4977" y="3512"/>
                    <a:pt x="4715" y="3262"/>
                    <a:pt x="4715" y="2953"/>
                  </a:cubicBezTo>
                  <a:cubicBezTo>
                    <a:pt x="4715" y="2631"/>
                    <a:pt x="4977" y="2381"/>
                    <a:pt x="5287" y="2381"/>
                  </a:cubicBezTo>
                  <a:close/>
                  <a:moveTo>
                    <a:pt x="12728" y="2381"/>
                  </a:moveTo>
                  <a:cubicBezTo>
                    <a:pt x="13037" y="2381"/>
                    <a:pt x="13288" y="2631"/>
                    <a:pt x="13288" y="2953"/>
                  </a:cubicBezTo>
                  <a:cubicBezTo>
                    <a:pt x="13288" y="3262"/>
                    <a:pt x="13037" y="3512"/>
                    <a:pt x="12728" y="3512"/>
                  </a:cubicBezTo>
                  <a:cubicBezTo>
                    <a:pt x="12418" y="3512"/>
                    <a:pt x="12156" y="3262"/>
                    <a:pt x="12156" y="2953"/>
                  </a:cubicBezTo>
                  <a:cubicBezTo>
                    <a:pt x="12180" y="2631"/>
                    <a:pt x="12418" y="2381"/>
                    <a:pt x="12728" y="2381"/>
                  </a:cubicBezTo>
                  <a:close/>
                  <a:moveTo>
                    <a:pt x="20181" y="2381"/>
                  </a:moveTo>
                  <a:cubicBezTo>
                    <a:pt x="20491" y="2381"/>
                    <a:pt x="20753" y="2631"/>
                    <a:pt x="20753" y="2953"/>
                  </a:cubicBezTo>
                  <a:cubicBezTo>
                    <a:pt x="20753" y="3262"/>
                    <a:pt x="20491" y="3512"/>
                    <a:pt x="20181" y="3512"/>
                  </a:cubicBezTo>
                  <a:cubicBezTo>
                    <a:pt x="19872" y="3512"/>
                    <a:pt x="19622" y="3262"/>
                    <a:pt x="19622" y="2953"/>
                  </a:cubicBezTo>
                  <a:cubicBezTo>
                    <a:pt x="19634" y="2631"/>
                    <a:pt x="19872" y="2381"/>
                    <a:pt x="20181" y="2381"/>
                  </a:cubicBezTo>
                  <a:close/>
                  <a:moveTo>
                    <a:pt x="27635" y="2381"/>
                  </a:moveTo>
                  <a:cubicBezTo>
                    <a:pt x="27956" y="2381"/>
                    <a:pt x="28206" y="2631"/>
                    <a:pt x="28206" y="2953"/>
                  </a:cubicBezTo>
                  <a:cubicBezTo>
                    <a:pt x="28206" y="3262"/>
                    <a:pt x="27956" y="3512"/>
                    <a:pt x="27635" y="3512"/>
                  </a:cubicBezTo>
                  <a:cubicBezTo>
                    <a:pt x="27325" y="3512"/>
                    <a:pt x="27075" y="3262"/>
                    <a:pt x="27075" y="2953"/>
                  </a:cubicBezTo>
                  <a:cubicBezTo>
                    <a:pt x="27087" y="2631"/>
                    <a:pt x="27325" y="2381"/>
                    <a:pt x="27635" y="2381"/>
                  </a:cubicBezTo>
                  <a:close/>
                  <a:moveTo>
                    <a:pt x="35100" y="2381"/>
                  </a:moveTo>
                  <a:cubicBezTo>
                    <a:pt x="35409" y="2381"/>
                    <a:pt x="35659" y="2631"/>
                    <a:pt x="35659" y="2953"/>
                  </a:cubicBezTo>
                  <a:cubicBezTo>
                    <a:pt x="35659" y="3262"/>
                    <a:pt x="35409" y="3512"/>
                    <a:pt x="35100" y="3512"/>
                  </a:cubicBezTo>
                  <a:cubicBezTo>
                    <a:pt x="34778" y="3512"/>
                    <a:pt x="34528" y="3262"/>
                    <a:pt x="34528" y="2953"/>
                  </a:cubicBezTo>
                  <a:cubicBezTo>
                    <a:pt x="34540" y="2631"/>
                    <a:pt x="34778" y="2381"/>
                    <a:pt x="35100" y="2381"/>
                  </a:cubicBezTo>
                  <a:close/>
                  <a:moveTo>
                    <a:pt x="42553" y="2381"/>
                  </a:moveTo>
                  <a:cubicBezTo>
                    <a:pt x="42863" y="2381"/>
                    <a:pt x="43113" y="2631"/>
                    <a:pt x="43113" y="2953"/>
                  </a:cubicBezTo>
                  <a:cubicBezTo>
                    <a:pt x="43113" y="3262"/>
                    <a:pt x="42863" y="3512"/>
                    <a:pt x="42553" y="3512"/>
                  </a:cubicBezTo>
                  <a:cubicBezTo>
                    <a:pt x="42232" y="3512"/>
                    <a:pt x="41982" y="3262"/>
                    <a:pt x="41982" y="2953"/>
                  </a:cubicBezTo>
                  <a:cubicBezTo>
                    <a:pt x="41982" y="2631"/>
                    <a:pt x="42244" y="2381"/>
                    <a:pt x="42553" y="2381"/>
                  </a:cubicBezTo>
                  <a:close/>
                  <a:moveTo>
                    <a:pt x="50006" y="2381"/>
                  </a:moveTo>
                  <a:cubicBezTo>
                    <a:pt x="50316" y="2381"/>
                    <a:pt x="50578" y="2631"/>
                    <a:pt x="50578" y="2953"/>
                  </a:cubicBezTo>
                  <a:cubicBezTo>
                    <a:pt x="50578" y="3262"/>
                    <a:pt x="50316" y="3512"/>
                    <a:pt x="50006" y="3512"/>
                  </a:cubicBezTo>
                  <a:cubicBezTo>
                    <a:pt x="49697" y="3512"/>
                    <a:pt x="49447" y="3262"/>
                    <a:pt x="49447" y="2953"/>
                  </a:cubicBezTo>
                  <a:cubicBezTo>
                    <a:pt x="49447" y="2631"/>
                    <a:pt x="49697" y="2381"/>
                    <a:pt x="50006" y="2381"/>
                  </a:cubicBezTo>
                  <a:close/>
                  <a:moveTo>
                    <a:pt x="57460" y="2381"/>
                  </a:moveTo>
                  <a:cubicBezTo>
                    <a:pt x="57781" y="2381"/>
                    <a:pt x="58031" y="2631"/>
                    <a:pt x="58031" y="2953"/>
                  </a:cubicBezTo>
                  <a:cubicBezTo>
                    <a:pt x="58031" y="3262"/>
                    <a:pt x="57781" y="3512"/>
                    <a:pt x="57460" y="3512"/>
                  </a:cubicBezTo>
                  <a:cubicBezTo>
                    <a:pt x="57150" y="3512"/>
                    <a:pt x="56900" y="3262"/>
                    <a:pt x="56900" y="2953"/>
                  </a:cubicBezTo>
                  <a:cubicBezTo>
                    <a:pt x="56900" y="2631"/>
                    <a:pt x="57150" y="2381"/>
                    <a:pt x="57460" y="2381"/>
                  </a:cubicBezTo>
                  <a:close/>
                  <a:moveTo>
                    <a:pt x="64925" y="2381"/>
                  </a:moveTo>
                  <a:cubicBezTo>
                    <a:pt x="65234" y="2381"/>
                    <a:pt x="65485" y="2631"/>
                    <a:pt x="65485" y="2953"/>
                  </a:cubicBezTo>
                  <a:cubicBezTo>
                    <a:pt x="65485" y="3262"/>
                    <a:pt x="65234" y="3512"/>
                    <a:pt x="64925" y="3512"/>
                  </a:cubicBezTo>
                  <a:cubicBezTo>
                    <a:pt x="64603" y="3512"/>
                    <a:pt x="64353" y="3262"/>
                    <a:pt x="64353" y="2953"/>
                  </a:cubicBezTo>
                  <a:cubicBezTo>
                    <a:pt x="64353" y="2631"/>
                    <a:pt x="64603" y="2381"/>
                    <a:pt x="64925" y="2381"/>
                  </a:cubicBezTo>
                  <a:close/>
                  <a:moveTo>
                    <a:pt x="72366" y="2381"/>
                  </a:moveTo>
                  <a:cubicBezTo>
                    <a:pt x="72676" y="2381"/>
                    <a:pt x="72926" y="2631"/>
                    <a:pt x="72926" y="2953"/>
                  </a:cubicBezTo>
                  <a:cubicBezTo>
                    <a:pt x="72926" y="3262"/>
                    <a:pt x="72676" y="3512"/>
                    <a:pt x="72366" y="3512"/>
                  </a:cubicBezTo>
                  <a:cubicBezTo>
                    <a:pt x="72045" y="3512"/>
                    <a:pt x="71795" y="3262"/>
                    <a:pt x="71795" y="2953"/>
                  </a:cubicBezTo>
                  <a:cubicBezTo>
                    <a:pt x="71807" y="2631"/>
                    <a:pt x="72069" y="2381"/>
                    <a:pt x="72366" y="2381"/>
                  </a:cubicBezTo>
                  <a:close/>
                  <a:moveTo>
                    <a:pt x="83451" y="2381"/>
                  </a:moveTo>
                  <a:cubicBezTo>
                    <a:pt x="83761" y="2381"/>
                    <a:pt x="84011" y="2631"/>
                    <a:pt x="84011" y="2953"/>
                  </a:cubicBezTo>
                  <a:cubicBezTo>
                    <a:pt x="84011" y="3262"/>
                    <a:pt x="83761" y="3512"/>
                    <a:pt x="83451" y="3512"/>
                  </a:cubicBezTo>
                  <a:cubicBezTo>
                    <a:pt x="83141" y="3512"/>
                    <a:pt x="82880" y="3262"/>
                    <a:pt x="82880" y="2953"/>
                  </a:cubicBezTo>
                  <a:cubicBezTo>
                    <a:pt x="82880" y="2631"/>
                    <a:pt x="83141" y="2381"/>
                    <a:pt x="83451" y="2381"/>
                  </a:cubicBezTo>
                  <a:close/>
                  <a:moveTo>
                    <a:pt x="90904" y="2381"/>
                  </a:moveTo>
                  <a:cubicBezTo>
                    <a:pt x="91214" y="2381"/>
                    <a:pt x="91464" y="2631"/>
                    <a:pt x="91464" y="2953"/>
                  </a:cubicBezTo>
                  <a:cubicBezTo>
                    <a:pt x="91464" y="3262"/>
                    <a:pt x="91214" y="3512"/>
                    <a:pt x="90904" y="3512"/>
                  </a:cubicBezTo>
                  <a:cubicBezTo>
                    <a:pt x="90595" y="3512"/>
                    <a:pt x="90345" y="3262"/>
                    <a:pt x="90345" y="2953"/>
                  </a:cubicBezTo>
                  <a:cubicBezTo>
                    <a:pt x="90345" y="2631"/>
                    <a:pt x="90595" y="2381"/>
                    <a:pt x="90904" y="2381"/>
                  </a:cubicBezTo>
                  <a:close/>
                  <a:moveTo>
                    <a:pt x="98346" y="2381"/>
                  </a:moveTo>
                  <a:cubicBezTo>
                    <a:pt x="98655" y="2381"/>
                    <a:pt x="98905" y="2631"/>
                    <a:pt x="98905" y="2953"/>
                  </a:cubicBezTo>
                  <a:cubicBezTo>
                    <a:pt x="98905" y="3262"/>
                    <a:pt x="98655" y="3512"/>
                    <a:pt x="98346" y="3512"/>
                  </a:cubicBezTo>
                  <a:cubicBezTo>
                    <a:pt x="98036" y="3512"/>
                    <a:pt x="97786" y="3262"/>
                    <a:pt x="97786" y="2953"/>
                  </a:cubicBezTo>
                  <a:cubicBezTo>
                    <a:pt x="97798" y="2631"/>
                    <a:pt x="98036" y="2381"/>
                    <a:pt x="98346" y="2381"/>
                  </a:cubicBezTo>
                  <a:close/>
                  <a:moveTo>
                    <a:pt x="105799" y="2381"/>
                  </a:moveTo>
                  <a:cubicBezTo>
                    <a:pt x="106121" y="2381"/>
                    <a:pt x="106371" y="2631"/>
                    <a:pt x="106371" y="2953"/>
                  </a:cubicBezTo>
                  <a:cubicBezTo>
                    <a:pt x="106371" y="3262"/>
                    <a:pt x="106109" y="3512"/>
                    <a:pt x="105799" y="3512"/>
                  </a:cubicBezTo>
                  <a:cubicBezTo>
                    <a:pt x="105490" y="3512"/>
                    <a:pt x="105239" y="3262"/>
                    <a:pt x="105239" y="2953"/>
                  </a:cubicBezTo>
                  <a:cubicBezTo>
                    <a:pt x="105251" y="2631"/>
                    <a:pt x="105490" y="2381"/>
                    <a:pt x="105799" y="2381"/>
                  </a:cubicBezTo>
                  <a:close/>
                  <a:moveTo>
                    <a:pt x="113264" y="2381"/>
                  </a:moveTo>
                  <a:cubicBezTo>
                    <a:pt x="113574" y="2381"/>
                    <a:pt x="113824" y="2631"/>
                    <a:pt x="113824" y="2953"/>
                  </a:cubicBezTo>
                  <a:cubicBezTo>
                    <a:pt x="113824" y="3262"/>
                    <a:pt x="113574" y="3512"/>
                    <a:pt x="113264" y="3512"/>
                  </a:cubicBezTo>
                  <a:cubicBezTo>
                    <a:pt x="112943" y="3512"/>
                    <a:pt x="112693" y="3262"/>
                    <a:pt x="112693" y="2953"/>
                  </a:cubicBezTo>
                  <a:cubicBezTo>
                    <a:pt x="112705" y="2631"/>
                    <a:pt x="112943" y="2381"/>
                    <a:pt x="113264" y="2381"/>
                  </a:cubicBezTo>
                  <a:close/>
                  <a:moveTo>
                    <a:pt x="120718" y="2381"/>
                  </a:moveTo>
                  <a:cubicBezTo>
                    <a:pt x="121027" y="2381"/>
                    <a:pt x="121277" y="2631"/>
                    <a:pt x="121277" y="2953"/>
                  </a:cubicBezTo>
                  <a:cubicBezTo>
                    <a:pt x="121277" y="3262"/>
                    <a:pt x="121027" y="3512"/>
                    <a:pt x="120718" y="3512"/>
                  </a:cubicBezTo>
                  <a:cubicBezTo>
                    <a:pt x="120408" y="3512"/>
                    <a:pt x="120146" y="3262"/>
                    <a:pt x="120146" y="2953"/>
                  </a:cubicBezTo>
                  <a:cubicBezTo>
                    <a:pt x="120170" y="2631"/>
                    <a:pt x="120420" y="2381"/>
                    <a:pt x="120718" y="2381"/>
                  </a:cubicBezTo>
                  <a:close/>
                  <a:moveTo>
                    <a:pt x="128171" y="2381"/>
                  </a:moveTo>
                  <a:cubicBezTo>
                    <a:pt x="128480" y="2381"/>
                    <a:pt x="128742" y="2631"/>
                    <a:pt x="128742" y="2953"/>
                  </a:cubicBezTo>
                  <a:cubicBezTo>
                    <a:pt x="128742" y="3262"/>
                    <a:pt x="128480" y="3512"/>
                    <a:pt x="128171" y="3512"/>
                  </a:cubicBezTo>
                  <a:cubicBezTo>
                    <a:pt x="127861" y="3512"/>
                    <a:pt x="127611" y="3262"/>
                    <a:pt x="127611" y="2953"/>
                  </a:cubicBezTo>
                  <a:cubicBezTo>
                    <a:pt x="127611" y="2631"/>
                    <a:pt x="127861" y="2381"/>
                    <a:pt x="128171" y="2381"/>
                  </a:cubicBezTo>
                  <a:close/>
                  <a:moveTo>
                    <a:pt x="1548" y="2393"/>
                  </a:moveTo>
                  <a:cubicBezTo>
                    <a:pt x="1846" y="2393"/>
                    <a:pt x="2119" y="2655"/>
                    <a:pt x="2119" y="2965"/>
                  </a:cubicBezTo>
                  <a:cubicBezTo>
                    <a:pt x="2119" y="3262"/>
                    <a:pt x="1858" y="3524"/>
                    <a:pt x="1548" y="3524"/>
                  </a:cubicBezTo>
                  <a:cubicBezTo>
                    <a:pt x="1238" y="3524"/>
                    <a:pt x="988" y="3274"/>
                    <a:pt x="988" y="2965"/>
                  </a:cubicBezTo>
                  <a:cubicBezTo>
                    <a:pt x="988" y="2655"/>
                    <a:pt x="1238" y="2393"/>
                    <a:pt x="1548" y="2393"/>
                  </a:cubicBezTo>
                  <a:close/>
                  <a:moveTo>
                    <a:pt x="9001" y="2393"/>
                  </a:moveTo>
                  <a:cubicBezTo>
                    <a:pt x="9299" y="2393"/>
                    <a:pt x="9573" y="2655"/>
                    <a:pt x="9573" y="2965"/>
                  </a:cubicBezTo>
                  <a:cubicBezTo>
                    <a:pt x="9573" y="3262"/>
                    <a:pt x="9323" y="3524"/>
                    <a:pt x="9001" y="3524"/>
                  </a:cubicBezTo>
                  <a:cubicBezTo>
                    <a:pt x="8704" y="3524"/>
                    <a:pt x="8442" y="3274"/>
                    <a:pt x="8442" y="2965"/>
                  </a:cubicBezTo>
                  <a:cubicBezTo>
                    <a:pt x="8442" y="2655"/>
                    <a:pt x="8692" y="2393"/>
                    <a:pt x="9001" y="2393"/>
                  </a:cubicBezTo>
                  <a:close/>
                  <a:moveTo>
                    <a:pt x="16466" y="2393"/>
                  </a:moveTo>
                  <a:cubicBezTo>
                    <a:pt x="16764" y="2393"/>
                    <a:pt x="17026" y="2655"/>
                    <a:pt x="17026" y="2965"/>
                  </a:cubicBezTo>
                  <a:cubicBezTo>
                    <a:pt x="17026" y="3262"/>
                    <a:pt x="16776" y="3524"/>
                    <a:pt x="16466" y="3524"/>
                  </a:cubicBezTo>
                  <a:cubicBezTo>
                    <a:pt x="16169" y="3524"/>
                    <a:pt x="15895" y="3274"/>
                    <a:pt x="15895" y="2965"/>
                  </a:cubicBezTo>
                  <a:cubicBezTo>
                    <a:pt x="15895" y="2655"/>
                    <a:pt x="16145" y="2393"/>
                    <a:pt x="16466" y="2393"/>
                  </a:cubicBezTo>
                  <a:close/>
                  <a:moveTo>
                    <a:pt x="23920" y="2393"/>
                  </a:moveTo>
                  <a:cubicBezTo>
                    <a:pt x="24217" y="2393"/>
                    <a:pt x="24479" y="2655"/>
                    <a:pt x="24479" y="2965"/>
                  </a:cubicBezTo>
                  <a:cubicBezTo>
                    <a:pt x="24479" y="3262"/>
                    <a:pt x="24229" y="3524"/>
                    <a:pt x="23920" y="3524"/>
                  </a:cubicBezTo>
                  <a:cubicBezTo>
                    <a:pt x="23610" y="3524"/>
                    <a:pt x="23348" y="3274"/>
                    <a:pt x="23348" y="2965"/>
                  </a:cubicBezTo>
                  <a:cubicBezTo>
                    <a:pt x="23348" y="2655"/>
                    <a:pt x="23610" y="2393"/>
                    <a:pt x="23920" y="2393"/>
                  </a:cubicBezTo>
                  <a:close/>
                  <a:moveTo>
                    <a:pt x="31373" y="2393"/>
                  </a:moveTo>
                  <a:cubicBezTo>
                    <a:pt x="31671" y="2393"/>
                    <a:pt x="31945" y="2655"/>
                    <a:pt x="31945" y="2965"/>
                  </a:cubicBezTo>
                  <a:cubicBezTo>
                    <a:pt x="31945" y="3262"/>
                    <a:pt x="31683" y="3524"/>
                    <a:pt x="31373" y="3524"/>
                  </a:cubicBezTo>
                  <a:cubicBezTo>
                    <a:pt x="31064" y="3524"/>
                    <a:pt x="30814" y="3274"/>
                    <a:pt x="30814" y="2965"/>
                  </a:cubicBezTo>
                  <a:cubicBezTo>
                    <a:pt x="30814" y="2655"/>
                    <a:pt x="31064" y="2393"/>
                    <a:pt x="31373" y="2393"/>
                  </a:cubicBezTo>
                  <a:close/>
                  <a:moveTo>
                    <a:pt x="38815" y="2393"/>
                  </a:moveTo>
                  <a:cubicBezTo>
                    <a:pt x="39112" y="2393"/>
                    <a:pt x="39386" y="2655"/>
                    <a:pt x="39386" y="2965"/>
                  </a:cubicBezTo>
                  <a:cubicBezTo>
                    <a:pt x="39386" y="3262"/>
                    <a:pt x="39124" y="3524"/>
                    <a:pt x="38815" y="3524"/>
                  </a:cubicBezTo>
                  <a:cubicBezTo>
                    <a:pt x="38517" y="3524"/>
                    <a:pt x="38255" y="3274"/>
                    <a:pt x="38255" y="2965"/>
                  </a:cubicBezTo>
                  <a:cubicBezTo>
                    <a:pt x="38267" y="2655"/>
                    <a:pt x="38505" y="2393"/>
                    <a:pt x="38815" y="2393"/>
                  </a:cubicBezTo>
                  <a:close/>
                  <a:moveTo>
                    <a:pt x="46268" y="2393"/>
                  </a:moveTo>
                  <a:cubicBezTo>
                    <a:pt x="46565" y="2393"/>
                    <a:pt x="46839" y="2655"/>
                    <a:pt x="46839" y="2965"/>
                  </a:cubicBezTo>
                  <a:cubicBezTo>
                    <a:pt x="46839" y="3262"/>
                    <a:pt x="46589" y="3524"/>
                    <a:pt x="46268" y="3524"/>
                  </a:cubicBezTo>
                  <a:cubicBezTo>
                    <a:pt x="45970" y="3524"/>
                    <a:pt x="45708" y="3274"/>
                    <a:pt x="45708" y="2965"/>
                  </a:cubicBezTo>
                  <a:cubicBezTo>
                    <a:pt x="45720" y="2655"/>
                    <a:pt x="45958" y="2393"/>
                    <a:pt x="46268" y="2393"/>
                  </a:cubicBezTo>
                  <a:close/>
                  <a:moveTo>
                    <a:pt x="53733" y="2393"/>
                  </a:moveTo>
                  <a:cubicBezTo>
                    <a:pt x="54031" y="2393"/>
                    <a:pt x="54293" y="2655"/>
                    <a:pt x="54293" y="2965"/>
                  </a:cubicBezTo>
                  <a:cubicBezTo>
                    <a:pt x="54293" y="3262"/>
                    <a:pt x="54043" y="3524"/>
                    <a:pt x="53733" y="3524"/>
                  </a:cubicBezTo>
                  <a:cubicBezTo>
                    <a:pt x="53412" y="3524"/>
                    <a:pt x="53162" y="3274"/>
                    <a:pt x="53162" y="2965"/>
                  </a:cubicBezTo>
                  <a:cubicBezTo>
                    <a:pt x="53173" y="2655"/>
                    <a:pt x="53412" y="2393"/>
                    <a:pt x="53733" y="2393"/>
                  </a:cubicBezTo>
                  <a:close/>
                  <a:moveTo>
                    <a:pt x="61186" y="2393"/>
                  </a:moveTo>
                  <a:cubicBezTo>
                    <a:pt x="61484" y="2393"/>
                    <a:pt x="61746" y="2655"/>
                    <a:pt x="61746" y="2965"/>
                  </a:cubicBezTo>
                  <a:cubicBezTo>
                    <a:pt x="61746" y="3262"/>
                    <a:pt x="61496" y="3524"/>
                    <a:pt x="61186" y="3524"/>
                  </a:cubicBezTo>
                  <a:cubicBezTo>
                    <a:pt x="60877" y="3524"/>
                    <a:pt x="60615" y="3274"/>
                    <a:pt x="60615" y="2965"/>
                  </a:cubicBezTo>
                  <a:cubicBezTo>
                    <a:pt x="60639" y="2655"/>
                    <a:pt x="60877" y="2393"/>
                    <a:pt x="61186" y="2393"/>
                  </a:cubicBezTo>
                  <a:close/>
                  <a:moveTo>
                    <a:pt x="68640" y="2393"/>
                  </a:moveTo>
                  <a:cubicBezTo>
                    <a:pt x="68937" y="2393"/>
                    <a:pt x="69211" y="2655"/>
                    <a:pt x="69211" y="2965"/>
                  </a:cubicBezTo>
                  <a:cubicBezTo>
                    <a:pt x="69211" y="3262"/>
                    <a:pt x="68949" y="3524"/>
                    <a:pt x="68640" y="3524"/>
                  </a:cubicBezTo>
                  <a:cubicBezTo>
                    <a:pt x="68330" y="3524"/>
                    <a:pt x="68080" y="3274"/>
                    <a:pt x="68080" y="2965"/>
                  </a:cubicBezTo>
                  <a:cubicBezTo>
                    <a:pt x="68092" y="2655"/>
                    <a:pt x="68330" y="2393"/>
                    <a:pt x="68640" y="2393"/>
                  </a:cubicBezTo>
                  <a:close/>
                  <a:moveTo>
                    <a:pt x="76093" y="2393"/>
                  </a:moveTo>
                  <a:cubicBezTo>
                    <a:pt x="76391" y="2393"/>
                    <a:pt x="76664" y="2655"/>
                    <a:pt x="76664" y="2965"/>
                  </a:cubicBezTo>
                  <a:cubicBezTo>
                    <a:pt x="76664" y="3262"/>
                    <a:pt x="76403" y="3524"/>
                    <a:pt x="76093" y="3524"/>
                  </a:cubicBezTo>
                  <a:cubicBezTo>
                    <a:pt x="75795" y="3524"/>
                    <a:pt x="75533" y="3274"/>
                    <a:pt x="75533" y="2965"/>
                  </a:cubicBezTo>
                  <a:cubicBezTo>
                    <a:pt x="75533" y="2655"/>
                    <a:pt x="75783" y="2393"/>
                    <a:pt x="76093" y="2393"/>
                  </a:cubicBezTo>
                  <a:close/>
                  <a:moveTo>
                    <a:pt x="79712" y="2393"/>
                  </a:moveTo>
                  <a:cubicBezTo>
                    <a:pt x="80010" y="2393"/>
                    <a:pt x="80284" y="2655"/>
                    <a:pt x="80284" y="2965"/>
                  </a:cubicBezTo>
                  <a:cubicBezTo>
                    <a:pt x="80284" y="3262"/>
                    <a:pt x="80022" y="3524"/>
                    <a:pt x="79712" y="3524"/>
                  </a:cubicBezTo>
                  <a:cubicBezTo>
                    <a:pt x="79403" y="3524"/>
                    <a:pt x="79153" y="3274"/>
                    <a:pt x="79153" y="2965"/>
                  </a:cubicBezTo>
                  <a:cubicBezTo>
                    <a:pt x="79165" y="2655"/>
                    <a:pt x="79403" y="2393"/>
                    <a:pt x="79712" y="2393"/>
                  </a:cubicBezTo>
                  <a:close/>
                  <a:moveTo>
                    <a:pt x="87166" y="2393"/>
                  </a:moveTo>
                  <a:cubicBezTo>
                    <a:pt x="87463" y="2393"/>
                    <a:pt x="87737" y="2655"/>
                    <a:pt x="87737" y="2965"/>
                  </a:cubicBezTo>
                  <a:cubicBezTo>
                    <a:pt x="87737" y="3262"/>
                    <a:pt x="87475" y="3524"/>
                    <a:pt x="87166" y="3524"/>
                  </a:cubicBezTo>
                  <a:cubicBezTo>
                    <a:pt x="86856" y="3524"/>
                    <a:pt x="86606" y="3274"/>
                    <a:pt x="86606" y="2965"/>
                  </a:cubicBezTo>
                  <a:cubicBezTo>
                    <a:pt x="86618" y="2655"/>
                    <a:pt x="86856" y="2393"/>
                    <a:pt x="87166" y="2393"/>
                  </a:cubicBezTo>
                  <a:close/>
                  <a:moveTo>
                    <a:pt x="94631" y="2393"/>
                  </a:moveTo>
                  <a:cubicBezTo>
                    <a:pt x="94929" y="2393"/>
                    <a:pt x="95191" y="2655"/>
                    <a:pt x="95191" y="2965"/>
                  </a:cubicBezTo>
                  <a:cubicBezTo>
                    <a:pt x="95191" y="3262"/>
                    <a:pt x="94941" y="3524"/>
                    <a:pt x="94631" y="3524"/>
                  </a:cubicBezTo>
                  <a:cubicBezTo>
                    <a:pt x="94310" y="3524"/>
                    <a:pt x="94060" y="3274"/>
                    <a:pt x="94060" y="2965"/>
                  </a:cubicBezTo>
                  <a:cubicBezTo>
                    <a:pt x="94071" y="2655"/>
                    <a:pt x="94310" y="2393"/>
                    <a:pt x="94631" y="2393"/>
                  </a:cubicBezTo>
                  <a:close/>
                  <a:moveTo>
                    <a:pt x="102084" y="2393"/>
                  </a:moveTo>
                  <a:cubicBezTo>
                    <a:pt x="102382" y="2393"/>
                    <a:pt x="102644" y="2655"/>
                    <a:pt x="102644" y="2965"/>
                  </a:cubicBezTo>
                  <a:cubicBezTo>
                    <a:pt x="102644" y="3262"/>
                    <a:pt x="102394" y="3524"/>
                    <a:pt x="102084" y="3524"/>
                  </a:cubicBezTo>
                  <a:cubicBezTo>
                    <a:pt x="101787" y="3524"/>
                    <a:pt x="101513" y="3274"/>
                    <a:pt x="101513" y="2965"/>
                  </a:cubicBezTo>
                  <a:cubicBezTo>
                    <a:pt x="101513" y="2655"/>
                    <a:pt x="101775" y="2393"/>
                    <a:pt x="102084" y="2393"/>
                  </a:cubicBezTo>
                  <a:close/>
                  <a:moveTo>
                    <a:pt x="109538" y="2393"/>
                  </a:moveTo>
                  <a:cubicBezTo>
                    <a:pt x="109835" y="2393"/>
                    <a:pt x="110109" y="2655"/>
                    <a:pt x="110109" y="2965"/>
                  </a:cubicBezTo>
                  <a:cubicBezTo>
                    <a:pt x="110109" y="3262"/>
                    <a:pt x="109847" y="3524"/>
                    <a:pt x="109538" y="3524"/>
                  </a:cubicBezTo>
                  <a:cubicBezTo>
                    <a:pt x="109228" y="3524"/>
                    <a:pt x="108978" y="3274"/>
                    <a:pt x="108978" y="2965"/>
                  </a:cubicBezTo>
                  <a:cubicBezTo>
                    <a:pt x="108978" y="2655"/>
                    <a:pt x="109228" y="2393"/>
                    <a:pt x="109538" y="2393"/>
                  </a:cubicBezTo>
                  <a:close/>
                  <a:moveTo>
                    <a:pt x="116991" y="2393"/>
                  </a:moveTo>
                  <a:cubicBezTo>
                    <a:pt x="117289" y="2393"/>
                    <a:pt x="117562" y="2655"/>
                    <a:pt x="117562" y="2965"/>
                  </a:cubicBezTo>
                  <a:cubicBezTo>
                    <a:pt x="117562" y="3262"/>
                    <a:pt x="117312" y="3524"/>
                    <a:pt x="116991" y="3524"/>
                  </a:cubicBezTo>
                  <a:cubicBezTo>
                    <a:pt x="116681" y="3524"/>
                    <a:pt x="116431" y="3274"/>
                    <a:pt x="116431" y="2965"/>
                  </a:cubicBezTo>
                  <a:cubicBezTo>
                    <a:pt x="116431" y="2655"/>
                    <a:pt x="116681" y="2393"/>
                    <a:pt x="116991" y="2393"/>
                  </a:cubicBezTo>
                  <a:close/>
                  <a:moveTo>
                    <a:pt x="124456" y="2393"/>
                  </a:moveTo>
                  <a:cubicBezTo>
                    <a:pt x="124754" y="2393"/>
                    <a:pt x="125016" y="2655"/>
                    <a:pt x="125016" y="2965"/>
                  </a:cubicBezTo>
                  <a:cubicBezTo>
                    <a:pt x="125016" y="3262"/>
                    <a:pt x="124766" y="3524"/>
                    <a:pt x="124456" y="3524"/>
                  </a:cubicBezTo>
                  <a:cubicBezTo>
                    <a:pt x="124135" y="3524"/>
                    <a:pt x="123885" y="3274"/>
                    <a:pt x="123885" y="2965"/>
                  </a:cubicBezTo>
                  <a:cubicBezTo>
                    <a:pt x="123885" y="2655"/>
                    <a:pt x="124135" y="2393"/>
                    <a:pt x="124456" y="2393"/>
                  </a:cubicBezTo>
                  <a:close/>
                  <a:moveTo>
                    <a:pt x="3405" y="4239"/>
                  </a:moveTo>
                  <a:cubicBezTo>
                    <a:pt x="3703" y="4239"/>
                    <a:pt x="3977" y="4501"/>
                    <a:pt x="3977" y="4810"/>
                  </a:cubicBezTo>
                  <a:cubicBezTo>
                    <a:pt x="3977" y="5108"/>
                    <a:pt x="3727" y="5370"/>
                    <a:pt x="3405" y="5370"/>
                  </a:cubicBezTo>
                  <a:cubicBezTo>
                    <a:pt x="3096" y="5370"/>
                    <a:pt x="2846" y="5120"/>
                    <a:pt x="2846" y="4810"/>
                  </a:cubicBezTo>
                  <a:cubicBezTo>
                    <a:pt x="2858" y="4501"/>
                    <a:pt x="3096" y="4239"/>
                    <a:pt x="3405" y="4239"/>
                  </a:cubicBezTo>
                  <a:close/>
                  <a:moveTo>
                    <a:pt x="7132" y="4239"/>
                  </a:moveTo>
                  <a:cubicBezTo>
                    <a:pt x="7430" y="4239"/>
                    <a:pt x="7692" y="4501"/>
                    <a:pt x="7692" y="4810"/>
                  </a:cubicBezTo>
                  <a:cubicBezTo>
                    <a:pt x="7692" y="5108"/>
                    <a:pt x="7442" y="5370"/>
                    <a:pt x="7132" y="5370"/>
                  </a:cubicBezTo>
                  <a:cubicBezTo>
                    <a:pt x="6834" y="5370"/>
                    <a:pt x="6560" y="5120"/>
                    <a:pt x="6560" y="4810"/>
                  </a:cubicBezTo>
                  <a:cubicBezTo>
                    <a:pt x="6584" y="4501"/>
                    <a:pt x="6822" y="4239"/>
                    <a:pt x="7132" y="4239"/>
                  </a:cubicBezTo>
                  <a:close/>
                  <a:moveTo>
                    <a:pt x="10871" y="4239"/>
                  </a:moveTo>
                  <a:cubicBezTo>
                    <a:pt x="11168" y="4239"/>
                    <a:pt x="11430" y="4501"/>
                    <a:pt x="11430" y="4810"/>
                  </a:cubicBezTo>
                  <a:cubicBezTo>
                    <a:pt x="11430" y="5108"/>
                    <a:pt x="11180" y="5370"/>
                    <a:pt x="10871" y="5370"/>
                  </a:cubicBezTo>
                  <a:cubicBezTo>
                    <a:pt x="10573" y="5370"/>
                    <a:pt x="10299" y="5120"/>
                    <a:pt x="10299" y="4810"/>
                  </a:cubicBezTo>
                  <a:cubicBezTo>
                    <a:pt x="10299" y="4501"/>
                    <a:pt x="10549" y="4239"/>
                    <a:pt x="10871" y="4239"/>
                  </a:cubicBezTo>
                  <a:close/>
                  <a:moveTo>
                    <a:pt x="14585" y="4239"/>
                  </a:moveTo>
                  <a:cubicBezTo>
                    <a:pt x="14883" y="4239"/>
                    <a:pt x="15157" y="4501"/>
                    <a:pt x="15157" y="4810"/>
                  </a:cubicBezTo>
                  <a:cubicBezTo>
                    <a:pt x="15157" y="5108"/>
                    <a:pt x="14895" y="5370"/>
                    <a:pt x="14585" y="5370"/>
                  </a:cubicBezTo>
                  <a:cubicBezTo>
                    <a:pt x="14288" y="5370"/>
                    <a:pt x="14014" y="5120"/>
                    <a:pt x="14014" y="4810"/>
                  </a:cubicBezTo>
                  <a:cubicBezTo>
                    <a:pt x="14038" y="4501"/>
                    <a:pt x="14276" y="4239"/>
                    <a:pt x="14585" y="4239"/>
                  </a:cubicBezTo>
                  <a:close/>
                  <a:moveTo>
                    <a:pt x="18324" y="4239"/>
                  </a:moveTo>
                  <a:cubicBezTo>
                    <a:pt x="18622" y="4239"/>
                    <a:pt x="18883" y="4501"/>
                    <a:pt x="18883" y="4810"/>
                  </a:cubicBezTo>
                  <a:cubicBezTo>
                    <a:pt x="18883" y="5108"/>
                    <a:pt x="18633" y="5370"/>
                    <a:pt x="18324" y="5370"/>
                  </a:cubicBezTo>
                  <a:cubicBezTo>
                    <a:pt x="18026" y="5370"/>
                    <a:pt x="17752" y="5120"/>
                    <a:pt x="17752" y="4810"/>
                  </a:cubicBezTo>
                  <a:cubicBezTo>
                    <a:pt x="17752" y="4501"/>
                    <a:pt x="18014" y="4239"/>
                    <a:pt x="18324" y="4239"/>
                  </a:cubicBezTo>
                  <a:close/>
                  <a:moveTo>
                    <a:pt x="22039" y="4239"/>
                  </a:moveTo>
                  <a:cubicBezTo>
                    <a:pt x="22336" y="4239"/>
                    <a:pt x="22610" y="4501"/>
                    <a:pt x="22610" y="4810"/>
                  </a:cubicBezTo>
                  <a:cubicBezTo>
                    <a:pt x="22610" y="5108"/>
                    <a:pt x="22360" y="5370"/>
                    <a:pt x="22039" y="5370"/>
                  </a:cubicBezTo>
                  <a:cubicBezTo>
                    <a:pt x="21729" y="5370"/>
                    <a:pt x="21479" y="5120"/>
                    <a:pt x="21479" y="4810"/>
                  </a:cubicBezTo>
                  <a:cubicBezTo>
                    <a:pt x="21491" y="4501"/>
                    <a:pt x="21729" y="4239"/>
                    <a:pt x="22039" y="4239"/>
                  </a:cubicBezTo>
                  <a:close/>
                  <a:moveTo>
                    <a:pt x="25777" y="4239"/>
                  </a:moveTo>
                  <a:cubicBezTo>
                    <a:pt x="26075" y="4239"/>
                    <a:pt x="26349" y="4501"/>
                    <a:pt x="26349" y="4810"/>
                  </a:cubicBezTo>
                  <a:cubicBezTo>
                    <a:pt x="26349" y="5108"/>
                    <a:pt x="26087" y="5370"/>
                    <a:pt x="25777" y="5370"/>
                  </a:cubicBezTo>
                  <a:cubicBezTo>
                    <a:pt x="25468" y="5370"/>
                    <a:pt x="25206" y="5120"/>
                    <a:pt x="25206" y="4810"/>
                  </a:cubicBezTo>
                  <a:cubicBezTo>
                    <a:pt x="25218" y="4501"/>
                    <a:pt x="25468" y="4239"/>
                    <a:pt x="25777" y="4239"/>
                  </a:cubicBezTo>
                  <a:close/>
                  <a:moveTo>
                    <a:pt x="29504" y="4239"/>
                  </a:moveTo>
                  <a:cubicBezTo>
                    <a:pt x="29801" y="4239"/>
                    <a:pt x="30063" y="4501"/>
                    <a:pt x="30063" y="4810"/>
                  </a:cubicBezTo>
                  <a:cubicBezTo>
                    <a:pt x="30063" y="5108"/>
                    <a:pt x="29813" y="5370"/>
                    <a:pt x="29504" y="5370"/>
                  </a:cubicBezTo>
                  <a:cubicBezTo>
                    <a:pt x="29182" y="5370"/>
                    <a:pt x="28932" y="5120"/>
                    <a:pt x="28932" y="4810"/>
                  </a:cubicBezTo>
                  <a:cubicBezTo>
                    <a:pt x="28944" y="4501"/>
                    <a:pt x="29182" y="4239"/>
                    <a:pt x="29504" y="4239"/>
                  </a:cubicBezTo>
                  <a:close/>
                  <a:moveTo>
                    <a:pt x="33230" y="4239"/>
                  </a:moveTo>
                  <a:cubicBezTo>
                    <a:pt x="33528" y="4239"/>
                    <a:pt x="33802" y="4501"/>
                    <a:pt x="33802" y="4810"/>
                  </a:cubicBezTo>
                  <a:cubicBezTo>
                    <a:pt x="33802" y="5108"/>
                    <a:pt x="33552" y="5370"/>
                    <a:pt x="33230" y="5370"/>
                  </a:cubicBezTo>
                  <a:cubicBezTo>
                    <a:pt x="32921" y="5370"/>
                    <a:pt x="32671" y="5120"/>
                    <a:pt x="32671" y="4810"/>
                  </a:cubicBezTo>
                  <a:cubicBezTo>
                    <a:pt x="32671" y="4501"/>
                    <a:pt x="32921" y="4239"/>
                    <a:pt x="33230" y="4239"/>
                  </a:cubicBezTo>
                  <a:close/>
                  <a:moveTo>
                    <a:pt x="36957" y="4239"/>
                  </a:moveTo>
                  <a:cubicBezTo>
                    <a:pt x="37255" y="4239"/>
                    <a:pt x="37517" y="4501"/>
                    <a:pt x="37517" y="4810"/>
                  </a:cubicBezTo>
                  <a:cubicBezTo>
                    <a:pt x="37517" y="5108"/>
                    <a:pt x="37267" y="5370"/>
                    <a:pt x="36957" y="5370"/>
                  </a:cubicBezTo>
                  <a:cubicBezTo>
                    <a:pt x="36648" y="5370"/>
                    <a:pt x="36386" y="5120"/>
                    <a:pt x="36386" y="4810"/>
                  </a:cubicBezTo>
                  <a:cubicBezTo>
                    <a:pt x="36409" y="4501"/>
                    <a:pt x="36648" y="4239"/>
                    <a:pt x="36957" y="4239"/>
                  </a:cubicBezTo>
                  <a:close/>
                  <a:moveTo>
                    <a:pt x="40672" y="4239"/>
                  </a:moveTo>
                  <a:cubicBezTo>
                    <a:pt x="40970" y="4239"/>
                    <a:pt x="41243" y="4501"/>
                    <a:pt x="41243" y="4810"/>
                  </a:cubicBezTo>
                  <a:cubicBezTo>
                    <a:pt x="41243" y="5108"/>
                    <a:pt x="40993" y="5370"/>
                    <a:pt x="40672" y="5370"/>
                  </a:cubicBezTo>
                  <a:cubicBezTo>
                    <a:pt x="40374" y="5370"/>
                    <a:pt x="40112" y="5120"/>
                    <a:pt x="40112" y="4810"/>
                  </a:cubicBezTo>
                  <a:cubicBezTo>
                    <a:pt x="40124" y="4501"/>
                    <a:pt x="40362" y="4239"/>
                    <a:pt x="40672" y="4239"/>
                  </a:cubicBezTo>
                  <a:close/>
                  <a:moveTo>
                    <a:pt x="44410" y="4239"/>
                  </a:moveTo>
                  <a:cubicBezTo>
                    <a:pt x="44708" y="4239"/>
                    <a:pt x="44982" y="4501"/>
                    <a:pt x="44982" y="4810"/>
                  </a:cubicBezTo>
                  <a:cubicBezTo>
                    <a:pt x="44982" y="5108"/>
                    <a:pt x="44720" y="5370"/>
                    <a:pt x="44410" y="5370"/>
                  </a:cubicBezTo>
                  <a:cubicBezTo>
                    <a:pt x="44113" y="5370"/>
                    <a:pt x="43851" y="5120"/>
                    <a:pt x="43851" y="4810"/>
                  </a:cubicBezTo>
                  <a:cubicBezTo>
                    <a:pt x="43851" y="4501"/>
                    <a:pt x="44101" y="4239"/>
                    <a:pt x="44410" y="4239"/>
                  </a:cubicBezTo>
                  <a:close/>
                  <a:moveTo>
                    <a:pt x="48137" y="4239"/>
                  </a:moveTo>
                  <a:cubicBezTo>
                    <a:pt x="48435" y="4239"/>
                    <a:pt x="48697" y="4501"/>
                    <a:pt x="48697" y="4810"/>
                  </a:cubicBezTo>
                  <a:cubicBezTo>
                    <a:pt x="48697" y="5108"/>
                    <a:pt x="48447" y="5370"/>
                    <a:pt x="48137" y="5370"/>
                  </a:cubicBezTo>
                  <a:cubicBezTo>
                    <a:pt x="47839" y="5370"/>
                    <a:pt x="47566" y="5120"/>
                    <a:pt x="47566" y="4810"/>
                  </a:cubicBezTo>
                  <a:cubicBezTo>
                    <a:pt x="47578" y="4501"/>
                    <a:pt x="47839" y="4239"/>
                    <a:pt x="48137" y="4239"/>
                  </a:cubicBezTo>
                  <a:close/>
                  <a:moveTo>
                    <a:pt x="51864" y="4239"/>
                  </a:moveTo>
                  <a:cubicBezTo>
                    <a:pt x="52161" y="4239"/>
                    <a:pt x="52435" y="4501"/>
                    <a:pt x="52435" y="4810"/>
                  </a:cubicBezTo>
                  <a:cubicBezTo>
                    <a:pt x="52435" y="5108"/>
                    <a:pt x="52185" y="5370"/>
                    <a:pt x="51864" y="5370"/>
                  </a:cubicBezTo>
                  <a:cubicBezTo>
                    <a:pt x="51566" y="5370"/>
                    <a:pt x="51304" y="5120"/>
                    <a:pt x="51304" y="4810"/>
                  </a:cubicBezTo>
                  <a:cubicBezTo>
                    <a:pt x="51304" y="4501"/>
                    <a:pt x="51554" y="4239"/>
                    <a:pt x="51864" y="4239"/>
                  </a:cubicBezTo>
                  <a:close/>
                  <a:moveTo>
                    <a:pt x="55602" y="4239"/>
                  </a:moveTo>
                  <a:cubicBezTo>
                    <a:pt x="55900" y="4239"/>
                    <a:pt x="56174" y="4501"/>
                    <a:pt x="56174" y="4810"/>
                  </a:cubicBezTo>
                  <a:cubicBezTo>
                    <a:pt x="56174" y="5108"/>
                    <a:pt x="55912" y="5370"/>
                    <a:pt x="55602" y="5370"/>
                  </a:cubicBezTo>
                  <a:cubicBezTo>
                    <a:pt x="55293" y="5370"/>
                    <a:pt x="55043" y="5120"/>
                    <a:pt x="55043" y="4810"/>
                  </a:cubicBezTo>
                  <a:cubicBezTo>
                    <a:pt x="55043" y="4501"/>
                    <a:pt x="55293" y="4239"/>
                    <a:pt x="55602" y="4239"/>
                  </a:cubicBezTo>
                  <a:close/>
                  <a:moveTo>
                    <a:pt x="59329" y="4239"/>
                  </a:moveTo>
                  <a:cubicBezTo>
                    <a:pt x="59627" y="4239"/>
                    <a:pt x="59889" y="4501"/>
                    <a:pt x="59889" y="4810"/>
                  </a:cubicBezTo>
                  <a:cubicBezTo>
                    <a:pt x="59889" y="5108"/>
                    <a:pt x="59639" y="5370"/>
                    <a:pt x="59329" y="5370"/>
                  </a:cubicBezTo>
                  <a:cubicBezTo>
                    <a:pt x="59008" y="5370"/>
                    <a:pt x="58757" y="5120"/>
                    <a:pt x="58757" y="4810"/>
                  </a:cubicBezTo>
                  <a:cubicBezTo>
                    <a:pt x="58757" y="4501"/>
                    <a:pt x="59008" y="4239"/>
                    <a:pt x="59329" y="4239"/>
                  </a:cubicBezTo>
                  <a:close/>
                  <a:moveTo>
                    <a:pt x="63056" y="4239"/>
                  </a:moveTo>
                  <a:cubicBezTo>
                    <a:pt x="63353" y="4239"/>
                    <a:pt x="63627" y="4501"/>
                    <a:pt x="63627" y="4810"/>
                  </a:cubicBezTo>
                  <a:cubicBezTo>
                    <a:pt x="63627" y="5108"/>
                    <a:pt x="63377" y="5370"/>
                    <a:pt x="63056" y="5370"/>
                  </a:cubicBezTo>
                  <a:cubicBezTo>
                    <a:pt x="62746" y="5370"/>
                    <a:pt x="62496" y="5120"/>
                    <a:pt x="62496" y="4810"/>
                  </a:cubicBezTo>
                  <a:cubicBezTo>
                    <a:pt x="62496" y="4501"/>
                    <a:pt x="62746" y="4239"/>
                    <a:pt x="63056" y="4239"/>
                  </a:cubicBezTo>
                  <a:close/>
                  <a:moveTo>
                    <a:pt x="66782" y="4239"/>
                  </a:moveTo>
                  <a:cubicBezTo>
                    <a:pt x="67080" y="4239"/>
                    <a:pt x="67342" y="4501"/>
                    <a:pt x="67342" y="4810"/>
                  </a:cubicBezTo>
                  <a:cubicBezTo>
                    <a:pt x="67342" y="5108"/>
                    <a:pt x="67092" y="5370"/>
                    <a:pt x="66782" y="5370"/>
                  </a:cubicBezTo>
                  <a:cubicBezTo>
                    <a:pt x="66473" y="5370"/>
                    <a:pt x="66211" y="5120"/>
                    <a:pt x="66211" y="4810"/>
                  </a:cubicBezTo>
                  <a:cubicBezTo>
                    <a:pt x="66235" y="4501"/>
                    <a:pt x="66473" y="4239"/>
                    <a:pt x="66782" y="4239"/>
                  </a:cubicBezTo>
                  <a:close/>
                  <a:moveTo>
                    <a:pt x="70509" y="4239"/>
                  </a:moveTo>
                  <a:cubicBezTo>
                    <a:pt x="70807" y="4239"/>
                    <a:pt x="71080" y="4501"/>
                    <a:pt x="71080" y="4810"/>
                  </a:cubicBezTo>
                  <a:cubicBezTo>
                    <a:pt x="71080" y="5108"/>
                    <a:pt x="70830" y="5370"/>
                    <a:pt x="70509" y="5370"/>
                  </a:cubicBezTo>
                  <a:cubicBezTo>
                    <a:pt x="70199" y="5370"/>
                    <a:pt x="69949" y="5120"/>
                    <a:pt x="69949" y="4810"/>
                  </a:cubicBezTo>
                  <a:cubicBezTo>
                    <a:pt x="69949" y="4501"/>
                    <a:pt x="70199" y="4239"/>
                    <a:pt x="70509" y="4239"/>
                  </a:cubicBezTo>
                  <a:close/>
                  <a:moveTo>
                    <a:pt x="74236" y="4239"/>
                  </a:moveTo>
                  <a:cubicBezTo>
                    <a:pt x="74533" y="4239"/>
                    <a:pt x="74795" y="4501"/>
                    <a:pt x="74795" y="4810"/>
                  </a:cubicBezTo>
                  <a:cubicBezTo>
                    <a:pt x="74795" y="5108"/>
                    <a:pt x="74545" y="5370"/>
                    <a:pt x="74236" y="5370"/>
                  </a:cubicBezTo>
                  <a:cubicBezTo>
                    <a:pt x="73938" y="5370"/>
                    <a:pt x="73676" y="5120"/>
                    <a:pt x="73676" y="4810"/>
                  </a:cubicBezTo>
                  <a:cubicBezTo>
                    <a:pt x="73676" y="4501"/>
                    <a:pt x="73926" y="4239"/>
                    <a:pt x="74236" y="4239"/>
                  </a:cubicBezTo>
                  <a:close/>
                  <a:moveTo>
                    <a:pt x="77855" y="4239"/>
                  </a:moveTo>
                  <a:cubicBezTo>
                    <a:pt x="78153" y="4239"/>
                    <a:pt x="78415" y="4501"/>
                    <a:pt x="78415" y="4810"/>
                  </a:cubicBezTo>
                  <a:cubicBezTo>
                    <a:pt x="78415" y="5108"/>
                    <a:pt x="78165" y="5370"/>
                    <a:pt x="77855" y="5370"/>
                  </a:cubicBezTo>
                  <a:cubicBezTo>
                    <a:pt x="77546" y="5370"/>
                    <a:pt x="77284" y="5120"/>
                    <a:pt x="77284" y="4810"/>
                  </a:cubicBezTo>
                  <a:cubicBezTo>
                    <a:pt x="77284" y="4501"/>
                    <a:pt x="77546" y="4239"/>
                    <a:pt x="77855" y="4239"/>
                  </a:cubicBezTo>
                  <a:close/>
                  <a:moveTo>
                    <a:pt x="81570" y="4239"/>
                  </a:moveTo>
                  <a:cubicBezTo>
                    <a:pt x="81868" y="4239"/>
                    <a:pt x="82141" y="4501"/>
                    <a:pt x="82141" y="4810"/>
                  </a:cubicBezTo>
                  <a:cubicBezTo>
                    <a:pt x="82141" y="5108"/>
                    <a:pt x="81879" y="5370"/>
                    <a:pt x="81570" y="5370"/>
                  </a:cubicBezTo>
                  <a:cubicBezTo>
                    <a:pt x="81260" y="5370"/>
                    <a:pt x="81010" y="5120"/>
                    <a:pt x="81010" y="4810"/>
                  </a:cubicBezTo>
                  <a:cubicBezTo>
                    <a:pt x="81022" y="4501"/>
                    <a:pt x="81260" y="4239"/>
                    <a:pt x="81570" y="4239"/>
                  </a:cubicBezTo>
                  <a:close/>
                  <a:moveTo>
                    <a:pt x="85308" y="4239"/>
                  </a:moveTo>
                  <a:cubicBezTo>
                    <a:pt x="85606" y="4239"/>
                    <a:pt x="85880" y="4501"/>
                    <a:pt x="85880" y="4810"/>
                  </a:cubicBezTo>
                  <a:cubicBezTo>
                    <a:pt x="85880" y="5108"/>
                    <a:pt x="85618" y="5370"/>
                    <a:pt x="85308" y="5370"/>
                  </a:cubicBezTo>
                  <a:cubicBezTo>
                    <a:pt x="84999" y="5370"/>
                    <a:pt x="84749" y="5120"/>
                    <a:pt x="84749" y="4810"/>
                  </a:cubicBezTo>
                  <a:cubicBezTo>
                    <a:pt x="84749" y="4501"/>
                    <a:pt x="84999" y="4239"/>
                    <a:pt x="85308" y="4239"/>
                  </a:cubicBezTo>
                  <a:close/>
                  <a:moveTo>
                    <a:pt x="89035" y="4239"/>
                  </a:moveTo>
                  <a:cubicBezTo>
                    <a:pt x="89333" y="4239"/>
                    <a:pt x="89595" y="4501"/>
                    <a:pt x="89595" y="4810"/>
                  </a:cubicBezTo>
                  <a:cubicBezTo>
                    <a:pt x="89595" y="5108"/>
                    <a:pt x="89345" y="5370"/>
                    <a:pt x="89035" y="5370"/>
                  </a:cubicBezTo>
                  <a:cubicBezTo>
                    <a:pt x="88714" y="5370"/>
                    <a:pt x="88464" y="5120"/>
                    <a:pt x="88464" y="4810"/>
                  </a:cubicBezTo>
                  <a:cubicBezTo>
                    <a:pt x="88475" y="4501"/>
                    <a:pt x="88714" y="4239"/>
                    <a:pt x="89035" y="4239"/>
                  </a:cubicBezTo>
                  <a:close/>
                  <a:moveTo>
                    <a:pt x="92762" y="4239"/>
                  </a:moveTo>
                  <a:cubicBezTo>
                    <a:pt x="93059" y="4239"/>
                    <a:pt x="93333" y="4501"/>
                    <a:pt x="93333" y="4810"/>
                  </a:cubicBezTo>
                  <a:cubicBezTo>
                    <a:pt x="93333" y="5108"/>
                    <a:pt x="93071" y="5370"/>
                    <a:pt x="92762" y="5370"/>
                  </a:cubicBezTo>
                  <a:cubicBezTo>
                    <a:pt x="92452" y="5370"/>
                    <a:pt x="92202" y="5120"/>
                    <a:pt x="92202" y="4810"/>
                  </a:cubicBezTo>
                  <a:cubicBezTo>
                    <a:pt x="92202" y="4501"/>
                    <a:pt x="92452" y="4239"/>
                    <a:pt x="92762" y="4239"/>
                  </a:cubicBezTo>
                  <a:close/>
                  <a:moveTo>
                    <a:pt x="96488" y="4239"/>
                  </a:moveTo>
                  <a:cubicBezTo>
                    <a:pt x="96786" y="4239"/>
                    <a:pt x="97048" y="4501"/>
                    <a:pt x="97048" y="4810"/>
                  </a:cubicBezTo>
                  <a:cubicBezTo>
                    <a:pt x="97048" y="5108"/>
                    <a:pt x="96798" y="5370"/>
                    <a:pt x="96488" y="5370"/>
                  </a:cubicBezTo>
                  <a:cubicBezTo>
                    <a:pt x="96191" y="5370"/>
                    <a:pt x="95917" y="5120"/>
                    <a:pt x="95917" y="4810"/>
                  </a:cubicBezTo>
                  <a:cubicBezTo>
                    <a:pt x="95917" y="4501"/>
                    <a:pt x="96179" y="4239"/>
                    <a:pt x="96488" y="4239"/>
                  </a:cubicBezTo>
                  <a:close/>
                  <a:moveTo>
                    <a:pt x="100203" y="4239"/>
                  </a:moveTo>
                  <a:cubicBezTo>
                    <a:pt x="100501" y="4239"/>
                    <a:pt x="100775" y="4501"/>
                    <a:pt x="100775" y="4810"/>
                  </a:cubicBezTo>
                  <a:cubicBezTo>
                    <a:pt x="100775" y="5108"/>
                    <a:pt x="100513" y="5370"/>
                    <a:pt x="100203" y="5370"/>
                  </a:cubicBezTo>
                  <a:cubicBezTo>
                    <a:pt x="99905" y="5370"/>
                    <a:pt x="99644" y="5120"/>
                    <a:pt x="99644" y="4810"/>
                  </a:cubicBezTo>
                  <a:cubicBezTo>
                    <a:pt x="99655" y="4501"/>
                    <a:pt x="99894" y="4239"/>
                    <a:pt x="100203" y="4239"/>
                  </a:cubicBezTo>
                  <a:close/>
                  <a:moveTo>
                    <a:pt x="103942" y="4239"/>
                  </a:moveTo>
                  <a:cubicBezTo>
                    <a:pt x="104239" y="4239"/>
                    <a:pt x="104513" y="4501"/>
                    <a:pt x="104513" y="4810"/>
                  </a:cubicBezTo>
                  <a:cubicBezTo>
                    <a:pt x="104513" y="5108"/>
                    <a:pt x="104251" y="5370"/>
                    <a:pt x="103942" y="5370"/>
                  </a:cubicBezTo>
                  <a:cubicBezTo>
                    <a:pt x="103644" y="5370"/>
                    <a:pt x="103382" y="5120"/>
                    <a:pt x="103382" y="4810"/>
                  </a:cubicBezTo>
                  <a:cubicBezTo>
                    <a:pt x="103382" y="4501"/>
                    <a:pt x="103632" y="4239"/>
                    <a:pt x="103942" y="4239"/>
                  </a:cubicBezTo>
                  <a:close/>
                  <a:moveTo>
                    <a:pt x="107668" y="4239"/>
                  </a:moveTo>
                  <a:cubicBezTo>
                    <a:pt x="107966" y="4239"/>
                    <a:pt x="108228" y="4501"/>
                    <a:pt x="108228" y="4810"/>
                  </a:cubicBezTo>
                  <a:cubicBezTo>
                    <a:pt x="108228" y="5108"/>
                    <a:pt x="107978" y="5370"/>
                    <a:pt x="107668" y="5370"/>
                  </a:cubicBezTo>
                  <a:cubicBezTo>
                    <a:pt x="107371" y="5370"/>
                    <a:pt x="107097" y="5120"/>
                    <a:pt x="107097" y="4810"/>
                  </a:cubicBezTo>
                  <a:cubicBezTo>
                    <a:pt x="107109" y="4501"/>
                    <a:pt x="107347" y="4239"/>
                    <a:pt x="107668" y="4239"/>
                  </a:cubicBezTo>
                  <a:close/>
                  <a:moveTo>
                    <a:pt x="111395" y="4239"/>
                  </a:moveTo>
                  <a:cubicBezTo>
                    <a:pt x="111693" y="4239"/>
                    <a:pt x="111967" y="4501"/>
                    <a:pt x="111967" y="4810"/>
                  </a:cubicBezTo>
                  <a:cubicBezTo>
                    <a:pt x="111967" y="5108"/>
                    <a:pt x="111705" y="5370"/>
                    <a:pt x="111395" y="5370"/>
                  </a:cubicBezTo>
                  <a:cubicBezTo>
                    <a:pt x="111085" y="5370"/>
                    <a:pt x="110835" y="5120"/>
                    <a:pt x="110835" y="4810"/>
                  </a:cubicBezTo>
                  <a:cubicBezTo>
                    <a:pt x="110835" y="4501"/>
                    <a:pt x="111085" y="4239"/>
                    <a:pt x="111395" y="4239"/>
                  </a:cubicBezTo>
                  <a:close/>
                  <a:moveTo>
                    <a:pt x="115122" y="4239"/>
                  </a:moveTo>
                  <a:cubicBezTo>
                    <a:pt x="115419" y="4239"/>
                    <a:pt x="115681" y="4501"/>
                    <a:pt x="115681" y="4810"/>
                  </a:cubicBezTo>
                  <a:cubicBezTo>
                    <a:pt x="115681" y="5108"/>
                    <a:pt x="115431" y="5370"/>
                    <a:pt x="115122" y="5370"/>
                  </a:cubicBezTo>
                  <a:cubicBezTo>
                    <a:pt x="114812" y="5370"/>
                    <a:pt x="114550" y="5120"/>
                    <a:pt x="114550" y="4810"/>
                  </a:cubicBezTo>
                  <a:cubicBezTo>
                    <a:pt x="114574" y="4501"/>
                    <a:pt x="114812" y="4239"/>
                    <a:pt x="115122" y="4239"/>
                  </a:cubicBezTo>
                  <a:close/>
                  <a:moveTo>
                    <a:pt x="118860" y="4239"/>
                  </a:moveTo>
                  <a:cubicBezTo>
                    <a:pt x="119158" y="4239"/>
                    <a:pt x="119420" y="4501"/>
                    <a:pt x="119420" y="4810"/>
                  </a:cubicBezTo>
                  <a:cubicBezTo>
                    <a:pt x="119420" y="5108"/>
                    <a:pt x="119170" y="5370"/>
                    <a:pt x="118860" y="5370"/>
                  </a:cubicBezTo>
                  <a:cubicBezTo>
                    <a:pt x="118539" y="5370"/>
                    <a:pt x="118289" y="5120"/>
                    <a:pt x="118289" y="4810"/>
                  </a:cubicBezTo>
                  <a:cubicBezTo>
                    <a:pt x="118289" y="4501"/>
                    <a:pt x="118539" y="4239"/>
                    <a:pt x="118860" y="4239"/>
                  </a:cubicBezTo>
                  <a:close/>
                  <a:moveTo>
                    <a:pt x="122575" y="4239"/>
                  </a:moveTo>
                  <a:cubicBezTo>
                    <a:pt x="122873" y="4239"/>
                    <a:pt x="123146" y="4501"/>
                    <a:pt x="123146" y="4810"/>
                  </a:cubicBezTo>
                  <a:cubicBezTo>
                    <a:pt x="123146" y="5108"/>
                    <a:pt x="122885" y="5370"/>
                    <a:pt x="122575" y="5370"/>
                  </a:cubicBezTo>
                  <a:cubicBezTo>
                    <a:pt x="122265" y="5370"/>
                    <a:pt x="122015" y="5120"/>
                    <a:pt x="122015" y="4810"/>
                  </a:cubicBezTo>
                  <a:cubicBezTo>
                    <a:pt x="122027" y="4501"/>
                    <a:pt x="122277" y="4239"/>
                    <a:pt x="122575" y="4239"/>
                  </a:cubicBezTo>
                  <a:close/>
                  <a:moveTo>
                    <a:pt x="126314" y="4239"/>
                  </a:moveTo>
                  <a:cubicBezTo>
                    <a:pt x="126611" y="4239"/>
                    <a:pt x="126873" y="4501"/>
                    <a:pt x="126873" y="4810"/>
                  </a:cubicBezTo>
                  <a:cubicBezTo>
                    <a:pt x="126873" y="5108"/>
                    <a:pt x="126623" y="5370"/>
                    <a:pt x="126314" y="5370"/>
                  </a:cubicBezTo>
                  <a:cubicBezTo>
                    <a:pt x="126004" y="5370"/>
                    <a:pt x="125742" y="5120"/>
                    <a:pt x="125742" y="4810"/>
                  </a:cubicBezTo>
                  <a:cubicBezTo>
                    <a:pt x="125742" y="4501"/>
                    <a:pt x="126004" y="4239"/>
                    <a:pt x="126314" y="4239"/>
                  </a:cubicBezTo>
                  <a:close/>
                  <a:moveTo>
                    <a:pt x="130028" y="4239"/>
                  </a:moveTo>
                  <a:cubicBezTo>
                    <a:pt x="130326" y="4239"/>
                    <a:pt x="130600" y="4501"/>
                    <a:pt x="130600" y="4810"/>
                  </a:cubicBezTo>
                  <a:cubicBezTo>
                    <a:pt x="130600" y="5108"/>
                    <a:pt x="130350" y="5370"/>
                    <a:pt x="130028" y="5370"/>
                  </a:cubicBezTo>
                  <a:cubicBezTo>
                    <a:pt x="129731" y="5370"/>
                    <a:pt x="129469" y="5120"/>
                    <a:pt x="129469" y="4810"/>
                  </a:cubicBezTo>
                  <a:cubicBezTo>
                    <a:pt x="129469" y="4501"/>
                    <a:pt x="129719" y="4239"/>
                    <a:pt x="130028" y="4239"/>
                  </a:cubicBezTo>
                  <a:close/>
                  <a:moveTo>
                    <a:pt x="1548" y="6120"/>
                  </a:moveTo>
                  <a:cubicBezTo>
                    <a:pt x="1846" y="6120"/>
                    <a:pt x="2119" y="6370"/>
                    <a:pt x="2119" y="6679"/>
                  </a:cubicBezTo>
                  <a:cubicBezTo>
                    <a:pt x="2119" y="6989"/>
                    <a:pt x="1858" y="7251"/>
                    <a:pt x="1548" y="7251"/>
                  </a:cubicBezTo>
                  <a:cubicBezTo>
                    <a:pt x="1238" y="7251"/>
                    <a:pt x="988" y="6989"/>
                    <a:pt x="988" y="6679"/>
                  </a:cubicBezTo>
                  <a:cubicBezTo>
                    <a:pt x="988" y="6370"/>
                    <a:pt x="1238" y="6120"/>
                    <a:pt x="1548" y="6120"/>
                  </a:cubicBezTo>
                  <a:close/>
                  <a:moveTo>
                    <a:pt x="5287" y="6120"/>
                  </a:moveTo>
                  <a:cubicBezTo>
                    <a:pt x="5596" y="6120"/>
                    <a:pt x="5846" y="6370"/>
                    <a:pt x="5846" y="6679"/>
                  </a:cubicBezTo>
                  <a:cubicBezTo>
                    <a:pt x="5846" y="6989"/>
                    <a:pt x="5596" y="7251"/>
                    <a:pt x="5287" y="7251"/>
                  </a:cubicBezTo>
                  <a:cubicBezTo>
                    <a:pt x="4977" y="7251"/>
                    <a:pt x="4715" y="6989"/>
                    <a:pt x="4715" y="6679"/>
                  </a:cubicBezTo>
                  <a:cubicBezTo>
                    <a:pt x="4715" y="6370"/>
                    <a:pt x="4977" y="6120"/>
                    <a:pt x="5287" y="6120"/>
                  </a:cubicBezTo>
                  <a:close/>
                  <a:moveTo>
                    <a:pt x="9001" y="6120"/>
                  </a:moveTo>
                  <a:cubicBezTo>
                    <a:pt x="9299" y="6120"/>
                    <a:pt x="9573" y="6370"/>
                    <a:pt x="9573" y="6679"/>
                  </a:cubicBezTo>
                  <a:cubicBezTo>
                    <a:pt x="9573" y="6989"/>
                    <a:pt x="9323" y="7251"/>
                    <a:pt x="9001" y="7251"/>
                  </a:cubicBezTo>
                  <a:cubicBezTo>
                    <a:pt x="8704" y="7251"/>
                    <a:pt x="8442" y="6989"/>
                    <a:pt x="8442" y="6679"/>
                  </a:cubicBezTo>
                  <a:cubicBezTo>
                    <a:pt x="8442" y="6370"/>
                    <a:pt x="8692" y="6120"/>
                    <a:pt x="9001" y="6120"/>
                  </a:cubicBezTo>
                  <a:close/>
                  <a:moveTo>
                    <a:pt x="12728" y="6120"/>
                  </a:moveTo>
                  <a:cubicBezTo>
                    <a:pt x="13037" y="6120"/>
                    <a:pt x="13288" y="6370"/>
                    <a:pt x="13288" y="6679"/>
                  </a:cubicBezTo>
                  <a:cubicBezTo>
                    <a:pt x="13288" y="6989"/>
                    <a:pt x="13037" y="7251"/>
                    <a:pt x="12728" y="7251"/>
                  </a:cubicBezTo>
                  <a:cubicBezTo>
                    <a:pt x="12418" y="7251"/>
                    <a:pt x="12156" y="6989"/>
                    <a:pt x="12156" y="6679"/>
                  </a:cubicBezTo>
                  <a:cubicBezTo>
                    <a:pt x="12156" y="6370"/>
                    <a:pt x="12418" y="6120"/>
                    <a:pt x="12728" y="6120"/>
                  </a:cubicBezTo>
                  <a:close/>
                  <a:moveTo>
                    <a:pt x="16466" y="6120"/>
                  </a:moveTo>
                  <a:cubicBezTo>
                    <a:pt x="16764" y="6120"/>
                    <a:pt x="17026" y="6370"/>
                    <a:pt x="17026" y="6679"/>
                  </a:cubicBezTo>
                  <a:cubicBezTo>
                    <a:pt x="17026" y="6989"/>
                    <a:pt x="16776" y="7251"/>
                    <a:pt x="16466" y="7251"/>
                  </a:cubicBezTo>
                  <a:cubicBezTo>
                    <a:pt x="16169" y="7251"/>
                    <a:pt x="15895" y="6989"/>
                    <a:pt x="15895" y="6679"/>
                  </a:cubicBezTo>
                  <a:cubicBezTo>
                    <a:pt x="15895" y="6370"/>
                    <a:pt x="16145" y="6120"/>
                    <a:pt x="16466" y="6120"/>
                  </a:cubicBezTo>
                  <a:close/>
                  <a:moveTo>
                    <a:pt x="20181" y="6120"/>
                  </a:moveTo>
                  <a:cubicBezTo>
                    <a:pt x="20491" y="6120"/>
                    <a:pt x="20753" y="6370"/>
                    <a:pt x="20753" y="6679"/>
                  </a:cubicBezTo>
                  <a:cubicBezTo>
                    <a:pt x="20753" y="6989"/>
                    <a:pt x="20491" y="7251"/>
                    <a:pt x="20181" y="7251"/>
                  </a:cubicBezTo>
                  <a:cubicBezTo>
                    <a:pt x="19872" y="7251"/>
                    <a:pt x="19622" y="6989"/>
                    <a:pt x="19622" y="6679"/>
                  </a:cubicBezTo>
                  <a:cubicBezTo>
                    <a:pt x="19622" y="6370"/>
                    <a:pt x="19872" y="6120"/>
                    <a:pt x="20181" y="6120"/>
                  </a:cubicBezTo>
                  <a:close/>
                  <a:moveTo>
                    <a:pt x="23920" y="6120"/>
                  </a:moveTo>
                  <a:cubicBezTo>
                    <a:pt x="24217" y="6120"/>
                    <a:pt x="24479" y="6370"/>
                    <a:pt x="24479" y="6679"/>
                  </a:cubicBezTo>
                  <a:cubicBezTo>
                    <a:pt x="24479" y="6989"/>
                    <a:pt x="24229" y="7251"/>
                    <a:pt x="23920" y="7251"/>
                  </a:cubicBezTo>
                  <a:cubicBezTo>
                    <a:pt x="23610" y="7251"/>
                    <a:pt x="23348" y="6989"/>
                    <a:pt x="23348" y="6679"/>
                  </a:cubicBezTo>
                  <a:cubicBezTo>
                    <a:pt x="23348" y="6370"/>
                    <a:pt x="23610" y="6120"/>
                    <a:pt x="23920" y="6120"/>
                  </a:cubicBezTo>
                  <a:close/>
                  <a:moveTo>
                    <a:pt x="27635" y="6120"/>
                  </a:moveTo>
                  <a:cubicBezTo>
                    <a:pt x="27956" y="6120"/>
                    <a:pt x="28206" y="6370"/>
                    <a:pt x="28206" y="6679"/>
                  </a:cubicBezTo>
                  <a:cubicBezTo>
                    <a:pt x="28206" y="6989"/>
                    <a:pt x="27956" y="7251"/>
                    <a:pt x="27635" y="7251"/>
                  </a:cubicBezTo>
                  <a:cubicBezTo>
                    <a:pt x="27325" y="7251"/>
                    <a:pt x="27075" y="6989"/>
                    <a:pt x="27075" y="6679"/>
                  </a:cubicBezTo>
                  <a:cubicBezTo>
                    <a:pt x="27075" y="6370"/>
                    <a:pt x="27325" y="6120"/>
                    <a:pt x="27635" y="6120"/>
                  </a:cubicBezTo>
                  <a:close/>
                  <a:moveTo>
                    <a:pt x="31373" y="6120"/>
                  </a:moveTo>
                  <a:cubicBezTo>
                    <a:pt x="31671" y="6120"/>
                    <a:pt x="31945" y="6370"/>
                    <a:pt x="31945" y="6679"/>
                  </a:cubicBezTo>
                  <a:cubicBezTo>
                    <a:pt x="31945" y="6989"/>
                    <a:pt x="31683" y="7251"/>
                    <a:pt x="31373" y="7251"/>
                  </a:cubicBezTo>
                  <a:cubicBezTo>
                    <a:pt x="31064" y="7251"/>
                    <a:pt x="30814" y="6989"/>
                    <a:pt x="30814" y="6679"/>
                  </a:cubicBezTo>
                  <a:cubicBezTo>
                    <a:pt x="30814" y="6370"/>
                    <a:pt x="31064" y="6120"/>
                    <a:pt x="31373" y="6120"/>
                  </a:cubicBezTo>
                  <a:close/>
                  <a:moveTo>
                    <a:pt x="35100" y="6120"/>
                  </a:moveTo>
                  <a:cubicBezTo>
                    <a:pt x="35409" y="6120"/>
                    <a:pt x="35659" y="6370"/>
                    <a:pt x="35659" y="6679"/>
                  </a:cubicBezTo>
                  <a:cubicBezTo>
                    <a:pt x="35659" y="6989"/>
                    <a:pt x="35409" y="7251"/>
                    <a:pt x="35100" y="7251"/>
                  </a:cubicBezTo>
                  <a:cubicBezTo>
                    <a:pt x="34778" y="7251"/>
                    <a:pt x="34528" y="6989"/>
                    <a:pt x="34528" y="6679"/>
                  </a:cubicBezTo>
                  <a:cubicBezTo>
                    <a:pt x="34528" y="6370"/>
                    <a:pt x="34778" y="6120"/>
                    <a:pt x="35100" y="6120"/>
                  </a:cubicBezTo>
                  <a:close/>
                  <a:moveTo>
                    <a:pt x="38815" y="6120"/>
                  </a:moveTo>
                  <a:cubicBezTo>
                    <a:pt x="39112" y="6120"/>
                    <a:pt x="39386" y="6370"/>
                    <a:pt x="39386" y="6679"/>
                  </a:cubicBezTo>
                  <a:cubicBezTo>
                    <a:pt x="39386" y="6989"/>
                    <a:pt x="39124" y="7251"/>
                    <a:pt x="38815" y="7251"/>
                  </a:cubicBezTo>
                  <a:cubicBezTo>
                    <a:pt x="38517" y="7251"/>
                    <a:pt x="38255" y="6989"/>
                    <a:pt x="38255" y="6679"/>
                  </a:cubicBezTo>
                  <a:cubicBezTo>
                    <a:pt x="38255" y="6370"/>
                    <a:pt x="38505" y="6120"/>
                    <a:pt x="38815" y="6120"/>
                  </a:cubicBezTo>
                  <a:close/>
                  <a:moveTo>
                    <a:pt x="42553" y="6120"/>
                  </a:moveTo>
                  <a:cubicBezTo>
                    <a:pt x="42863" y="6120"/>
                    <a:pt x="43113" y="6370"/>
                    <a:pt x="43113" y="6679"/>
                  </a:cubicBezTo>
                  <a:cubicBezTo>
                    <a:pt x="43113" y="6989"/>
                    <a:pt x="42863" y="7251"/>
                    <a:pt x="42553" y="7251"/>
                  </a:cubicBezTo>
                  <a:cubicBezTo>
                    <a:pt x="42232" y="7251"/>
                    <a:pt x="41982" y="6989"/>
                    <a:pt x="41982" y="6679"/>
                  </a:cubicBezTo>
                  <a:cubicBezTo>
                    <a:pt x="41982" y="6370"/>
                    <a:pt x="42244" y="6120"/>
                    <a:pt x="42553" y="6120"/>
                  </a:cubicBezTo>
                  <a:close/>
                  <a:moveTo>
                    <a:pt x="46268" y="6120"/>
                  </a:moveTo>
                  <a:cubicBezTo>
                    <a:pt x="46565" y="6120"/>
                    <a:pt x="46839" y="6370"/>
                    <a:pt x="46839" y="6679"/>
                  </a:cubicBezTo>
                  <a:cubicBezTo>
                    <a:pt x="46839" y="6989"/>
                    <a:pt x="46589" y="7251"/>
                    <a:pt x="46268" y="7251"/>
                  </a:cubicBezTo>
                  <a:cubicBezTo>
                    <a:pt x="45970" y="7251"/>
                    <a:pt x="45708" y="6989"/>
                    <a:pt x="45708" y="6679"/>
                  </a:cubicBezTo>
                  <a:cubicBezTo>
                    <a:pt x="45708" y="6370"/>
                    <a:pt x="45958" y="6120"/>
                    <a:pt x="46268" y="6120"/>
                  </a:cubicBezTo>
                  <a:close/>
                  <a:moveTo>
                    <a:pt x="50006" y="6120"/>
                  </a:moveTo>
                  <a:cubicBezTo>
                    <a:pt x="50316" y="6120"/>
                    <a:pt x="50578" y="6370"/>
                    <a:pt x="50578" y="6679"/>
                  </a:cubicBezTo>
                  <a:cubicBezTo>
                    <a:pt x="50578" y="6989"/>
                    <a:pt x="50316" y="7251"/>
                    <a:pt x="50006" y="7251"/>
                  </a:cubicBezTo>
                  <a:cubicBezTo>
                    <a:pt x="49697" y="7251"/>
                    <a:pt x="49447" y="6989"/>
                    <a:pt x="49447" y="6679"/>
                  </a:cubicBezTo>
                  <a:cubicBezTo>
                    <a:pt x="49447" y="6370"/>
                    <a:pt x="49697" y="6120"/>
                    <a:pt x="50006" y="6120"/>
                  </a:cubicBezTo>
                  <a:close/>
                  <a:moveTo>
                    <a:pt x="53733" y="6120"/>
                  </a:moveTo>
                  <a:cubicBezTo>
                    <a:pt x="54031" y="6120"/>
                    <a:pt x="54293" y="6370"/>
                    <a:pt x="54293" y="6679"/>
                  </a:cubicBezTo>
                  <a:cubicBezTo>
                    <a:pt x="54293" y="6989"/>
                    <a:pt x="54043" y="7251"/>
                    <a:pt x="53733" y="7251"/>
                  </a:cubicBezTo>
                  <a:cubicBezTo>
                    <a:pt x="53412" y="7251"/>
                    <a:pt x="53162" y="6989"/>
                    <a:pt x="53162" y="6679"/>
                  </a:cubicBezTo>
                  <a:cubicBezTo>
                    <a:pt x="53162" y="6370"/>
                    <a:pt x="53412" y="6120"/>
                    <a:pt x="53733" y="6120"/>
                  </a:cubicBezTo>
                  <a:close/>
                  <a:moveTo>
                    <a:pt x="57460" y="6120"/>
                  </a:moveTo>
                  <a:cubicBezTo>
                    <a:pt x="57781" y="6120"/>
                    <a:pt x="58031" y="6370"/>
                    <a:pt x="58031" y="6679"/>
                  </a:cubicBezTo>
                  <a:cubicBezTo>
                    <a:pt x="58031" y="6989"/>
                    <a:pt x="57781" y="7251"/>
                    <a:pt x="57460" y="7251"/>
                  </a:cubicBezTo>
                  <a:cubicBezTo>
                    <a:pt x="57150" y="7251"/>
                    <a:pt x="56900" y="6989"/>
                    <a:pt x="56900" y="6679"/>
                  </a:cubicBezTo>
                  <a:cubicBezTo>
                    <a:pt x="56900" y="6370"/>
                    <a:pt x="57150" y="6120"/>
                    <a:pt x="57460" y="6120"/>
                  </a:cubicBezTo>
                  <a:close/>
                  <a:moveTo>
                    <a:pt x="61186" y="6120"/>
                  </a:moveTo>
                  <a:cubicBezTo>
                    <a:pt x="61484" y="6120"/>
                    <a:pt x="61746" y="6370"/>
                    <a:pt x="61746" y="6679"/>
                  </a:cubicBezTo>
                  <a:cubicBezTo>
                    <a:pt x="61746" y="6989"/>
                    <a:pt x="61496" y="7251"/>
                    <a:pt x="61186" y="7251"/>
                  </a:cubicBezTo>
                  <a:cubicBezTo>
                    <a:pt x="60877" y="7251"/>
                    <a:pt x="60615" y="6989"/>
                    <a:pt x="60615" y="6679"/>
                  </a:cubicBezTo>
                  <a:cubicBezTo>
                    <a:pt x="60615" y="6370"/>
                    <a:pt x="60877" y="6120"/>
                    <a:pt x="61186" y="6120"/>
                  </a:cubicBezTo>
                  <a:close/>
                  <a:moveTo>
                    <a:pt x="64925" y="6120"/>
                  </a:moveTo>
                  <a:cubicBezTo>
                    <a:pt x="65234" y="6120"/>
                    <a:pt x="65485" y="6370"/>
                    <a:pt x="65485" y="6679"/>
                  </a:cubicBezTo>
                  <a:cubicBezTo>
                    <a:pt x="65485" y="6989"/>
                    <a:pt x="65234" y="7251"/>
                    <a:pt x="64925" y="7251"/>
                  </a:cubicBezTo>
                  <a:cubicBezTo>
                    <a:pt x="64603" y="7251"/>
                    <a:pt x="64353" y="6989"/>
                    <a:pt x="64353" y="6679"/>
                  </a:cubicBezTo>
                  <a:cubicBezTo>
                    <a:pt x="64353" y="6370"/>
                    <a:pt x="64603" y="6120"/>
                    <a:pt x="64925" y="6120"/>
                  </a:cubicBezTo>
                  <a:close/>
                  <a:moveTo>
                    <a:pt x="68640" y="6120"/>
                  </a:moveTo>
                  <a:cubicBezTo>
                    <a:pt x="68937" y="6120"/>
                    <a:pt x="69211" y="6370"/>
                    <a:pt x="69211" y="6679"/>
                  </a:cubicBezTo>
                  <a:cubicBezTo>
                    <a:pt x="69211" y="6989"/>
                    <a:pt x="68949" y="7251"/>
                    <a:pt x="68640" y="7251"/>
                  </a:cubicBezTo>
                  <a:cubicBezTo>
                    <a:pt x="68330" y="7251"/>
                    <a:pt x="68080" y="6989"/>
                    <a:pt x="68080" y="6679"/>
                  </a:cubicBezTo>
                  <a:cubicBezTo>
                    <a:pt x="68080" y="6370"/>
                    <a:pt x="68330" y="6120"/>
                    <a:pt x="68640" y="6120"/>
                  </a:cubicBezTo>
                  <a:close/>
                  <a:moveTo>
                    <a:pt x="72366" y="6120"/>
                  </a:moveTo>
                  <a:cubicBezTo>
                    <a:pt x="72676" y="6120"/>
                    <a:pt x="72926" y="6370"/>
                    <a:pt x="72926" y="6679"/>
                  </a:cubicBezTo>
                  <a:cubicBezTo>
                    <a:pt x="72926" y="6989"/>
                    <a:pt x="72676" y="7251"/>
                    <a:pt x="72366" y="7251"/>
                  </a:cubicBezTo>
                  <a:cubicBezTo>
                    <a:pt x="72045" y="7251"/>
                    <a:pt x="71795" y="6989"/>
                    <a:pt x="71795" y="6679"/>
                  </a:cubicBezTo>
                  <a:cubicBezTo>
                    <a:pt x="71795" y="6370"/>
                    <a:pt x="72069" y="6120"/>
                    <a:pt x="72366" y="6120"/>
                  </a:cubicBezTo>
                  <a:close/>
                  <a:moveTo>
                    <a:pt x="76093" y="6120"/>
                  </a:moveTo>
                  <a:cubicBezTo>
                    <a:pt x="76391" y="6120"/>
                    <a:pt x="76664" y="6370"/>
                    <a:pt x="76664" y="6679"/>
                  </a:cubicBezTo>
                  <a:cubicBezTo>
                    <a:pt x="76664" y="6989"/>
                    <a:pt x="76403" y="7251"/>
                    <a:pt x="76093" y="7251"/>
                  </a:cubicBezTo>
                  <a:cubicBezTo>
                    <a:pt x="75795" y="7251"/>
                    <a:pt x="75533" y="6989"/>
                    <a:pt x="75533" y="6679"/>
                  </a:cubicBezTo>
                  <a:cubicBezTo>
                    <a:pt x="75533" y="6370"/>
                    <a:pt x="75783" y="6120"/>
                    <a:pt x="76093" y="6120"/>
                  </a:cubicBezTo>
                  <a:close/>
                  <a:moveTo>
                    <a:pt x="79712" y="6120"/>
                  </a:moveTo>
                  <a:cubicBezTo>
                    <a:pt x="80010" y="6120"/>
                    <a:pt x="80284" y="6370"/>
                    <a:pt x="80284" y="6679"/>
                  </a:cubicBezTo>
                  <a:cubicBezTo>
                    <a:pt x="80284" y="6989"/>
                    <a:pt x="80022" y="7251"/>
                    <a:pt x="79712" y="7251"/>
                  </a:cubicBezTo>
                  <a:cubicBezTo>
                    <a:pt x="79403" y="7251"/>
                    <a:pt x="79153" y="6989"/>
                    <a:pt x="79153" y="6679"/>
                  </a:cubicBezTo>
                  <a:cubicBezTo>
                    <a:pt x="79153" y="6370"/>
                    <a:pt x="79403" y="6120"/>
                    <a:pt x="79712" y="6120"/>
                  </a:cubicBezTo>
                  <a:close/>
                  <a:moveTo>
                    <a:pt x="83451" y="6120"/>
                  </a:moveTo>
                  <a:cubicBezTo>
                    <a:pt x="83761" y="6120"/>
                    <a:pt x="84011" y="6370"/>
                    <a:pt x="84011" y="6679"/>
                  </a:cubicBezTo>
                  <a:cubicBezTo>
                    <a:pt x="84011" y="6989"/>
                    <a:pt x="83761" y="7251"/>
                    <a:pt x="83451" y="7251"/>
                  </a:cubicBezTo>
                  <a:cubicBezTo>
                    <a:pt x="83141" y="7251"/>
                    <a:pt x="82880" y="6989"/>
                    <a:pt x="82880" y="6679"/>
                  </a:cubicBezTo>
                  <a:cubicBezTo>
                    <a:pt x="82880" y="6370"/>
                    <a:pt x="83141" y="6120"/>
                    <a:pt x="83451" y="6120"/>
                  </a:cubicBezTo>
                  <a:close/>
                  <a:moveTo>
                    <a:pt x="87166" y="6120"/>
                  </a:moveTo>
                  <a:cubicBezTo>
                    <a:pt x="87463" y="6120"/>
                    <a:pt x="87737" y="6370"/>
                    <a:pt x="87737" y="6679"/>
                  </a:cubicBezTo>
                  <a:cubicBezTo>
                    <a:pt x="87737" y="6989"/>
                    <a:pt x="87475" y="7251"/>
                    <a:pt x="87166" y="7251"/>
                  </a:cubicBezTo>
                  <a:cubicBezTo>
                    <a:pt x="86856" y="7251"/>
                    <a:pt x="86606" y="6989"/>
                    <a:pt x="86606" y="6679"/>
                  </a:cubicBezTo>
                  <a:cubicBezTo>
                    <a:pt x="86606" y="6370"/>
                    <a:pt x="86856" y="6120"/>
                    <a:pt x="87166" y="6120"/>
                  </a:cubicBezTo>
                  <a:close/>
                  <a:moveTo>
                    <a:pt x="90904" y="6120"/>
                  </a:moveTo>
                  <a:cubicBezTo>
                    <a:pt x="91214" y="6120"/>
                    <a:pt x="91464" y="6370"/>
                    <a:pt x="91464" y="6679"/>
                  </a:cubicBezTo>
                  <a:cubicBezTo>
                    <a:pt x="91464" y="6989"/>
                    <a:pt x="91214" y="7251"/>
                    <a:pt x="90904" y="7251"/>
                  </a:cubicBezTo>
                  <a:cubicBezTo>
                    <a:pt x="90595" y="7251"/>
                    <a:pt x="90345" y="6989"/>
                    <a:pt x="90345" y="6679"/>
                  </a:cubicBezTo>
                  <a:cubicBezTo>
                    <a:pt x="90345" y="6370"/>
                    <a:pt x="90595" y="6120"/>
                    <a:pt x="90904" y="6120"/>
                  </a:cubicBezTo>
                  <a:close/>
                  <a:moveTo>
                    <a:pt x="94631" y="6120"/>
                  </a:moveTo>
                  <a:cubicBezTo>
                    <a:pt x="94929" y="6120"/>
                    <a:pt x="95191" y="6370"/>
                    <a:pt x="95191" y="6679"/>
                  </a:cubicBezTo>
                  <a:cubicBezTo>
                    <a:pt x="95191" y="6989"/>
                    <a:pt x="94941" y="7251"/>
                    <a:pt x="94631" y="7251"/>
                  </a:cubicBezTo>
                  <a:cubicBezTo>
                    <a:pt x="94310" y="7251"/>
                    <a:pt x="94060" y="6989"/>
                    <a:pt x="94060" y="6679"/>
                  </a:cubicBezTo>
                  <a:cubicBezTo>
                    <a:pt x="94060" y="6370"/>
                    <a:pt x="94310" y="6120"/>
                    <a:pt x="94631" y="6120"/>
                  </a:cubicBezTo>
                  <a:close/>
                  <a:moveTo>
                    <a:pt x="98346" y="6120"/>
                  </a:moveTo>
                  <a:cubicBezTo>
                    <a:pt x="98655" y="6120"/>
                    <a:pt x="98905" y="6370"/>
                    <a:pt x="98905" y="6679"/>
                  </a:cubicBezTo>
                  <a:cubicBezTo>
                    <a:pt x="98905" y="6989"/>
                    <a:pt x="98655" y="7251"/>
                    <a:pt x="98346" y="7251"/>
                  </a:cubicBezTo>
                  <a:cubicBezTo>
                    <a:pt x="98036" y="7251"/>
                    <a:pt x="97786" y="6989"/>
                    <a:pt x="97786" y="6679"/>
                  </a:cubicBezTo>
                  <a:cubicBezTo>
                    <a:pt x="97786" y="6370"/>
                    <a:pt x="98036" y="6120"/>
                    <a:pt x="98346" y="6120"/>
                  </a:cubicBezTo>
                  <a:close/>
                  <a:moveTo>
                    <a:pt x="102084" y="6120"/>
                  </a:moveTo>
                  <a:cubicBezTo>
                    <a:pt x="102382" y="6120"/>
                    <a:pt x="102644" y="6370"/>
                    <a:pt x="102644" y="6679"/>
                  </a:cubicBezTo>
                  <a:cubicBezTo>
                    <a:pt x="102644" y="6989"/>
                    <a:pt x="102394" y="7251"/>
                    <a:pt x="102084" y="7251"/>
                  </a:cubicBezTo>
                  <a:cubicBezTo>
                    <a:pt x="101787" y="7251"/>
                    <a:pt x="101513" y="6989"/>
                    <a:pt x="101513" y="6679"/>
                  </a:cubicBezTo>
                  <a:cubicBezTo>
                    <a:pt x="101513" y="6370"/>
                    <a:pt x="101775" y="6120"/>
                    <a:pt x="102084" y="6120"/>
                  </a:cubicBezTo>
                  <a:close/>
                  <a:moveTo>
                    <a:pt x="105799" y="6120"/>
                  </a:moveTo>
                  <a:cubicBezTo>
                    <a:pt x="106121" y="6120"/>
                    <a:pt x="106371" y="6370"/>
                    <a:pt x="106371" y="6679"/>
                  </a:cubicBezTo>
                  <a:cubicBezTo>
                    <a:pt x="106371" y="6989"/>
                    <a:pt x="106109" y="7251"/>
                    <a:pt x="105799" y="7251"/>
                  </a:cubicBezTo>
                  <a:cubicBezTo>
                    <a:pt x="105490" y="7251"/>
                    <a:pt x="105239" y="6989"/>
                    <a:pt x="105239" y="6679"/>
                  </a:cubicBezTo>
                  <a:cubicBezTo>
                    <a:pt x="105239" y="6370"/>
                    <a:pt x="105490" y="6120"/>
                    <a:pt x="105799" y="6120"/>
                  </a:cubicBezTo>
                  <a:close/>
                  <a:moveTo>
                    <a:pt x="109538" y="6120"/>
                  </a:moveTo>
                  <a:cubicBezTo>
                    <a:pt x="109835" y="6120"/>
                    <a:pt x="110109" y="6370"/>
                    <a:pt x="110109" y="6679"/>
                  </a:cubicBezTo>
                  <a:cubicBezTo>
                    <a:pt x="110109" y="6989"/>
                    <a:pt x="109847" y="7251"/>
                    <a:pt x="109538" y="7251"/>
                  </a:cubicBezTo>
                  <a:cubicBezTo>
                    <a:pt x="109228" y="7251"/>
                    <a:pt x="108978" y="6989"/>
                    <a:pt x="108978" y="6679"/>
                  </a:cubicBezTo>
                  <a:cubicBezTo>
                    <a:pt x="108978" y="6370"/>
                    <a:pt x="109228" y="6120"/>
                    <a:pt x="109538" y="6120"/>
                  </a:cubicBezTo>
                  <a:close/>
                  <a:moveTo>
                    <a:pt x="113264" y="6120"/>
                  </a:moveTo>
                  <a:cubicBezTo>
                    <a:pt x="113574" y="6120"/>
                    <a:pt x="113824" y="6370"/>
                    <a:pt x="113824" y="6679"/>
                  </a:cubicBezTo>
                  <a:cubicBezTo>
                    <a:pt x="113824" y="6989"/>
                    <a:pt x="113574" y="7251"/>
                    <a:pt x="113264" y="7251"/>
                  </a:cubicBezTo>
                  <a:cubicBezTo>
                    <a:pt x="112943" y="7251"/>
                    <a:pt x="112693" y="6989"/>
                    <a:pt x="112693" y="6679"/>
                  </a:cubicBezTo>
                  <a:cubicBezTo>
                    <a:pt x="112693" y="6370"/>
                    <a:pt x="112943" y="6120"/>
                    <a:pt x="113264" y="6120"/>
                  </a:cubicBezTo>
                  <a:close/>
                  <a:moveTo>
                    <a:pt x="116991" y="6120"/>
                  </a:moveTo>
                  <a:cubicBezTo>
                    <a:pt x="117289" y="6120"/>
                    <a:pt x="117562" y="6370"/>
                    <a:pt x="117562" y="6679"/>
                  </a:cubicBezTo>
                  <a:cubicBezTo>
                    <a:pt x="117562" y="6989"/>
                    <a:pt x="117312" y="7251"/>
                    <a:pt x="116991" y="7251"/>
                  </a:cubicBezTo>
                  <a:cubicBezTo>
                    <a:pt x="116681" y="7251"/>
                    <a:pt x="116431" y="6989"/>
                    <a:pt x="116431" y="6679"/>
                  </a:cubicBezTo>
                  <a:cubicBezTo>
                    <a:pt x="116431" y="6370"/>
                    <a:pt x="116681" y="6120"/>
                    <a:pt x="116991" y="6120"/>
                  </a:cubicBezTo>
                  <a:close/>
                  <a:moveTo>
                    <a:pt x="120718" y="6120"/>
                  </a:moveTo>
                  <a:cubicBezTo>
                    <a:pt x="121027" y="6120"/>
                    <a:pt x="121277" y="6370"/>
                    <a:pt x="121277" y="6679"/>
                  </a:cubicBezTo>
                  <a:cubicBezTo>
                    <a:pt x="121277" y="6989"/>
                    <a:pt x="121027" y="7251"/>
                    <a:pt x="120718" y="7251"/>
                  </a:cubicBezTo>
                  <a:cubicBezTo>
                    <a:pt x="120408" y="7251"/>
                    <a:pt x="120146" y="6989"/>
                    <a:pt x="120146" y="6679"/>
                  </a:cubicBezTo>
                  <a:cubicBezTo>
                    <a:pt x="120146" y="6370"/>
                    <a:pt x="120420" y="6120"/>
                    <a:pt x="120718" y="6120"/>
                  </a:cubicBezTo>
                  <a:close/>
                  <a:moveTo>
                    <a:pt x="124456" y="6120"/>
                  </a:moveTo>
                  <a:cubicBezTo>
                    <a:pt x="124754" y="6120"/>
                    <a:pt x="125016" y="6370"/>
                    <a:pt x="125016" y="6679"/>
                  </a:cubicBezTo>
                  <a:cubicBezTo>
                    <a:pt x="125016" y="6989"/>
                    <a:pt x="124766" y="7251"/>
                    <a:pt x="124456" y="7251"/>
                  </a:cubicBezTo>
                  <a:cubicBezTo>
                    <a:pt x="124135" y="7251"/>
                    <a:pt x="123885" y="6989"/>
                    <a:pt x="123885" y="6679"/>
                  </a:cubicBezTo>
                  <a:cubicBezTo>
                    <a:pt x="123885" y="6370"/>
                    <a:pt x="124135" y="6120"/>
                    <a:pt x="124456" y="6120"/>
                  </a:cubicBezTo>
                  <a:close/>
                  <a:moveTo>
                    <a:pt x="128171" y="6120"/>
                  </a:moveTo>
                  <a:cubicBezTo>
                    <a:pt x="128480" y="6120"/>
                    <a:pt x="128742" y="6370"/>
                    <a:pt x="128742" y="6679"/>
                  </a:cubicBezTo>
                  <a:cubicBezTo>
                    <a:pt x="128742" y="6989"/>
                    <a:pt x="128480" y="7251"/>
                    <a:pt x="128171" y="7251"/>
                  </a:cubicBezTo>
                  <a:cubicBezTo>
                    <a:pt x="127861" y="7251"/>
                    <a:pt x="127611" y="6989"/>
                    <a:pt x="127611" y="6679"/>
                  </a:cubicBezTo>
                  <a:cubicBezTo>
                    <a:pt x="127611" y="6370"/>
                    <a:pt x="127861" y="6120"/>
                    <a:pt x="128171" y="6120"/>
                  </a:cubicBezTo>
                  <a:close/>
                  <a:moveTo>
                    <a:pt x="131898" y="6120"/>
                  </a:moveTo>
                  <a:cubicBezTo>
                    <a:pt x="132195" y="6120"/>
                    <a:pt x="132457" y="6370"/>
                    <a:pt x="132457" y="6679"/>
                  </a:cubicBezTo>
                  <a:cubicBezTo>
                    <a:pt x="132457" y="6989"/>
                    <a:pt x="132207" y="7251"/>
                    <a:pt x="131898" y="7251"/>
                  </a:cubicBezTo>
                  <a:cubicBezTo>
                    <a:pt x="131600" y="7251"/>
                    <a:pt x="131326" y="6989"/>
                    <a:pt x="131326" y="6679"/>
                  </a:cubicBezTo>
                  <a:cubicBezTo>
                    <a:pt x="131326" y="6370"/>
                    <a:pt x="131576" y="6120"/>
                    <a:pt x="131898" y="6120"/>
                  </a:cubicBezTo>
                  <a:close/>
                  <a:moveTo>
                    <a:pt x="3405" y="7977"/>
                  </a:moveTo>
                  <a:cubicBezTo>
                    <a:pt x="3703" y="7977"/>
                    <a:pt x="3977" y="8227"/>
                    <a:pt x="3977" y="8537"/>
                  </a:cubicBezTo>
                  <a:cubicBezTo>
                    <a:pt x="3977" y="8835"/>
                    <a:pt x="3727" y="9108"/>
                    <a:pt x="3405" y="9108"/>
                  </a:cubicBezTo>
                  <a:cubicBezTo>
                    <a:pt x="3096" y="9108"/>
                    <a:pt x="2846" y="8858"/>
                    <a:pt x="2846" y="8537"/>
                  </a:cubicBezTo>
                  <a:cubicBezTo>
                    <a:pt x="2858" y="8215"/>
                    <a:pt x="3096" y="7977"/>
                    <a:pt x="3405" y="7977"/>
                  </a:cubicBezTo>
                  <a:close/>
                  <a:moveTo>
                    <a:pt x="7132" y="7977"/>
                  </a:moveTo>
                  <a:cubicBezTo>
                    <a:pt x="7430" y="7977"/>
                    <a:pt x="7692" y="8227"/>
                    <a:pt x="7692" y="8537"/>
                  </a:cubicBezTo>
                  <a:cubicBezTo>
                    <a:pt x="7692" y="8835"/>
                    <a:pt x="7442" y="9108"/>
                    <a:pt x="7132" y="9108"/>
                  </a:cubicBezTo>
                  <a:cubicBezTo>
                    <a:pt x="6834" y="9108"/>
                    <a:pt x="6560" y="8858"/>
                    <a:pt x="6560" y="8537"/>
                  </a:cubicBezTo>
                  <a:cubicBezTo>
                    <a:pt x="6584" y="8215"/>
                    <a:pt x="6822" y="7977"/>
                    <a:pt x="7132" y="7977"/>
                  </a:cubicBezTo>
                  <a:close/>
                  <a:moveTo>
                    <a:pt x="10871" y="7977"/>
                  </a:moveTo>
                  <a:cubicBezTo>
                    <a:pt x="11168" y="7977"/>
                    <a:pt x="11430" y="8227"/>
                    <a:pt x="11430" y="8537"/>
                  </a:cubicBezTo>
                  <a:cubicBezTo>
                    <a:pt x="11430" y="8835"/>
                    <a:pt x="11180" y="9108"/>
                    <a:pt x="10871" y="9108"/>
                  </a:cubicBezTo>
                  <a:cubicBezTo>
                    <a:pt x="10573" y="9108"/>
                    <a:pt x="10299" y="8858"/>
                    <a:pt x="10299" y="8537"/>
                  </a:cubicBezTo>
                  <a:cubicBezTo>
                    <a:pt x="10299" y="8215"/>
                    <a:pt x="10549" y="7977"/>
                    <a:pt x="10871" y="7977"/>
                  </a:cubicBezTo>
                  <a:close/>
                  <a:moveTo>
                    <a:pt x="14585" y="7977"/>
                  </a:moveTo>
                  <a:cubicBezTo>
                    <a:pt x="14883" y="7977"/>
                    <a:pt x="15157" y="8227"/>
                    <a:pt x="15157" y="8537"/>
                  </a:cubicBezTo>
                  <a:cubicBezTo>
                    <a:pt x="15157" y="8835"/>
                    <a:pt x="14895" y="9108"/>
                    <a:pt x="14585" y="9108"/>
                  </a:cubicBezTo>
                  <a:cubicBezTo>
                    <a:pt x="14288" y="9108"/>
                    <a:pt x="14014" y="8858"/>
                    <a:pt x="14014" y="8537"/>
                  </a:cubicBezTo>
                  <a:cubicBezTo>
                    <a:pt x="14038" y="8215"/>
                    <a:pt x="14276" y="7977"/>
                    <a:pt x="14585" y="7977"/>
                  </a:cubicBezTo>
                  <a:close/>
                  <a:moveTo>
                    <a:pt x="18324" y="7977"/>
                  </a:moveTo>
                  <a:cubicBezTo>
                    <a:pt x="18622" y="7977"/>
                    <a:pt x="18883" y="8227"/>
                    <a:pt x="18883" y="8537"/>
                  </a:cubicBezTo>
                  <a:cubicBezTo>
                    <a:pt x="18883" y="8835"/>
                    <a:pt x="18633" y="9108"/>
                    <a:pt x="18324" y="9108"/>
                  </a:cubicBezTo>
                  <a:cubicBezTo>
                    <a:pt x="18026" y="9108"/>
                    <a:pt x="17752" y="8858"/>
                    <a:pt x="17752" y="8537"/>
                  </a:cubicBezTo>
                  <a:cubicBezTo>
                    <a:pt x="17752" y="8215"/>
                    <a:pt x="18014" y="7977"/>
                    <a:pt x="18324" y="7977"/>
                  </a:cubicBezTo>
                  <a:close/>
                  <a:moveTo>
                    <a:pt x="22039" y="7977"/>
                  </a:moveTo>
                  <a:cubicBezTo>
                    <a:pt x="22336" y="7977"/>
                    <a:pt x="22610" y="8227"/>
                    <a:pt x="22610" y="8537"/>
                  </a:cubicBezTo>
                  <a:cubicBezTo>
                    <a:pt x="22610" y="8835"/>
                    <a:pt x="22360" y="9108"/>
                    <a:pt x="22039" y="9108"/>
                  </a:cubicBezTo>
                  <a:cubicBezTo>
                    <a:pt x="21729" y="9108"/>
                    <a:pt x="21479" y="8858"/>
                    <a:pt x="21479" y="8537"/>
                  </a:cubicBezTo>
                  <a:cubicBezTo>
                    <a:pt x="21491" y="8215"/>
                    <a:pt x="21729" y="7977"/>
                    <a:pt x="22039" y="7977"/>
                  </a:cubicBezTo>
                  <a:close/>
                  <a:moveTo>
                    <a:pt x="25777" y="7977"/>
                  </a:moveTo>
                  <a:cubicBezTo>
                    <a:pt x="26075" y="7977"/>
                    <a:pt x="26349" y="8227"/>
                    <a:pt x="26349" y="8537"/>
                  </a:cubicBezTo>
                  <a:cubicBezTo>
                    <a:pt x="26349" y="8835"/>
                    <a:pt x="26087" y="9108"/>
                    <a:pt x="25777" y="9108"/>
                  </a:cubicBezTo>
                  <a:cubicBezTo>
                    <a:pt x="25468" y="9108"/>
                    <a:pt x="25206" y="8858"/>
                    <a:pt x="25206" y="8537"/>
                  </a:cubicBezTo>
                  <a:cubicBezTo>
                    <a:pt x="25218" y="8215"/>
                    <a:pt x="25468" y="7977"/>
                    <a:pt x="25777" y="7977"/>
                  </a:cubicBezTo>
                  <a:close/>
                  <a:moveTo>
                    <a:pt x="29504" y="7977"/>
                  </a:moveTo>
                  <a:cubicBezTo>
                    <a:pt x="29801" y="7977"/>
                    <a:pt x="30063" y="8227"/>
                    <a:pt x="30063" y="8537"/>
                  </a:cubicBezTo>
                  <a:cubicBezTo>
                    <a:pt x="30063" y="8835"/>
                    <a:pt x="29813" y="9108"/>
                    <a:pt x="29504" y="9108"/>
                  </a:cubicBezTo>
                  <a:cubicBezTo>
                    <a:pt x="29182" y="9108"/>
                    <a:pt x="28932" y="8858"/>
                    <a:pt x="28932" y="8537"/>
                  </a:cubicBezTo>
                  <a:cubicBezTo>
                    <a:pt x="28944" y="8215"/>
                    <a:pt x="29182" y="7977"/>
                    <a:pt x="29504" y="7977"/>
                  </a:cubicBezTo>
                  <a:close/>
                  <a:moveTo>
                    <a:pt x="33230" y="7977"/>
                  </a:moveTo>
                  <a:cubicBezTo>
                    <a:pt x="33528" y="7977"/>
                    <a:pt x="33802" y="8227"/>
                    <a:pt x="33802" y="8537"/>
                  </a:cubicBezTo>
                  <a:cubicBezTo>
                    <a:pt x="33802" y="8835"/>
                    <a:pt x="33552" y="9108"/>
                    <a:pt x="33230" y="9108"/>
                  </a:cubicBezTo>
                  <a:cubicBezTo>
                    <a:pt x="32921" y="9108"/>
                    <a:pt x="32671" y="8858"/>
                    <a:pt x="32671" y="8537"/>
                  </a:cubicBezTo>
                  <a:cubicBezTo>
                    <a:pt x="32671" y="8215"/>
                    <a:pt x="32921" y="7977"/>
                    <a:pt x="33230" y="7977"/>
                  </a:cubicBezTo>
                  <a:close/>
                  <a:moveTo>
                    <a:pt x="36957" y="7977"/>
                  </a:moveTo>
                  <a:cubicBezTo>
                    <a:pt x="37255" y="7977"/>
                    <a:pt x="37517" y="8227"/>
                    <a:pt x="37517" y="8537"/>
                  </a:cubicBezTo>
                  <a:cubicBezTo>
                    <a:pt x="37517" y="8835"/>
                    <a:pt x="37267" y="9108"/>
                    <a:pt x="36957" y="9108"/>
                  </a:cubicBezTo>
                  <a:cubicBezTo>
                    <a:pt x="36648" y="9108"/>
                    <a:pt x="36386" y="8858"/>
                    <a:pt x="36386" y="8537"/>
                  </a:cubicBezTo>
                  <a:cubicBezTo>
                    <a:pt x="36409" y="8215"/>
                    <a:pt x="36648" y="7977"/>
                    <a:pt x="36957" y="7977"/>
                  </a:cubicBezTo>
                  <a:close/>
                  <a:moveTo>
                    <a:pt x="40672" y="7977"/>
                  </a:moveTo>
                  <a:cubicBezTo>
                    <a:pt x="40970" y="7977"/>
                    <a:pt x="41243" y="8227"/>
                    <a:pt x="41243" y="8537"/>
                  </a:cubicBezTo>
                  <a:cubicBezTo>
                    <a:pt x="41243" y="8835"/>
                    <a:pt x="40993" y="9108"/>
                    <a:pt x="40672" y="9108"/>
                  </a:cubicBezTo>
                  <a:cubicBezTo>
                    <a:pt x="40374" y="9108"/>
                    <a:pt x="40112" y="8858"/>
                    <a:pt x="40112" y="8537"/>
                  </a:cubicBezTo>
                  <a:cubicBezTo>
                    <a:pt x="40124" y="8215"/>
                    <a:pt x="40362" y="7977"/>
                    <a:pt x="40672" y="7977"/>
                  </a:cubicBezTo>
                  <a:close/>
                  <a:moveTo>
                    <a:pt x="44410" y="7977"/>
                  </a:moveTo>
                  <a:cubicBezTo>
                    <a:pt x="44708" y="7977"/>
                    <a:pt x="44982" y="8227"/>
                    <a:pt x="44982" y="8537"/>
                  </a:cubicBezTo>
                  <a:cubicBezTo>
                    <a:pt x="44982" y="8835"/>
                    <a:pt x="44720" y="9108"/>
                    <a:pt x="44410" y="9108"/>
                  </a:cubicBezTo>
                  <a:cubicBezTo>
                    <a:pt x="44113" y="9108"/>
                    <a:pt x="43851" y="8858"/>
                    <a:pt x="43851" y="8537"/>
                  </a:cubicBezTo>
                  <a:cubicBezTo>
                    <a:pt x="43851" y="8215"/>
                    <a:pt x="44101" y="7977"/>
                    <a:pt x="44410" y="7977"/>
                  </a:cubicBezTo>
                  <a:close/>
                  <a:moveTo>
                    <a:pt x="48137" y="7977"/>
                  </a:moveTo>
                  <a:cubicBezTo>
                    <a:pt x="48435" y="7977"/>
                    <a:pt x="48697" y="8227"/>
                    <a:pt x="48697" y="8537"/>
                  </a:cubicBezTo>
                  <a:cubicBezTo>
                    <a:pt x="48697" y="8835"/>
                    <a:pt x="48447" y="9108"/>
                    <a:pt x="48137" y="9108"/>
                  </a:cubicBezTo>
                  <a:cubicBezTo>
                    <a:pt x="47839" y="9108"/>
                    <a:pt x="47566" y="8858"/>
                    <a:pt x="47566" y="8537"/>
                  </a:cubicBezTo>
                  <a:cubicBezTo>
                    <a:pt x="47578" y="8215"/>
                    <a:pt x="47839" y="7977"/>
                    <a:pt x="48137" y="7977"/>
                  </a:cubicBezTo>
                  <a:close/>
                  <a:moveTo>
                    <a:pt x="51864" y="7977"/>
                  </a:moveTo>
                  <a:cubicBezTo>
                    <a:pt x="52161" y="7977"/>
                    <a:pt x="52435" y="8227"/>
                    <a:pt x="52435" y="8537"/>
                  </a:cubicBezTo>
                  <a:cubicBezTo>
                    <a:pt x="52435" y="8835"/>
                    <a:pt x="52185" y="9108"/>
                    <a:pt x="51864" y="9108"/>
                  </a:cubicBezTo>
                  <a:cubicBezTo>
                    <a:pt x="51566" y="9108"/>
                    <a:pt x="51304" y="8858"/>
                    <a:pt x="51304" y="8537"/>
                  </a:cubicBezTo>
                  <a:cubicBezTo>
                    <a:pt x="51304" y="8215"/>
                    <a:pt x="51554" y="7977"/>
                    <a:pt x="51864" y="7977"/>
                  </a:cubicBezTo>
                  <a:close/>
                  <a:moveTo>
                    <a:pt x="55602" y="7977"/>
                  </a:moveTo>
                  <a:cubicBezTo>
                    <a:pt x="55900" y="7977"/>
                    <a:pt x="56174" y="8227"/>
                    <a:pt x="56174" y="8537"/>
                  </a:cubicBezTo>
                  <a:cubicBezTo>
                    <a:pt x="56174" y="8835"/>
                    <a:pt x="55912" y="9108"/>
                    <a:pt x="55602" y="9108"/>
                  </a:cubicBezTo>
                  <a:cubicBezTo>
                    <a:pt x="55293" y="9108"/>
                    <a:pt x="55043" y="8858"/>
                    <a:pt x="55043" y="8537"/>
                  </a:cubicBezTo>
                  <a:cubicBezTo>
                    <a:pt x="55043" y="8215"/>
                    <a:pt x="55293" y="7977"/>
                    <a:pt x="55602" y="7977"/>
                  </a:cubicBezTo>
                  <a:close/>
                  <a:moveTo>
                    <a:pt x="59329" y="7977"/>
                  </a:moveTo>
                  <a:cubicBezTo>
                    <a:pt x="59627" y="7977"/>
                    <a:pt x="59889" y="8227"/>
                    <a:pt x="59889" y="8537"/>
                  </a:cubicBezTo>
                  <a:cubicBezTo>
                    <a:pt x="59889" y="8835"/>
                    <a:pt x="59639" y="9108"/>
                    <a:pt x="59329" y="9108"/>
                  </a:cubicBezTo>
                  <a:cubicBezTo>
                    <a:pt x="59008" y="9108"/>
                    <a:pt x="58757" y="8858"/>
                    <a:pt x="58757" y="8537"/>
                  </a:cubicBezTo>
                  <a:cubicBezTo>
                    <a:pt x="58757" y="8215"/>
                    <a:pt x="59008" y="7977"/>
                    <a:pt x="59329" y="7977"/>
                  </a:cubicBezTo>
                  <a:close/>
                  <a:moveTo>
                    <a:pt x="63056" y="7977"/>
                  </a:moveTo>
                  <a:cubicBezTo>
                    <a:pt x="63353" y="7977"/>
                    <a:pt x="63627" y="8227"/>
                    <a:pt x="63627" y="8537"/>
                  </a:cubicBezTo>
                  <a:cubicBezTo>
                    <a:pt x="63627" y="8835"/>
                    <a:pt x="63377" y="9108"/>
                    <a:pt x="63056" y="9108"/>
                  </a:cubicBezTo>
                  <a:cubicBezTo>
                    <a:pt x="62746" y="9108"/>
                    <a:pt x="62496" y="8858"/>
                    <a:pt x="62496" y="8537"/>
                  </a:cubicBezTo>
                  <a:cubicBezTo>
                    <a:pt x="62496" y="8215"/>
                    <a:pt x="62746" y="7977"/>
                    <a:pt x="63056" y="7977"/>
                  </a:cubicBezTo>
                  <a:close/>
                  <a:moveTo>
                    <a:pt x="66782" y="7977"/>
                  </a:moveTo>
                  <a:cubicBezTo>
                    <a:pt x="67080" y="7977"/>
                    <a:pt x="67342" y="8227"/>
                    <a:pt x="67342" y="8537"/>
                  </a:cubicBezTo>
                  <a:cubicBezTo>
                    <a:pt x="67342" y="8835"/>
                    <a:pt x="67092" y="9108"/>
                    <a:pt x="66782" y="9108"/>
                  </a:cubicBezTo>
                  <a:cubicBezTo>
                    <a:pt x="66473" y="9108"/>
                    <a:pt x="66211" y="8858"/>
                    <a:pt x="66211" y="8537"/>
                  </a:cubicBezTo>
                  <a:cubicBezTo>
                    <a:pt x="66235" y="8215"/>
                    <a:pt x="66473" y="7977"/>
                    <a:pt x="66782" y="7977"/>
                  </a:cubicBezTo>
                  <a:close/>
                  <a:moveTo>
                    <a:pt x="70509" y="7977"/>
                  </a:moveTo>
                  <a:cubicBezTo>
                    <a:pt x="70807" y="7977"/>
                    <a:pt x="71080" y="8227"/>
                    <a:pt x="71080" y="8537"/>
                  </a:cubicBezTo>
                  <a:cubicBezTo>
                    <a:pt x="71080" y="8835"/>
                    <a:pt x="70830" y="9108"/>
                    <a:pt x="70509" y="9108"/>
                  </a:cubicBezTo>
                  <a:cubicBezTo>
                    <a:pt x="70199" y="9108"/>
                    <a:pt x="69949" y="8858"/>
                    <a:pt x="69949" y="8537"/>
                  </a:cubicBezTo>
                  <a:cubicBezTo>
                    <a:pt x="69949" y="8215"/>
                    <a:pt x="70199" y="7977"/>
                    <a:pt x="70509" y="7977"/>
                  </a:cubicBezTo>
                  <a:close/>
                  <a:moveTo>
                    <a:pt x="74236" y="7977"/>
                  </a:moveTo>
                  <a:cubicBezTo>
                    <a:pt x="74533" y="7977"/>
                    <a:pt x="74795" y="8227"/>
                    <a:pt x="74795" y="8537"/>
                  </a:cubicBezTo>
                  <a:cubicBezTo>
                    <a:pt x="74795" y="8835"/>
                    <a:pt x="74545" y="9108"/>
                    <a:pt x="74236" y="9108"/>
                  </a:cubicBezTo>
                  <a:cubicBezTo>
                    <a:pt x="73938" y="9108"/>
                    <a:pt x="73676" y="8858"/>
                    <a:pt x="73676" y="8537"/>
                  </a:cubicBezTo>
                  <a:cubicBezTo>
                    <a:pt x="73676" y="8215"/>
                    <a:pt x="73926" y="7977"/>
                    <a:pt x="74236" y="7977"/>
                  </a:cubicBezTo>
                  <a:close/>
                  <a:moveTo>
                    <a:pt x="77855" y="7977"/>
                  </a:moveTo>
                  <a:cubicBezTo>
                    <a:pt x="78153" y="7977"/>
                    <a:pt x="78415" y="8227"/>
                    <a:pt x="78415" y="8537"/>
                  </a:cubicBezTo>
                  <a:cubicBezTo>
                    <a:pt x="78415" y="8835"/>
                    <a:pt x="78165" y="9108"/>
                    <a:pt x="77855" y="9108"/>
                  </a:cubicBezTo>
                  <a:cubicBezTo>
                    <a:pt x="77546" y="9108"/>
                    <a:pt x="77284" y="8858"/>
                    <a:pt x="77284" y="8537"/>
                  </a:cubicBezTo>
                  <a:cubicBezTo>
                    <a:pt x="77284" y="8215"/>
                    <a:pt x="77546" y="7977"/>
                    <a:pt x="77855" y="7977"/>
                  </a:cubicBezTo>
                  <a:close/>
                  <a:moveTo>
                    <a:pt x="81570" y="7977"/>
                  </a:moveTo>
                  <a:cubicBezTo>
                    <a:pt x="81868" y="7977"/>
                    <a:pt x="82141" y="8227"/>
                    <a:pt x="82141" y="8537"/>
                  </a:cubicBezTo>
                  <a:cubicBezTo>
                    <a:pt x="82141" y="8835"/>
                    <a:pt x="81879" y="9108"/>
                    <a:pt x="81570" y="9108"/>
                  </a:cubicBezTo>
                  <a:cubicBezTo>
                    <a:pt x="81260" y="9108"/>
                    <a:pt x="81010" y="8858"/>
                    <a:pt x="81010" y="8537"/>
                  </a:cubicBezTo>
                  <a:cubicBezTo>
                    <a:pt x="81022" y="8215"/>
                    <a:pt x="81260" y="7977"/>
                    <a:pt x="81570" y="7977"/>
                  </a:cubicBezTo>
                  <a:close/>
                  <a:moveTo>
                    <a:pt x="85308" y="7977"/>
                  </a:moveTo>
                  <a:cubicBezTo>
                    <a:pt x="85606" y="7977"/>
                    <a:pt x="85880" y="8227"/>
                    <a:pt x="85880" y="8537"/>
                  </a:cubicBezTo>
                  <a:cubicBezTo>
                    <a:pt x="85880" y="8835"/>
                    <a:pt x="85618" y="9108"/>
                    <a:pt x="85308" y="9108"/>
                  </a:cubicBezTo>
                  <a:cubicBezTo>
                    <a:pt x="84999" y="9108"/>
                    <a:pt x="84749" y="8858"/>
                    <a:pt x="84749" y="8537"/>
                  </a:cubicBezTo>
                  <a:cubicBezTo>
                    <a:pt x="84749" y="8215"/>
                    <a:pt x="84999" y="7977"/>
                    <a:pt x="85308" y="7977"/>
                  </a:cubicBezTo>
                  <a:close/>
                  <a:moveTo>
                    <a:pt x="89035" y="7977"/>
                  </a:moveTo>
                  <a:cubicBezTo>
                    <a:pt x="89333" y="7977"/>
                    <a:pt x="89595" y="8227"/>
                    <a:pt x="89595" y="8537"/>
                  </a:cubicBezTo>
                  <a:cubicBezTo>
                    <a:pt x="89595" y="8835"/>
                    <a:pt x="89345" y="9108"/>
                    <a:pt x="89035" y="9108"/>
                  </a:cubicBezTo>
                  <a:cubicBezTo>
                    <a:pt x="88714" y="9108"/>
                    <a:pt x="88464" y="8858"/>
                    <a:pt x="88464" y="8537"/>
                  </a:cubicBezTo>
                  <a:cubicBezTo>
                    <a:pt x="88475" y="8215"/>
                    <a:pt x="88714" y="7977"/>
                    <a:pt x="89035" y="7977"/>
                  </a:cubicBezTo>
                  <a:close/>
                  <a:moveTo>
                    <a:pt x="92762" y="7977"/>
                  </a:moveTo>
                  <a:cubicBezTo>
                    <a:pt x="93059" y="7977"/>
                    <a:pt x="93333" y="8227"/>
                    <a:pt x="93333" y="8537"/>
                  </a:cubicBezTo>
                  <a:cubicBezTo>
                    <a:pt x="93333" y="8835"/>
                    <a:pt x="93071" y="9108"/>
                    <a:pt x="92762" y="9108"/>
                  </a:cubicBezTo>
                  <a:cubicBezTo>
                    <a:pt x="92452" y="9108"/>
                    <a:pt x="92202" y="8858"/>
                    <a:pt x="92202" y="8537"/>
                  </a:cubicBezTo>
                  <a:cubicBezTo>
                    <a:pt x="92202" y="8215"/>
                    <a:pt x="92452" y="7977"/>
                    <a:pt x="92762" y="7977"/>
                  </a:cubicBezTo>
                  <a:close/>
                  <a:moveTo>
                    <a:pt x="96488" y="7977"/>
                  </a:moveTo>
                  <a:cubicBezTo>
                    <a:pt x="96786" y="7977"/>
                    <a:pt x="97048" y="8227"/>
                    <a:pt x="97048" y="8537"/>
                  </a:cubicBezTo>
                  <a:cubicBezTo>
                    <a:pt x="97048" y="8835"/>
                    <a:pt x="96798" y="9108"/>
                    <a:pt x="96488" y="9108"/>
                  </a:cubicBezTo>
                  <a:cubicBezTo>
                    <a:pt x="96191" y="9108"/>
                    <a:pt x="95917" y="8858"/>
                    <a:pt x="95917" y="8537"/>
                  </a:cubicBezTo>
                  <a:cubicBezTo>
                    <a:pt x="95917" y="8215"/>
                    <a:pt x="96179" y="7977"/>
                    <a:pt x="96488" y="7977"/>
                  </a:cubicBezTo>
                  <a:close/>
                  <a:moveTo>
                    <a:pt x="100203" y="7977"/>
                  </a:moveTo>
                  <a:cubicBezTo>
                    <a:pt x="100501" y="7977"/>
                    <a:pt x="100775" y="8227"/>
                    <a:pt x="100775" y="8537"/>
                  </a:cubicBezTo>
                  <a:cubicBezTo>
                    <a:pt x="100775" y="8835"/>
                    <a:pt x="100513" y="9108"/>
                    <a:pt x="100203" y="9108"/>
                  </a:cubicBezTo>
                  <a:cubicBezTo>
                    <a:pt x="99905" y="9108"/>
                    <a:pt x="99644" y="8858"/>
                    <a:pt x="99644" y="8537"/>
                  </a:cubicBezTo>
                  <a:cubicBezTo>
                    <a:pt x="99655" y="8215"/>
                    <a:pt x="99894" y="7977"/>
                    <a:pt x="100203" y="7977"/>
                  </a:cubicBezTo>
                  <a:close/>
                  <a:moveTo>
                    <a:pt x="103942" y="7977"/>
                  </a:moveTo>
                  <a:cubicBezTo>
                    <a:pt x="104239" y="7977"/>
                    <a:pt x="104513" y="8227"/>
                    <a:pt x="104513" y="8537"/>
                  </a:cubicBezTo>
                  <a:cubicBezTo>
                    <a:pt x="104513" y="8835"/>
                    <a:pt x="104251" y="9108"/>
                    <a:pt x="103942" y="9108"/>
                  </a:cubicBezTo>
                  <a:cubicBezTo>
                    <a:pt x="103644" y="9108"/>
                    <a:pt x="103382" y="8858"/>
                    <a:pt x="103382" y="8537"/>
                  </a:cubicBezTo>
                  <a:cubicBezTo>
                    <a:pt x="103382" y="8215"/>
                    <a:pt x="103632" y="7977"/>
                    <a:pt x="103942" y="7977"/>
                  </a:cubicBezTo>
                  <a:close/>
                  <a:moveTo>
                    <a:pt x="107668" y="7977"/>
                  </a:moveTo>
                  <a:cubicBezTo>
                    <a:pt x="107966" y="7977"/>
                    <a:pt x="108228" y="8227"/>
                    <a:pt x="108228" y="8537"/>
                  </a:cubicBezTo>
                  <a:cubicBezTo>
                    <a:pt x="108228" y="8835"/>
                    <a:pt x="107978" y="9108"/>
                    <a:pt x="107668" y="9108"/>
                  </a:cubicBezTo>
                  <a:cubicBezTo>
                    <a:pt x="107371" y="9108"/>
                    <a:pt x="107097" y="8858"/>
                    <a:pt x="107097" y="8537"/>
                  </a:cubicBezTo>
                  <a:cubicBezTo>
                    <a:pt x="107109" y="8215"/>
                    <a:pt x="107347" y="7977"/>
                    <a:pt x="107668" y="7977"/>
                  </a:cubicBezTo>
                  <a:close/>
                  <a:moveTo>
                    <a:pt x="111395" y="7977"/>
                  </a:moveTo>
                  <a:cubicBezTo>
                    <a:pt x="111693" y="7977"/>
                    <a:pt x="111967" y="8227"/>
                    <a:pt x="111967" y="8537"/>
                  </a:cubicBezTo>
                  <a:cubicBezTo>
                    <a:pt x="111967" y="8835"/>
                    <a:pt x="111705" y="9108"/>
                    <a:pt x="111395" y="9108"/>
                  </a:cubicBezTo>
                  <a:cubicBezTo>
                    <a:pt x="111085" y="9108"/>
                    <a:pt x="110835" y="8858"/>
                    <a:pt x="110835" y="8537"/>
                  </a:cubicBezTo>
                  <a:cubicBezTo>
                    <a:pt x="110835" y="8215"/>
                    <a:pt x="111085" y="7977"/>
                    <a:pt x="111395" y="7977"/>
                  </a:cubicBezTo>
                  <a:close/>
                  <a:moveTo>
                    <a:pt x="115122" y="7977"/>
                  </a:moveTo>
                  <a:cubicBezTo>
                    <a:pt x="115419" y="7977"/>
                    <a:pt x="115681" y="8227"/>
                    <a:pt x="115681" y="8537"/>
                  </a:cubicBezTo>
                  <a:cubicBezTo>
                    <a:pt x="115681" y="8835"/>
                    <a:pt x="115431" y="9108"/>
                    <a:pt x="115122" y="9108"/>
                  </a:cubicBezTo>
                  <a:cubicBezTo>
                    <a:pt x="114812" y="9108"/>
                    <a:pt x="114550" y="8858"/>
                    <a:pt x="114550" y="8537"/>
                  </a:cubicBezTo>
                  <a:cubicBezTo>
                    <a:pt x="114574" y="8215"/>
                    <a:pt x="114812" y="7977"/>
                    <a:pt x="115122" y="7977"/>
                  </a:cubicBezTo>
                  <a:close/>
                  <a:moveTo>
                    <a:pt x="118860" y="7977"/>
                  </a:moveTo>
                  <a:cubicBezTo>
                    <a:pt x="119158" y="7977"/>
                    <a:pt x="119420" y="8227"/>
                    <a:pt x="119420" y="8537"/>
                  </a:cubicBezTo>
                  <a:cubicBezTo>
                    <a:pt x="119420" y="8835"/>
                    <a:pt x="119170" y="9108"/>
                    <a:pt x="118860" y="9108"/>
                  </a:cubicBezTo>
                  <a:cubicBezTo>
                    <a:pt x="118539" y="9108"/>
                    <a:pt x="118289" y="8858"/>
                    <a:pt x="118289" y="8537"/>
                  </a:cubicBezTo>
                  <a:cubicBezTo>
                    <a:pt x="118289" y="8215"/>
                    <a:pt x="118539" y="7977"/>
                    <a:pt x="118860" y="7977"/>
                  </a:cubicBezTo>
                  <a:close/>
                  <a:moveTo>
                    <a:pt x="122575" y="7977"/>
                  </a:moveTo>
                  <a:cubicBezTo>
                    <a:pt x="122873" y="7977"/>
                    <a:pt x="123146" y="8227"/>
                    <a:pt x="123146" y="8537"/>
                  </a:cubicBezTo>
                  <a:cubicBezTo>
                    <a:pt x="123146" y="8835"/>
                    <a:pt x="122885" y="9108"/>
                    <a:pt x="122575" y="9108"/>
                  </a:cubicBezTo>
                  <a:cubicBezTo>
                    <a:pt x="122265" y="9108"/>
                    <a:pt x="122015" y="8858"/>
                    <a:pt x="122015" y="8537"/>
                  </a:cubicBezTo>
                  <a:cubicBezTo>
                    <a:pt x="122027" y="8215"/>
                    <a:pt x="122277" y="7977"/>
                    <a:pt x="122575" y="7977"/>
                  </a:cubicBezTo>
                  <a:close/>
                  <a:moveTo>
                    <a:pt x="126314" y="7977"/>
                  </a:moveTo>
                  <a:cubicBezTo>
                    <a:pt x="126611" y="7977"/>
                    <a:pt x="126873" y="8227"/>
                    <a:pt x="126873" y="8537"/>
                  </a:cubicBezTo>
                  <a:cubicBezTo>
                    <a:pt x="126873" y="8835"/>
                    <a:pt x="126623" y="9108"/>
                    <a:pt x="126314" y="9108"/>
                  </a:cubicBezTo>
                  <a:cubicBezTo>
                    <a:pt x="126004" y="9108"/>
                    <a:pt x="125742" y="8858"/>
                    <a:pt x="125742" y="8537"/>
                  </a:cubicBezTo>
                  <a:cubicBezTo>
                    <a:pt x="125742" y="8215"/>
                    <a:pt x="126004" y="7977"/>
                    <a:pt x="126314" y="7977"/>
                  </a:cubicBezTo>
                  <a:close/>
                  <a:moveTo>
                    <a:pt x="130028" y="7977"/>
                  </a:moveTo>
                  <a:cubicBezTo>
                    <a:pt x="130326" y="7977"/>
                    <a:pt x="130600" y="8227"/>
                    <a:pt x="130600" y="8537"/>
                  </a:cubicBezTo>
                  <a:cubicBezTo>
                    <a:pt x="130600" y="8835"/>
                    <a:pt x="130350" y="9108"/>
                    <a:pt x="130028" y="9108"/>
                  </a:cubicBezTo>
                  <a:cubicBezTo>
                    <a:pt x="129731" y="9108"/>
                    <a:pt x="129469" y="8858"/>
                    <a:pt x="129469" y="8537"/>
                  </a:cubicBezTo>
                  <a:cubicBezTo>
                    <a:pt x="129469" y="8215"/>
                    <a:pt x="129719" y="7977"/>
                    <a:pt x="130028" y="7977"/>
                  </a:cubicBezTo>
                  <a:close/>
                  <a:moveTo>
                    <a:pt x="1548" y="9835"/>
                  </a:moveTo>
                  <a:cubicBezTo>
                    <a:pt x="1846" y="9835"/>
                    <a:pt x="2119" y="10097"/>
                    <a:pt x="2119" y="10406"/>
                  </a:cubicBezTo>
                  <a:cubicBezTo>
                    <a:pt x="2119" y="10704"/>
                    <a:pt x="1858" y="10966"/>
                    <a:pt x="1548" y="10966"/>
                  </a:cubicBezTo>
                  <a:cubicBezTo>
                    <a:pt x="1238" y="10966"/>
                    <a:pt x="988" y="10716"/>
                    <a:pt x="988" y="10406"/>
                  </a:cubicBezTo>
                  <a:cubicBezTo>
                    <a:pt x="988" y="10097"/>
                    <a:pt x="1238" y="9835"/>
                    <a:pt x="1548" y="9835"/>
                  </a:cubicBezTo>
                  <a:close/>
                  <a:moveTo>
                    <a:pt x="5287" y="9835"/>
                  </a:moveTo>
                  <a:cubicBezTo>
                    <a:pt x="5596" y="9835"/>
                    <a:pt x="5846" y="10097"/>
                    <a:pt x="5846" y="10406"/>
                  </a:cubicBezTo>
                  <a:cubicBezTo>
                    <a:pt x="5846" y="10716"/>
                    <a:pt x="5596" y="10966"/>
                    <a:pt x="5287" y="10966"/>
                  </a:cubicBezTo>
                  <a:cubicBezTo>
                    <a:pt x="4977" y="10966"/>
                    <a:pt x="4715" y="10716"/>
                    <a:pt x="4715" y="10406"/>
                  </a:cubicBezTo>
                  <a:cubicBezTo>
                    <a:pt x="4715" y="10097"/>
                    <a:pt x="4977" y="9835"/>
                    <a:pt x="5287" y="9835"/>
                  </a:cubicBezTo>
                  <a:close/>
                  <a:moveTo>
                    <a:pt x="9001" y="9835"/>
                  </a:moveTo>
                  <a:cubicBezTo>
                    <a:pt x="9299" y="9835"/>
                    <a:pt x="9573" y="10097"/>
                    <a:pt x="9573" y="10406"/>
                  </a:cubicBezTo>
                  <a:cubicBezTo>
                    <a:pt x="9573" y="10704"/>
                    <a:pt x="9323" y="10966"/>
                    <a:pt x="9001" y="10966"/>
                  </a:cubicBezTo>
                  <a:cubicBezTo>
                    <a:pt x="8704" y="10966"/>
                    <a:pt x="8442" y="10716"/>
                    <a:pt x="8442" y="10406"/>
                  </a:cubicBezTo>
                  <a:cubicBezTo>
                    <a:pt x="8442" y="10097"/>
                    <a:pt x="8692" y="9835"/>
                    <a:pt x="9001" y="9835"/>
                  </a:cubicBezTo>
                  <a:close/>
                  <a:moveTo>
                    <a:pt x="12728" y="9835"/>
                  </a:moveTo>
                  <a:cubicBezTo>
                    <a:pt x="13037" y="9835"/>
                    <a:pt x="13288" y="10097"/>
                    <a:pt x="13288" y="10406"/>
                  </a:cubicBezTo>
                  <a:cubicBezTo>
                    <a:pt x="13288" y="10716"/>
                    <a:pt x="13037" y="10966"/>
                    <a:pt x="12728" y="10966"/>
                  </a:cubicBezTo>
                  <a:cubicBezTo>
                    <a:pt x="12418" y="10966"/>
                    <a:pt x="12156" y="10716"/>
                    <a:pt x="12156" y="10406"/>
                  </a:cubicBezTo>
                  <a:cubicBezTo>
                    <a:pt x="12180" y="10097"/>
                    <a:pt x="12418" y="9835"/>
                    <a:pt x="12728" y="9835"/>
                  </a:cubicBezTo>
                  <a:close/>
                  <a:moveTo>
                    <a:pt x="16466" y="9835"/>
                  </a:moveTo>
                  <a:cubicBezTo>
                    <a:pt x="16764" y="9835"/>
                    <a:pt x="17026" y="10097"/>
                    <a:pt x="17026" y="10406"/>
                  </a:cubicBezTo>
                  <a:cubicBezTo>
                    <a:pt x="17026" y="10704"/>
                    <a:pt x="16776" y="10966"/>
                    <a:pt x="16466" y="10966"/>
                  </a:cubicBezTo>
                  <a:cubicBezTo>
                    <a:pt x="16169" y="10966"/>
                    <a:pt x="15895" y="10716"/>
                    <a:pt x="15895" y="10406"/>
                  </a:cubicBezTo>
                  <a:cubicBezTo>
                    <a:pt x="15895" y="10097"/>
                    <a:pt x="16145" y="9835"/>
                    <a:pt x="16466" y="9835"/>
                  </a:cubicBezTo>
                  <a:close/>
                  <a:moveTo>
                    <a:pt x="20181" y="9835"/>
                  </a:moveTo>
                  <a:cubicBezTo>
                    <a:pt x="20491" y="9835"/>
                    <a:pt x="20753" y="10097"/>
                    <a:pt x="20753" y="10406"/>
                  </a:cubicBezTo>
                  <a:cubicBezTo>
                    <a:pt x="20753" y="10716"/>
                    <a:pt x="20491" y="10966"/>
                    <a:pt x="20181" y="10966"/>
                  </a:cubicBezTo>
                  <a:cubicBezTo>
                    <a:pt x="19872" y="10966"/>
                    <a:pt x="19622" y="10716"/>
                    <a:pt x="19622" y="10406"/>
                  </a:cubicBezTo>
                  <a:cubicBezTo>
                    <a:pt x="19634" y="10097"/>
                    <a:pt x="19872" y="9835"/>
                    <a:pt x="20181" y="9835"/>
                  </a:cubicBezTo>
                  <a:close/>
                  <a:moveTo>
                    <a:pt x="23920" y="9835"/>
                  </a:moveTo>
                  <a:cubicBezTo>
                    <a:pt x="24217" y="9835"/>
                    <a:pt x="24479" y="10097"/>
                    <a:pt x="24479" y="10406"/>
                  </a:cubicBezTo>
                  <a:cubicBezTo>
                    <a:pt x="24479" y="10704"/>
                    <a:pt x="24229" y="10966"/>
                    <a:pt x="23920" y="10966"/>
                  </a:cubicBezTo>
                  <a:cubicBezTo>
                    <a:pt x="23610" y="10966"/>
                    <a:pt x="23348" y="10716"/>
                    <a:pt x="23348" y="10406"/>
                  </a:cubicBezTo>
                  <a:cubicBezTo>
                    <a:pt x="23348" y="10097"/>
                    <a:pt x="23610" y="9835"/>
                    <a:pt x="23920" y="9835"/>
                  </a:cubicBezTo>
                  <a:close/>
                  <a:moveTo>
                    <a:pt x="27635" y="9835"/>
                  </a:moveTo>
                  <a:cubicBezTo>
                    <a:pt x="27956" y="9835"/>
                    <a:pt x="28206" y="10097"/>
                    <a:pt x="28206" y="10406"/>
                  </a:cubicBezTo>
                  <a:cubicBezTo>
                    <a:pt x="28206" y="10716"/>
                    <a:pt x="27956" y="10966"/>
                    <a:pt x="27635" y="10966"/>
                  </a:cubicBezTo>
                  <a:cubicBezTo>
                    <a:pt x="27325" y="10966"/>
                    <a:pt x="27075" y="10716"/>
                    <a:pt x="27075" y="10406"/>
                  </a:cubicBezTo>
                  <a:cubicBezTo>
                    <a:pt x="27087" y="10097"/>
                    <a:pt x="27325" y="9835"/>
                    <a:pt x="27635" y="9835"/>
                  </a:cubicBezTo>
                  <a:close/>
                  <a:moveTo>
                    <a:pt x="31373" y="9835"/>
                  </a:moveTo>
                  <a:cubicBezTo>
                    <a:pt x="31671" y="9835"/>
                    <a:pt x="31945" y="10097"/>
                    <a:pt x="31945" y="10406"/>
                  </a:cubicBezTo>
                  <a:cubicBezTo>
                    <a:pt x="31945" y="10704"/>
                    <a:pt x="31683" y="10966"/>
                    <a:pt x="31373" y="10966"/>
                  </a:cubicBezTo>
                  <a:cubicBezTo>
                    <a:pt x="31064" y="10966"/>
                    <a:pt x="30814" y="10716"/>
                    <a:pt x="30814" y="10406"/>
                  </a:cubicBezTo>
                  <a:cubicBezTo>
                    <a:pt x="30814" y="10097"/>
                    <a:pt x="31064" y="9835"/>
                    <a:pt x="31373" y="9835"/>
                  </a:cubicBezTo>
                  <a:close/>
                  <a:moveTo>
                    <a:pt x="35100" y="9835"/>
                  </a:moveTo>
                  <a:cubicBezTo>
                    <a:pt x="35409" y="9835"/>
                    <a:pt x="35659" y="10097"/>
                    <a:pt x="35659" y="10406"/>
                  </a:cubicBezTo>
                  <a:cubicBezTo>
                    <a:pt x="35659" y="10716"/>
                    <a:pt x="35409" y="10966"/>
                    <a:pt x="35100" y="10966"/>
                  </a:cubicBezTo>
                  <a:cubicBezTo>
                    <a:pt x="34778" y="10966"/>
                    <a:pt x="34528" y="10716"/>
                    <a:pt x="34528" y="10406"/>
                  </a:cubicBezTo>
                  <a:cubicBezTo>
                    <a:pt x="34540" y="10097"/>
                    <a:pt x="34778" y="9835"/>
                    <a:pt x="35100" y="9835"/>
                  </a:cubicBezTo>
                  <a:close/>
                  <a:moveTo>
                    <a:pt x="38815" y="9835"/>
                  </a:moveTo>
                  <a:cubicBezTo>
                    <a:pt x="39112" y="9835"/>
                    <a:pt x="39386" y="10097"/>
                    <a:pt x="39386" y="10406"/>
                  </a:cubicBezTo>
                  <a:cubicBezTo>
                    <a:pt x="39386" y="10704"/>
                    <a:pt x="39124" y="10966"/>
                    <a:pt x="38815" y="10966"/>
                  </a:cubicBezTo>
                  <a:cubicBezTo>
                    <a:pt x="38517" y="10966"/>
                    <a:pt x="38255" y="10716"/>
                    <a:pt x="38255" y="10406"/>
                  </a:cubicBezTo>
                  <a:cubicBezTo>
                    <a:pt x="38267" y="10097"/>
                    <a:pt x="38505" y="9835"/>
                    <a:pt x="38815" y="9835"/>
                  </a:cubicBezTo>
                  <a:close/>
                  <a:moveTo>
                    <a:pt x="42553" y="9835"/>
                  </a:moveTo>
                  <a:cubicBezTo>
                    <a:pt x="42863" y="9835"/>
                    <a:pt x="43113" y="10097"/>
                    <a:pt x="43113" y="10406"/>
                  </a:cubicBezTo>
                  <a:cubicBezTo>
                    <a:pt x="43113" y="10716"/>
                    <a:pt x="42863" y="10966"/>
                    <a:pt x="42553" y="10966"/>
                  </a:cubicBezTo>
                  <a:cubicBezTo>
                    <a:pt x="42232" y="10966"/>
                    <a:pt x="41982" y="10716"/>
                    <a:pt x="41982" y="10406"/>
                  </a:cubicBezTo>
                  <a:cubicBezTo>
                    <a:pt x="41982" y="10097"/>
                    <a:pt x="42244" y="9835"/>
                    <a:pt x="42553" y="9835"/>
                  </a:cubicBezTo>
                  <a:close/>
                  <a:moveTo>
                    <a:pt x="46268" y="9835"/>
                  </a:moveTo>
                  <a:cubicBezTo>
                    <a:pt x="46565" y="9835"/>
                    <a:pt x="46839" y="10097"/>
                    <a:pt x="46839" y="10406"/>
                  </a:cubicBezTo>
                  <a:cubicBezTo>
                    <a:pt x="46839" y="10704"/>
                    <a:pt x="46589" y="10966"/>
                    <a:pt x="46268" y="10966"/>
                  </a:cubicBezTo>
                  <a:cubicBezTo>
                    <a:pt x="45970" y="10966"/>
                    <a:pt x="45708" y="10716"/>
                    <a:pt x="45708" y="10406"/>
                  </a:cubicBezTo>
                  <a:cubicBezTo>
                    <a:pt x="45720" y="10097"/>
                    <a:pt x="45958" y="9835"/>
                    <a:pt x="46268" y="9835"/>
                  </a:cubicBezTo>
                  <a:close/>
                  <a:moveTo>
                    <a:pt x="50006" y="9835"/>
                  </a:moveTo>
                  <a:cubicBezTo>
                    <a:pt x="50316" y="9835"/>
                    <a:pt x="50578" y="10097"/>
                    <a:pt x="50578" y="10406"/>
                  </a:cubicBezTo>
                  <a:cubicBezTo>
                    <a:pt x="50578" y="10716"/>
                    <a:pt x="50316" y="10966"/>
                    <a:pt x="50006" y="10966"/>
                  </a:cubicBezTo>
                  <a:cubicBezTo>
                    <a:pt x="49697" y="10966"/>
                    <a:pt x="49447" y="10716"/>
                    <a:pt x="49447" y="10406"/>
                  </a:cubicBezTo>
                  <a:cubicBezTo>
                    <a:pt x="49447" y="10097"/>
                    <a:pt x="49697" y="9835"/>
                    <a:pt x="50006" y="9835"/>
                  </a:cubicBezTo>
                  <a:close/>
                  <a:moveTo>
                    <a:pt x="53733" y="9835"/>
                  </a:moveTo>
                  <a:cubicBezTo>
                    <a:pt x="54031" y="9835"/>
                    <a:pt x="54293" y="10097"/>
                    <a:pt x="54293" y="10406"/>
                  </a:cubicBezTo>
                  <a:cubicBezTo>
                    <a:pt x="54293" y="10704"/>
                    <a:pt x="54043" y="10966"/>
                    <a:pt x="53733" y="10966"/>
                  </a:cubicBezTo>
                  <a:cubicBezTo>
                    <a:pt x="53412" y="10966"/>
                    <a:pt x="53162" y="10716"/>
                    <a:pt x="53162" y="10406"/>
                  </a:cubicBezTo>
                  <a:cubicBezTo>
                    <a:pt x="53173" y="10097"/>
                    <a:pt x="53412" y="9835"/>
                    <a:pt x="53733" y="9835"/>
                  </a:cubicBezTo>
                  <a:close/>
                  <a:moveTo>
                    <a:pt x="57460" y="9835"/>
                  </a:moveTo>
                  <a:cubicBezTo>
                    <a:pt x="57781" y="9835"/>
                    <a:pt x="58031" y="10097"/>
                    <a:pt x="58031" y="10406"/>
                  </a:cubicBezTo>
                  <a:cubicBezTo>
                    <a:pt x="58031" y="10716"/>
                    <a:pt x="57781" y="10966"/>
                    <a:pt x="57460" y="10966"/>
                  </a:cubicBezTo>
                  <a:cubicBezTo>
                    <a:pt x="57150" y="10966"/>
                    <a:pt x="56900" y="10716"/>
                    <a:pt x="56900" y="10406"/>
                  </a:cubicBezTo>
                  <a:cubicBezTo>
                    <a:pt x="56900" y="10097"/>
                    <a:pt x="57150" y="9835"/>
                    <a:pt x="57460" y="9835"/>
                  </a:cubicBezTo>
                  <a:close/>
                  <a:moveTo>
                    <a:pt x="61186" y="9835"/>
                  </a:moveTo>
                  <a:cubicBezTo>
                    <a:pt x="61484" y="9835"/>
                    <a:pt x="61746" y="10097"/>
                    <a:pt x="61746" y="10406"/>
                  </a:cubicBezTo>
                  <a:cubicBezTo>
                    <a:pt x="61746" y="10704"/>
                    <a:pt x="61496" y="10966"/>
                    <a:pt x="61186" y="10966"/>
                  </a:cubicBezTo>
                  <a:cubicBezTo>
                    <a:pt x="60877" y="10966"/>
                    <a:pt x="60615" y="10716"/>
                    <a:pt x="60615" y="10406"/>
                  </a:cubicBezTo>
                  <a:cubicBezTo>
                    <a:pt x="60639" y="10097"/>
                    <a:pt x="60877" y="9835"/>
                    <a:pt x="61186" y="9835"/>
                  </a:cubicBezTo>
                  <a:close/>
                  <a:moveTo>
                    <a:pt x="64925" y="9835"/>
                  </a:moveTo>
                  <a:cubicBezTo>
                    <a:pt x="65234" y="9835"/>
                    <a:pt x="65485" y="10097"/>
                    <a:pt x="65485" y="10406"/>
                  </a:cubicBezTo>
                  <a:cubicBezTo>
                    <a:pt x="65485" y="10716"/>
                    <a:pt x="65234" y="10966"/>
                    <a:pt x="64925" y="10966"/>
                  </a:cubicBezTo>
                  <a:cubicBezTo>
                    <a:pt x="64603" y="10966"/>
                    <a:pt x="64353" y="10716"/>
                    <a:pt x="64353" y="10406"/>
                  </a:cubicBezTo>
                  <a:cubicBezTo>
                    <a:pt x="64353" y="10097"/>
                    <a:pt x="64603" y="9835"/>
                    <a:pt x="64925" y="9835"/>
                  </a:cubicBezTo>
                  <a:close/>
                  <a:moveTo>
                    <a:pt x="68640" y="9835"/>
                  </a:moveTo>
                  <a:cubicBezTo>
                    <a:pt x="68937" y="9835"/>
                    <a:pt x="69211" y="10097"/>
                    <a:pt x="69211" y="10406"/>
                  </a:cubicBezTo>
                  <a:cubicBezTo>
                    <a:pt x="69211" y="10704"/>
                    <a:pt x="68949" y="10966"/>
                    <a:pt x="68640" y="10966"/>
                  </a:cubicBezTo>
                  <a:cubicBezTo>
                    <a:pt x="68330" y="10966"/>
                    <a:pt x="68080" y="10716"/>
                    <a:pt x="68080" y="10406"/>
                  </a:cubicBezTo>
                  <a:cubicBezTo>
                    <a:pt x="68092" y="10097"/>
                    <a:pt x="68330" y="9835"/>
                    <a:pt x="68640" y="9835"/>
                  </a:cubicBezTo>
                  <a:close/>
                  <a:moveTo>
                    <a:pt x="72366" y="9835"/>
                  </a:moveTo>
                  <a:cubicBezTo>
                    <a:pt x="72676" y="9835"/>
                    <a:pt x="72926" y="10097"/>
                    <a:pt x="72926" y="10406"/>
                  </a:cubicBezTo>
                  <a:cubicBezTo>
                    <a:pt x="72926" y="10716"/>
                    <a:pt x="72676" y="10966"/>
                    <a:pt x="72366" y="10966"/>
                  </a:cubicBezTo>
                  <a:cubicBezTo>
                    <a:pt x="72045" y="10966"/>
                    <a:pt x="71795" y="10716"/>
                    <a:pt x="71795" y="10406"/>
                  </a:cubicBezTo>
                  <a:cubicBezTo>
                    <a:pt x="71807" y="10097"/>
                    <a:pt x="72069" y="9835"/>
                    <a:pt x="72366" y="9835"/>
                  </a:cubicBezTo>
                  <a:close/>
                  <a:moveTo>
                    <a:pt x="76093" y="9835"/>
                  </a:moveTo>
                  <a:cubicBezTo>
                    <a:pt x="76391" y="9835"/>
                    <a:pt x="76664" y="10097"/>
                    <a:pt x="76664" y="10406"/>
                  </a:cubicBezTo>
                  <a:cubicBezTo>
                    <a:pt x="76664" y="10704"/>
                    <a:pt x="76403" y="10966"/>
                    <a:pt x="76093" y="10966"/>
                  </a:cubicBezTo>
                  <a:cubicBezTo>
                    <a:pt x="75795" y="10966"/>
                    <a:pt x="75533" y="10716"/>
                    <a:pt x="75533" y="10406"/>
                  </a:cubicBezTo>
                  <a:cubicBezTo>
                    <a:pt x="75533" y="10097"/>
                    <a:pt x="75783" y="9835"/>
                    <a:pt x="76093" y="9835"/>
                  </a:cubicBezTo>
                  <a:close/>
                  <a:moveTo>
                    <a:pt x="79712" y="9835"/>
                  </a:moveTo>
                  <a:cubicBezTo>
                    <a:pt x="80010" y="9835"/>
                    <a:pt x="80284" y="10097"/>
                    <a:pt x="80284" y="10406"/>
                  </a:cubicBezTo>
                  <a:cubicBezTo>
                    <a:pt x="80284" y="10704"/>
                    <a:pt x="80022" y="10966"/>
                    <a:pt x="79712" y="10966"/>
                  </a:cubicBezTo>
                  <a:cubicBezTo>
                    <a:pt x="79403" y="10966"/>
                    <a:pt x="79153" y="10716"/>
                    <a:pt x="79153" y="10406"/>
                  </a:cubicBezTo>
                  <a:cubicBezTo>
                    <a:pt x="79165" y="10097"/>
                    <a:pt x="79403" y="9835"/>
                    <a:pt x="79712" y="9835"/>
                  </a:cubicBezTo>
                  <a:close/>
                  <a:moveTo>
                    <a:pt x="83451" y="9835"/>
                  </a:moveTo>
                  <a:cubicBezTo>
                    <a:pt x="83761" y="9835"/>
                    <a:pt x="84011" y="10097"/>
                    <a:pt x="84011" y="10406"/>
                  </a:cubicBezTo>
                  <a:cubicBezTo>
                    <a:pt x="84011" y="10716"/>
                    <a:pt x="83761" y="10966"/>
                    <a:pt x="83451" y="10966"/>
                  </a:cubicBezTo>
                  <a:cubicBezTo>
                    <a:pt x="83141" y="10966"/>
                    <a:pt x="82880" y="10716"/>
                    <a:pt x="82880" y="10406"/>
                  </a:cubicBezTo>
                  <a:cubicBezTo>
                    <a:pt x="82880" y="10097"/>
                    <a:pt x="83141" y="9835"/>
                    <a:pt x="83451" y="9835"/>
                  </a:cubicBezTo>
                  <a:close/>
                  <a:moveTo>
                    <a:pt x="87166" y="9835"/>
                  </a:moveTo>
                  <a:cubicBezTo>
                    <a:pt x="87463" y="9835"/>
                    <a:pt x="87737" y="10097"/>
                    <a:pt x="87737" y="10406"/>
                  </a:cubicBezTo>
                  <a:cubicBezTo>
                    <a:pt x="87737" y="10704"/>
                    <a:pt x="87475" y="10966"/>
                    <a:pt x="87166" y="10966"/>
                  </a:cubicBezTo>
                  <a:cubicBezTo>
                    <a:pt x="86856" y="10966"/>
                    <a:pt x="86606" y="10716"/>
                    <a:pt x="86606" y="10406"/>
                  </a:cubicBezTo>
                  <a:cubicBezTo>
                    <a:pt x="86618" y="10097"/>
                    <a:pt x="86856" y="9835"/>
                    <a:pt x="87166" y="9835"/>
                  </a:cubicBezTo>
                  <a:close/>
                  <a:moveTo>
                    <a:pt x="90904" y="9835"/>
                  </a:moveTo>
                  <a:cubicBezTo>
                    <a:pt x="91214" y="9835"/>
                    <a:pt x="91464" y="10097"/>
                    <a:pt x="91464" y="10406"/>
                  </a:cubicBezTo>
                  <a:cubicBezTo>
                    <a:pt x="91464" y="10716"/>
                    <a:pt x="91214" y="10966"/>
                    <a:pt x="90904" y="10966"/>
                  </a:cubicBezTo>
                  <a:cubicBezTo>
                    <a:pt x="90595" y="10966"/>
                    <a:pt x="90345" y="10716"/>
                    <a:pt x="90345" y="10406"/>
                  </a:cubicBezTo>
                  <a:cubicBezTo>
                    <a:pt x="90345" y="10097"/>
                    <a:pt x="90595" y="9835"/>
                    <a:pt x="90904" y="9835"/>
                  </a:cubicBezTo>
                  <a:close/>
                  <a:moveTo>
                    <a:pt x="94631" y="9835"/>
                  </a:moveTo>
                  <a:cubicBezTo>
                    <a:pt x="94929" y="9835"/>
                    <a:pt x="95191" y="10097"/>
                    <a:pt x="95191" y="10406"/>
                  </a:cubicBezTo>
                  <a:cubicBezTo>
                    <a:pt x="95191" y="10704"/>
                    <a:pt x="94941" y="10966"/>
                    <a:pt x="94631" y="10966"/>
                  </a:cubicBezTo>
                  <a:cubicBezTo>
                    <a:pt x="94310" y="10966"/>
                    <a:pt x="94060" y="10716"/>
                    <a:pt x="94060" y="10406"/>
                  </a:cubicBezTo>
                  <a:cubicBezTo>
                    <a:pt x="94071" y="10097"/>
                    <a:pt x="94310" y="9835"/>
                    <a:pt x="94631" y="9835"/>
                  </a:cubicBezTo>
                  <a:close/>
                  <a:moveTo>
                    <a:pt x="98346" y="9835"/>
                  </a:moveTo>
                  <a:cubicBezTo>
                    <a:pt x="98655" y="9835"/>
                    <a:pt x="98905" y="10097"/>
                    <a:pt x="98905" y="10406"/>
                  </a:cubicBezTo>
                  <a:cubicBezTo>
                    <a:pt x="98905" y="10716"/>
                    <a:pt x="98655" y="10966"/>
                    <a:pt x="98346" y="10966"/>
                  </a:cubicBezTo>
                  <a:cubicBezTo>
                    <a:pt x="98036" y="10966"/>
                    <a:pt x="97786" y="10716"/>
                    <a:pt x="97786" y="10406"/>
                  </a:cubicBezTo>
                  <a:cubicBezTo>
                    <a:pt x="97798" y="10097"/>
                    <a:pt x="98036" y="9835"/>
                    <a:pt x="98346" y="9835"/>
                  </a:cubicBezTo>
                  <a:close/>
                  <a:moveTo>
                    <a:pt x="102084" y="9835"/>
                  </a:moveTo>
                  <a:cubicBezTo>
                    <a:pt x="102382" y="9835"/>
                    <a:pt x="102644" y="10097"/>
                    <a:pt x="102644" y="10406"/>
                  </a:cubicBezTo>
                  <a:cubicBezTo>
                    <a:pt x="102644" y="10704"/>
                    <a:pt x="102394" y="10966"/>
                    <a:pt x="102084" y="10966"/>
                  </a:cubicBezTo>
                  <a:cubicBezTo>
                    <a:pt x="101787" y="10966"/>
                    <a:pt x="101513" y="10716"/>
                    <a:pt x="101513" y="10406"/>
                  </a:cubicBezTo>
                  <a:cubicBezTo>
                    <a:pt x="101513" y="10097"/>
                    <a:pt x="101775" y="9835"/>
                    <a:pt x="102084" y="9835"/>
                  </a:cubicBezTo>
                  <a:close/>
                  <a:moveTo>
                    <a:pt x="105799" y="9835"/>
                  </a:moveTo>
                  <a:cubicBezTo>
                    <a:pt x="106121" y="9835"/>
                    <a:pt x="106371" y="10097"/>
                    <a:pt x="106371" y="10406"/>
                  </a:cubicBezTo>
                  <a:cubicBezTo>
                    <a:pt x="106371" y="10716"/>
                    <a:pt x="106109" y="10966"/>
                    <a:pt x="105799" y="10966"/>
                  </a:cubicBezTo>
                  <a:cubicBezTo>
                    <a:pt x="105490" y="10966"/>
                    <a:pt x="105239" y="10716"/>
                    <a:pt x="105239" y="10406"/>
                  </a:cubicBezTo>
                  <a:cubicBezTo>
                    <a:pt x="105251" y="10097"/>
                    <a:pt x="105490" y="9835"/>
                    <a:pt x="105799" y="9835"/>
                  </a:cubicBezTo>
                  <a:close/>
                  <a:moveTo>
                    <a:pt x="109538" y="9835"/>
                  </a:moveTo>
                  <a:cubicBezTo>
                    <a:pt x="109835" y="9835"/>
                    <a:pt x="110109" y="10097"/>
                    <a:pt x="110109" y="10406"/>
                  </a:cubicBezTo>
                  <a:cubicBezTo>
                    <a:pt x="110109" y="10704"/>
                    <a:pt x="109847" y="10966"/>
                    <a:pt x="109538" y="10966"/>
                  </a:cubicBezTo>
                  <a:cubicBezTo>
                    <a:pt x="109228" y="10966"/>
                    <a:pt x="108978" y="10716"/>
                    <a:pt x="108978" y="10406"/>
                  </a:cubicBezTo>
                  <a:cubicBezTo>
                    <a:pt x="108978" y="10097"/>
                    <a:pt x="109228" y="9835"/>
                    <a:pt x="109538" y="9835"/>
                  </a:cubicBezTo>
                  <a:close/>
                  <a:moveTo>
                    <a:pt x="113264" y="9835"/>
                  </a:moveTo>
                  <a:cubicBezTo>
                    <a:pt x="113574" y="9835"/>
                    <a:pt x="113824" y="10097"/>
                    <a:pt x="113824" y="10406"/>
                  </a:cubicBezTo>
                  <a:cubicBezTo>
                    <a:pt x="113824" y="10716"/>
                    <a:pt x="113574" y="10966"/>
                    <a:pt x="113264" y="10966"/>
                  </a:cubicBezTo>
                  <a:cubicBezTo>
                    <a:pt x="112943" y="10966"/>
                    <a:pt x="112693" y="10716"/>
                    <a:pt x="112693" y="10406"/>
                  </a:cubicBezTo>
                  <a:cubicBezTo>
                    <a:pt x="112705" y="10097"/>
                    <a:pt x="112943" y="9835"/>
                    <a:pt x="113264" y="9835"/>
                  </a:cubicBezTo>
                  <a:close/>
                  <a:moveTo>
                    <a:pt x="116991" y="9835"/>
                  </a:moveTo>
                  <a:cubicBezTo>
                    <a:pt x="117289" y="9835"/>
                    <a:pt x="117562" y="10097"/>
                    <a:pt x="117562" y="10406"/>
                  </a:cubicBezTo>
                  <a:cubicBezTo>
                    <a:pt x="117562" y="10704"/>
                    <a:pt x="117312" y="10966"/>
                    <a:pt x="116991" y="10966"/>
                  </a:cubicBezTo>
                  <a:cubicBezTo>
                    <a:pt x="116681" y="10966"/>
                    <a:pt x="116431" y="10716"/>
                    <a:pt x="116431" y="10406"/>
                  </a:cubicBezTo>
                  <a:cubicBezTo>
                    <a:pt x="116431" y="10097"/>
                    <a:pt x="116681" y="9835"/>
                    <a:pt x="116991" y="9835"/>
                  </a:cubicBezTo>
                  <a:close/>
                  <a:moveTo>
                    <a:pt x="120718" y="9835"/>
                  </a:moveTo>
                  <a:cubicBezTo>
                    <a:pt x="121027" y="9835"/>
                    <a:pt x="121277" y="10097"/>
                    <a:pt x="121277" y="10406"/>
                  </a:cubicBezTo>
                  <a:cubicBezTo>
                    <a:pt x="121277" y="10716"/>
                    <a:pt x="121027" y="10966"/>
                    <a:pt x="120718" y="10966"/>
                  </a:cubicBezTo>
                  <a:cubicBezTo>
                    <a:pt x="120408" y="10966"/>
                    <a:pt x="120146" y="10716"/>
                    <a:pt x="120146" y="10406"/>
                  </a:cubicBezTo>
                  <a:cubicBezTo>
                    <a:pt x="120170" y="10097"/>
                    <a:pt x="120420" y="9835"/>
                    <a:pt x="120718" y="9835"/>
                  </a:cubicBezTo>
                  <a:close/>
                  <a:moveTo>
                    <a:pt x="124456" y="9835"/>
                  </a:moveTo>
                  <a:cubicBezTo>
                    <a:pt x="124754" y="9835"/>
                    <a:pt x="125016" y="10097"/>
                    <a:pt x="125016" y="10406"/>
                  </a:cubicBezTo>
                  <a:cubicBezTo>
                    <a:pt x="125016" y="10704"/>
                    <a:pt x="124766" y="10966"/>
                    <a:pt x="124456" y="10966"/>
                  </a:cubicBezTo>
                  <a:cubicBezTo>
                    <a:pt x="124135" y="10966"/>
                    <a:pt x="123885" y="10716"/>
                    <a:pt x="123885" y="10406"/>
                  </a:cubicBezTo>
                  <a:cubicBezTo>
                    <a:pt x="123885" y="10097"/>
                    <a:pt x="124135" y="9835"/>
                    <a:pt x="124456" y="9835"/>
                  </a:cubicBezTo>
                  <a:close/>
                  <a:moveTo>
                    <a:pt x="128171" y="9835"/>
                  </a:moveTo>
                  <a:cubicBezTo>
                    <a:pt x="128480" y="9835"/>
                    <a:pt x="128742" y="10097"/>
                    <a:pt x="128742" y="10406"/>
                  </a:cubicBezTo>
                  <a:cubicBezTo>
                    <a:pt x="128742" y="10716"/>
                    <a:pt x="128480" y="10966"/>
                    <a:pt x="128171" y="10966"/>
                  </a:cubicBezTo>
                  <a:cubicBezTo>
                    <a:pt x="127861" y="10966"/>
                    <a:pt x="127611" y="10716"/>
                    <a:pt x="127611" y="10406"/>
                  </a:cubicBezTo>
                  <a:cubicBezTo>
                    <a:pt x="127611" y="10097"/>
                    <a:pt x="127861" y="9835"/>
                    <a:pt x="128171" y="9835"/>
                  </a:cubicBezTo>
                  <a:close/>
                  <a:moveTo>
                    <a:pt x="131898" y="9835"/>
                  </a:moveTo>
                  <a:cubicBezTo>
                    <a:pt x="132195" y="9835"/>
                    <a:pt x="132457" y="10097"/>
                    <a:pt x="132457" y="10406"/>
                  </a:cubicBezTo>
                  <a:cubicBezTo>
                    <a:pt x="132457" y="10704"/>
                    <a:pt x="132207" y="10966"/>
                    <a:pt x="131898" y="10966"/>
                  </a:cubicBezTo>
                  <a:cubicBezTo>
                    <a:pt x="131600" y="10966"/>
                    <a:pt x="131326" y="10716"/>
                    <a:pt x="131326" y="10406"/>
                  </a:cubicBezTo>
                  <a:cubicBezTo>
                    <a:pt x="131338" y="10097"/>
                    <a:pt x="131576" y="9835"/>
                    <a:pt x="131898" y="9835"/>
                  </a:cubicBezTo>
                  <a:close/>
                  <a:moveTo>
                    <a:pt x="3405" y="11692"/>
                  </a:moveTo>
                  <a:cubicBezTo>
                    <a:pt x="3703" y="11692"/>
                    <a:pt x="3977" y="11954"/>
                    <a:pt x="3977" y="12263"/>
                  </a:cubicBezTo>
                  <a:cubicBezTo>
                    <a:pt x="3977" y="12561"/>
                    <a:pt x="3727" y="12823"/>
                    <a:pt x="3405" y="12823"/>
                  </a:cubicBezTo>
                  <a:cubicBezTo>
                    <a:pt x="3096" y="12823"/>
                    <a:pt x="2846" y="12573"/>
                    <a:pt x="2846" y="12263"/>
                  </a:cubicBezTo>
                  <a:cubicBezTo>
                    <a:pt x="2858" y="11954"/>
                    <a:pt x="3096" y="11692"/>
                    <a:pt x="3405" y="11692"/>
                  </a:cubicBezTo>
                  <a:close/>
                  <a:moveTo>
                    <a:pt x="7132" y="11692"/>
                  </a:moveTo>
                  <a:cubicBezTo>
                    <a:pt x="7430" y="11692"/>
                    <a:pt x="7692" y="11954"/>
                    <a:pt x="7692" y="12263"/>
                  </a:cubicBezTo>
                  <a:cubicBezTo>
                    <a:pt x="7692" y="12561"/>
                    <a:pt x="7442" y="12823"/>
                    <a:pt x="7132" y="12823"/>
                  </a:cubicBezTo>
                  <a:cubicBezTo>
                    <a:pt x="6834" y="12823"/>
                    <a:pt x="6560" y="12573"/>
                    <a:pt x="6560" y="12263"/>
                  </a:cubicBezTo>
                  <a:cubicBezTo>
                    <a:pt x="6584" y="11954"/>
                    <a:pt x="6822" y="11692"/>
                    <a:pt x="7132" y="11692"/>
                  </a:cubicBezTo>
                  <a:close/>
                  <a:moveTo>
                    <a:pt x="10871" y="11692"/>
                  </a:moveTo>
                  <a:cubicBezTo>
                    <a:pt x="11168" y="11692"/>
                    <a:pt x="11430" y="11954"/>
                    <a:pt x="11430" y="12263"/>
                  </a:cubicBezTo>
                  <a:cubicBezTo>
                    <a:pt x="11430" y="12561"/>
                    <a:pt x="11180" y="12823"/>
                    <a:pt x="10871" y="12823"/>
                  </a:cubicBezTo>
                  <a:cubicBezTo>
                    <a:pt x="10573" y="12823"/>
                    <a:pt x="10299" y="12573"/>
                    <a:pt x="10299" y="12263"/>
                  </a:cubicBezTo>
                  <a:cubicBezTo>
                    <a:pt x="10299" y="11954"/>
                    <a:pt x="10549" y="11692"/>
                    <a:pt x="10871" y="11692"/>
                  </a:cubicBezTo>
                  <a:close/>
                  <a:moveTo>
                    <a:pt x="14585" y="11692"/>
                  </a:moveTo>
                  <a:cubicBezTo>
                    <a:pt x="14883" y="11692"/>
                    <a:pt x="15157" y="11954"/>
                    <a:pt x="15157" y="12263"/>
                  </a:cubicBezTo>
                  <a:cubicBezTo>
                    <a:pt x="15157" y="12561"/>
                    <a:pt x="14895" y="12823"/>
                    <a:pt x="14585" y="12823"/>
                  </a:cubicBezTo>
                  <a:cubicBezTo>
                    <a:pt x="14288" y="12823"/>
                    <a:pt x="14014" y="12573"/>
                    <a:pt x="14014" y="12263"/>
                  </a:cubicBezTo>
                  <a:cubicBezTo>
                    <a:pt x="14038" y="11954"/>
                    <a:pt x="14276" y="11692"/>
                    <a:pt x="14585" y="11692"/>
                  </a:cubicBezTo>
                  <a:close/>
                  <a:moveTo>
                    <a:pt x="18324" y="11692"/>
                  </a:moveTo>
                  <a:cubicBezTo>
                    <a:pt x="18622" y="11692"/>
                    <a:pt x="18883" y="11954"/>
                    <a:pt x="18883" y="12263"/>
                  </a:cubicBezTo>
                  <a:cubicBezTo>
                    <a:pt x="18883" y="12561"/>
                    <a:pt x="18633" y="12823"/>
                    <a:pt x="18324" y="12823"/>
                  </a:cubicBezTo>
                  <a:cubicBezTo>
                    <a:pt x="18026" y="12823"/>
                    <a:pt x="17752" y="12573"/>
                    <a:pt x="17752" y="12263"/>
                  </a:cubicBezTo>
                  <a:cubicBezTo>
                    <a:pt x="17752" y="11954"/>
                    <a:pt x="18014" y="11692"/>
                    <a:pt x="18324" y="11692"/>
                  </a:cubicBezTo>
                  <a:close/>
                  <a:moveTo>
                    <a:pt x="22039" y="11692"/>
                  </a:moveTo>
                  <a:cubicBezTo>
                    <a:pt x="22336" y="11692"/>
                    <a:pt x="22610" y="11954"/>
                    <a:pt x="22610" y="12263"/>
                  </a:cubicBezTo>
                  <a:cubicBezTo>
                    <a:pt x="22610" y="12561"/>
                    <a:pt x="22360" y="12823"/>
                    <a:pt x="22039" y="12823"/>
                  </a:cubicBezTo>
                  <a:cubicBezTo>
                    <a:pt x="21729" y="12823"/>
                    <a:pt x="21479" y="12573"/>
                    <a:pt x="21479" y="12263"/>
                  </a:cubicBezTo>
                  <a:cubicBezTo>
                    <a:pt x="21491" y="11954"/>
                    <a:pt x="21729" y="11692"/>
                    <a:pt x="22039" y="11692"/>
                  </a:cubicBezTo>
                  <a:close/>
                  <a:moveTo>
                    <a:pt x="25777" y="11692"/>
                  </a:moveTo>
                  <a:cubicBezTo>
                    <a:pt x="26075" y="11692"/>
                    <a:pt x="26349" y="11954"/>
                    <a:pt x="26349" y="12263"/>
                  </a:cubicBezTo>
                  <a:cubicBezTo>
                    <a:pt x="26349" y="12561"/>
                    <a:pt x="26087" y="12823"/>
                    <a:pt x="25777" y="12823"/>
                  </a:cubicBezTo>
                  <a:cubicBezTo>
                    <a:pt x="25468" y="12823"/>
                    <a:pt x="25206" y="12573"/>
                    <a:pt x="25206" y="12263"/>
                  </a:cubicBezTo>
                  <a:cubicBezTo>
                    <a:pt x="25218" y="11954"/>
                    <a:pt x="25468" y="11692"/>
                    <a:pt x="25777" y="11692"/>
                  </a:cubicBezTo>
                  <a:close/>
                  <a:moveTo>
                    <a:pt x="29504" y="11692"/>
                  </a:moveTo>
                  <a:cubicBezTo>
                    <a:pt x="29801" y="11692"/>
                    <a:pt x="30063" y="11954"/>
                    <a:pt x="30063" y="12263"/>
                  </a:cubicBezTo>
                  <a:cubicBezTo>
                    <a:pt x="30063" y="12561"/>
                    <a:pt x="29813" y="12823"/>
                    <a:pt x="29504" y="12823"/>
                  </a:cubicBezTo>
                  <a:cubicBezTo>
                    <a:pt x="29182" y="12823"/>
                    <a:pt x="28932" y="12573"/>
                    <a:pt x="28932" y="12263"/>
                  </a:cubicBezTo>
                  <a:cubicBezTo>
                    <a:pt x="28944" y="11954"/>
                    <a:pt x="29182" y="11692"/>
                    <a:pt x="29504" y="11692"/>
                  </a:cubicBezTo>
                  <a:close/>
                  <a:moveTo>
                    <a:pt x="33230" y="11692"/>
                  </a:moveTo>
                  <a:cubicBezTo>
                    <a:pt x="33528" y="11692"/>
                    <a:pt x="33802" y="11954"/>
                    <a:pt x="33802" y="12263"/>
                  </a:cubicBezTo>
                  <a:cubicBezTo>
                    <a:pt x="33802" y="12561"/>
                    <a:pt x="33552" y="12823"/>
                    <a:pt x="33230" y="12823"/>
                  </a:cubicBezTo>
                  <a:cubicBezTo>
                    <a:pt x="32921" y="12823"/>
                    <a:pt x="32671" y="12573"/>
                    <a:pt x="32671" y="12263"/>
                  </a:cubicBezTo>
                  <a:cubicBezTo>
                    <a:pt x="32671" y="11954"/>
                    <a:pt x="32921" y="11692"/>
                    <a:pt x="33230" y="11692"/>
                  </a:cubicBezTo>
                  <a:close/>
                  <a:moveTo>
                    <a:pt x="36957" y="11692"/>
                  </a:moveTo>
                  <a:cubicBezTo>
                    <a:pt x="37255" y="11692"/>
                    <a:pt x="37517" y="11954"/>
                    <a:pt x="37517" y="12263"/>
                  </a:cubicBezTo>
                  <a:cubicBezTo>
                    <a:pt x="37517" y="12561"/>
                    <a:pt x="37267" y="12823"/>
                    <a:pt x="36957" y="12823"/>
                  </a:cubicBezTo>
                  <a:cubicBezTo>
                    <a:pt x="36648" y="12823"/>
                    <a:pt x="36386" y="12573"/>
                    <a:pt x="36386" y="12263"/>
                  </a:cubicBezTo>
                  <a:cubicBezTo>
                    <a:pt x="36409" y="11954"/>
                    <a:pt x="36648" y="11692"/>
                    <a:pt x="36957" y="11692"/>
                  </a:cubicBezTo>
                  <a:close/>
                  <a:moveTo>
                    <a:pt x="40672" y="11692"/>
                  </a:moveTo>
                  <a:cubicBezTo>
                    <a:pt x="40970" y="11692"/>
                    <a:pt x="41243" y="11954"/>
                    <a:pt x="41243" y="12263"/>
                  </a:cubicBezTo>
                  <a:cubicBezTo>
                    <a:pt x="41243" y="12561"/>
                    <a:pt x="40993" y="12823"/>
                    <a:pt x="40672" y="12823"/>
                  </a:cubicBezTo>
                  <a:cubicBezTo>
                    <a:pt x="40374" y="12823"/>
                    <a:pt x="40112" y="12573"/>
                    <a:pt x="40112" y="12263"/>
                  </a:cubicBezTo>
                  <a:cubicBezTo>
                    <a:pt x="40124" y="11954"/>
                    <a:pt x="40362" y="11692"/>
                    <a:pt x="40672" y="11692"/>
                  </a:cubicBezTo>
                  <a:close/>
                  <a:moveTo>
                    <a:pt x="44410" y="11692"/>
                  </a:moveTo>
                  <a:cubicBezTo>
                    <a:pt x="44708" y="11692"/>
                    <a:pt x="44982" y="11954"/>
                    <a:pt x="44982" y="12263"/>
                  </a:cubicBezTo>
                  <a:cubicBezTo>
                    <a:pt x="44982" y="12561"/>
                    <a:pt x="44720" y="12823"/>
                    <a:pt x="44410" y="12823"/>
                  </a:cubicBezTo>
                  <a:cubicBezTo>
                    <a:pt x="44113" y="12823"/>
                    <a:pt x="43851" y="12573"/>
                    <a:pt x="43851" y="12263"/>
                  </a:cubicBezTo>
                  <a:cubicBezTo>
                    <a:pt x="43851" y="11954"/>
                    <a:pt x="44101" y="11692"/>
                    <a:pt x="44410" y="11692"/>
                  </a:cubicBezTo>
                  <a:close/>
                  <a:moveTo>
                    <a:pt x="48137" y="11692"/>
                  </a:moveTo>
                  <a:cubicBezTo>
                    <a:pt x="48435" y="11692"/>
                    <a:pt x="48697" y="11954"/>
                    <a:pt x="48697" y="12263"/>
                  </a:cubicBezTo>
                  <a:cubicBezTo>
                    <a:pt x="48697" y="12561"/>
                    <a:pt x="48447" y="12823"/>
                    <a:pt x="48137" y="12823"/>
                  </a:cubicBezTo>
                  <a:cubicBezTo>
                    <a:pt x="47839" y="12823"/>
                    <a:pt x="47566" y="12573"/>
                    <a:pt x="47566" y="12263"/>
                  </a:cubicBezTo>
                  <a:cubicBezTo>
                    <a:pt x="47578" y="11954"/>
                    <a:pt x="47839" y="11692"/>
                    <a:pt x="48137" y="11692"/>
                  </a:cubicBezTo>
                  <a:close/>
                  <a:moveTo>
                    <a:pt x="51864" y="11692"/>
                  </a:moveTo>
                  <a:cubicBezTo>
                    <a:pt x="52161" y="11692"/>
                    <a:pt x="52435" y="11954"/>
                    <a:pt x="52435" y="12263"/>
                  </a:cubicBezTo>
                  <a:cubicBezTo>
                    <a:pt x="52435" y="12561"/>
                    <a:pt x="52185" y="12823"/>
                    <a:pt x="51864" y="12823"/>
                  </a:cubicBezTo>
                  <a:cubicBezTo>
                    <a:pt x="51566" y="12823"/>
                    <a:pt x="51304" y="12573"/>
                    <a:pt x="51304" y="12263"/>
                  </a:cubicBezTo>
                  <a:cubicBezTo>
                    <a:pt x="51304" y="11954"/>
                    <a:pt x="51554" y="11692"/>
                    <a:pt x="51864" y="11692"/>
                  </a:cubicBezTo>
                  <a:close/>
                  <a:moveTo>
                    <a:pt x="55602" y="11692"/>
                  </a:moveTo>
                  <a:cubicBezTo>
                    <a:pt x="55900" y="11692"/>
                    <a:pt x="56174" y="11954"/>
                    <a:pt x="56174" y="12263"/>
                  </a:cubicBezTo>
                  <a:cubicBezTo>
                    <a:pt x="56174" y="12561"/>
                    <a:pt x="55912" y="12823"/>
                    <a:pt x="55602" y="12823"/>
                  </a:cubicBezTo>
                  <a:cubicBezTo>
                    <a:pt x="55293" y="12823"/>
                    <a:pt x="55043" y="12573"/>
                    <a:pt x="55043" y="12263"/>
                  </a:cubicBezTo>
                  <a:cubicBezTo>
                    <a:pt x="55043" y="11954"/>
                    <a:pt x="55293" y="11692"/>
                    <a:pt x="55602" y="11692"/>
                  </a:cubicBezTo>
                  <a:close/>
                  <a:moveTo>
                    <a:pt x="59329" y="11692"/>
                  </a:moveTo>
                  <a:cubicBezTo>
                    <a:pt x="59627" y="11692"/>
                    <a:pt x="59889" y="11954"/>
                    <a:pt x="59889" y="12263"/>
                  </a:cubicBezTo>
                  <a:cubicBezTo>
                    <a:pt x="59889" y="12561"/>
                    <a:pt x="59639" y="12823"/>
                    <a:pt x="59329" y="12823"/>
                  </a:cubicBezTo>
                  <a:cubicBezTo>
                    <a:pt x="59008" y="12823"/>
                    <a:pt x="58757" y="12573"/>
                    <a:pt x="58757" y="12263"/>
                  </a:cubicBezTo>
                  <a:cubicBezTo>
                    <a:pt x="58757" y="11954"/>
                    <a:pt x="59008" y="11692"/>
                    <a:pt x="59329" y="11692"/>
                  </a:cubicBezTo>
                  <a:close/>
                  <a:moveTo>
                    <a:pt x="63056" y="11692"/>
                  </a:moveTo>
                  <a:cubicBezTo>
                    <a:pt x="63353" y="11692"/>
                    <a:pt x="63627" y="11954"/>
                    <a:pt x="63627" y="12263"/>
                  </a:cubicBezTo>
                  <a:cubicBezTo>
                    <a:pt x="63627" y="12561"/>
                    <a:pt x="63377" y="12823"/>
                    <a:pt x="63056" y="12823"/>
                  </a:cubicBezTo>
                  <a:cubicBezTo>
                    <a:pt x="62746" y="12823"/>
                    <a:pt x="62496" y="12573"/>
                    <a:pt x="62496" y="12263"/>
                  </a:cubicBezTo>
                  <a:cubicBezTo>
                    <a:pt x="62496" y="11954"/>
                    <a:pt x="62746" y="11692"/>
                    <a:pt x="63056" y="11692"/>
                  </a:cubicBezTo>
                  <a:close/>
                  <a:moveTo>
                    <a:pt x="66782" y="11692"/>
                  </a:moveTo>
                  <a:cubicBezTo>
                    <a:pt x="67080" y="11692"/>
                    <a:pt x="67342" y="11954"/>
                    <a:pt x="67342" y="12263"/>
                  </a:cubicBezTo>
                  <a:cubicBezTo>
                    <a:pt x="67342" y="12561"/>
                    <a:pt x="67092" y="12823"/>
                    <a:pt x="66782" y="12823"/>
                  </a:cubicBezTo>
                  <a:cubicBezTo>
                    <a:pt x="66473" y="12823"/>
                    <a:pt x="66211" y="12573"/>
                    <a:pt x="66211" y="12263"/>
                  </a:cubicBezTo>
                  <a:cubicBezTo>
                    <a:pt x="66235" y="11954"/>
                    <a:pt x="66473" y="11692"/>
                    <a:pt x="66782" y="11692"/>
                  </a:cubicBezTo>
                  <a:close/>
                  <a:moveTo>
                    <a:pt x="70509" y="11692"/>
                  </a:moveTo>
                  <a:cubicBezTo>
                    <a:pt x="70807" y="11692"/>
                    <a:pt x="71080" y="11954"/>
                    <a:pt x="71080" y="12263"/>
                  </a:cubicBezTo>
                  <a:cubicBezTo>
                    <a:pt x="71080" y="12561"/>
                    <a:pt x="70830" y="12823"/>
                    <a:pt x="70509" y="12823"/>
                  </a:cubicBezTo>
                  <a:cubicBezTo>
                    <a:pt x="70199" y="12823"/>
                    <a:pt x="69949" y="12573"/>
                    <a:pt x="69949" y="12263"/>
                  </a:cubicBezTo>
                  <a:cubicBezTo>
                    <a:pt x="69949" y="11954"/>
                    <a:pt x="70199" y="11692"/>
                    <a:pt x="70509" y="11692"/>
                  </a:cubicBezTo>
                  <a:close/>
                  <a:moveTo>
                    <a:pt x="74236" y="11692"/>
                  </a:moveTo>
                  <a:cubicBezTo>
                    <a:pt x="74533" y="11692"/>
                    <a:pt x="74795" y="11954"/>
                    <a:pt x="74795" y="12263"/>
                  </a:cubicBezTo>
                  <a:cubicBezTo>
                    <a:pt x="74795" y="12561"/>
                    <a:pt x="74545" y="12823"/>
                    <a:pt x="74236" y="12823"/>
                  </a:cubicBezTo>
                  <a:cubicBezTo>
                    <a:pt x="73938" y="12823"/>
                    <a:pt x="73676" y="12573"/>
                    <a:pt x="73676" y="12263"/>
                  </a:cubicBezTo>
                  <a:cubicBezTo>
                    <a:pt x="73676" y="11954"/>
                    <a:pt x="73926" y="11692"/>
                    <a:pt x="74236" y="11692"/>
                  </a:cubicBezTo>
                  <a:close/>
                  <a:moveTo>
                    <a:pt x="77855" y="11692"/>
                  </a:moveTo>
                  <a:cubicBezTo>
                    <a:pt x="78153" y="11692"/>
                    <a:pt x="78415" y="11954"/>
                    <a:pt x="78415" y="12263"/>
                  </a:cubicBezTo>
                  <a:cubicBezTo>
                    <a:pt x="78415" y="12561"/>
                    <a:pt x="78165" y="12823"/>
                    <a:pt x="77855" y="12823"/>
                  </a:cubicBezTo>
                  <a:cubicBezTo>
                    <a:pt x="77546" y="12823"/>
                    <a:pt x="77284" y="12573"/>
                    <a:pt x="77284" y="12263"/>
                  </a:cubicBezTo>
                  <a:cubicBezTo>
                    <a:pt x="77284" y="11954"/>
                    <a:pt x="77546" y="11692"/>
                    <a:pt x="77855" y="11692"/>
                  </a:cubicBezTo>
                  <a:close/>
                  <a:moveTo>
                    <a:pt x="81570" y="11692"/>
                  </a:moveTo>
                  <a:cubicBezTo>
                    <a:pt x="81868" y="11692"/>
                    <a:pt x="82141" y="11954"/>
                    <a:pt x="82141" y="12263"/>
                  </a:cubicBezTo>
                  <a:cubicBezTo>
                    <a:pt x="82141" y="12561"/>
                    <a:pt x="81879" y="12823"/>
                    <a:pt x="81570" y="12823"/>
                  </a:cubicBezTo>
                  <a:cubicBezTo>
                    <a:pt x="81260" y="12823"/>
                    <a:pt x="81010" y="12573"/>
                    <a:pt x="81010" y="12263"/>
                  </a:cubicBezTo>
                  <a:cubicBezTo>
                    <a:pt x="81022" y="11954"/>
                    <a:pt x="81260" y="11692"/>
                    <a:pt x="81570" y="11692"/>
                  </a:cubicBezTo>
                  <a:close/>
                  <a:moveTo>
                    <a:pt x="85308" y="11692"/>
                  </a:moveTo>
                  <a:cubicBezTo>
                    <a:pt x="85606" y="11692"/>
                    <a:pt x="85880" y="11954"/>
                    <a:pt x="85880" y="12263"/>
                  </a:cubicBezTo>
                  <a:cubicBezTo>
                    <a:pt x="85880" y="12561"/>
                    <a:pt x="85618" y="12823"/>
                    <a:pt x="85308" y="12823"/>
                  </a:cubicBezTo>
                  <a:cubicBezTo>
                    <a:pt x="84999" y="12823"/>
                    <a:pt x="84749" y="12573"/>
                    <a:pt x="84749" y="12263"/>
                  </a:cubicBezTo>
                  <a:cubicBezTo>
                    <a:pt x="84749" y="11954"/>
                    <a:pt x="84999" y="11692"/>
                    <a:pt x="85308" y="11692"/>
                  </a:cubicBezTo>
                  <a:close/>
                  <a:moveTo>
                    <a:pt x="89035" y="11692"/>
                  </a:moveTo>
                  <a:cubicBezTo>
                    <a:pt x="89333" y="11692"/>
                    <a:pt x="89595" y="11954"/>
                    <a:pt x="89595" y="12263"/>
                  </a:cubicBezTo>
                  <a:cubicBezTo>
                    <a:pt x="89595" y="12561"/>
                    <a:pt x="89345" y="12823"/>
                    <a:pt x="89035" y="12823"/>
                  </a:cubicBezTo>
                  <a:cubicBezTo>
                    <a:pt x="88714" y="12823"/>
                    <a:pt x="88464" y="12573"/>
                    <a:pt x="88464" y="12263"/>
                  </a:cubicBezTo>
                  <a:cubicBezTo>
                    <a:pt x="88475" y="11954"/>
                    <a:pt x="88714" y="11692"/>
                    <a:pt x="89035" y="11692"/>
                  </a:cubicBezTo>
                  <a:close/>
                  <a:moveTo>
                    <a:pt x="92762" y="11692"/>
                  </a:moveTo>
                  <a:cubicBezTo>
                    <a:pt x="93059" y="11692"/>
                    <a:pt x="93333" y="11954"/>
                    <a:pt x="93333" y="12263"/>
                  </a:cubicBezTo>
                  <a:cubicBezTo>
                    <a:pt x="93333" y="12561"/>
                    <a:pt x="93071" y="12823"/>
                    <a:pt x="92762" y="12823"/>
                  </a:cubicBezTo>
                  <a:cubicBezTo>
                    <a:pt x="92452" y="12823"/>
                    <a:pt x="92202" y="12573"/>
                    <a:pt x="92202" y="12263"/>
                  </a:cubicBezTo>
                  <a:cubicBezTo>
                    <a:pt x="92202" y="11954"/>
                    <a:pt x="92452" y="11692"/>
                    <a:pt x="92762" y="11692"/>
                  </a:cubicBezTo>
                  <a:close/>
                  <a:moveTo>
                    <a:pt x="96488" y="11692"/>
                  </a:moveTo>
                  <a:cubicBezTo>
                    <a:pt x="96786" y="11692"/>
                    <a:pt x="97048" y="11954"/>
                    <a:pt x="97048" y="12263"/>
                  </a:cubicBezTo>
                  <a:cubicBezTo>
                    <a:pt x="97048" y="12561"/>
                    <a:pt x="96798" y="12823"/>
                    <a:pt x="96488" y="12823"/>
                  </a:cubicBezTo>
                  <a:cubicBezTo>
                    <a:pt x="96191" y="12823"/>
                    <a:pt x="95917" y="12573"/>
                    <a:pt x="95917" y="12263"/>
                  </a:cubicBezTo>
                  <a:cubicBezTo>
                    <a:pt x="95917" y="11954"/>
                    <a:pt x="96179" y="11692"/>
                    <a:pt x="96488" y="11692"/>
                  </a:cubicBezTo>
                  <a:close/>
                  <a:moveTo>
                    <a:pt x="100203" y="11692"/>
                  </a:moveTo>
                  <a:cubicBezTo>
                    <a:pt x="100501" y="11692"/>
                    <a:pt x="100775" y="11954"/>
                    <a:pt x="100775" y="12263"/>
                  </a:cubicBezTo>
                  <a:cubicBezTo>
                    <a:pt x="100775" y="12561"/>
                    <a:pt x="100513" y="12823"/>
                    <a:pt x="100203" y="12823"/>
                  </a:cubicBezTo>
                  <a:cubicBezTo>
                    <a:pt x="99905" y="12823"/>
                    <a:pt x="99644" y="12573"/>
                    <a:pt x="99644" y="12263"/>
                  </a:cubicBezTo>
                  <a:cubicBezTo>
                    <a:pt x="99655" y="11954"/>
                    <a:pt x="99894" y="11692"/>
                    <a:pt x="100203" y="11692"/>
                  </a:cubicBezTo>
                  <a:close/>
                  <a:moveTo>
                    <a:pt x="103942" y="11692"/>
                  </a:moveTo>
                  <a:cubicBezTo>
                    <a:pt x="104239" y="11692"/>
                    <a:pt x="104513" y="11954"/>
                    <a:pt x="104513" y="12263"/>
                  </a:cubicBezTo>
                  <a:cubicBezTo>
                    <a:pt x="104513" y="12561"/>
                    <a:pt x="104251" y="12823"/>
                    <a:pt x="103942" y="12823"/>
                  </a:cubicBezTo>
                  <a:cubicBezTo>
                    <a:pt x="103644" y="12823"/>
                    <a:pt x="103382" y="12573"/>
                    <a:pt x="103382" y="12263"/>
                  </a:cubicBezTo>
                  <a:cubicBezTo>
                    <a:pt x="103382" y="11954"/>
                    <a:pt x="103632" y="11692"/>
                    <a:pt x="103942" y="11692"/>
                  </a:cubicBezTo>
                  <a:close/>
                  <a:moveTo>
                    <a:pt x="107668" y="11692"/>
                  </a:moveTo>
                  <a:cubicBezTo>
                    <a:pt x="107966" y="11692"/>
                    <a:pt x="108228" y="11954"/>
                    <a:pt x="108228" y="12263"/>
                  </a:cubicBezTo>
                  <a:cubicBezTo>
                    <a:pt x="108228" y="12561"/>
                    <a:pt x="107978" y="12823"/>
                    <a:pt x="107668" y="12823"/>
                  </a:cubicBezTo>
                  <a:cubicBezTo>
                    <a:pt x="107371" y="12823"/>
                    <a:pt x="107097" y="12573"/>
                    <a:pt x="107097" y="12263"/>
                  </a:cubicBezTo>
                  <a:cubicBezTo>
                    <a:pt x="107109" y="11954"/>
                    <a:pt x="107347" y="11692"/>
                    <a:pt x="107668" y="11692"/>
                  </a:cubicBezTo>
                  <a:close/>
                  <a:moveTo>
                    <a:pt x="111395" y="11692"/>
                  </a:moveTo>
                  <a:cubicBezTo>
                    <a:pt x="111693" y="11692"/>
                    <a:pt x="111967" y="11954"/>
                    <a:pt x="111967" y="12263"/>
                  </a:cubicBezTo>
                  <a:cubicBezTo>
                    <a:pt x="111967" y="12561"/>
                    <a:pt x="111705" y="12823"/>
                    <a:pt x="111395" y="12823"/>
                  </a:cubicBezTo>
                  <a:cubicBezTo>
                    <a:pt x="111085" y="12823"/>
                    <a:pt x="110835" y="12573"/>
                    <a:pt x="110835" y="12263"/>
                  </a:cubicBezTo>
                  <a:cubicBezTo>
                    <a:pt x="110835" y="11954"/>
                    <a:pt x="111085" y="11692"/>
                    <a:pt x="111395" y="11692"/>
                  </a:cubicBezTo>
                  <a:close/>
                  <a:moveTo>
                    <a:pt x="115122" y="11692"/>
                  </a:moveTo>
                  <a:cubicBezTo>
                    <a:pt x="115419" y="11692"/>
                    <a:pt x="115681" y="11954"/>
                    <a:pt x="115681" y="12263"/>
                  </a:cubicBezTo>
                  <a:cubicBezTo>
                    <a:pt x="115681" y="12561"/>
                    <a:pt x="115431" y="12823"/>
                    <a:pt x="115122" y="12823"/>
                  </a:cubicBezTo>
                  <a:cubicBezTo>
                    <a:pt x="114812" y="12823"/>
                    <a:pt x="114550" y="12573"/>
                    <a:pt x="114550" y="12263"/>
                  </a:cubicBezTo>
                  <a:cubicBezTo>
                    <a:pt x="114574" y="11954"/>
                    <a:pt x="114812" y="11692"/>
                    <a:pt x="115122" y="11692"/>
                  </a:cubicBezTo>
                  <a:close/>
                  <a:moveTo>
                    <a:pt x="118860" y="11692"/>
                  </a:moveTo>
                  <a:cubicBezTo>
                    <a:pt x="119158" y="11692"/>
                    <a:pt x="119420" y="11954"/>
                    <a:pt x="119420" y="12263"/>
                  </a:cubicBezTo>
                  <a:cubicBezTo>
                    <a:pt x="119420" y="12561"/>
                    <a:pt x="119170" y="12823"/>
                    <a:pt x="118860" y="12823"/>
                  </a:cubicBezTo>
                  <a:cubicBezTo>
                    <a:pt x="118539" y="12823"/>
                    <a:pt x="118289" y="12573"/>
                    <a:pt x="118289" y="12263"/>
                  </a:cubicBezTo>
                  <a:cubicBezTo>
                    <a:pt x="118289" y="11954"/>
                    <a:pt x="118539" y="11692"/>
                    <a:pt x="118860" y="11692"/>
                  </a:cubicBezTo>
                  <a:close/>
                  <a:moveTo>
                    <a:pt x="122575" y="11692"/>
                  </a:moveTo>
                  <a:cubicBezTo>
                    <a:pt x="122873" y="11692"/>
                    <a:pt x="123146" y="11954"/>
                    <a:pt x="123146" y="12263"/>
                  </a:cubicBezTo>
                  <a:cubicBezTo>
                    <a:pt x="123146" y="12561"/>
                    <a:pt x="122885" y="12823"/>
                    <a:pt x="122575" y="12823"/>
                  </a:cubicBezTo>
                  <a:cubicBezTo>
                    <a:pt x="122265" y="12823"/>
                    <a:pt x="122015" y="12573"/>
                    <a:pt x="122015" y="12263"/>
                  </a:cubicBezTo>
                  <a:cubicBezTo>
                    <a:pt x="122027" y="11954"/>
                    <a:pt x="122277" y="11692"/>
                    <a:pt x="122575" y="11692"/>
                  </a:cubicBezTo>
                  <a:close/>
                  <a:moveTo>
                    <a:pt x="126314" y="11692"/>
                  </a:moveTo>
                  <a:cubicBezTo>
                    <a:pt x="126611" y="11692"/>
                    <a:pt x="126873" y="11954"/>
                    <a:pt x="126873" y="12263"/>
                  </a:cubicBezTo>
                  <a:cubicBezTo>
                    <a:pt x="126873" y="12561"/>
                    <a:pt x="126623" y="12823"/>
                    <a:pt x="126314" y="12823"/>
                  </a:cubicBezTo>
                  <a:cubicBezTo>
                    <a:pt x="126004" y="12823"/>
                    <a:pt x="125742" y="12573"/>
                    <a:pt x="125742" y="12263"/>
                  </a:cubicBezTo>
                  <a:cubicBezTo>
                    <a:pt x="125742" y="11954"/>
                    <a:pt x="126004" y="11692"/>
                    <a:pt x="126314" y="11692"/>
                  </a:cubicBezTo>
                  <a:close/>
                  <a:moveTo>
                    <a:pt x="130028" y="11692"/>
                  </a:moveTo>
                  <a:cubicBezTo>
                    <a:pt x="130326" y="11692"/>
                    <a:pt x="130600" y="11954"/>
                    <a:pt x="130600" y="12263"/>
                  </a:cubicBezTo>
                  <a:cubicBezTo>
                    <a:pt x="130600" y="12561"/>
                    <a:pt x="130350" y="12823"/>
                    <a:pt x="130028" y="12823"/>
                  </a:cubicBezTo>
                  <a:cubicBezTo>
                    <a:pt x="129731" y="12823"/>
                    <a:pt x="129469" y="12573"/>
                    <a:pt x="129469" y="12263"/>
                  </a:cubicBezTo>
                  <a:cubicBezTo>
                    <a:pt x="129469" y="11954"/>
                    <a:pt x="129719" y="11692"/>
                    <a:pt x="130028" y="11692"/>
                  </a:cubicBezTo>
                  <a:close/>
                  <a:moveTo>
                    <a:pt x="133767" y="11692"/>
                  </a:moveTo>
                  <a:cubicBezTo>
                    <a:pt x="134065" y="11692"/>
                    <a:pt x="134326" y="11954"/>
                    <a:pt x="134326" y="12263"/>
                  </a:cubicBezTo>
                  <a:cubicBezTo>
                    <a:pt x="134326" y="12561"/>
                    <a:pt x="134076" y="12823"/>
                    <a:pt x="133767" y="12823"/>
                  </a:cubicBezTo>
                  <a:cubicBezTo>
                    <a:pt x="133469" y="12823"/>
                    <a:pt x="133207" y="12573"/>
                    <a:pt x="133207" y="12263"/>
                  </a:cubicBezTo>
                  <a:cubicBezTo>
                    <a:pt x="133207" y="11954"/>
                    <a:pt x="133457" y="11692"/>
                    <a:pt x="133767" y="11692"/>
                  </a:cubicBezTo>
                  <a:close/>
                  <a:moveTo>
                    <a:pt x="1548" y="13573"/>
                  </a:moveTo>
                  <a:cubicBezTo>
                    <a:pt x="1846" y="13573"/>
                    <a:pt x="2119" y="13823"/>
                    <a:pt x="2119" y="14145"/>
                  </a:cubicBezTo>
                  <a:cubicBezTo>
                    <a:pt x="2119" y="14442"/>
                    <a:pt x="1858" y="14704"/>
                    <a:pt x="1548" y="14704"/>
                  </a:cubicBezTo>
                  <a:cubicBezTo>
                    <a:pt x="1238" y="14704"/>
                    <a:pt x="988" y="14454"/>
                    <a:pt x="988" y="14145"/>
                  </a:cubicBezTo>
                  <a:cubicBezTo>
                    <a:pt x="988" y="13823"/>
                    <a:pt x="1238" y="13573"/>
                    <a:pt x="1548" y="13573"/>
                  </a:cubicBezTo>
                  <a:close/>
                  <a:moveTo>
                    <a:pt x="5287" y="13573"/>
                  </a:moveTo>
                  <a:cubicBezTo>
                    <a:pt x="5596" y="13573"/>
                    <a:pt x="5846" y="13823"/>
                    <a:pt x="5846" y="14145"/>
                  </a:cubicBezTo>
                  <a:cubicBezTo>
                    <a:pt x="5846" y="14454"/>
                    <a:pt x="5596" y="14704"/>
                    <a:pt x="5287" y="14704"/>
                  </a:cubicBezTo>
                  <a:cubicBezTo>
                    <a:pt x="4977" y="14704"/>
                    <a:pt x="4715" y="14454"/>
                    <a:pt x="4715" y="14145"/>
                  </a:cubicBezTo>
                  <a:cubicBezTo>
                    <a:pt x="4715" y="13811"/>
                    <a:pt x="4977" y="13573"/>
                    <a:pt x="5287" y="13573"/>
                  </a:cubicBezTo>
                  <a:close/>
                  <a:moveTo>
                    <a:pt x="9001" y="13573"/>
                  </a:moveTo>
                  <a:cubicBezTo>
                    <a:pt x="9299" y="13573"/>
                    <a:pt x="9573" y="13823"/>
                    <a:pt x="9573" y="14145"/>
                  </a:cubicBezTo>
                  <a:cubicBezTo>
                    <a:pt x="9573" y="14442"/>
                    <a:pt x="9323" y="14704"/>
                    <a:pt x="9001" y="14704"/>
                  </a:cubicBezTo>
                  <a:cubicBezTo>
                    <a:pt x="8704" y="14704"/>
                    <a:pt x="8442" y="14454"/>
                    <a:pt x="8442" y="14145"/>
                  </a:cubicBezTo>
                  <a:cubicBezTo>
                    <a:pt x="8442" y="13823"/>
                    <a:pt x="8692" y="13573"/>
                    <a:pt x="9001" y="13573"/>
                  </a:cubicBezTo>
                  <a:close/>
                  <a:moveTo>
                    <a:pt x="12728" y="13573"/>
                  </a:moveTo>
                  <a:cubicBezTo>
                    <a:pt x="13037" y="13573"/>
                    <a:pt x="13288" y="13823"/>
                    <a:pt x="13288" y="14145"/>
                  </a:cubicBezTo>
                  <a:cubicBezTo>
                    <a:pt x="13288" y="14454"/>
                    <a:pt x="13037" y="14704"/>
                    <a:pt x="12728" y="14704"/>
                  </a:cubicBezTo>
                  <a:cubicBezTo>
                    <a:pt x="12418" y="14704"/>
                    <a:pt x="12156" y="14454"/>
                    <a:pt x="12156" y="14145"/>
                  </a:cubicBezTo>
                  <a:cubicBezTo>
                    <a:pt x="12180" y="13811"/>
                    <a:pt x="12418" y="13573"/>
                    <a:pt x="12728" y="13573"/>
                  </a:cubicBezTo>
                  <a:close/>
                  <a:moveTo>
                    <a:pt x="16466" y="13573"/>
                  </a:moveTo>
                  <a:cubicBezTo>
                    <a:pt x="16764" y="13573"/>
                    <a:pt x="17026" y="13823"/>
                    <a:pt x="17026" y="14145"/>
                  </a:cubicBezTo>
                  <a:cubicBezTo>
                    <a:pt x="17026" y="14442"/>
                    <a:pt x="16776" y="14704"/>
                    <a:pt x="16466" y="14704"/>
                  </a:cubicBezTo>
                  <a:cubicBezTo>
                    <a:pt x="16169" y="14704"/>
                    <a:pt x="15895" y="14454"/>
                    <a:pt x="15895" y="14145"/>
                  </a:cubicBezTo>
                  <a:cubicBezTo>
                    <a:pt x="15895" y="13823"/>
                    <a:pt x="16145" y="13573"/>
                    <a:pt x="16466" y="13573"/>
                  </a:cubicBezTo>
                  <a:close/>
                  <a:moveTo>
                    <a:pt x="20181" y="13573"/>
                  </a:moveTo>
                  <a:cubicBezTo>
                    <a:pt x="20491" y="13573"/>
                    <a:pt x="20753" y="13823"/>
                    <a:pt x="20753" y="14145"/>
                  </a:cubicBezTo>
                  <a:cubicBezTo>
                    <a:pt x="20753" y="14454"/>
                    <a:pt x="20491" y="14704"/>
                    <a:pt x="20181" y="14704"/>
                  </a:cubicBezTo>
                  <a:cubicBezTo>
                    <a:pt x="19872" y="14704"/>
                    <a:pt x="19622" y="14454"/>
                    <a:pt x="19622" y="14145"/>
                  </a:cubicBezTo>
                  <a:cubicBezTo>
                    <a:pt x="19634" y="13811"/>
                    <a:pt x="19872" y="13573"/>
                    <a:pt x="20181" y="13573"/>
                  </a:cubicBezTo>
                  <a:close/>
                  <a:moveTo>
                    <a:pt x="23920" y="13573"/>
                  </a:moveTo>
                  <a:cubicBezTo>
                    <a:pt x="24217" y="13573"/>
                    <a:pt x="24479" y="13823"/>
                    <a:pt x="24479" y="14145"/>
                  </a:cubicBezTo>
                  <a:cubicBezTo>
                    <a:pt x="24479" y="14442"/>
                    <a:pt x="24229" y="14704"/>
                    <a:pt x="23920" y="14704"/>
                  </a:cubicBezTo>
                  <a:cubicBezTo>
                    <a:pt x="23610" y="14704"/>
                    <a:pt x="23348" y="14454"/>
                    <a:pt x="23348" y="14145"/>
                  </a:cubicBezTo>
                  <a:cubicBezTo>
                    <a:pt x="23348" y="13823"/>
                    <a:pt x="23610" y="13573"/>
                    <a:pt x="23920" y="13573"/>
                  </a:cubicBezTo>
                  <a:close/>
                  <a:moveTo>
                    <a:pt x="27635" y="13573"/>
                  </a:moveTo>
                  <a:cubicBezTo>
                    <a:pt x="27956" y="13573"/>
                    <a:pt x="28206" y="13823"/>
                    <a:pt x="28206" y="14145"/>
                  </a:cubicBezTo>
                  <a:cubicBezTo>
                    <a:pt x="28206" y="14454"/>
                    <a:pt x="27956" y="14704"/>
                    <a:pt x="27635" y="14704"/>
                  </a:cubicBezTo>
                  <a:cubicBezTo>
                    <a:pt x="27325" y="14704"/>
                    <a:pt x="27075" y="14454"/>
                    <a:pt x="27075" y="14145"/>
                  </a:cubicBezTo>
                  <a:cubicBezTo>
                    <a:pt x="27087" y="13811"/>
                    <a:pt x="27325" y="13573"/>
                    <a:pt x="27635" y="13573"/>
                  </a:cubicBezTo>
                  <a:close/>
                  <a:moveTo>
                    <a:pt x="31373" y="13573"/>
                  </a:moveTo>
                  <a:cubicBezTo>
                    <a:pt x="31671" y="13573"/>
                    <a:pt x="31945" y="13823"/>
                    <a:pt x="31945" y="14145"/>
                  </a:cubicBezTo>
                  <a:cubicBezTo>
                    <a:pt x="31945" y="14442"/>
                    <a:pt x="31683" y="14704"/>
                    <a:pt x="31373" y="14704"/>
                  </a:cubicBezTo>
                  <a:cubicBezTo>
                    <a:pt x="31064" y="14704"/>
                    <a:pt x="30814" y="14454"/>
                    <a:pt x="30814" y="14145"/>
                  </a:cubicBezTo>
                  <a:cubicBezTo>
                    <a:pt x="30814" y="13823"/>
                    <a:pt x="31064" y="13573"/>
                    <a:pt x="31373" y="13573"/>
                  </a:cubicBezTo>
                  <a:close/>
                  <a:moveTo>
                    <a:pt x="35100" y="13573"/>
                  </a:moveTo>
                  <a:cubicBezTo>
                    <a:pt x="35409" y="13573"/>
                    <a:pt x="35659" y="13823"/>
                    <a:pt x="35659" y="14145"/>
                  </a:cubicBezTo>
                  <a:cubicBezTo>
                    <a:pt x="35659" y="14454"/>
                    <a:pt x="35409" y="14704"/>
                    <a:pt x="35100" y="14704"/>
                  </a:cubicBezTo>
                  <a:cubicBezTo>
                    <a:pt x="34778" y="14704"/>
                    <a:pt x="34528" y="14454"/>
                    <a:pt x="34528" y="14145"/>
                  </a:cubicBezTo>
                  <a:cubicBezTo>
                    <a:pt x="34540" y="13811"/>
                    <a:pt x="34778" y="13573"/>
                    <a:pt x="35100" y="13573"/>
                  </a:cubicBezTo>
                  <a:close/>
                  <a:moveTo>
                    <a:pt x="38815" y="13573"/>
                  </a:moveTo>
                  <a:cubicBezTo>
                    <a:pt x="39112" y="13573"/>
                    <a:pt x="39386" y="13823"/>
                    <a:pt x="39386" y="14145"/>
                  </a:cubicBezTo>
                  <a:cubicBezTo>
                    <a:pt x="39386" y="14442"/>
                    <a:pt x="39124" y="14704"/>
                    <a:pt x="38815" y="14704"/>
                  </a:cubicBezTo>
                  <a:cubicBezTo>
                    <a:pt x="38517" y="14704"/>
                    <a:pt x="38255" y="14454"/>
                    <a:pt x="38255" y="14145"/>
                  </a:cubicBezTo>
                  <a:cubicBezTo>
                    <a:pt x="38267" y="13823"/>
                    <a:pt x="38505" y="13573"/>
                    <a:pt x="38815" y="13573"/>
                  </a:cubicBezTo>
                  <a:close/>
                  <a:moveTo>
                    <a:pt x="42553" y="13573"/>
                  </a:moveTo>
                  <a:cubicBezTo>
                    <a:pt x="42863" y="13573"/>
                    <a:pt x="43113" y="13823"/>
                    <a:pt x="43113" y="14145"/>
                  </a:cubicBezTo>
                  <a:cubicBezTo>
                    <a:pt x="43113" y="14454"/>
                    <a:pt x="42863" y="14704"/>
                    <a:pt x="42553" y="14704"/>
                  </a:cubicBezTo>
                  <a:cubicBezTo>
                    <a:pt x="42232" y="14704"/>
                    <a:pt x="41982" y="14454"/>
                    <a:pt x="41982" y="14145"/>
                  </a:cubicBezTo>
                  <a:cubicBezTo>
                    <a:pt x="41982" y="13811"/>
                    <a:pt x="42244" y="13573"/>
                    <a:pt x="42553" y="13573"/>
                  </a:cubicBezTo>
                  <a:close/>
                  <a:moveTo>
                    <a:pt x="46268" y="13573"/>
                  </a:moveTo>
                  <a:cubicBezTo>
                    <a:pt x="46565" y="13573"/>
                    <a:pt x="46839" y="13823"/>
                    <a:pt x="46839" y="14145"/>
                  </a:cubicBezTo>
                  <a:cubicBezTo>
                    <a:pt x="46839" y="14442"/>
                    <a:pt x="46589" y="14704"/>
                    <a:pt x="46268" y="14704"/>
                  </a:cubicBezTo>
                  <a:cubicBezTo>
                    <a:pt x="45970" y="14704"/>
                    <a:pt x="45708" y="14454"/>
                    <a:pt x="45708" y="14145"/>
                  </a:cubicBezTo>
                  <a:cubicBezTo>
                    <a:pt x="45720" y="13823"/>
                    <a:pt x="45958" y="13573"/>
                    <a:pt x="46268" y="13573"/>
                  </a:cubicBezTo>
                  <a:close/>
                  <a:moveTo>
                    <a:pt x="50006" y="13573"/>
                  </a:moveTo>
                  <a:cubicBezTo>
                    <a:pt x="50316" y="13573"/>
                    <a:pt x="50578" y="13823"/>
                    <a:pt x="50578" y="14145"/>
                  </a:cubicBezTo>
                  <a:cubicBezTo>
                    <a:pt x="50578" y="14454"/>
                    <a:pt x="50316" y="14704"/>
                    <a:pt x="50006" y="14704"/>
                  </a:cubicBezTo>
                  <a:cubicBezTo>
                    <a:pt x="49697" y="14704"/>
                    <a:pt x="49447" y="14454"/>
                    <a:pt x="49447" y="14145"/>
                  </a:cubicBezTo>
                  <a:cubicBezTo>
                    <a:pt x="49447" y="13811"/>
                    <a:pt x="49697" y="13573"/>
                    <a:pt x="50006" y="13573"/>
                  </a:cubicBezTo>
                  <a:close/>
                  <a:moveTo>
                    <a:pt x="53733" y="13573"/>
                  </a:moveTo>
                  <a:cubicBezTo>
                    <a:pt x="54031" y="13573"/>
                    <a:pt x="54293" y="13823"/>
                    <a:pt x="54293" y="14145"/>
                  </a:cubicBezTo>
                  <a:cubicBezTo>
                    <a:pt x="54293" y="14442"/>
                    <a:pt x="54043" y="14704"/>
                    <a:pt x="53733" y="14704"/>
                  </a:cubicBezTo>
                  <a:cubicBezTo>
                    <a:pt x="53412" y="14704"/>
                    <a:pt x="53162" y="14454"/>
                    <a:pt x="53162" y="14145"/>
                  </a:cubicBezTo>
                  <a:cubicBezTo>
                    <a:pt x="53173" y="13823"/>
                    <a:pt x="53412" y="13573"/>
                    <a:pt x="53733" y="13573"/>
                  </a:cubicBezTo>
                  <a:close/>
                  <a:moveTo>
                    <a:pt x="57460" y="13573"/>
                  </a:moveTo>
                  <a:cubicBezTo>
                    <a:pt x="57781" y="13573"/>
                    <a:pt x="58031" y="13823"/>
                    <a:pt x="58031" y="14145"/>
                  </a:cubicBezTo>
                  <a:cubicBezTo>
                    <a:pt x="58031" y="14454"/>
                    <a:pt x="57781" y="14704"/>
                    <a:pt x="57460" y="14704"/>
                  </a:cubicBezTo>
                  <a:cubicBezTo>
                    <a:pt x="57150" y="14704"/>
                    <a:pt x="56900" y="14454"/>
                    <a:pt x="56900" y="14145"/>
                  </a:cubicBezTo>
                  <a:cubicBezTo>
                    <a:pt x="56900" y="13811"/>
                    <a:pt x="57150" y="13573"/>
                    <a:pt x="57460" y="13573"/>
                  </a:cubicBezTo>
                  <a:close/>
                  <a:moveTo>
                    <a:pt x="61186" y="13573"/>
                  </a:moveTo>
                  <a:cubicBezTo>
                    <a:pt x="61484" y="13573"/>
                    <a:pt x="61746" y="13823"/>
                    <a:pt x="61746" y="14145"/>
                  </a:cubicBezTo>
                  <a:cubicBezTo>
                    <a:pt x="61746" y="14442"/>
                    <a:pt x="61496" y="14704"/>
                    <a:pt x="61186" y="14704"/>
                  </a:cubicBezTo>
                  <a:cubicBezTo>
                    <a:pt x="60877" y="14704"/>
                    <a:pt x="60615" y="14454"/>
                    <a:pt x="60615" y="14145"/>
                  </a:cubicBezTo>
                  <a:cubicBezTo>
                    <a:pt x="60639" y="13823"/>
                    <a:pt x="60877" y="13573"/>
                    <a:pt x="61186" y="13573"/>
                  </a:cubicBezTo>
                  <a:close/>
                  <a:moveTo>
                    <a:pt x="64925" y="13573"/>
                  </a:moveTo>
                  <a:cubicBezTo>
                    <a:pt x="65234" y="13573"/>
                    <a:pt x="65485" y="13823"/>
                    <a:pt x="65485" y="14145"/>
                  </a:cubicBezTo>
                  <a:cubicBezTo>
                    <a:pt x="65485" y="14454"/>
                    <a:pt x="65234" y="14704"/>
                    <a:pt x="64925" y="14704"/>
                  </a:cubicBezTo>
                  <a:cubicBezTo>
                    <a:pt x="64603" y="14704"/>
                    <a:pt x="64353" y="14454"/>
                    <a:pt x="64353" y="14145"/>
                  </a:cubicBezTo>
                  <a:cubicBezTo>
                    <a:pt x="64353" y="13811"/>
                    <a:pt x="64603" y="13573"/>
                    <a:pt x="64925" y="13573"/>
                  </a:cubicBezTo>
                  <a:close/>
                  <a:moveTo>
                    <a:pt x="68640" y="13573"/>
                  </a:moveTo>
                  <a:cubicBezTo>
                    <a:pt x="68937" y="13573"/>
                    <a:pt x="69211" y="13823"/>
                    <a:pt x="69211" y="14145"/>
                  </a:cubicBezTo>
                  <a:cubicBezTo>
                    <a:pt x="69211" y="14442"/>
                    <a:pt x="68949" y="14704"/>
                    <a:pt x="68640" y="14704"/>
                  </a:cubicBezTo>
                  <a:cubicBezTo>
                    <a:pt x="68330" y="14704"/>
                    <a:pt x="68080" y="14454"/>
                    <a:pt x="68080" y="14145"/>
                  </a:cubicBezTo>
                  <a:cubicBezTo>
                    <a:pt x="68092" y="13823"/>
                    <a:pt x="68330" y="13573"/>
                    <a:pt x="68640" y="13573"/>
                  </a:cubicBezTo>
                  <a:close/>
                  <a:moveTo>
                    <a:pt x="72366" y="13573"/>
                  </a:moveTo>
                  <a:cubicBezTo>
                    <a:pt x="72676" y="13573"/>
                    <a:pt x="72926" y="13823"/>
                    <a:pt x="72926" y="14145"/>
                  </a:cubicBezTo>
                  <a:cubicBezTo>
                    <a:pt x="72926" y="14454"/>
                    <a:pt x="72676" y="14704"/>
                    <a:pt x="72366" y="14704"/>
                  </a:cubicBezTo>
                  <a:cubicBezTo>
                    <a:pt x="72045" y="14704"/>
                    <a:pt x="71795" y="14454"/>
                    <a:pt x="71795" y="14145"/>
                  </a:cubicBezTo>
                  <a:cubicBezTo>
                    <a:pt x="71807" y="13811"/>
                    <a:pt x="72069" y="13573"/>
                    <a:pt x="72366" y="13573"/>
                  </a:cubicBezTo>
                  <a:close/>
                  <a:moveTo>
                    <a:pt x="76093" y="13573"/>
                  </a:moveTo>
                  <a:cubicBezTo>
                    <a:pt x="76391" y="13573"/>
                    <a:pt x="76664" y="13823"/>
                    <a:pt x="76664" y="14145"/>
                  </a:cubicBezTo>
                  <a:cubicBezTo>
                    <a:pt x="76664" y="14442"/>
                    <a:pt x="76403" y="14704"/>
                    <a:pt x="76093" y="14704"/>
                  </a:cubicBezTo>
                  <a:cubicBezTo>
                    <a:pt x="75795" y="14704"/>
                    <a:pt x="75533" y="14454"/>
                    <a:pt x="75533" y="14145"/>
                  </a:cubicBezTo>
                  <a:cubicBezTo>
                    <a:pt x="75533" y="13823"/>
                    <a:pt x="75783" y="13573"/>
                    <a:pt x="76093" y="13573"/>
                  </a:cubicBezTo>
                  <a:close/>
                  <a:moveTo>
                    <a:pt x="79712" y="13573"/>
                  </a:moveTo>
                  <a:cubicBezTo>
                    <a:pt x="80010" y="13573"/>
                    <a:pt x="80284" y="13823"/>
                    <a:pt x="80284" y="14145"/>
                  </a:cubicBezTo>
                  <a:cubicBezTo>
                    <a:pt x="80284" y="14442"/>
                    <a:pt x="80022" y="14704"/>
                    <a:pt x="79712" y="14704"/>
                  </a:cubicBezTo>
                  <a:cubicBezTo>
                    <a:pt x="79403" y="14704"/>
                    <a:pt x="79153" y="14454"/>
                    <a:pt x="79153" y="14145"/>
                  </a:cubicBezTo>
                  <a:cubicBezTo>
                    <a:pt x="79165" y="13823"/>
                    <a:pt x="79403" y="13573"/>
                    <a:pt x="79712" y="13573"/>
                  </a:cubicBezTo>
                  <a:close/>
                  <a:moveTo>
                    <a:pt x="83451" y="13573"/>
                  </a:moveTo>
                  <a:cubicBezTo>
                    <a:pt x="83761" y="13573"/>
                    <a:pt x="84011" y="13823"/>
                    <a:pt x="84011" y="14145"/>
                  </a:cubicBezTo>
                  <a:cubicBezTo>
                    <a:pt x="84011" y="14454"/>
                    <a:pt x="83761" y="14704"/>
                    <a:pt x="83451" y="14704"/>
                  </a:cubicBezTo>
                  <a:cubicBezTo>
                    <a:pt x="83141" y="14704"/>
                    <a:pt x="82880" y="14454"/>
                    <a:pt x="82880" y="14145"/>
                  </a:cubicBezTo>
                  <a:cubicBezTo>
                    <a:pt x="82880" y="13811"/>
                    <a:pt x="83141" y="13573"/>
                    <a:pt x="83451" y="13573"/>
                  </a:cubicBezTo>
                  <a:close/>
                  <a:moveTo>
                    <a:pt x="87166" y="13573"/>
                  </a:moveTo>
                  <a:cubicBezTo>
                    <a:pt x="87463" y="13573"/>
                    <a:pt x="87737" y="13823"/>
                    <a:pt x="87737" y="14145"/>
                  </a:cubicBezTo>
                  <a:cubicBezTo>
                    <a:pt x="87737" y="14442"/>
                    <a:pt x="87475" y="14704"/>
                    <a:pt x="87166" y="14704"/>
                  </a:cubicBezTo>
                  <a:cubicBezTo>
                    <a:pt x="86856" y="14704"/>
                    <a:pt x="86606" y="14454"/>
                    <a:pt x="86606" y="14145"/>
                  </a:cubicBezTo>
                  <a:cubicBezTo>
                    <a:pt x="86618" y="13823"/>
                    <a:pt x="86856" y="13573"/>
                    <a:pt x="87166" y="13573"/>
                  </a:cubicBezTo>
                  <a:close/>
                  <a:moveTo>
                    <a:pt x="90904" y="13573"/>
                  </a:moveTo>
                  <a:cubicBezTo>
                    <a:pt x="91214" y="13573"/>
                    <a:pt x="91464" y="13823"/>
                    <a:pt x="91464" y="14145"/>
                  </a:cubicBezTo>
                  <a:cubicBezTo>
                    <a:pt x="91464" y="14454"/>
                    <a:pt x="91214" y="14704"/>
                    <a:pt x="90904" y="14704"/>
                  </a:cubicBezTo>
                  <a:cubicBezTo>
                    <a:pt x="90595" y="14704"/>
                    <a:pt x="90345" y="14454"/>
                    <a:pt x="90345" y="14145"/>
                  </a:cubicBezTo>
                  <a:cubicBezTo>
                    <a:pt x="90345" y="13811"/>
                    <a:pt x="90595" y="13573"/>
                    <a:pt x="90904" y="13573"/>
                  </a:cubicBezTo>
                  <a:close/>
                  <a:moveTo>
                    <a:pt x="94631" y="13573"/>
                  </a:moveTo>
                  <a:cubicBezTo>
                    <a:pt x="94929" y="13573"/>
                    <a:pt x="95191" y="13823"/>
                    <a:pt x="95191" y="14145"/>
                  </a:cubicBezTo>
                  <a:cubicBezTo>
                    <a:pt x="95191" y="14442"/>
                    <a:pt x="94941" y="14704"/>
                    <a:pt x="94631" y="14704"/>
                  </a:cubicBezTo>
                  <a:cubicBezTo>
                    <a:pt x="94310" y="14704"/>
                    <a:pt x="94060" y="14454"/>
                    <a:pt x="94060" y="14145"/>
                  </a:cubicBezTo>
                  <a:cubicBezTo>
                    <a:pt x="94071" y="13823"/>
                    <a:pt x="94310" y="13573"/>
                    <a:pt x="94631" y="13573"/>
                  </a:cubicBezTo>
                  <a:close/>
                  <a:moveTo>
                    <a:pt x="98346" y="13573"/>
                  </a:moveTo>
                  <a:cubicBezTo>
                    <a:pt x="98655" y="13573"/>
                    <a:pt x="98905" y="13823"/>
                    <a:pt x="98905" y="14145"/>
                  </a:cubicBezTo>
                  <a:cubicBezTo>
                    <a:pt x="98905" y="14454"/>
                    <a:pt x="98655" y="14704"/>
                    <a:pt x="98346" y="14704"/>
                  </a:cubicBezTo>
                  <a:cubicBezTo>
                    <a:pt x="98036" y="14704"/>
                    <a:pt x="97786" y="14454"/>
                    <a:pt x="97786" y="14145"/>
                  </a:cubicBezTo>
                  <a:cubicBezTo>
                    <a:pt x="97798" y="13811"/>
                    <a:pt x="98036" y="13573"/>
                    <a:pt x="98346" y="13573"/>
                  </a:cubicBezTo>
                  <a:close/>
                  <a:moveTo>
                    <a:pt x="102084" y="13573"/>
                  </a:moveTo>
                  <a:cubicBezTo>
                    <a:pt x="102382" y="13573"/>
                    <a:pt x="102644" y="13823"/>
                    <a:pt x="102644" y="14145"/>
                  </a:cubicBezTo>
                  <a:cubicBezTo>
                    <a:pt x="102644" y="14442"/>
                    <a:pt x="102394" y="14704"/>
                    <a:pt x="102084" y="14704"/>
                  </a:cubicBezTo>
                  <a:cubicBezTo>
                    <a:pt x="101787" y="14704"/>
                    <a:pt x="101513" y="14454"/>
                    <a:pt x="101513" y="14145"/>
                  </a:cubicBezTo>
                  <a:cubicBezTo>
                    <a:pt x="101513" y="13823"/>
                    <a:pt x="101775" y="13573"/>
                    <a:pt x="102084" y="13573"/>
                  </a:cubicBezTo>
                  <a:close/>
                  <a:moveTo>
                    <a:pt x="105799" y="13573"/>
                  </a:moveTo>
                  <a:cubicBezTo>
                    <a:pt x="106121" y="13573"/>
                    <a:pt x="106371" y="13823"/>
                    <a:pt x="106371" y="14145"/>
                  </a:cubicBezTo>
                  <a:cubicBezTo>
                    <a:pt x="106371" y="14454"/>
                    <a:pt x="106109" y="14704"/>
                    <a:pt x="105799" y="14704"/>
                  </a:cubicBezTo>
                  <a:cubicBezTo>
                    <a:pt x="105490" y="14704"/>
                    <a:pt x="105239" y="14454"/>
                    <a:pt x="105239" y="14145"/>
                  </a:cubicBezTo>
                  <a:cubicBezTo>
                    <a:pt x="105251" y="13811"/>
                    <a:pt x="105490" y="13573"/>
                    <a:pt x="105799" y="13573"/>
                  </a:cubicBezTo>
                  <a:close/>
                  <a:moveTo>
                    <a:pt x="109538" y="13573"/>
                  </a:moveTo>
                  <a:cubicBezTo>
                    <a:pt x="109835" y="13573"/>
                    <a:pt x="110109" y="13823"/>
                    <a:pt x="110109" y="14145"/>
                  </a:cubicBezTo>
                  <a:cubicBezTo>
                    <a:pt x="110109" y="14442"/>
                    <a:pt x="109847" y="14704"/>
                    <a:pt x="109538" y="14704"/>
                  </a:cubicBezTo>
                  <a:cubicBezTo>
                    <a:pt x="109228" y="14704"/>
                    <a:pt x="108978" y="14454"/>
                    <a:pt x="108978" y="14145"/>
                  </a:cubicBezTo>
                  <a:cubicBezTo>
                    <a:pt x="108978" y="13823"/>
                    <a:pt x="109228" y="13573"/>
                    <a:pt x="109538" y="13573"/>
                  </a:cubicBezTo>
                  <a:close/>
                  <a:moveTo>
                    <a:pt x="113264" y="13573"/>
                  </a:moveTo>
                  <a:cubicBezTo>
                    <a:pt x="113574" y="13573"/>
                    <a:pt x="113824" y="13823"/>
                    <a:pt x="113824" y="14145"/>
                  </a:cubicBezTo>
                  <a:cubicBezTo>
                    <a:pt x="113824" y="14454"/>
                    <a:pt x="113574" y="14704"/>
                    <a:pt x="113264" y="14704"/>
                  </a:cubicBezTo>
                  <a:cubicBezTo>
                    <a:pt x="112943" y="14704"/>
                    <a:pt x="112693" y="14454"/>
                    <a:pt x="112693" y="14145"/>
                  </a:cubicBezTo>
                  <a:cubicBezTo>
                    <a:pt x="112705" y="13811"/>
                    <a:pt x="112943" y="13573"/>
                    <a:pt x="113264" y="13573"/>
                  </a:cubicBezTo>
                  <a:close/>
                  <a:moveTo>
                    <a:pt x="116991" y="13573"/>
                  </a:moveTo>
                  <a:cubicBezTo>
                    <a:pt x="117289" y="13573"/>
                    <a:pt x="117562" y="13823"/>
                    <a:pt x="117562" y="14145"/>
                  </a:cubicBezTo>
                  <a:cubicBezTo>
                    <a:pt x="117562" y="14442"/>
                    <a:pt x="117312" y="14704"/>
                    <a:pt x="116991" y="14704"/>
                  </a:cubicBezTo>
                  <a:cubicBezTo>
                    <a:pt x="116681" y="14704"/>
                    <a:pt x="116431" y="14454"/>
                    <a:pt x="116431" y="14145"/>
                  </a:cubicBezTo>
                  <a:cubicBezTo>
                    <a:pt x="116431" y="13823"/>
                    <a:pt x="116681" y="13573"/>
                    <a:pt x="116991" y="13573"/>
                  </a:cubicBezTo>
                  <a:close/>
                  <a:moveTo>
                    <a:pt x="120718" y="13573"/>
                  </a:moveTo>
                  <a:cubicBezTo>
                    <a:pt x="121027" y="13573"/>
                    <a:pt x="121277" y="13823"/>
                    <a:pt x="121277" y="14145"/>
                  </a:cubicBezTo>
                  <a:cubicBezTo>
                    <a:pt x="121277" y="14454"/>
                    <a:pt x="121027" y="14704"/>
                    <a:pt x="120718" y="14704"/>
                  </a:cubicBezTo>
                  <a:cubicBezTo>
                    <a:pt x="120408" y="14704"/>
                    <a:pt x="120146" y="14454"/>
                    <a:pt x="120146" y="14145"/>
                  </a:cubicBezTo>
                  <a:cubicBezTo>
                    <a:pt x="120170" y="13811"/>
                    <a:pt x="120420" y="13573"/>
                    <a:pt x="120718" y="13573"/>
                  </a:cubicBezTo>
                  <a:close/>
                  <a:moveTo>
                    <a:pt x="124456" y="13573"/>
                  </a:moveTo>
                  <a:cubicBezTo>
                    <a:pt x="124754" y="13573"/>
                    <a:pt x="125016" y="13823"/>
                    <a:pt x="125016" y="14145"/>
                  </a:cubicBezTo>
                  <a:cubicBezTo>
                    <a:pt x="125016" y="14442"/>
                    <a:pt x="124766" y="14704"/>
                    <a:pt x="124456" y="14704"/>
                  </a:cubicBezTo>
                  <a:cubicBezTo>
                    <a:pt x="124135" y="14704"/>
                    <a:pt x="123885" y="14454"/>
                    <a:pt x="123885" y="14145"/>
                  </a:cubicBezTo>
                  <a:cubicBezTo>
                    <a:pt x="123885" y="13823"/>
                    <a:pt x="124135" y="13573"/>
                    <a:pt x="124456" y="13573"/>
                  </a:cubicBezTo>
                  <a:close/>
                  <a:moveTo>
                    <a:pt x="128171" y="13573"/>
                  </a:moveTo>
                  <a:cubicBezTo>
                    <a:pt x="128480" y="13573"/>
                    <a:pt x="128742" y="13823"/>
                    <a:pt x="128742" y="14145"/>
                  </a:cubicBezTo>
                  <a:cubicBezTo>
                    <a:pt x="128742" y="14454"/>
                    <a:pt x="128480" y="14704"/>
                    <a:pt x="128171" y="14704"/>
                  </a:cubicBezTo>
                  <a:cubicBezTo>
                    <a:pt x="127861" y="14704"/>
                    <a:pt x="127611" y="14454"/>
                    <a:pt x="127611" y="14145"/>
                  </a:cubicBezTo>
                  <a:cubicBezTo>
                    <a:pt x="127611" y="13811"/>
                    <a:pt x="127861" y="13573"/>
                    <a:pt x="128171" y="13573"/>
                  </a:cubicBezTo>
                  <a:close/>
                  <a:moveTo>
                    <a:pt x="131898" y="13573"/>
                  </a:moveTo>
                  <a:cubicBezTo>
                    <a:pt x="132195" y="13573"/>
                    <a:pt x="132457" y="13823"/>
                    <a:pt x="132457" y="14145"/>
                  </a:cubicBezTo>
                  <a:cubicBezTo>
                    <a:pt x="132457" y="14442"/>
                    <a:pt x="132207" y="14704"/>
                    <a:pt x="131898" y="14704"/>
                  </a:cubicBezTo>
                  <a:cubicBezTo>
                    <a:pt x="131600" y="14704"/>
                    <a:pt x="131326" y="14454"/>
                    <a:pt x="131326" y="14145"/>
                  </a:cubicBezTo>
                  <a:cubicBezTo>
                    <a:pt x="131338" y="13823"/>
                    <a:pt x="131576" y="13573"/>
                    <a:pt x="131898" y="13573"/>
                  </a:cubicBezTo>
                  <a:close/>
                  <a:moveTo>
                    <a:pt x="3405" y="15431"/>
                  </a:moveTo>
                  <a:cubicBezTo>
                    <a:pt x="3703" y="15431"/>
                    <a:pt x="3977" y="15692"/>
                    <a:pt x="3977" y="16002"/>
                  </a:cubicBezTo>
                  <a:cubicBezTo>
                    <a:pt x="3977" y="16300"/>
                    <a:pt x="3727" y="16562"/>
                    <a:pt x="3405" y="16562"/>
                  </a:cubicBezTo>
                  <a:cubicBezTo>
                    <a:pt x="3096" y="16562"/>
                    <a:pt x="2846" y="16312"/>
                    <a:pt x="2846" y="16002"/>
                  </a:cubicBezTo>
                  <a:cubicBezTo>
                    <a:pt x="2858" y="15692"/>
                    <a:pt x="3096" y="15431"/>
                    <a:pt x="3405" y="15431"/>
                  </a:cubicBezTo>
                  <a:close/>
                  <a:moveTo>
                    <a:pt x="7132" y="15431"/>
                  </a:moveTo>
                  <a:cubicBezTo>
                    <a:pt x="7430" y="15431"/>
                    <a:pt x="7692" y="15692"/>
                    <a:pt x="7692" y="16002"/>
                  </a:cubicBezTo>
                  <a:cubicBezTo>
                    <a:pt x="7692" y="16300"/>
                    <a:pt x="7442" y="16562"/>
                    <a:pt x="7132" y="16562"/>
                  </a:cubicBezTo>
                  <a:cubicBezTo>
                    <a:pt x="6834" y="16562"/>
                    <a:pt x="6560" y="16312"/>
                    <a:pt x="6560" y="16002"/>
                  </a:cubicBezTo>
                  <a:cubicBezTo>
                    <a:pt x="6584" y="15692"/>
                    <a:pt x="6822" y="15431"/>
                    <a:pt x="7132" y="15431"/>
                  </a:cubicBezTo>
                  <a:close/>
                  <a:moveTo>
                    <a:pt x="10871" y="15431"/>
                  </a:moveTo>
                  <a:cubicBezTo>
                    <a:pt x="11168" y="15431"/>
                    <a:pt x="11430" y="15692"/>
                    <a:pt x="11430" y="16002"/>
                  </a:cubicBezTo>
                  <a:cubicBezTo>
                    <a:pt x="11430" y="16300"/>
                    <a:pt x="11180" y="16562"/>
                    <a:pt x="10871" y="16562"/>
                  </a:cubicBezTo>
                  <a:cubicBezTo>
                    <a:pt x="10573" y="16562"/>
                    <a:pt x="10299" y="16312"/>
                    <a:pt x="10299" y="16002"/>
                  </a:cubicBezTo>
                  <a:cubicBezTo>
                    <a:pt x="10299" y="15692"/>
                    <a:pt x="10549" y="15431"/>
                    <a:pt x="10871" y="15431"/>
                  </a:cubicBezTo>
                  <a:close/>
                  <a:moveTo>
                    <a:pt x="14585" y="15431"/>
                  </a:moveTo>
                  <a:cubicBezTo>
                    <a:pt x="14883" y="15431"/>
                    <a:pt x="15157" y="15692"/>
                    <a:pt x="15157" y="16002"/>
                  </a:cubicBezTo>
                  <a:cubicBezTo>
                    <a:pt x="15157" y="16300"/>
                    <a:pt x="14895" y="16562"/>
                    <a:pt x="14585" y="16562"/>
                  </a:cubicBezTo>
                  <a:cubicBezTo>
                    <a:pt x="14288" y="16562"/>
                    <a:pt x="14014" y="16312"/>
                    <a:pt x="14014" y="16002"/>
                  </a:cubicBezTo>
                  <a:cubicBezTo>
                    <a:pt x="14038" y="15692"/>
                    <a:pt x="14276" y="15431"/>
                    <a:pt x="14585" y="15431"/>
                  </a:cubicBezTo>
                  <a:close/>
                  <a:moveTo>
                    <a:pt x="18324" y="15431"/>
                  </a:moveTo>
                  <a:cubicBezTo>
                    <a:pt x="18622" y="15431"/>
                    <a:pt x="18883" y="15692"/>
                    <a:pt x="18883" y="16002"/>
                  </a:cubicBezTo>
                  <a:cubicBezTo>
                    <a:pt x="18883" y="16300"/>
                    <a:pt x="18633" y="16562"/>
                    <a:pt x="18324" y="16562"/>
                  </a:cubicBezTo>
                  <a:cubicBezTo>
                    <a:pt x="18026" y="16562"/>
                    <a:pt x="17752" y="16312"/>
                    <a:pt x="17752" y="16002"/>
                  </a:cubicBezTo>
                  <a:cubicBezTo>
                    <a:pt x="17752" y="15692"/>
                    <a:pt x="18014" y="15431"/>
                    <a:pt x="18324" y="15431"/>
                  </a:cubicBezTo>
                  <a:close/>
                  <a:moveTo>
                    <a:pt x="22039" y="15431"/>
                  </a:moveTo>
                  <a:cubicBezTo>
                    <a:pt x="22336" y="15431"/>
                    <a:pt x="22610" y="15692"/>
                    <a:pt x="22610" y="16002"/>
                  </a:cubicBezTo>
                  <a:cubicBezTo>
                    <a:pt x="22610" y="16300"/>
                    <a:pt x="22360" y="16562"/>
                    <a:pt x="22039" y="16562"/>
                  </a:cubicBezTo>
                  <a:cubicBezTo>
                    <a:pt x="21729" y="16562"/>
                    <a:pt x="21479" y="16312"/>
                    <a:pt x="21479" y="16002"/>
                  </a:cubicBezTo>
                  <a:cubicBezTo>
                    <a:pt x="21491" y="15692"/>
                    <a:pt x="21729" y="15431"/>
                    <a:pt x="22039" y="15431"/>
                  </a:cubicBezTo>
                  <a:close/>
                  <a:moveTo>
                    <a:pt x="25777" y="15431"/>
                  </a:moveTo>
                  <a:cubicBezTo>
                    <a:pt x="26075" y="15431"/>
                    <a:pt x="26349" y="15692"/>
                    <a:pt x="26349" y="16002"/>
                  </a:cubicBezTo>
                  <a:cubicBezTo>
                    <a:pt x="26349" y="16300"/>
                    <a:pt x="26087" y="16562"/>
                    <a:pt x="25777" y="16562"/>
                  </a:cubicBezTo>
                  <a:cubicBezTo>
                    <a:pt x="25468" y="16562"/>
                    <a:pt x="25206" y="16312"/>
                    <a:pt x="25206" y="16002"/>
                  </a:cubicBezTo>
                  <a:cubicBezTo>
                    <a:pt x="25218" y="15692"/>
                    <a:pt x="25468" y="15431"/>
                    <a:pt x="25777" y="15431"/>
                  </a:cubicBezTo>
                  <a:close/>
                  <a:moveTo>
                    <a:pt x="29504" y="15431"/>
                  </a:moveTo>
                  <a:cubicBezTo>
                    <a:pt x="29801" y="15431"/>
                    <a:pt x="30063" y="15692"/>
                    <a:pt x="30063" y="16002"/>
                  </a:cubicBezTo>
                  <a:cubicBezTo>
                    <a:pt x="30063" y="16300"/>
                    <a:pt x="29813" y="16562"/>
                    <a:pt x="29504" y="16562"/>
                  </a:cubicBezTo>
                  <a:cubicBezTo>
                    <a:pt x="29182" y="16562"/>
                    <a:pt x="28932" y="16312"/>
                    <a:pt x="28932" y="16002"/>
                  </a:cubicBezTo>
                  <a:cubicBezTo>
                    <a:pt x="28944" y="15692"/>
                    <a:pt x="29182" y="15431"/>
                    <a:pt x="29504" y="15431"/>
                  </a:cubicBezTo>
                  <a:close/>
                  <a:moveTo>
                    <a:pt x="33230" y="15431"/>
                  </a:moveTo>
                  <a:cubicBezTo>
                    <a:pt x="33528" y="15431"/>
                    <a:pt x="33802" y="15692"/>
                    <a:pt x="33802" y="16002"/>
                  </a:cubicBezTo>
                  <a:cubicBezTo>
                    <a:pt x="33802" y="16300"/>
                    <a:pt x="33552" y="16562"/>
                    <a:pt x="33230" y="16562"/>
                  </a:cubicBezTo>
                  <a:cubicBezTo>
                    <a:pt x="32921" y="16562"/>
                    <a:pt x="32671" y="16312"/>
                    <a:pt x="32671" y="16002"/>
                  </a:cubicBezTo>
                  <a:cubicBezTo>
                    <a:pt x="32671" y="15692"/>
                    <a:pt x="32921" y="15431"/>
                    <a:pt x="33230" y="15431"/>
                  </a:cubicBezTo>
                  <a:close/>
                  <a:moveTo>
                    <a:pt x="36957" y="15431"/>
                  </a:moveTo>
                  <a:cubicBezTo>
                    <a:pt x="37255" y="15431"/>
                    <a:pt x="37517" y="15692"/>
                    <a:pt x="37517" y="16002"/>
                  </a:cubicBezTo>
                  <a:cubicBezTo>
                    <a:pt x="37517" y="16300"/>
                    <a:pt x="37267" y="16562"/>
                    <a:pt x="36957" y="16562"/>
                  </a:cubicBezTo>
                  <a:cubicBezTo>
                    <a:pt x="36648" y="16562"/>
                    <a:pt x="36386" y="16312"/>
                    <a:pt x="36386" y="16002"/>
                  </a:cubicBezTo>
                  <a:cubicBezTo>
                    <a:pt x="36409" y="15692"/>
                    <a:pt x="36648" y="15431"/>
                    <a:pt x="36957" y="15431"/>
                  </a:cubicBezTo>
                  <a:close/>
                  <a:moveTo>
                    <a:pt x="40672" y="15431"/>
                  </a:moveTo>
                  <a:cubicBezTo>
                    <a:pt x="40970" y="15431"/>
                    <a:pt x="41243" y="15692"/>
                    <a:pt x="41243" y="16002"/>
                  </a:cubicBezTo>
                  <a:cubicBezTo>
                    <a:pt x="41243" y="16300"/>
                    <a:pt x="40993" y="16562"/>
                    <a:pt x="40672" y="16562"/>
                  </a:cubicBezTo>
                  <a:cubicBezTo>
                    <a:pt x="40374" y="16562"/>
                    <a:pt x="40112" y="16312"/>
                    <a:pt x="40112" y="16002"/>
                  </a:cubicBezTo>
                  <a:cubicBezTo>
                    <a:pt x="40124" y="15692"/>
                    <a:pt x="40362" y="15431"/>
                    <a:pt x="40672" y="15431"/>
                  </a:cubicBezTo>
                  <a:close/>
                  <a:moveTo>
                    <a:pt x="44410" y="15431"/>
                  </a:moveTo>
                  <a:cubicBezTo>
                    <a:pt x="44708" y="15431"/>
                    <a:pt x="44982" y="15692"/>
                    <a:pt x="44982" y="16002"/>
                  </a:cubicBezTo>
                  <a:cubicBezTo>
                    <a:pt x="44982" y="16300"/>
                    <a:pt x="44720" y="16562"/>
                    <a:pt x="44410" y="16562"/>
                  </a:cubicBezTo>
                  <a:cubicBezTo>
                    <a:pt x="44113" y="16562"/>
                    <a:pt x="43851" y="16312"/>
                    <a:pt x="43851" y="16002"/>
                  </a:cubicBezTo>
                  <a:cubicBezTo>
                    <a:pt x="43851" y="15692"/>
                    <a:pt x="44101" y="15431"/>
                    <a:pt x="44410" y="15431"/>
                  </a:cubicBezTo>
                  <a:close/>
                  <a:moveTo>
                    <a:pt x="48137" y="15431"/>
                  </a:moveTo>
                  <a:cubicBezTo>
                    <a:pt x="48435" y="15431"/>
                    <a:pt x="48697" y="15692"/>
                    <a:pt x="48697" y="16002"/>
                  </a:cubicBezTo>
                  <a:cubicBezTo>
                    <a:pt x="48697" y="16300"/>
                    <a:pt x="48447" y="16562"/>
                    <a:pt x="48137" y="16562"/>
                  </a:cubicBezTo>
                  <a:cubicBezTo>
                    <a:pt x="47839" y="16562"/>
                    <a:pt x="47566" y="16312"/>
                    <a:pt x="47566" y="16002"/>
                  </a:cubicBezTo>
                  <a:cubicBezTo>
                    <a:pt x="47578" y="15692"/>
                    <a:pt x="47839" y="15431"/>
                    <a:pt x="48137" y="15431"/>
                  </a:cubicBezTo>
                  <a:close/>
                  <a:moveTo>
                    <a:pt x="51864" y="15431"/>
                  </a:moveTo>
                  <a:cubicBezTo>
                    <a:pt x="52161" y="15431"/>
                    <a:pt x="52435" y="15692"/>
                    <a:pt x="52435" y="16002"/>
                  </a:cubicBezTo>
                  <a:cubicBezTo>
                    <a:pt x="52435" y="16300"/>
                    <a:pt x="52185" y="16562"/>
                    <a:pt x="51864" y="16562"/>
                  </a:cubicBezTo>
                  <a:cubicBezTo>
                    <a:pt x="51566" y="16562"/>
                    <a:pt x="51304" y="16312"/>
                    <a:pt x="51304" y="16002"/>
                  </a:cubicBezTo>
                  <a:cubicBezTo>
                    <a:pt x="51304" y="15692"/>
                    <a:pt x="51554" y="15431"/>
                    <a:pt x="51864" y="15431"/>
                  </a:cubicBezTo>
                  <a:close/>
                  <a:moveTo>
                    <a:pt x="55602" y="15431"/>
                  </a:moveTo>
                  <a:cubicBezTo>
                    <a:pt x="55900" y="15431"/>
                    <a:pt x="56174" y="15692"/>
                    <a:pt x="56174" y="16002"/>
                  </a:cubicBezTo>
                  <a:cubicBezTo>
                    <a:pt x="56174" y="16300"/>
                    <a:pt x="55912" y="16562"/>
                    <a:pt x="55602" y="16562"/>
                  </a:cubicBezTo>
                  <a:cubicBezTo>
                    <a:pt x="55293" y="16562"/>
                    <a:pt x="55043" y="16312"/>
                    <a:pt x="55043" y="16002"/>
                  </a:cubicBezTo>
                  <a:cubicBezTo>
                    <a:pt x="55043" y="15692"/>
                    <a:pt x="55293" y="15431"/>
                    <a:pt x="55602" y="15431"/>
                  </a:cubicBezTo>
                  <a:close/>
                  <a:moveTo>
                    <a:pt x="59329" y="15431"/>
                  </a:moveTo>
                  <a:cubicBezTo>
                    <a:pt x="59627" y="15431"/>
                    <a:pt x="59889" y="15692"/>
                    <a:pt x="59889" y="16002"/>
                  </a:cubicBezTo>
                  <a:cubicBezTo>
                    <a:pt x="59889" y="16300"/>
                    <a:pt x="59639" y="16562"/>
                    <a:pt x="59329" y="16562"/>
                  </a:cubicBezTo>
                  <a:cubicBezTo>
                    <a:pt x="59008" y="16562"/>
                    <a:pt x="58757" y="16312"/>
                    <a:pt x="58757" y="16002"/>
                  </a:cubicBezTo>
                  <a:cubicBezTo>
                    <a:pt x="58757" y="15692"/>
                    <a:pt x="59008" y="15431"/>
                    <a:pt x="59329" y="15431"/>
                  </a:cubicBezTo>
                  <a:close/>
                  <a:moveTo>
                    <a:pt x="63056" y="15431"/>
                  </a:moveTo>
                  <a:cubicBezTo>
                    <a:pt x="63353" y="15431"/>
                    <a:pt x="63627" y="15692"/>
                    <a:pt x="63627" y="16002"/>
                  </a:cubicBezTo>
                  <a:cubicBezTo>
                    <a:pt x="63627" y="16300"/>
                    <a:pt x="63377" y="16562"/>
                    <a:pt x="63056" y="16562"/>
                  </a:cubicBezTo>
                  <a:cubicBezTo>
                    <a:pt x="62746" y="16562"/>
                    <a:pt x="62496" y="16312"/>
                    <a:pt x="62496" y="16002"/>
                  </a:cubicBezTo>
                  <a:cubicBezTo>
                    <a:pt x="62496" y="15692"/>
                    <a:pt x="62746" y="15431"/>
                    <a:pt x="63056" y="15431"/>
                  </a:cubicBezTo>
                  <a:close/>
                  <a:moveTo>
                    <a:pt x="66782" y="15431"/>
                  </a:moveTo>
                  <a:cubicBezTo>
                    <a:pt x="67080" y="15431"/>
                    <a:pt x="67342" y="15692"/>
                    <a:pt x="67342" y="16002"/>
                  </a:cubicBezTo>
                  <a:cubicBezTo>
                    <a:pt x="67342" y="16300"/>
                    <a:pt x="67092" y="16562"/>
                    <a:pt x="66782" y="16562"/>
                  </a:cubicBezTo>
                  <a:cubicBezTo>
                    <a:pt x="66473" y="16562"/>
                    <a:pt x="66211" y="16312"/>
                    <a:pt x="66211" y="16002"/>
                  </a:cubicBezTo>
                  <a:cubicBezTo>
                    <a:pt x="66235" y="15692"/>
                    <a:pt x="66473" y="15431"/>
                    <a:pt x="66782" y="15431"/>
                  </a:cubicBezTo>
                  <a:close/>
                  <a:moveTo>
                    <a:pt x="70509" y="15431"/>
                  </a:moveTo>
                  <a:cubicBezTo>
                    <a:pt x="70807" y="15431"/>
                    <a:pt x="71080" y="15692"/>
                    <a:pt x="71080" y="16002"/>
                  </a:cubicBezTo>
                  <a:cubicBezTo>
                    <a:pt x="71080" y="16300"/>
                    <a:pt x="70830" y="16562"/>
                    <a:pt x="70509" y="16562"/>
                  </a:cubicBezTo>
                  <a:cubicBezTo>
                    <a:pt x="70199" y="16562"/>
                    <a:pt x="69949" y="16312"/>
                    <a:pt x="69949" y="16002"/>
                  </a:cubicBezTo>
                  <a:cubicBezTo>
                    <a:pt x="69949" y="15692"/>
                    <a:pt x="70199" y="15431"/>
                    <a:pt x="70509" y="15431"/>
                  </a:cubicBezTo>
                  <a:close/>
                  <a:moveTo>
                    <a:pt x="74236" y="15431"/>
                  </a:moveTo>
                  <a:cubicBezTo>
                    <a:pt x="74533" y="15431"/>
                    <a:pt x="74795" y="15692"/>
                    <a:pt x="74795" y="16002"/>
                  </a:cubicBezTo>
                  <a:cubicBezTo>
                    <a:pt x="74795" y="16300"/>
                    <a:pt x="74545" y="16562"/>
                    <a:pt x="74236" y="16562"/>
                  </a:cubicBezTo>
                  <a:cubicBezTo>
                    <a:pt x="73938" y="16562"/>
                    <a:pt x="73676" y="16312"/>
                    <a:pt x="73676" y="16002"/>
                  </a:cubicBezTo>
                  <a:cubicBezTo>
                    <a:pt x="73676" y="15692"/>
                    <a:pt x="73926" y="15431"/>
                    <a:pt x="74236" y="15431"/>
                  </a:cubicBezTo>
                  <a:close/>
                  <a:moveTo>
                    <a:pt x="77855" y="15431"/>
                  </a:moveTo>
                  <a:cubicBezTo>
                    <a:pt x="78153" y="15431"/>
                    <a:pt x="78415" y="15692"/>
                    <a:pt x="78415" y="16002"/>
                  </a:cubicBezTo>
                  <a:cubicBezTo>
                    <a:pt x="78415" y="16300"/>
                    <a:pt x="78165" y="16562"/>
                    <a:pt x="77855" y="16562"/>
                  </a:cubicBezTo>
                  <a:cubicBezTo>
                    <a:pt x="77546" y="16562"/>
                    <a:pt x="77284" y="16312"/>
                    <a:pt x="77284" y="16002"/>
                  </a:cubicBezTo>
                  <a:cubicBezTo>
                    <a:pt x="77284" y="15692"/>
                    <a:pt x="77546" y="15431"/>
                    <a:pt x="77855" y="15431"/>
                  </a:cubicBezTo>
                  <a:close/>
                  <a:moveTo>
                    <a:pt x="81570" y="15431"/>
                  </a:moveTo>
                  <a:cubicBezTo>
                    <a:pt x="81868" y="15431"/>
                    <a:pt x="82141" y="15692"/>
                    <a:pt x="82141" y="16002"/>
                  </a:cubicBezTo>
                  <a:cubicBezTo>
                    <a:pt x="82141" y="16300"/>
                    <a:pt x="81879" y="16562"/>
                    <a:pt x="81570" y="16562"/>
                  </a:cubicBezTo>
                  <a:cubicBezTo>
                    <a:pt x="81260" y="16562"/>
                    <a:pt x="81010" y="16312"/>
                    <a:pt x="81010" y="16002"/>
                  </a:cubicBezTo>
                  <a:cubicBezTo>
                    <a:pt x="81022" y="15692"/>
                    <a:pt x="81260" y="15431"/>
                    <a:pt x="81570" y="15431"/>
                  </a:cubicBezTo>
                  <a:close/>
                  <a:moveTo>
                    <a:pt x="85308" y="15431"/>
                  </a:moveTo>
                  <a:cubicBezTo>
                    <a:pt x="85606" y="15431"/>
                    <a:pt x="85880" y="15692"/>
                    <a:pt x="85880" y="16002"/>
                  </a:cubicBezTo>
                  <a:cubicBezTo>
                    <a:pt x="85880" y="16300"/>
                    <a:pt x="85618" y="16562"/>
                    <a:pt x="85308" y="16562"/>
                  </a:cubicBezTo>
                  <a:cubicBezTo>
                    <a:pt x="84999" y="16562"/>
                    <a:pt x="84749" y="16312"/>
                    <a:pt x="84749" y="16002"/>
                  </a:cubicBezTo>
                  <a:cubicBezTo>
                    <a:pt x="84749" y="15692"/>
                    <a:pt x="84999" y="15431"/>
                    <a:pt x="85308" y="15431"/>
                  </a:cubicBezTo>
                  <a:close/>
                  <a:moveTo>
                    <a:pt x="89035" y="15431"/>
                  </a:moveTo>
                  <a:cubicBezTo>
                    <a:pt x="89333" y="15431"/>
                    <a:pt x="89595" y="15692"/>
                    <a:pt x="89595" y="16002"/>
                  </a:cubicBezTo>
                  <a:cubicBezTo>
                    <a:pt x="89595" y="16300"/>
                    <a:pt x="89345" y="16562"/>
                    <a:pt x="89035" y="16562"/>
                  </a:cubicBezTo>
                  <a:cubicBezTo>
                    <a:pt x="88714" y="16562"/>
                    <a:pt x="88464" y="16312"/>
                    <a:pt x="88464" y="16002"/>
                  </a:cubicBezTo>
                  <a:cubicBezTo>
                    <a:pt x="88475" y="15692"/>
                    <a:pt x="88714" y="15431"/>
                    <a:pt x="89035" y="15431"/>
                  </a:cubicBezTo>
                  <a:close/>
                  <a:moveTo>
                    <a:pt x="92762" y="15431"/>
                  </a:moveTo>
                  <a:cubicBezTo>
                    <a:pt x="93059" y="15431"/>
                    <a:pt x="93333" y="15692"/>
                    <a:pt x="93333" y="16002"/>
                  </a:cubicBezTo>
                  <a:cubicBezTo>
                    <a:pt x="93333" y="16300"/>
                    <a:pt x="93071" y="16562"/>
                    <a:pt x="92762" y="16562"/>
                  </a:cubicBezTo>
                  <a:cubicBezTo>
                    <a:pt x="92452" y="16562"/>
                    <a:pt x="92202" y="16312"/>
                    <a:pt x="92202" y="16002"/>
                  </a:cubicBezTo>
                  <a:cubicBezTo>
                    <a:pt x="92202" y="15692"/>
                    <a:pt x="92452" y="15431"/>
                    <a:pt x="92762" y="15431"/>
                  </a:cubicBezTo>
                  <a:close/>
                  <a:moveTo>
                    <a:pt x="96488" y="15431"/>
                  </a:moveTo>
                  <a:cubicBezTo>
                    <a:pt x="96786" y="15431"/>
                    <a:pt x="97048" y="15692"/>
                    <a:pt x="97048" y="16002"/>
                  </a:cubicBezTo>
                  <a:cubicBezTo>
                    <a:pt x="97048" y="16300"/>
                    <a:pt x="96798" y="16562"/>
                    <a:pt x="96488" y="16562"/>
                  </a:cubicBezTo>
                  <a:cubicBezTo>
                    <a:pt x="96191" y="16562"/>
                    <a:pt x="95917" y="16312"/>
                    <a:pt x="95917" y="16002"/>
                  </a:cubicBezTo>
                  <a:cubicBezTo>
                    <a:pt x="95917" y="15692"/>
                    <a:pt x="96179" y="15431"/>
                    <a:pt x="96488" y="15431"/>
                  </a:cubicBezTo>
                  <a:close/>
                  <a:moveTo>
                    <a:pt x="100203" y="15431"/>
                  </a:moveTo>
                  <a:cubicBezTo>
                    <a:pt x="100501" y="15431"/>
                    <a:pt x="100775" y="15692"/>
                    <a:pt x="100775" y="16002"/>
                  </a:cubicBezTo>
                  <a:cubicBezTo>
                    <a:pt x="100775" y="16300"/>
                    <a:pt x="100513" y="16562"/>
                    <a:pt x="100203" y="16562"/>
                  </a:cubicBezTo>
                  <a:cubicBezTo>
                    <a:pt x="99905" y="16562"/>
                    <a:pt x="99644" y="16312"/>
                    <a:pt x="99644" y="16002"/>
                  </a:cubicBezTo>
                  <a:cubicBezTo>
                    <a:pt x="99655" y="15692"/>
                    <a:pt x="99894" y="15431"/>
                    <a:pt x="100203" y="15431"/>
                  </a:cubicBezTo>
                  <a:close/>
                  <a:moveTo>
                    <a:pt x="103942" y="15431"/>
                  </a:moveTo>
                  <a:cubicBezTo>
                    <a:pt x="104239" y="15431"/>
                    <a:pt x="104513" y="15692"/>
                    <a:pt x="104513" y="16002"/>
                  </a:cubicBezTo>
                  <a:cubicBezTo>
                    <a:pt x="104513" y="16300"/>
                    <a:pt x="104251" y="16562"/>
                    <a:pt x="103942" y="16562"/>
                  </a:cubicBezTo>
                  <a:cubicBezTo>
                    <a:pt x="103644" y="16562"/>
                    <a:pt x="103382" y="16312"/>
                    <a:pt x="103382" y="16002"/>
                  </a:cubicBezTo>
                  <a:cubicBezTo>
                    <a:pt x="103382" y="15692"/>
                    <a:pt x="103632" y="15431"/>
                    <a:pt x="103942" y="15431"/>
                  </a:cubicBezTo>
                  <a:close/>
                  <a:moveTo>
                    <a:pt x="107668" y="15431"/>
                  </a:moveTo>
                  <a:cubicBezTo>
                    <a:pt x="107966" y="15431"/>
                    <a:pt x="108228" y="15692"/>
                    <a:pt x="108228" y="16002"/>
                  </a:cubicBezTo>
                  <a:cubicBezTo>
                    <a:pt x="108228" y="16300"/>
                    <a:pt x="107978" y="16562"/>
                    <a:pt x="107668" y="16562"/>
                  </a:cubicBezTo>
                  <a:cubicBezTo>
                    <a:pt x="107371" y="16562"/>
                    <a:pt x="107097" y="16312"/>
                    <a:pt x="107097" y="16002"/>
                  </a:cubicBezTo>
                  <a:cubicBezTo>
                    <a:pt x="107109" y="15692"/>
                    <a:pt x="107347" y="15431"/>
                    <a:pt x="107668" y="15431"/>
                  </a:cubicBezTo>
                  <a:close/>
                  <a:moveTo>
                    <a:pt x="111395" y="15431"/>
                  </a:moveTo>
                  <a:cubicBezTo>
                    <a:pt x="111693" y="15431"/>
                    <a:pt x="111967" y="15692"/>
                    <a:pt x="111967" y="16002"/>
                  </a:cubicBezTo>
                  <a:cubicBezTo>
                    <a:pt x="111967" y="16300"/>
                    <a:pt x="111705" y="16562"/>
                    <a:pt x="111395" y="16562"/>
                  </a:cubicBezTo>
                  <a:cubicBezTo>
                    <a:pt x="111085" y="16562"/>
                    <a:pt x="110835" y="16312"/>
                    <a:pt x="110835" y="16002"/>
                  </a:cubicBezTo>
                  <a:cubicBezTo>
                    <a:pt x="110835" y="15692"/>
                    <a:pt x="111085" y="15431"/>
                    <a:pt x="111395" y="15431"/>
                  </a:cubicBezTo>
                  <a:close/>
                  <a:moveTo>
                    <a:pt x="115122" y="15431"/>
                  </a:moveTo>
                  <a:cubicBezTo>
                    <a:pt x="115419" y="15431"/>
                    <a:pt x="115681" y="15692"/>
                    <a:pt x="115681" y="16002"/>
                  </a:cubicBezTo>
                  <a:cubicBezTo>
                    <a:pt x="115681" y="16300"/>
                    <a:pt x="115431" y="16562"/>
                    <a:pt x="115122" y="16562"/>
                  </a:cubicBezTo>
                  <a:cubicBezTo>
                    <a:pt x="114812" y="16562"/>
                    <a:pt x="114550" y="16312"/>
                    <a:pt x="114550" y="16002"/>
                  </a:cubicBezTo>
                  <a:cubicBezTo>
                    <a:pt x="114574" y="15692"/>
                    <a:pt x="114812" y="15431"/>
                    <a:pt x="115122" y="15431"/>
                  </a:cubicBezTo>
                  <a:close/>
                  <a:moveTo>
                    <a:pt x="118860" y="15431"/>
                  </a:moveTo>
                  <a:cubicBezTo>
                    <a:pt x="119158" y="15431"/>
                    <a:pt x="119420" y="15692"/>
                    <a:pt x="119420" y="16002"/>
                  </a:cubicBezTo>
                  <a:cubicBezTo>
                    <a:pt x="119420" y="16300"/>
                    <a:pt x="119170" y="16562"/>
                    <a:pt x="118860" y="16562"/>
                  </a:cubicBezTo>
                  <a:cubicBezTo>
                    <a:pt x="118539" y="16562"/>
                    <a:pt x="118289" y="16312"/>
                    <a:pt x="118289" y="16002"/>
                  </a:cubicBezTo>
                  <a:cubicBezTo>
                    <a:pt x="118289" y="15692"/>
                    <a:pt x="118539" y="15431"/>
                    <a:pt x="118860" y="15431"/>
                  </a:cubicBezTo>
                  <a:close/>
                  <a:moveTo>
                    <a:pt x="122575" y="15431"/>
                  </a:moveTo>
                  <a:cubicBezTo>
                    <a:pt x="122873" y="15431"/>
                    <a:pt x="123146" y="15692"/>
                    <a:pt x="123146" y="16002"/>
                  </a:cubicBezTo>
                  <a:cubicBezTo>
                    <a:pt x="123146" y="16300"/>
                    <a:pt x="122885" y="16562"/>
                    <a:pt x="122575" y="16562"/>
                  </a:cubicBezTo>
                  <a:cubicBezTo>
                    <a:pt x="122265" y="16562"/>
                    <a:pt x="122015" y="16312"/>
                    <a:pt x="122015" y="16002"/>
                  </a:cubicBezTo>
                  <a:cubicBezTo>
                    <a:pt x="122027" y="15692"/>
                    <a:pt x="122277" y="15431"/>
                    <a:pt x="122575" y="15431"/>
                  </a:cubicBezTo>
                  <a:close/>
                  <a:moveTo>
                    <a:pt x="126314" y="15431"/>
                  </a:moveTo>
                  <a:cubicBezTo>
                    <a:pt x="126611" y="15431"/>
                    <a:pt x="126873" y="15692"/>
                    <a:pt x="126873" y="16002"/>
                  </a:cubicBezTo>
                  <a:cubicBezTo>
                    <a:pt x="126873" y="16300"/>
                    <a:pt x="126623" y="16562"/>
                    <a:pt x="126314" y="16562"/>
                  </a:cubicBezTo>
                  <a:cubicBezTo>
                    <a:pt x="126004" y="16562"/>
                    <a:pt x="125742" y="16312"/>
                    <a:pt x="125742" y="16002"/>
                  </a:cubicBezTo>
                  <a:cubicBezTo>
                    <a:pt x="125742" y="15692"/>
                    <a:pt x="126004" y="15431"/>
                    <a:pt x="126314" y="15431"/>
                  </a:cubicBezTo>
                  <a:close/>
                  <a:moveTo>
                    <a:pt x="130028" y="15431"/>
                  </a:moveTo>
                  <a:cubicBezTo>
                    <a:pt x="130326" y="15431"/>
                    <a:pt x="130600" y="15692"/>
                    <a:pt x="130600" y="16002"/>
                  </a:cubicBezTo>
                  <a:cubicBezTo>
                    <a:pt x="130600" y="16300"/>
                    <a:pt x="130350" y="16562"/>
                    <a:pt x="130028" y="16562"/>
                  </a:cubicBezTo>
                  <a:cubicBezTo>
                    <a:pt x="129731" y="16562"/>
                    <a:pt x="129469" y="16312"/>
                    <a:pt x="129469" y="16002"/>
                  </a:cubicBezTo>
                  <a:cubicBezTo>
                    <a:pt x="129469" y="15692"/>
                    <a:pt x="129719" y="15431"/>
                    <a:pt x="130028" y="15431"/>
                  </a:cubicBezTo>
                  <a:close/>
                  <a:moveTo>
                    <a:pt x="133767" y="15431"/>
                  </a:moveTo>
                  <a:cubicBezTo>
                    <a:pt x="134065" y="15431"/>
                    <a:pt x="134326" y="15692"/>
                    <a:pt x="134326" y="16002"/>
                  </a:cubicBezTo>
                  <a:cubicBezTo>
                    <a:pt x="134326" y="16300"/>
                    <a:pt x="134076" y="16562"/>
                    <a:pt x="133767" y="16562"/>
                  </a:cubicBezTo>
                  <a:cubicBezTo>
                    <a:pt x="133469" y="16562"/>
                    <a:pt x="133207" y="16312"/>
                    <a:pt x="133207" y="16002"/>
                  </a:cubicBezTo>
                  <a:cubicBezTo>
                    <a:pt x="133207" y="15692"/>
                    <a:pt x="133457" y="15431"/>
                    <a:pt x="133767" y="15431"/>
                  </a:cubicBezTo>
                  <a:close/>
                  <a:moveTo>
                    <a:pt x="1548" y="17300"/>
                  </a:moveTo>
                  <a:cubicBezTo>
                    <a:pt x="1846" y="17300"/>
                    <a:pt x="2119" y="17550"/>
                    <a:pt x="2119" y="17859"/>
                  </a:cubicBezTo>
                  <a:cubicBezTo>
                    <a:pt x="2119" y="18157"/>
                    <a:pt x="1858" y="18431"/>
                    <a:pt x="1548" y="18431"/>
                  </a:cubicBezTo>
                  <a:cubicBezTo>
                    <a:pt x="1238" y="18431"/>
                    <a:pt x="988" y="18169"/>
                    <a:pt x="988" y="17859"/>
                  </a:cubicBezTo>
                  <a:cubicBezTo>
                    <a:pt x="988" y="17550"/>
                    <a:pt x="1238" y="17300"/>
                    <a:pt x="1548" y="17300"/>
                  </a:cubicBezTo>
                  <a:close/>
                  <a:moveTo>
                    <a:pt x="5287" y="17300"/>
                  </a:moveTo>
                  <a:cubicBezTo>
                    <a:pt x="5596" y="17300"/>
                    <a:pt x="5846" y="17550"/>
                    <a:pt x="5846" y="17859"/>
                  </a:cubicBezTo>
                  <a:cubicBezTo>
                    <a:pt x="5846" y="18169"/>
                    <a:pt x="5596" y="18431"/>
                    <a:pt x="5287" y="18431"/>
                  </a:cubicBezTo>
                  <a:cubicBezTo>
                    <a:pt x="4977" y="18431"/>
                    <a:pt x="4715" y="18169"/>
                    <a:pt x="4715" y="17859"/>
                  </a:cubicBezTo>
                  <a:cubicBezTo>
                    <a:pt x="4715" y="17550"/>
                    <a:pt x="4977" y="17300"/>
                    <a:pt x="5287" y="17300"/>
                  </a:cubicBezTo>
                  <a:close/>
                  <a:moveTo>
                    <a:pt x="9001" y="17300"/>
                  </a:moveTo>
                  <a:cubicBezTo>
                    <a:pt x="9299" y="17300"/>
                    <a:pt x="9573" y="17550"/>
                    <a:pt x="9573" y="17859"/>
                  </a:cubicBezTo>
                  <a:cubicBezTo>
                    <a:pt x="9573" y="18157"/>
                    <a:pt x="9323" y="18431"/>
                    <a:pt x="9001" y="18431"/>
                  </a:cubicBezTo>
                  <a:cubicBezTo>
                    <a:pt x="8704" y="18431"/>
                    <a:pt x="8442" y="18169"/>
                    <a:pt x="8442" y="17859"/>
                  </a:cubicBezTo>
                  <a:cubicBezTo>
                    <a:pt x="8442" y="17550"/>
                    <a:pt x="8692" y="17300"/>
                    <a:pt x="9001" y="17300"/>
                  </a:cubicBezTo>
                  <a:close/>
                  <a:moveTo>
                    <a:pt x="12728" y="17300"/>
                  </a:moveTo>
                  <a:cubicBezTo>
                    <a:pt x="13037" y="17300"/>
                    <a:pt x="13288" y="17550"/>
                    <a:pt x="13288" y="17859"/>
                  </a:cubicBezTo>
                  <a:cubicBezTo>
                    <a:pt x="13288" y="18169"/>
                    <a:pt x="13037" y="18431"/>
                    <a:pt x="12728" y="18431"/>
                  </a:cubicBezTo>
                  <a:cubicBezTo>
                    <a:pt x="12418" y="18431"/>
                    <a:pt x="12156" y="18169"/>
                    <a:pt x="12156" y="17859"/>
                  </a:cubicBezTo>
                  <a:cubicBezTo>
                    <a:pt x="12156" y="17550"/>
                    <a:pt x="12418" y="17300"/>
                    <a:pt x="12728" y="17300"/>
                  </a:cubicBezTo>
                  <a:close/>
                  <a:moveTo>
                    <a:pt x="16466" y="17300"/>
                  </a:moveTo>
                  <a:cubicBezTo>
                    <a:pt x="16764" y="17300"/>
                    <a:pt x="17026" y="17550"/>
                    <a:pt x="17026" y="17859"/>
                  </a:cubicBezTo>
                  <a:cubicBezTo>
                    <a:pt x="17026" y="18157"/>
                    <a:pt x="16776" y="18431"/>
                    <a:pt x="16466" y="18431"/>
                  </a:cubicBezTo>
                  <a:cubicBezTo>
                    <a:pt x="16169" y="18431"/>
                    <a:pt x="15895" y="18169"/>
                    <a:pt x="15895" y="17859"/>
                  </a:cubicBezTo>
                  <a:cubicBezTo>
                    <a:pt x="15895" y="17550"/>
                    <a:pt x="16145" y="17300"/>
                    <a:pt x="16466" y="17300"/>
                  </a:cubicBezTo>
                  <a:close/>
                  <a:moveTo>
                    <a:pt x="20181" y="17300"/>
                  </a:moveTo>
                  <a:cubicBezTo>
                    <a:pt x="20491" y="17300"/>
                    <a:pt x="20753" y="17550"/>
                    <a:pt x="20753" y="17859"/>
                  </a:cubicBezTo>
                  <a:cubicBezTo>
                    <a:pt x="20753" y="18169"/>
                    <a:pt x="20491" y="18431"/>
                    <a:pt x="20181" y="18431"/>
                  </a:cubicBezTo>
                  <a:cubicBezTo>
                    <a:pt x="19872" y="18431"/>
                    <a:pt x="19622" y="18169"/>
                    <a:pt x="19622" y="17859"/>
                  </a:cubicBezTo>
                  <a:cubicBezTo>
                    <a:pt x="19622" y="17550"/>
                    <a:pt x="19872" y="17300"/>
                    <a:pt x="20181" y="17300"/>
                  </a:cubicBezTo>
                  <a:close/>
                  <a:moveTo>
                    <a:pt x="23920" y="17300"/>
                  </a:moveTo>
                  <a:cubicBezTo>
                    <a:pt x="24217" y="17300"/>
                    <a:pt x="24479" y="17550"/>
                    <a:pt x="24479" y="17859"/>
                  </a:cubicBezTo>
                  <a:cubicBezTo>
                    <a:pt x="24479" y="18157"/>
                    <a:pt x="24229" y="18431"/>
                    <a:pt x="23920" y="18431"/>
                  </a:cubicBezTo>
                  <a:cubicBezTo>
                    <a:pt x="23610" y="18431"/>
                    <a:pt x="23348" y="18169"/>
                    <a:pt x="23348" y="17859"/>
                  </a:cubicBezTo>
                  <a:cubicBezTo>
                    <a:pt x="23348" y="17550"/>
                    <a:pt x="23610" y="17300"/>
                    <a:pt x="23920" y="17300"/>
                  </a:cubicBezTo>
                  <a:close/>
                  <a:moveTo>
                    <a:pt x="27635" y="17300"/>
                  </a:moveTo>
                  <a:cubicBezTo>
                    <a:pt x="27956" y="17300"/>
                    <a:pt x="28206" y="17550"/>
                    <a:pt x="28206" y="17859"/>
                  </a:cubicBezTo>
                  <a:cubicBezTo>
                    <a:pt x="28206" y="18169"/>
                    <a:pt x="27956" y="18431"/>
                    <a:pt x="27635" y="18431"/>
                  </a:cubicBezTo>
                  <a:cubicBezTo>
                    <a:pt x="27325" y="18431"/>
                    <a:pt x="27075" y="18169"/>
                    <a:pt x="27075" y="17859"/>
                  </a:cubicBezTo>
                  <a:cubicBezTo>
                    <a:pt x="27075" y="17550"/>
                    <a:pt x="27325" y="17300"/>
                    <a:pt x="27635" y="17300"/>
                  </a:cubicBezTo>
                  <a:close/>
                  <a:moveTo>
                    <a:pt x="31373" y="17300"/>
                  </a:moveTo>
                  <a:cubicBezTo>
                    <a:pt x="31671" y="17300"/>
                    <a:pt x="31945" y="17550"/>
                    <a:pt x="31945" y="17859"/>
                  </a:cubicBezTo>
                  <a:cubicBezTo>
                    <a:pt x="31945" y="18157"/>
                    <a:pt x="31683" y="18431"/>
                    <a:pt x="31373" y="18431"/>
                  </a:cubicBezTo>
                  <a:cubicBezTo>
                    <a:pt x="31064" y="18431"/>
                    <a:pt x="30814" y="18169"/>
                    <a:pt x="30814" y="17859"/>
                  </a:cubicBezTo>
                  <a:cubicBezTo>
                    <a:pt x="30814" y="17550"/>
                    <a:pt x="31064" y="17300"/>
                    <a:pt x="31373" y="17300"/>
                  </a:cubicBezTo>
                  <a:close/>
                  <a:moveTo>
                    <a:pt x="35100" y="17300"/>
                  </a:moveTo>
                  <a:cubicBezTo>
                    <a:pt x="35409" y="17300"/>
                    <a:pt x="35659" y="17550"/>
                    <a:pt x="35659" y="17859"/>
                  </a:cubicBezTo>
                  <a:cubicBezTo>
                    <a:pt x="35659" y="18169"/>
                    <a:pt x="35409" y="18431"/>
                    <a:pt x="35100" y="18431"/>
                  </a:cubicBezTo>
                  <a:cubicBezTo>
                    <a:pt x="34778" y="18431"/>
                    <a:pt x="34528" y="18169"/>
                    <a:pt x="34528" y="17859"/>
                  </a:cubicBezTo>
                  <a:cubicBezTo>
                    <a:pt x="34528" y="17550"/>
                    <a:pt x="34778" y="17300"/>
                    <a:pt x="35100" y="17300"/>
                  </a:cubicBezTo>
                  <a:close/>
                  <a:moveTo>
                    <a:pt x="38815" y="17300"/>
                  </a:moveTo>
                  <a:cubicBezTo>
                    <a:pt x="39112" y="17300"/>
                    <a:pt x="39386" y="17550"/>
                    <a:pt x="39386" y="17859"/>
                  </a:cubicBezTo>
                  <a:cubicBezTo>
                    <a:pt x="39386" y="18157"/>
                    <a:pt x="39124" y="18431"/>
                    <a:pt x="38815" y="18431"/>
                  </a:cubicBezTo>
                  <a:cubicBezTo>
                    <a:pt x="38517" y="18431"/>
                    <a:pt x="38255" y="18169"/>
                    <a:pt x="38255" y="17859"/>
                  </a:cubicBezTo>
                  <a:cubicBezTo>
                    <a:pt x="38267" y="17550"/>
                    <a:pt x="38505" y="17300"/>
                    <a:pt x="38815" y="17300"/>
                  </a:cubicBezTo>
                  <a:close/>
                  <a:moveTo>
                    <a:pt x="42553" y="17300"/>
                  </a:moveTo>
                  <a:cubicBezTo>
                    <a:pt x="42863" y="17300"/>
                    <a:pt x="43113" y="17550"/>
                    <a:pt x="43113" y="17859"/>
                  </a:cubicBezTo>
                  <a:cubicBezTo>
                    <a:pt x="43113" y="18169"/>
                    <a:pt x="42863" y="18431"/>
                    <a:pt x="42553" y="18431"/>
                  </a:cubicBezTo>
                  <a:cubicBezTo>
                    <a:pt x="42232" y="18431"/>
                    <a:pt x="41982" y="18169"/>
                    <a:pt x="41982" y="17859"/>
                  </a:cubicBezTo>
                  <a:cubicBezTo>
                    <a:pt x="41982" y="17550"/>
                    <a:pt x="42244" y="17300"/>
                    <a:pt x="42553" y="17300"/>
                  </a:cubicBezTo>
                  <a:close/>
                  <a:moveTo>
                    <a:pt x="46268" y="17300"/>
                  </a:moveTo>
                  <a:cubicBezTo>
                    <a:pt x="46565" y="17300"/>
                    <a:pt x="46839" y="17550"/>
                    <a:pt x="46839" y="17859"/>
                  </a:cubicBezTo>
                  <a:cubicBezTo>
                    <a:pt x="46839" y="18157"/>
                    <a:pt x="46589" y="18431"/>
                    <a:pt x="46268" y="18431"/>
                  </a:cubicBezTo>
                  <a:cubicBezTo>
                    <a:pt x="45970" y="18431"/>
                    <a:pt x="45708" y="18169"/>
                    <a:pt x="45708" y="17859"/>
                  </a:cubicBezTo>
                  <a:cubicBezTo>
                    <a:pt x="45720" y="17550"/>
                    <a:pt x="45958" y="17300"/>
                    <a:pt x="46268" y="17300"/>
                  </a:cubicBezTo>
                  <a:close/>
                  <a:moveTo>
                    <a:pt x="50006" y="17300"/>
                  </a:moveTo>
                  <a:cubicBezTo>
                    <a:pt x="50316" y="17300"/>
                    <a:pt x="50578" y="17550"/>
                    <a:pt x="50578" y="17859"/>
                  </a:cubicBezTo>
                  <a:cubicBezTo>
                    <a:pt x="50578" y="18169"/>
                    <a:pt x="50316" y="18431"/>
                    <a:pt x="50006" y="18431"/>
                  </a:cubicBezTo>
                  <a:cubicBezTo>
                    <a:pt x="49697" y="18431"/>
                    <a:pt x="49447" y="18169"/>
                    <a:pt x="49447" y="17859"/>
                  </a:cubicBezTo>
                  <a:cubicBezTo>
                    <a:pt x="49447" y="17550"/>
                    <a:pt x="49697" y="17300"/>
                    <a:pt x="50006" y="17300"/>
                  </a:cubicBezTo>
                  <a:close/>
                  <a:moveTo>
                    <a:pt x="53733" y="17300"/>
                  </a:moveTo>
                  <a:cubicBezTo>
                    <a:pt x="54031" y="17300"/>
                    <a:pt x="54293" y="17550"/>
                    <a:pt x="54293" y="17859"/>
                  </a:cubicBezTo>
                  <a:cubicBezTo>
                    <a:pt x="54293" y="18157"/>
                    <a:pt x="54043" y="18431"/>
                    <a:pt x="53733" y="18431"/>
                  </a:cubicBezTo>
                  <a:cubicBezTo>
                    <a:pt x="53412" y="18431"/>
                    <a:pt x="53162" y="18169"/>
                    <a:pt x="53162" y="17859"/>
                  </a:cubicBezTo>
                  <a:cubicBezTo>
                    <a:pt x="53173" y="17550"/>
                    <a:pt x="53412" y="17300"/>
                    <a:pt x="53733" y="17300"/>
                  </a:cubicBezTo>
                  <a:close/>
                  <a:moveTo>
                    <a:pt x="57460" y="17300"/>
                  </a:moveTo>
                  <a:cubicBezTo>
                    <a:pt x="57781" y="17300"/>
                    <a:pt x="58031" y="17550"/>
                    <a:pt x="58031" y="17859"/>
                  </a:cubicBezTo>
                  <a:cubicBezTo>
                    <a:pt x="58031" y="18169"/>
                    <a:pt x="57781" y="18431"/>
                    <a:pt x="57460" y="18431"/>
                  </a:cubicBezTo>
                  <a:cubicBezTo>
                    <a:pt x="57150" y="18431"/>
                    <a:pt x="56900" y="18169"/>
                    <a:pt x="56900" y="17859"/>
                  </a:cubicBezTo>
                  <a:cubicBezTo>
                    <a:pt x="56900" y="17550"/>
                    <a:pt x="57150" y="17300"/>
                    <a:pt x="57460" y="17300"/>
                  </a:cubicBezTo>
                  <a:close/>
                  <a:moveTo>
                    <a:pt x="61186" y="17300"/>
                  </a:moveTo>
                  <a:cubicBezTo>
                    <a:pt x="61484" y="17300"/>
                    <a:pt x="61746" y="17550"/>
                    <a:pt x="61746" y="17859"/>
                  </a:cubicBezTo>
                  <a:cubicBezTo>
                    <a:pt x="61746" y="18157"/>
                    <a:pt x="61496" y="18431"/>
                    <a:pt x="61186" y="18431"/>
                  </a:cubicBezTo>
                  <a:cubicBezTo>
                    <a:pt x="60877" y="18431"/>
                    <a:pt x="60615" y="18169"/>
                    <a:pt x="60615" y="17859"/>
                  </a:cubicBezTo>
                  <a:cubicBezTo>
                    <a:pt x="60639" y="17550"/>
                    <a:pt x="60877" y="17300"/>
                    <a:pt x="61186" y="17300"/>
                  </a:cubicBezTo>
                  <a:close/>
                  <a:moveTo>
                    <a:pt x="64925" y="17300"/>
                  </a:moveTo>
                  <a:cubicBezTo>
                    <a:pt x="65234" y="17300"/>
                    <a:pt x="65485" y="17550"/>
                    <a:pt x="65485" y="17859"/>
                  </a:cubicBezTo>
                  <a:cubicBezTo>
                    <a:pt x="65485" y="18169"/>
                    <a:pt x="65234" y="18431"/>
                    <a:pt x="64925" y="18431"/>
                  </a:cubicBezTo>
                  <a:cubicBezTo>
                    <a:pt x="64603" y="18431"/>
                    <a:pt x="64353" y="18169"/>
                    <a:pt x="64353" y="17859"/>
                  </a:cubicBezTo>
                  <a:cubicBezTo>
                    <a:pt x="64353" y="17550"/>
                    <a:pt x="64603" y="17300"/>
                    <a:pt x="64925" y="17300"/>
                  </a:cubicBezTo>
                  <a:close/>
                  <a:moveTo>
                    <a:pt x="68640" y="17300"/>
                  </a:moveTo>
                  <a:cubicBezTo>
                    <a:pt x="68937" y="17300"/>
                    <a:pt x="69211" y="17550"/>
                    <a:pt x="69211" y="17859"/>
                  </a:cubicBezTo>
                  <a:cubicBezTo>
                    <a:pt x="69211" y="18157"/>
                    <a:pt x="68949" y="18431"/>
                    <a:pt x="68640" y="18431"/>
                  </a:cubicBezTo>
                  <a:cubicBezTo>
                    <a:pt x="68330" y="18431"/>
                    <a:pt x="68080" y="18169"/>
                    <a:pt x="68080" y="17859"/>
                  </a:cubicBezTo>
                  <a:cubicBezTo>
                    <a:pt x="68092" y="17550"/>
                    <a:pt x="68330" y="17300"/>
                    <a:pt x="68640" y="17300"/>
                  </a:cubicBezTo>
                  <a:close/>
                  <a:moveTo>
                    <a:pt x="72366" y="17300"/>
                  </a:moveTo>
                  <a:cubicBezTo>
                    <a:pt x="72676" y="17300"/>
                    <a:pt x="72926" y="17550"/>
                    <a:pt x="72926" y="17859"/>
                  </a:cubicBezTo>
                  <a:cubicBezTo>
                    <a:pt x="72926" y="18169"/>
                    <a:pt x="72676" y="18431"/>
                    <a:pt x="72366" y="18431"/>
                  </a:cubicBezTo>
                  <a:cubicBezTo>
                    <a:pt x="72045" y="18431"/>
                    <a:pt x="71795" y="18169"/>
                    <a:pt x="71795" y="17859"/>
                  </a:cubicBezTo>
                  <a:cubicBezTo>
                    <a:pt x="71795" y="17550"/>
                    <a:pt x="72069" y="17300"/>
                    <a:pt x="72366" y="17300"/>
                  </a:cubicBezTo>
                  <a:close/>
                  <a:moveTo>
                    <a:pt x="76093" y="17300"/>
                  </a:moveTo>
                  <a:cubicBezTo>
                    <a:pt x="76391" y="17300"/>
                    <a:pt x="76664" y="17550"/>
                    <a:pt x="76664" y="17859"/>
                  </a:cubicBezTo>
                  <a:cubicBezTo>
                    <a:pt x="76664" y="18157"/>
                    <a:pt x="76403" y="18431"/>
                    <a:pt x="76093" y="18431"/>
                  </a:cubicBezTo>
                  <a:cubicBezTo>
                    <a:pt x="75795" y="18431"/>
                    <a:pt x="75533" y="18169"/>
                    <a:pt x="75533" y="17859"/>
                  </a:cubicBezTo>
                  <a:cubicBezTo>
                    <a:pt x="75533" y="17550"/>
                    <a:pt x="75783" y="17300"/>
                    <a:pt x="76093" y="17300"/>
                  </a:cubicBezTo>
                  <a:close/>
                  <a:moveTo>
                    <a:pt x="79712" y="17300"/>
                  </a:moveTo>
                  <a:cubicBezTo>
                    <a:pt x="80010" y="17300"/>
                    <a:pt x="80284" y="17550"/>
                    <a:pt x="80284" y="17859"/>
                  </a:cubicBezTo>
                  <a:cubicBezTo>
                    <a:pt x="80284" y="18157"/>
                    <a:pt x="80022" y="18431"/>
                    <a:pt x="79712" y="18431"/>
                  </a:cubicBezTo>
                  <a:cubicBezTo>
                    <a:pt x="79403" y="18431"/>
                    <a:pt x="79153" y="18169"/>
                    <a:pt x="79153" y="17859"/>
                  </a:cubicBezTo>
                  <a:cubicBezTo>
                    <a:pt x="79165" y="17550"/>
                    <a:pt x="79403" y="17300"/>
                    <a:pt x="79712" y="17300"/>
                  </a:cubicBezTo>
                  <a:close/>
                  <a:moveTo>
                    <a:pt x="83451" y="17300"/>
                  </a:moveTo>
                  <a:cubicBezTo>
                    <a:pt x="83761" y="17300"/>
                    <a:pt x="84011" y="17550"/>
                    <a:pt x="84011" y="17859"/>
                  </a:cubicBezTo>
                  <a:cubicBezTo>
                    <a:pt x="84011" y="18169"/>
                    <a:pt x="83761" y="18431"/>
                    <a:pt x="83451" y="18431"/>
                  </a:cubicBezTo>
                  <a:cubicBezTo>
                    <a:pt x="83141" y="18431"/>
                    <a:pt x="82880" y="18169"/>
                    <a:pt x="82880" y="17859"/>
                  </a:cubicBezTo>
                  <a:cubicBezTo>
                    <a:pt x="82880" y="17550"/>
                    <a:pt x="83141" y="17300"/>
                    <a:pt x="83451" y="17300"/>
                  </a:cubicBezTo>
                  <a:close/>
                  <a:moveTo>
                    <a:pt x="87166" y="17300"/>
                  </a:moveTo>
                  <a:cubicBezTo>
                    <a:pt x="87463" y="17300"/>
                    <a:pt x="87737" y="17550"/>
                    <a:pt x="87737" y="17859"/>
                  </a:cubicBezTo>
                  <a:cubicBezTo>
                    <a:pt x="87737" y="18157"/>
                    <a:pt x="87475" y="18431"/>
                    <a:pt x="87166" y="18431"/>
                  </a:cubicBezTo>
                  <a:cubicBezTo>
                    <a:pt x="86856" y="18431"/>
                    <a:pt x="86606" y="18169"/>
                    <a:pt x="86606" y="17859"/>
                  </a:cubicBezTo>
                  <a:cubicBezTo>
                    <a:pt x="86618" y="17550"/>
                    <a:pt x="86856" y="17300"/>
                    <a:pt x="87166" y="17300"/>
                  </a:cubicBezTo>
                  <a:close/>
                  <a:moveTo>
                    <a:pt x="90904" y="17300"/>
                  </a:moveTo>
                  <a:cubicBezTo>
                    <a:pt x="91214" y="17300"/>
                    <a:pt x="91464" y="17550"/>
                    <a:pt x="91464" y="17859"/>
                  </a:cubicBezTo>
                  <a:cubicBezTo>
                    <a:pt x="91464" y="18169"/>
                    <a:pt x="91214" y="18431"/>
                    <a:pt x="90904" y="18431"/>
                  </a:cubicBezTo>
                  <a:cubicBezTo>
                    <a:pt x="90595" y="18431"/>
                    <a:pt x="90345" y="18169"/>
                    <a:pt x="90345" y="17859"/>
                  </a:cubicBezTo>
                  <a:cubicBezTo>
                    <a:pt x="90345" y="17550"/>
                    <a:pt x="90595" y="17300"/>
                    <a:pt x="90904" y="17300"/>
                  </a:cubicBezTo>
                  <a:close/>
                  <a:moveTo>
                    <a:pt x="94631" y="17300"/>
                  </a:moveTo>
                  <a:cubicBezTo>
                    <a:pt x="94929" y="17300"/>
                    <a:pt x="95191" y="17550"/>
                    <a:pt x="95191" y="17859"/>
                  </a:cubicBezTo>
                  <a:cubicBezTo>
                    <a:pt x="95191" y="18157"/>
                    <a:pt x="94941" y="18431"/>
                    <a:pt x="94631" y="18431"/>
                  </a:cubicBezTo>
                  <a:cubicBezTo>
                    <a:pt x="94310" y="18431"/>
                    <a:pt x="94060" y="18169"/>
                    <a:pt x="94060" y="17859"/>
                  </a:cubicBezTo>
                  <a:cubicBezTo>
                    <a:pt x="94071" y="17550"/>
                    <a:pt x="94310" y="17300"/>
                    <a:pt x="94631" y="17300"/>
                  </a:cubicBezTo>
                  <a:close/>
                  <a:moveTo>
                    <a:pt x="98346" y="17300"/>
                  </a:moveTo>
                  <a:cubicBezTo>
                    <a:pt x="98655" y="17300"/>
                    <a:pt x="98905" y="17550"/>
                    <a:pt x="98905" y="17859"/>
                  </a:cubicBezTo>
                  <a:cubicBezTo>
                    <a:pt x="98905" y="18169"/>
                    <a:pt x="98655" y="18431"/>
                    <a:pt x="98346" y="18431"/>
                  </a:cubicBezTo>
                  <a:cubicBezTo>
                    <a:pt x="98036" y="18431"/>
                    <a:pt x="97786" y="18169"/>
                    <a:pt x="97786" y="17859"/>
                  </a:cubicBezTo>
                  <a:cubicBezTo>
                    <a:pt x="97786" y="17550"/>
                    <a:pt x="98036" y="17300"/>
                    <a:pt x="98346" y="17300"/>
                  </a:cubicBezTo>
                  <a:close/>
                  <a:moveTo>
                    <a:pt x="102084" y="17300"/>
                  </a:moveTo>
                  <a:cubicBezTo>
                    <a:pt x="102382" y="17300"/>
                    <a:pt x="102644" y="17550"/>
                    <a:pt x="102644" y="17859"/>
                  </a:cubicBezTo>
                  <a:cubicBezTo>
                    <a:pt x="102644" y="18157"/>
                    <a:pt x="102394" y="18431"/>
                    <a:pt x="102084" y="18431"/>
                  </a:cubicBezTo>
                  <a:cubicBezTo>
                    <a:pt x="101787" y="18431"/>
                    <a:pt x="101513" y="18169"/>
                    <a:pt x="101513" y="17859"/>
                  </a:cubicBezTo>
                  <a:cubicBezTo>
                    <a:pt x="101513" y="17550"/>
                    <a:pt x="101775" y="17300"/>
                    <a:pt x="102084" y="17300"/>
                  </a:cubicBezTo>
                  <a:close/>
                  <a:moveTo>
                    <a:pt x="105799" y="17300"/>
                  </a:moveTo>
                  <a:cubicBezTo>
                    <a:pt x="106121" y="17300"/>
                    <a:pt x="106371" y="17550"/>
                    <a:pt x="106371" y="17859"/>
                  </a:cubicBezTo>
                  <a:cubicBezTo>
                    <a:pt x="106371" y="18169"/>
                    <a:pt x="106109" y="18431"/>
                    <a:pt x="105799" y="18431"/>
                  </a:cubicBezTo>
                  <a:cubicBezTo>
                    <a:pt x="105490" y="18431"/>
                    <a:pt x="105239" y="18169"/>
                    <a:pt x="105239" y="17859"/>
                  </a:cubicBezTo>
                  <a:cubicBezTo>
                    <a:pt x="105239" y="17550"/>
                    <a:pt x="105490" y="17300"/>
                    <a:pt x="105799" y="17300"/>
                  </a:cubicBezTo>
                  <a:close/>
                  <a:moveTo>
                    <a:pt x="109538" y="17300"/>
                  </a:moveTo>
                  <a:cubicBezTo>
                    <a:pt x="109835" y="17300"/>
                    <a:pt x="110109" y="17550"/>
                    <a:pt x="110109" y="17859"/>
                  </a:cubicBezTo>
                  <a:cubicBezTo>
                    <a:pt x="110109" y="18157"/>
                    <a:pt x="109847" y="18431"/>
                    <a:pt x="109538" y="18431"/>
                  </a:cubicBezTo>
                  <a:cubicBezTo>
                    <a:pt x="109228" y="18431"/>
                    <a:pt x="108978" y="18169"/>
                    <a:pt x="108978" y="17859"/>
                  </a:cubicBezTo>
                  <a:cubicBezTo>
                    <a:pt x="108978" y="17550"/>
                    <a:pt x="109228" y="17300"/>
                    <a:pt x="109538" y="17300"/>
                  </a:cubicBezTo>
                  <a:close/>
                  <a:moveTo>
                    <a:pt x="113264" y="17300"/>
                  </a:moveTo>
                  <a:cubicBezTo>
                    <a:pt x="113574" y="17300"/>
                    <a:pt x="113824" y="17550"/>
                    <a:pt x="113824" y="17859"/>
                  </a:cubicBezTo>
                  <a:cubicBezTo>
                    <a:pt x="113824" y="18169"/>
                    <a:pt x="113574" y="18431"/>
                    <a:pt x="113264" y="18431"/>
                  </a:cubicBezTo>
                  <a:cubicBezTo>
                    <a:pt x="112943" y="18431"/>
                    <a:pt x="112693" y="18169"/>
                    <a:pt x="112693" y="17859"/>
                  </a:cubicBezTo>
                  <a:cubicBezTo>
                    <a:pt x="112693" y="17550"/>
                    <a:pt x="112943" y="17300"/>
                    <a:pt x="113264" y="17300"/>
                  </a:cubicBezTo>
                  <a:close/>
                  <a:moveTo>
                    <a:pt x="116991" y="17300"/>
                  </a:moveTo>
                  <a:cubicBezTo>
                    <a:pt x="117289" y="17300"/>
                    <a:pt x="117562" y="17550"/>
                    <a:pt x="117562" y="17859"/>
                  </a:cubicBezTo>
                  <a:cubicBezTo>
                    <a:pt x="117562" y="18157"/>
                    <a:pt x="117312" y="18431"/>
                    <a:pt x="116991" y="18431"/>
                  </a:cubicBezTo>
                  <a:cubicBezTo>
                    <a:pt x="116681" y="18431"/>
                    <a:pt x="116431" y="18169"/>
                    <a:pt x="116431" y="17859"/>
                  </a:cubicBezTo>
                  <a:cubicBezTo>
                    <a:pt x="116431" y="17550"/>
                    <a:pt x="116681" y="17300"/>
                    <a:pt x="116991" y="17300"/>
                  </a:cubicBezTo>
                  <a:close/>
                  <a:moveTo>
                    <a:pt x="120718" y="17300"/>
                  </a:moveTo>
                  <a:cubicBezTo>
                    <a:pt x="121027" y="17300"/>
                    <a:pt x="121277" y="17550"/>
                    <a:pt x="121277" y="17859"/>
                  </a:cubicBezTo>
                  <a:cubicBezTo>
                    <a:pt x="121277" y="18169"/>
                    <a:pt x="121027" y="18431"/>
                    <a:pt x="120718" y="18431"/>
                  </a:cubicBezTo>
                  <a:cubicBezTo>
                    <a:pt x="120408" y="18431"/>
                    <a:pt x="120146" y="18169"/>
                    <a:pt x="120146" y="17859"/>
                  </a:cubicBezTo>
                  <a:cubicBezTo>
                    <a:pt x="120146" y="17550"/>
                    <a:pt x="120420" y="17300"/>
                    <a:pt x="120718" y="17300"/>
                  </a:cubicBezTo>
                  <a:close/>
                  <a:moveTo>
                    <a:pt x="124456" y="17300"/>
                  </a:moveTo>
                  <a:cubicBezTo>
                    <a:pt x="124754" y="17300"/>
                    <a:pt x="125016" y="17550"/>
                    <a:pt x="125016" y="17859"/>
                  </a:cubicBezTo>
                  <a:cubicBezTo>
                    <a:pt x="125016" y="18157"/>
                    <a:pt x="124766" y="18431"/>
                    <a:pt x="124456" y="18431"/>
                  </a:cubicBezTo>
                  <a:cubicBezTo>
                    <a:pt x="124135" y="18431"/>
                    <a:pt x="123885" y="18169"/>
                    <a:pt x="123885" y="17859"/>
                  </a:cubicBezTo>
                  <a:cubicBezTo>
                    <a:pt x="123885" y="17550"/>
                    <a:pt x="124135" y="17300"/>
                    <a:pt x="124456" y="17300"/>
                  </a:cubicBezTo>
                  <a:close/>
                  <a:moveTo>
                    <a:pt x="128171" y="17300"/>
                  </a:moveTo>
                  <a:cubicBezTo>
                    <a:pt x="128480" y="17300"/>
                    <a:pt x="128742" y="17550"/>
                    <a:pt x="128742" y="17859"/>
                  </a:cubicBezTo>
                  <a:cubicBezTo>
                    <a:pt x="128742" y="18169"/>
                    <a:pt x="128480" y="18431"/>
                    <a:pt x="128171" y="18431"/>
                  </a:cubicBezTo>
                  <a:cubicBezTo>
                    <a:pt x="127861" y="18431"/>
                    <a:pt x="127611" y="18169"/>
                    <a:pt x="127611" y="17859"/>
                  </a:cubicBezTo>
                  <a:cubicBezTo>
                    <a:pt x="127611" y="17550"/>
                    <a:pt x="127861" y="17300"/>
                    <a:pt x="128171" y="17300"/>
                  </a:cubicBezTo>
                  <a:close/>
                  <a:moveTo>
                    <a:pt x="131898" y="17300"/>
                  </a:moveTo>
                  <a:cubicBezTo>
                    <a:pt x="132195" y="17300"/>
                    <a:pt x="132457" y="17550"/>
                    <a:pt x="132457" y="17859"/>
                  </a:cubicBezTo>
                  <a:cubicBezTo>
                    <a:pt x="132457" y="18157"/>
                    <a:pt x="132207" y="18431"/>
                    <a:pt x="131898" y="18431"/>
                  </a:cubicBezTo>
                  <a:cubicBezTo>
                    <a:pt x="131600" y="18431"/>
                    <a:pt x="131326" y="18169"/>
                    <a:pt x="131326" y="17859"/>
                  </a:cubicBezTo>
                  <a:cubicBezTo>
                    <a:pt x="131338" y="17550"/>
                    <a:pt x="131576" y="17300"/>
                    <a:pt x="131898" y="17300"/>
                  </a:cubicBezTo>
                  <a:close/>
                  <a:moveTo>
                    <a:pt x="135624" y="17300"/>
                  </a:moveTo>
                  <a:cubicBezTo>
                    <a:pt x="135946" y="17300"/>
                    <a:pt x="136196" y="17550"/>
                    <a:pt x="136196" y="17859"/>
                  </a:cubicBezTo>
                  <a:cubicBezTo>
                    <a:pt x="136196" y="18169"/>
                    <a:pt x="135934" y="18431"/>
                    <a:pt x="135624" y="18431"/>
                  </a:cubicBezTo>
                  <a:cubicBezTo>
                    <a:pt x="135315" y="18431"/>
                    <a:pt x="135065" y="18169"/>
                    <a:pt x="135065" y="17859"/>
                  </a:cubicBezTo>
                  <a:cubicBezTo>
                    <a:pt x="135065" y="17550"/>
                    <a:pt x="135315" y="17300"/>
                    <a:pt x="135624" y="17300"/>
                  </a:cubicBezTo>
                  <a:close/>
                  <a:moveTo>
                    <a:pt x="3405" y="19157"/>
                  </a:moveTo>
                  <a:cubicBezTo>
                    <a:pt x="3703" y="19157"/>
                    <a:pt x="3977" y="19407"/>
                    <a:pt x="3977" y="19717"/>
                  </a:cubicBezTo>
                  <a:cubicBezTo>
                    <a:pt x="3977" y="20014"/>
                    <a:pt x="3727" y="20288"/>
                    <a:pt x="3405" y="20288"/>
                  </a:cubicBezTo>
                  <a:cubicBezTo>
                    <a:pt x="3096" y="20288"/>
                    <a:pt x="2846" y="20026"/>
                    <a:pt x="2846" y="19717"/>
                  </a:cubicBezTo>
                  <a:cubicBezTo>
                    <a:pt x="2858" y="19407"/>
                    <a:pt x="3096" y="19157"/>
                    <a:pt x="3405" y="19157"/>
                  </a:cubicBezTo>
                  <a:close/>
                  <a:moveTo>
                    <a:pt x="7132" y="19157"/>
                  </a:moveTo>
                  <a:cubicBezTo>
                    <a:pt x="7430" y="19157"/>
                    <a:pt x="7692" y="19407"/>
                    <a:pt x="7692" y="19717"/>
                  </a:cubicBezTo>
                  <a:cubicBezTo>
                    <a:pt x="7692" y="20014"/>
                    <a:pt x="7442" y="20288"/>
                    <a:pt x="7132" y="20288"/>
                  </a:cubicBezTo>
                  <a:cubicBezTo>
                    <a:pt x="6834" y="20288"/>
                    <a:pt x="6560" y="20026"/>
                    <a:pt x="6560" y="19717"/>
                  </a:cubicBezTo>
                  <a:cubicBezTo>
                    <a:pt x="6560" y="19407"/>
                    <a:pt x="6822" y="19157"/>
                    <a:pt x="7132" y="19157"/>
                  </a:cubicBezTo>
                  <a:close/>
                  <a:moveTo>
                    <a:pt x="10871" y="19157"/>
                  </a:moveTo>
                  <a:cubicBezTo>
                    <a:pt x="11168" y="19157"/>
                    <a:pt x="11430" y="19407"/>
                    <a:pt x="11430" y="19717"/>
                  </a:cubicBezTo>
                  <a:cubicBezTo>
                    <a:pt x="11430" y="20014"/>
                    <a:pt x="11180" y="20288"/>
                    <a:pt x="10871" y="20288"/>
                  </a:cubicBezTo>
                  <a:cubicBezTo>
                    <a:pt x="10573" y="20288"/>
                    <a:pt x="10299" y="20026"/>
                    <a:pt x="10299" y="19717"/>
                  </a:cubicBezTo>
                  <a:cubicBezTo>
                    <a:pt x="10299" y="19407"/>
                    <a:pt x="10549" y="19157"/>
                    <a:pt x="10871" y="19157"/>
                  </a:cubicBezTo>
                  <a:close/>
                  <a:moveTo>
                    <a:pt x="14585" y="19157"/>
                  </a:moveTo>
                  <a:cubicBezTo>
                    <a:pt x="14883" y="19157"/>
                    <a:pt x="15157" y="19407"/>
                    <a:pt x="15157" y="19717"/>
                  </a:cubicBezTo>
                  <a:cubicBezTo>
                    <a:pt x="15157" y="20014"/>
                    <a:pt x="14895" y="20288"/>
                    <a:pt x="14585" y="20288"/>
                  </a:cubicBezTo>
                  <a:cubicBezTo>
                    <a:pt x="14288" y="20288"/>
                    <a:pt x="14014" y="20026"/>
                    <a:pt x="14014" y="19717"/>
                  </a:cubicBezTo>
                  <a:cubicBezTo>
                    <a:pt x="14014" y="19407"/>
                    <a:pt x="14276" y="19157"/>
                    <a:pt x="14585" y="19157"/>
                  </a:cubicBezTo>
                  <a:close/>
                  <a:moveTo>
                    <a:pt x="18324" y="19157"/>
                  </a:moveTo>
                  <a:cubicBezTo>
                    <a:pt x="18622" y="19157"/>
                    <a:pt x="18883" y="19407"/>
                    <a:pt x="18883" y="19717"/>
                  </a:cubicBezTo>
                  <a:cubicBezTo>
                    <a:pt x="18883" y="20014"/>
                    <a:pt x="18633" y="20288"/>
                    <a:pt x="18324" y="20288"/>
                  </a:cubicBezTo>
                  <a:cubicBezTo>
                    <a:pt x="18026" y="20288"/>
                    <a:pt x="17752" y="20026"/>
                    <a:pt x="17752" y="19717"/>
                  </a:cubicBezTo>
                  <a:cubicBezTo>
                    <a:pt x="17752" y="19407"/>
                    <a:pt x="18014" y="19157"/>
                    <a:pt x="18324" y="19157"/>
                  </a:cubicBezTo>
                  <a:close/>
                  <a:moveTo>
                    <a:pt x="22039" y="19157"/>
                  </a:moveTo>
                  <a:cubicBezTo>
                    <a:pt x="22336" y="19157"/>
                    <a:pt x="22610" y="19407"/>
                    <a:pt x="22610" y="19717"/>
                  </a:cubicBezTo>
                  <a:cubicBezTo>
                    <a:pt x="22610" y="20014"/>
                    <a:pt x="22360" y="20288"/>
                    <a:pt x="22039" y="20288"/>
                  </a:cubicBezTo>
                  <a:cubicBezTo>
                    <a:pt x="21729" y="20288"/>
                    <a:pt x="21479" y="20026"/>
                    <a:pt x="21479" y="19717"/>
                  </a:cubicBezTo>
                  <a:cubicBezTo>
                    <a:pt x="21479" y="19407"/>
                    <a:pt x="21729" y="19157"/>
                    <a:pt x="22039" y="19157"/>
                  </a:cubicBezTo>
                  <a:close/>
                  <a:moveTo>
                    <a:pt x="25777" y="19157"/>
                  </a:moveTo>
                  <a:cubicBezTo>
                    <a:pt x="26075" y="19157"/>
                    <a:pt x="26349" y="19407"/>
                    <a:pt x="26349" y="19717"/>
                  </a:cubicBezTo>
                  <a:cubicBezTo>
                    <a:pt x="26349" y="20014"/>
                    <a:pt x="26087" y="20288"/>
                    <a:pt x="25777" y="20288"/>
                  </a:cubicBezTo>
                  <a:cubicBezTo>
                    <a:pt x="25468" y="20288"/>
                    <a:pt x="25206" y="20026"/>
                    <a:pt x="25206" y="19717"/>
                  </a:cubicBezTo>
                  <a:cubicBezTo>
                    <a:pt x="25206" y="19407"/>
                    <a:pt x="25468" y="19157"/>
                    <a:pt x="25777" y="19157"/>
                  </a:cubicBezTo>
                  <a:close/>
                  <a:moveTo>
                    <a:pt x="29504" y="19157"/>
                  </a:moveTo>
                  <a:cubicBezTo>
                    <a:pt x="29801" y="19157"/>
                    <a:pt x="30063" y="19407"/>
                    <a:pt x="30063" y="19717"/>
                  </a:cubicBezTo>
                  <a:cubicBezTo>
                    <a:pt x="30063" y="20014"/>
                    <a:pt x="29813" y="20288"/>
                    <a:pt x="29504" y="20288"/>
                  </a:cubicBezTo>
                  <a:cubicBezTo>
                    <a:pt x="29182" y="20288"/>
                    <a:pt x="28932" y="20026"/>
                    <a:pt x="28932" y="19717"/>
                  </a:cubicBezTo>
                  <a:cubicBezTo>
                    <a:pt x="28932" y="19407"/>
                    <a:pt x="29182" y="19157"/>
                    <a:pt x="29504" y="19157"/>
                  </a:cubicBezTo>
                  <a:close/>
                  <a:moveTo>
                    <a:pt x="33230" y="19157"/>
                  </a:moveTo>
                  <a:cubicBezTo>
                    <a:pt x="33528" y="19157"/>
                    <a:pt x="33802" y="19407"/>
                    <a:pt x="33802" y="19717"/>
                  </a:cubicBezTo>
                  <a:cubicBezTo>
                    <a:pt x="33802" y="20014"/>
                    <a:pt x="33552" y="20288"/>
                    <a:pt x="33230" y="20288"/>
                  </a:cubicBezTo>
                  <a:cubicBezTo>
                    <a:pt x="32921" y="20288"/>
                    <a:pt x="32671" y="20026"/>
                    <a:pt x="32671" y="19717"/>
                  </a:cubicBezTo>
                  <a:cubicBezTo>
                    <a:pt x="32671" y="19407"/>
                    <a:pt x="32921" y="19157"/>
                    <a:pt x="33230" y="19157"/>
                  </a:cubicBezTo>
                  <a:close/>
                  <a:moveTo>
                    <a:pt x="36957" y="19157"/>
                  </a:moveTo>
                  <a:cubicBezTo>
                    <a:pt x="37255" y="19157"/>
                    <a:pt x="37517" y="19407"/>
                    <a:pt x="37517" y="19717"/>
                  </a:cubicBezTo>
                  <a:cubicBezTo>
                    <a:pt x="37517" y="20014"/>
                    <a:pt x="37267" y="20288"/>
                    <a:pt x="36957" y="20288"/>
                  </a:cubicBezTo>
                  <a:cubicBezTo>
                    <a:pt x="36648" y="20288"/>
                    <a:pt x="36386" y="20026"/>
                    <a:pt x="36386" y="19717"/>
                  </a:cubicBezTo>
                  <a:cubicBezTo>
                    <a:pt x="36409" y="19407"/>
                    <a:pt x="36648" y="19157"/>
                    <a:pt x="36957" y="19157"/>
                  </a:cubicBezTo>
                  <a:close/>
                  <a:moveTo>
                    <a:pt x="40672" y="19157"/>
                  </a:moveTo>
                  <a:cubicBezTo>
                    <a:pt x="40970" y="19157"/>
                    <a:pt x="41243" y="19407"/>
                    <a:pt x="41243" y="19717"/>
                  </a:cubicBezTo>
                  <a:cubicBezTo>
                    <a:pt x="41243" y="20014"/>
                    <a:pt x="40993" y="20288"/>
                    <a:pt x="40672" y="20288"/>
                  </a:cubicBezTo>
                  <a:cubicBezTo>
                    <a:pt x="40374" y="20288"/>
                    <a:pt x="40112" y="20026"/>
                    <a:pt x="40112" y="19717"/>
                  </a:cubicBezTo>
                  <a:cubicBezTo>
                    <a:pt x="40112" y="19407"/>
                    <a:pt x="40362" y="19157"/>
                    <a:pt x="40672" y="19157"/>
                  </a:cubicBezTo>
                  <a:close/>
                  <a:moveTo>
                    <a:pt x="44410" y="19157"/>
                  </a:moveTo>
                  <a:cubicBezTo>
                    <a:pt x="44708" y="19157"/>
                    <a:pt x="44982" y="19407"/>
                    <a:pt x="44982" y="19717"/>
                  </a:cubicBezTo>
                  <a:cubicBezTo>
                    <a:pt x="44982" y="20014"/>
                    <a:pt x="44720" y="20288"/>
                    <a:pt x="44410" y="20288"/>
                  </a:cubicBezTo>
                  <a:cubicBezTo>
                    <a:pt x="44113" y="20288"/>
                    <a:pt x="43851" y="20026"/>
                    <a:pt x="43851" y="19717"/>
                  </a:cubicBezTo>
                  <a:cubicBezTo>
                    <a:pt x="43851" y="19407"/>
                    <a:pt x="44101" y="19157"/>
                    <a:pt x="44410" y="19157"/>
                  </a:cubicBezTo>
                  <a:close/>
                  <a:moveTo>
                    <a:pt x="48137" y="19157"/>
                  </a:moveTo>
                  <a:cubicBezTo>
                    <a:pt x="48435" y="19157"/>
                    <a:pt x="48697" y="19407"/>
                    <a:pt x="48697" y="19717"/>
                  </a:cubicBezTo>
                  <a:cubicBezTo>
                    <a:pt x="48697" y="20014"/>
                    <a:pt x="48447" y="20288"/>
                    <a:pt x="48137" y="20288"/>
                  </a:cubicBezTo>
                  <a:cubicBezTo>
                    <a:pt x="47839" y="20288"/>
                    <a:pt x="47566" y="20026"/>
                    <a:pt x="47566" y="19717"/>
                  </a:cubicBezTo>
                  <a:cubicBezTo>
                    <a:pt x="47566" y="19407"/>
                    <a:pt x="47839" y="19157"/>
                    <a:pt x="48137" y="19157"/>
                  </a:cubicBezTo>
                  <a:close/>
                  <a:moveTo>
                    <a:pt x="51864" y="19157"/>
                  </a:moveTo>
                  <a:cubicBezTo>
                    <a:pt x="52161" y="19157"/>
                    <a:pt x="52435" y="19407"/>
                    <a:pt x="52435" y="19717"/>
                  </a:cubicBezTo>
                  <a:cubicBezTo>
                    <a:pt x="52435" y="20014"/>
                    <a:pt x="52185" y="20288"/>
                    <a:pt x="51864" y="20288"/>
                  </a:cubicBezTo>
                  <a:cubicBezTo>
                    <a:pt x="51566" y="20288"/>
                    <a:pt x="51304" y="20026"/>
                    <a:pt x="51304" y="19717"/>
                  </a:cubicBezTo>
                  <a:cubicBezTo>
                    <a:pt x="51304" y="19407"/>
                    <a:pt x="51554" y="19157"/>
                    <a:pt x="51864" y="19157"/>
                  </a:cubicBezTo>
                  <a:close/>
                  <a:moveTo>
                    <a:pt x="55602" y="19157"/>
                  </a:moveTo>
                  <a:cubicBezTo>
                    <a:pt x="55900" y="19157"/>
                    <a:pt x="56174" y="19407"/>
                    <a:pt x="56174" y="19717"/>
                  </a:cubicBezTo>
                  <a:cubicBezTo>
                    <a:pt x="56174" y="20014"/>
                    <a:pt x="55912" y="20288"/>
                    <a:pt x="55602" y="20288"/>
                  </a:cubicBezTo>
                  <a:cubicBezTo>
                    <a:pt x="55293" y="20288"/>
                    <a:pt x="55043" y="20026"/>
                    <a:pt x="55043" y="19717"/>
                  </a:cubicBezTo>
                  <a:cubicBezTo>
                    <a:pt x="55043" y="19407"/>
                    <a:pt x="55293" y="19157"/>
                    <a:pt x="55602" y="19157"/>
                  </a:cubicBezTo>
                  <a:close/>
                  <a:moveTo>
                    <a:pt x="59329" y="19157"/>
                  </a:moveTo>
                  <a:cubicBezTo>
                    <a:pt x="59627" y="19157"/>
                    <a:pt x="59889" y="19407"/>
                    <a:pt x="59889" y="19717"/>
                  </a:cubicBezTo>
                  <a:cubicBezTo>
                    <a:pt x="59889" y="20014"/>
                    <a:pt x="59639" y="20288"/>
                    <a:pt x="59329" y="20288"/>
                  </a:cubicBezTo>
                  <a:cubicBezTo>
                    <a:pt x="59008" y="20288"/>
                    <a:pt x="58757" y="20026"/>
                    <a:pt x="58757" y="19717"/>
                  </a:cubicBezTo>
                  <a:cubicBezTo>
                    <a:pt x="58757" y="19407"/>
                    <a:pt x="59008" y="19157"/>
                    <a:pt x="59329" y="19157"/>
                  </a:cubicBezTo>
                  <a:close/>
                  <a:moveTo>
                    <a:pt x="63056" y="19157"/>
                  </a:moveTo>
                  <a:cubicBezTo>
                    <a:pt x="63353" y="19157"/>
                    <a:pt x="63627" y="19407"/>
                    <a:pt x="63627" y="19717"/>
                  </a:cubicBezTo>
                  <a:cubicBezTo>
                    <a:pt x="63627" y="20014"/>
                    <a:pt x="63377" y="20288"/>
                    <a:pt x="63056" y="20288"/>
                  </a:cubicBezTo>
                  <a:cubicBezTo>
                    <a:pt x="62746" y="20288"/>
                    <a:pt x="62496" y="20026"/>
                    <a:pt x="62496" y="19717"/>
                  </a:cubicBezTo>
                  <a:cubicBezTo>
                    <a:pt x="62496" y="19407"/>
                    <a:pt x="62746" y="19157"/>
                    <a:pt x="63056" y="19157"/>
                  </a:cubicBezTo>
                  <a:close/>
                  <a:moveTo>
                    <a:pt x="66782" y="19157"/>
                  </a:moveTo>
                  <a:cubicBezTo>
                    <a:pt x="67080" y="19157"/>
                    <a:pt x="67342" y="19407"/>
                    <a:pt x="67342" y="19717"/>
                  </a:cubicBezTo>
                  <a:cubicBezTo>
                    <a:pt x="67342" y="20014"/>
                    <a:pt x="67092" y="20288"/>
                    <a:pt x="66782" y="20288"/>
                  </a:cubicBezTo>
                  <a:cubicBezTo>
                    <a:pt x="66473" y="20288"/>
                    <a:pt x="66211" y="20026"/>
                    <a:pt x="66211" y="19717"/>
                  </a:cubicBezTo>
                  <a:cubicBezTo>
                    <a:pt x="66211" y="19407"/>
                    <a:pt x="66473" y="19157"/>
                    <a:pt x="66782" y="19157"/>
                  </a:cubicBezTo>
                  <a:close/>
                  <a:moveTo>
                    <a:pt x="70509" y="19157"/>
                  </a:moveTo>
                  <a:cubicBezTo>
                    <a:pt x="70807" y="19157"/>
                    <a:pt x="71080" y="19407"/>
                    <a:pt x="71080" y="19717"/>
                  </a:cubicBezTo>
                  <a:cubicBezTo>
                    <a:pt x="71080" y="20014"/>
                    <a:pt x="70830" y="20288"/>
                    <a:pt x="70509" y="20288"/>
                  </a:cubicBezTo>
                  <a:cubicBezTo>
                    <a:pt x="70199" y="20288"/>
                    <a:pt x="69949" y="20026"/>
                    <a:pt x="69949" y="19717"/>
                  </a:cubicBezTo>
                  <a:cubicBezTo>
                    <a:pt x="69949" y="19407"/>
                    <a:pt x="70199" y="19157"/>
                    <a:pt x="70509" y="19157"/>
                  </a:cubicBezTo>
                  <a:close/>
                  <a:moveTo>
                    <a:pt x="74236" y="19157"/>
                  </a:moveTo>
                  <a:cubicBezTo>
                    <a:pt x="74533" y="19157"/>
                    <a:pt x="74795" y="19407"/>
                    <a:pt x="74795" y="19717"/>
                  </a:cubicBezTo>
                  <a:cubicBezTo>
                    <a:pt x="74795" y="20014"/>
                    <a:pt x="74545" y="20288"/>
                    <a:pt x="74236" y="20288"/>
                  </a:cubicBezTo>
                  <a:cubicBezTo>
                    <a:pt x="73938" y="20288"/>
                    <a:pt x="73676" y="20026"/>
                    <a:pt x="73676" y="19717"/>
                  </a:cubicBezTo>
                  <a:cubicBezTo>
                    <a:pt x="73676" y="19407"/>
                    <a:pt x="73926" y="19157"/>
                    <a:pt x="74236" y="19157"/>
                  </a:cubicBezTo>
                  <a:close/>
                  <a:moveTo>
                    <a:pt x="77855" y="19157"/>
                  </a:moveTo>
                  <a:cubicBezTo>
                    <a:pt x="78153" y="19157"/>
                    <a:pt x="78415" y="19407"/>
                    <a:pt x="78415" y="19717"/>
                  </a:cubicBezTo>
                  <a:cubicBezTo>
                    <a:pt x="78415" y="20014"/>
                    <a:pt x="78165" y="20288"/>
                    <a:pt x="77855" y="20288"/>
                  </a:cubicBezTo>
                  <a:cubicBezTo>
                    <a:pt x="77546" y="20288"/>
                    <a:pt x="77284" y="20026"/>
                    <a:pt x="77284" y="19717"/>
                  </a:cubicBezTo>
                  <a:cubicBezTo>
                    <a:pt x="77284" y="19407"/>
                    <a:pt x="77546" y="19157"/>
                    <a:pt x="77855" y="19157"/>
                  </a:cubicBezTo>
                  <a:close/>
                  <a:moveTo>
                    <a:pt x="81570" y="19157"/>
                  </a:moveTo>
                  <a:cubicBezTo>
                    <a:pt x="81868" y="19157"/>
                    <a:pt x="82141" y="19407"/>
                    <a:pt x="82141" y="19717"/>
                  </a:cubicBezTo>
                  <a:cubicBezTo>
                    <a:pt x="82141" y="20014"/>
                    <a:pt x="81879" y="20288"/>
                    <a:pt x="81570" y="20288"/>
                  </a:cubicBezTo>
                  <a:cubicBezTo>
                    <a:pt x="81260" y="20288"/>
                    <a:pt x="81010" y="20026"/>
                    <a:pt x="81010" y="19717"/>
                  </a:cubicBezTo>
                  <a:cubicBezTo>
                    <a:pt x="81010" y="19407"/>
                    <a:pt x="81260" y="19157"/>
                    <a:pt x="81570" y="19157"/>
                  </a:cubicBezTo>
                  <a:close/>
                  <a:moveTo>
                    <a:pt x="85308" y="19157"/>
                  </a:moveTo>
                  <a:cubicBezTo>
                    <a:pt x="85606" y="19157"/>
                    <a:pt x="85880" y="19407"/>
                    <a:pt x="85880" y="19717"/>
                  </a:cubicBezTo>
                  <a:cubicBezTo>
                    <a:pt x="85880" y="20014"/>
                    <a:pt x="85618" y="20288"/>
                    <a:pt x="85308" y="20288"/>
                  </a:cubicBezTo>
                  <a:cubicBezTo>
                    <a:pt x="84999" y="20288"/>
                    <a:pt x="84749" y="20026"/>
                    <a:pt x="84749" y="19717"/>
                  </a:cubicBezTo>
                  <a:cubicBezTo>
                    <a:pt x="84749" y="19407"/>
                    <a:pt x="84999" y="19157"/>
                    <a:pt x="85308" y="19157"/>
                  </a:cubicBezTo>
                  <a:close/>
                  <a:moveTo>
                    <a:pt x="89035" y="19157"/>
                  </a:moveTo>
                  <a:cubicBezTo>
                    <a:pt x="89333" y="19157"/>
                    <a:pt x="89595" y="19407"/>
                    <a:pt x="89595" y="19717"/>
                  </a:cubicBezTo>
                  <a:cubicBezTo>
                    <a:pt x="89595" y="20014"/>
                    <a:pt x="89345" y="20288"/>
                    <a:pt x="89035" y="20288"/>
                  </a:cubicBezTo>
                  <a:cubicBezTo>
                    <a:pt x="88714" y="20288"/>
                    <a:pt x="88464" y="20026"/>
                    <a:pt x="88464" y="19717"/>
                  </a:cubicBezTo>
                  <a:cubicBezTo>
                    <a:pt x="88464" y="19407"/>
                    <a:pt x="88714" y="19157"/>
                    <a:pt x="89035" y="19157"/>
                  </a:cubicBezTo>
                  <a:close/>
                  <a:moveTo>
                    <a:pt x="92762" y="19157"/>
                  </a:moveTo>
                  <a:cubicBezTo>
                    <a:pt x="93059" y="19157"/>
                    <a:pt x="93333" y="19407"/>
                    <a:pt x="93333" y="19717"/>
                  </a:cubicBezTo>
                  <a:cubicBezTo>
                    <a:pt x="93333" y="20014"/>
                    <a:pt x="93071" y="20288"/>
                    <a:pt x="92762" y="20288"/>
                  </a:cubicBezTo>
                  <a:cubicBezTo>
                    <a:pt x="92452" y="20288"/>
                    <a:pt x="92202" y="20026"/>
                    <a:pt x="92202" y="19717"/>
                  </a:cubicBezTo>
                  <a:cubicBezTo>
                    <a:pt x="92202" y="19407"/>
                    <a:pt x="92452" y="19157"/>
                    <a:pt x="92762" y="19157"/>
                  </a:cubicBezTo>
                  <a:close/>
                  <a:moveTo>
                    <a:pt x="96488" y="19157"/>
                  </a:moveTo>
                  <a:cubicBezTo>
                    <a:pt x="96786" y="19157"/>
                    <a:pt x="97048" y="19407"/>
                    <a:pt x="97048" y="19717"/>
                  </a:cubicBezTo>
                  <a:cubicBezTo>
                    <a:pt x="97048" y="20014"/>
                    <a:pt x="96798" y="20288"/>
                    <a:pt x="96488" y="20288"/>
                  </a:cubicBezTo>
                  <a:cubicBezTo>
                    <a:pt x="96191" y="20288"/>
                    <a:pt x="95917" y="20026"/>
                    <a:pt x="95917" y="19717"/>
                  </a:cubicBezTo>
                  <a:cubicBezTo>
                    <a:pt x="95917" y="19407"/>
                    <a:pt x="96179" y="19157"/>
                    <a:pt x="96488" y="19157"/>
                  </a:cubicBezTo>
                  <a:close/>
                  <a:moveTo>
                    <a:pt x="100203" y="19157"/>
                  </a:moveTo>
                  <a:cubicBezTo>
                    <a:pt x="100501" y="19157"/>
                    <a:pt x="100775" y="19407"/>
                    <a:pt x="100775" y="19717"/>
                  </a:cubicBezTo>
                  <a:cubicBezTo>
                    <a:pt x="100775" y="20014"/>
                    <a:pt x="100513" y="20288"/>
                    <a:pt x="100203" y="20288"/>
                  </a:cubicBezTo>
                  <a:cubicBezTo>
                    <a:pt x="99905" y="20288"/>
                    <a:pt x="99644" y="20026"/>
                    <a:pt x="99644" y="19717"/>
                  </a:cubicBezTo>
                  <a:cubicBezTo>
                    <a:pt x="99644" y="19407"/>
                    <a:pt x="99894" y="19157"/>
                    <a:pt x="100203" y="19157"/>
                  </a:cubicBezTo>
                  <a:close/>
                  <a:moveTo>
                    <a:pt x="103942" y="19157"/>
                  </a:moveTo>
                  <a:cubicBezTo>
                    <a:pt x="104239" y="19157"/>
                    <a:pt x="104513" y="19407"/>
                    <a:pt x="104513" y="19717"/>
                  </a:cubicBezTo>
                  <a:cubicBezTo>
                    <a:pt x="104513" y="20014"/>
                    <a:pt x="104251" y="20288"/>
                    <a:pt x="103942" y="20288"/>
                  </a:cubicBezTo>
                  <a:cubicBezTo>
                    <a:pt x="103644" y="20288"/>
                    <a:pt x="103382" y="20026"/>
                    <a:pt x="103382" y="19717"/>
                  </a:cubicBezTo>
                  <a:cubicBezTo>
                    <a:pt x="103382" y="19407"/>
                    <a:pt x="103632" y="19157"/>
                    <a:pt x="103942" y="19157"/>
                  </a:cubicBezTo>
                  <a:close/>
                  <a:moveTo>
                    <a:pt x="107668" y="19157"/>
                  </a:moveTo>
                  <a:cubicBezTo>
                    <a:pt x="107966" y="19157"/>
                    <a:pt x="108228" y="19407"/>
                    <a:pt x="108228" y="19717"/>
                  </a:cubicBezTo>
                  <a:cubicBezTo>
                    <a:pt x="108228" y="20014"/>
                    <a:pt x="107978" y="20288"/>
                    <a:pt x="107668" y="20288"/>
                  </a:cubicBezTo>
                  <a:cubicBezTo>
                    <a:pt x="107371" y="20288"/>
                    <a:pt x="107097" y="20026"/>
                    <a:pt x="107097" y="19717"/>
                  </a:cubicBezTo>
                  <a:cubicBezTo>
                    <a:pt x="107097" y="19407"/>
                    <a:pt x="107347" y="19157"/>
                    <a:pt x="107668" y="19157"/>
                  </a:cubicBezTo>
                  <a:close/>
                  <a:moveTo>
                    <a:pt x="111395" y="19157"/>
                  </a:moveTo>
                  <a:cubicBezTo>
                    <a:pt x="111693" y="19157"/>
                    <a:pt x="111967" y="19407"/>
                    <a:pt x="111967" y="19717"/>
                  </a:cubicBezTo>
                  <a:cubicBezTo>
                    <a:pt x="111967" y="20014"/>
                    <a:pt x="111705" y="20288"/>
                    <a:pt x="111395" y="20288"/>
                  </a:cubicBezTo>
                  <a:cubicBezTo>
                    <a:pt x="111085" y="20288"/>
                    <a:pt x="110835" y="20026"/>
                    <a:pt x="110835" y="19717"/>
                  </a:cubicBezTo>
                  <a:cubicBezTo>
                    <a:pt x="110835" y="19407"/>
                    <a:pt x="111085" y="19157"/>
                    <a:pt x="111395" y="19157"/>
                  </a:cubicBezTo>
                  <a:close/>
                  <a:moveTo>
                    <a:pt x="115122" y="19157"/>
                  </a:moveTo>
                  <a:cubicBezTo>
                    <a:pt x="115419" y="19157"/>
                    <a:pt x="115681" y="19407"/>
                    <a:pt x="115681" y="19717"/>
                  </a:cubicBezTo>
                  <a:cubicBezTo>
                    <a:pt x="115681" y="20014"/>
                    <a:pt x="115431" y="20288"/>
                    <a:pt x="115122" y="20288"/>
                  </a:cubicBezTo>
                  <a:cubicBezTo>
                    <a:pt x="114812" y="20288"/>
                    <a:pt x="114550" y="20026"/>
                    <a:pt x="114550" y="19717"/>
                  </a:cubicBezTo>
                  <a:cubicBezTo>
                    <a:pt x="114550" y="19407"/>
                    <a:pt x="114812" y="19157"/>
                    <a:pt x="115122" y="19157"/>
                  </a:cubicBezTo>
                  <a:close/>
                  <a:moveTo>
                    <a:pt x="118860" y="19157"/>
                  </a:moveTo>
                  <a:cubicBezTo>
                    <a:pt x="119158" y="19157"/>
                    <a:pt x="119420" y="19407"/>
                    <a:pt x="119420" y="19717"/>
                  </a:cubicBezTo>
                  <a:cubicBezTo>
                    <a:pt x="119420" y="20014"/>
                    <a:pt x="119170" y="20288"/>
                    <a:pt x="118860" y="20288"/>
                  </a:cubicBezTo>
                  <a:cubicBezTo>
                    <a:pt x="118539" y="20288"/>
                    <a:pt x="118289" y="20026"/>
                    <a:pt x="118289" y="19717"/>
                  </a:cubicBezTo>
                  <a:cubicBezTo>
                    <a:pt x="118289" y="19407"/>
                    <a:pt x="118539" y="19157"/>
                    <a:pt x="118860" y="19157"/>
                  </a:cubicBezTo>
                  <a:close/>
                  <a:moveTo>
                    <a:pt x="122575" y="19157"/>
                  </a:moveTo>
                  <a:cubicBezTo>
                    <a:pt x="122873" y="19157"/>
                    <a:pt x="123146" y="19407"/>
                    <a:pt x="123146" y="19717"/>
                  </a:cubicBezTo>
                  <a:cubicBezTo>
                    <a:pt x="123146" y="20014"/>
                    <a:pt x="122885" y="20288"/>
                    <a:pt x="122575" y="20288"/>
                  </a:cubicBezTo>
                  <a:cubicBezTo>
                    <a:pt x="122265" y="20288"/>
                    <a:pt x="122015" y="20026"/>
                    <a:pt x="122015" y="19717"/>
                  </a:cubicBezTo>
                  <a:cubicBezTo>
                    <a:pt x="122027" y="19407"/>
                    <a:pt x="122277" y="19157"/>
                    <a:pt x="122575" y="19157"/>
                  </a:cubicBezTo>
                  <a:close/>
                  <a:moveTo>
                    <a:pt x="126314" y="19157"/>
                  </a:moveTo>
                  <a:cubicBezTo>
                    <a:pt x="126611" y="19157"/>
                    <a:pt x="126873" y="19407"/>
                    <a:pt x="126873" y="19717"/>
                  </a:cubicBezTo>
                  <a:cubicBezTo>
                    <a:pt x="126873" y="20014"/>
                    <a:pt x="126623" y="20288"/>
                    <a:pt x="126314" y="20288"/>
                  </a:cubicBezTo>
                  <a:cubicBezTo>
                    <a:pt x="126004" y="20288"/>
                    <a:pt x="125742" y="20026"/>
                    <a:pt x="125742" y="19717"/>
                  </a:cubicBezTo>
                  <a:cubicBezTo>
                    <a:pt x="125742" y="19407"/>
                    <a:pt x="126004" y="19157"/>
                    <a:pt x="126314" y="19157"/>
                  </a:cubicBezTo>
                  <a:close/>
                  <a:moveTo>
                    <a:pt x="130028" y="19157"/>
                  </a:moveTo>
                  <a:cubicBezTo>
                    <a:pt x="130326" y="19157"/>
                    <a:pt x="130600" y="19407"/>
                    <a:pt x="130600" y="19717"/>
                  </a:cubicBezTo>
                  <a:cubicBezTo>
                    <a:pt x="130600" y="20014"/>
                    <a:pt x="130350" y="20288"/>
                    <a:pt x="130028" y="20288"/>
                  </a:cubicBezTo>
                  <a:cubicBezTo>
                    <a:pt x="129731" y="20288"/>
                    <a:pt x="129469" y="20026"/>
                    <a:pt x="129469" y="19717"/>
                  </a:cubicBezTo>
                  <a:cubicBezTo>
                    <a:pt x="129469" y="19407"/>
                    <a:pt x="129719" y="19157"/>
                    <a:pt x="130028" y="19157"/>
                  </a:cubicBezTo>
                  <a:close/>
                  <a:moveTo>
                    <a:pt x="133767" y="19157"/>
                  </a:moveTo>
                  <a:cubicBezTo>
                    <a:pt x="134065" y="19157"/>
                    <a:pt x="134326" y="19407"/>
                    <a:pt x="134326" y="19717"/>
                  </a:cubicBezTo>
                  <a:cubicBezTo>
                    <a:pt x="134326" y="20014"/>
                    <a:pt x="134076" y="20288"/>
                    <a:pt x="133767" y="20288"/>
                  </a:cubicBezTo>
                  <a:cubicBezTo>
                    <a:pt x="133469" y="20288"/>
                    <a:pt x="133207" y="20026"/>
                    <a:pt x="133207" y="19717"/>
                  </a:cubicBezTo>
                  <a:cubicBezTo>
                    <a:pt x="133207" y="19407"/>
                    <a:pt x="133457" y="19157"/>
                    <a:pt x="133767" y="19157"/>
                  </a:cubicBezTo>
                  <a:close/>
                  <a:moveTo>
                    <a:pt x="137494" y="19157"/>
                  </a:moveTo>
                  <a:cubicBezTo>
                    <a:pt x="137791" y="19157"/>
                    <a:pt x="138053" y="19407"/>
                    <a:pt x="138053" y="19717"/>
                  </a:cubicBezTo>
                  <a:cubicBezTo>
                    <a:pt x="138053" y="20014"/>
                    <a:pt x="137803" y="20288"/>
                    <a:pt x="137494" y="20288"/>
                  </a:cubicBezTo>
                  <a:cubicBezTo>
                    <a:pt x="137196" y="20288"/>
                    <a:pt x="136922" y="20026"/>
                    <a:pt x="136922" y="19717"/>
                  </a:cubicBezTo>
                  <a:cubicBezTo>
                    <a:pt x="136934" y="19407"/>
                    <a:pt x="137172" y="19157"/>
                    <a:pt x="137494" y="19157"/>
                  </a:cubicBezTo>
                  <a:close/>
                  <a:moveTo>
                    <a:pt x="1548" y="21026"/>
                  </a:moveTo>
                  <a:cubicBezTo>
                    <a:pt x="1846" y="21026"/>
                    <a:pt x="2119" y="21288"/>
                    <a:pt x="2119" y="21598"/>
                  </a:cubicBezTo>
                  <a:cubicBezTo>
                    <a:pt x="2119" y="21896"/>
                    <a:pt x="1858" y="22158"/>
                    <a:pt x="1548" y="22158"/>
                  </a:cubicBezTo>
                  <a:cubicBezTo>
                    <a:pt x="1238" y="22158"/>
                    <a:pt x="988" y="21908"/>
                    <a:pt x="988" y="21598"/>
                  </a:cubicBezTo>
                  <a:cubicBezTo>
                    <a:pt x="988" y="21288"/>
                    <a:pt x="1238" y="21026"/>
                    <a:pt x="1548" y="21026"/>
                  </a:cubicBezTo>
                  <a:close/>
                  <a:moveTo>
                    <a:pt x="5287" y="21026"/>
                  </a:moveTo>
                  <a:cubicBezTo>
                    <a:pt x="5596" y="21026"/>
                    <a:pt x="5846" y="21288"/>
                    <a:pt x="5846" y="21598"/>
                  </a:cubicBezTo>
                  <a:cubicBezTo>
                    <a:pt x="5846" y="21908"/>
                    <a:pt x="5596" y="22158"/>
                    <a:pt x="5287" y="22158"/>
                  </a:cubicBezTo>
                  <a:cubicBezTo>
                    <a:pt x="4977" y="22158"/>
                    <a:pt x="4715" y="21908"/>
                    <a:pt x="4715" y="21598"/>
                  </a:cubicBezTo>
                  <a:cubicBezTo>
                    <a:pt x="4715" y="21288"/>
                    <a:pt x="4977" y="21026"/>
                    <a:pt x="5287" y="21026"/>
                  </a:cubicBezTo>
                  <a:close/>
                  <a:moveTo>
                    <a:pt x="9001" y="21026"/>
                  </a:moveTo>
                  <a:cubicBezTo>
                    <a:pt x="9299" y="21026"/>
                    <a:pt x="9573" y="21288"/>
                    <a:pt x="9573" y="21598"/>
                  </a:cubicBezTo>
                  <a:cubicBezTo>
                    <a:pt x="9573" y="21896"/>
                    <a:pt x="9323" y="22158"/>
                    <a:pt x="9001" y="22158"/>
                  </a:cubicBezTo>
                  <a:cubicBezTo>
                    <a:pt x="8704" y="22158"/>
                    <a:pt x="8442" y="21908"/>
                    <a:pt x="8442" y="21598"/>
                  </a:cubicBezTo>
                  <a:cubicBezTo>
                    <a:pt x="8442" y="21288"/>
                    <a:pt x="8692" y="21026"/>
                    <a:pt x="9001" y="21026"/>
                  </a:cubicBezTo>
                  <a:close/>
                  <a:moveTo>
                    <a:pt x="12728" y="21026"/>
                  </a:moveTo>
                  <a:cubicBezTo>
                    <a:pt x="13037" y="21026"/>
                    <a:pt x="13288" y="21288"/>
                    <a:pt x="13288" y="21598"/>
                  </a:cubicBezTo>
                  <a:cubicBezTo>
                    <a:pt x="13288" y="21908"/>
                    <a:pt x="13037" y="22158"/>
                    <a:pt x="12728" y="22158"/>
                  </a:cubicBezTo>
                  <a:cubicBezTo>
                    <a:pt x="12418" y="22158"/>
                    <a:pt x="12156" y="21908"/>
                    <a:pt x="12156" y="21598"/>
                  </a:cubicBezTo>
                  <a:cubicBezTo>
                    <a:pt x="12156" y="21288"/>
                    <a:pt x="12418" y="21026"/>
                    <a:pt x="12728" y="21026"/>
                  </a:cubicBezTo>
                  <a:close/>
                  <a:moveTo>
                    <a:pt x="16466" y="21026"/>
                  </a:moveTo>
                  <a:cubicBezTo>
                    <a:pt x="16764" y="21026"/>
                    <a:pt x="17026" y="21288"/>
                    <a:pt x="17026" y="21598"/>
                  </a:cubicBezTo>
                  <a:cubicBezTo>
                    <a:pt x="17026" y="21896"/>
                    <a:pt x="16776" y="22158"/>
                    <a:pt x="16466" y="22158"/>
                  </a:cubicBezTo>
                  <a:cubicBezTo>
                    <a:pt x="16169" y="22158"/>
                    <a:pt x="15895" y="21908"/>
                    <a:pt x="15895" y="21598"/>
                  </a:cubicBezTo>
                  <a:cubicBezTo>
                    <a:pt x="15895" y="21288"/>
                    <a:pt x="16145" y="21026"/>
                    <a:pt x="16466" y="21026"/>
                  </a:cubicBezTo>
                  <a:close/>
                  <a:moveTo>
                    <a:pt x="20181" y="21026"/>
                  </a:moveTo>
                  <a:cubicBezTo>
                    <a:pt x="20491" y="21026"/>
                    <a:pt x="20753" y="21288"/>
                    <a:pt x="20753" y="21598"/>
                  </a:cubicBezTo>
                  <a:cubicBezTo>
                    <a:pt x="20753" y="21908"/>
                    <a:pt x="20491" y="22158"/>
                    <a:pt x="20181" y="22158"/>
                  </a:cubicBezTo>
                  <a:cubicBezTo>
                    <a:pt x="19872" y="22158"/>
                    <a:pt x="19622" y="21908"/>
                    <a:pt x="19622" y="21598"/>
                  </a:cubicBezTo>
                  <a:cubicBezTo>
                    <a:pt x="19622" y="21288"/>
                    <a:pt x="19872" y="21026"/>
                    <a:pt x="20181" y="21026"/>
                  </a:cubicBezTo>
                  <a:close/>
                  <a:moveTo>
                    <a:pt x="23920" y="21026"/>
                  </a:moveTo>
                  <a:cubicBezTo>
                    <a:pt x="24217" y="21026"/>
                    <a:pt x="24479" y="21288"/>
                    <a:pt x="24479" y="21598"/>
                  </a:cubicBezTo>
                  <a:cubicBezTo>
                    <a:pt x="24479" y="21896"/>
                    <a:pt x="24229" y="22158"/>
                    <a:pt x="23920" y="22158"/>
                  </a:cubicBezTo>
                  <a:cubicBezTo>
                    <a:pt x="23610" y="22158"/>
                    <a:pt x="23348" y="21908"/>
                    <a:pt x="23348" y="21598"/>
                  </a:cubicBezTo>
                  <a:cubicBezTo>
                    <a:pt x="23348" y="21288"/>
                    <a:pt x="23610" y="21026"/>
                    <a:pt x="23920" y="21026"/>
                  </a:cubicBezTo>
                  <a:close/>
                  <a:moveTo>
                    <a:pt x="27635" y="21026"/>
                  </a:moveTo>
                  <a:cubicBezTo>
                    <a:pt x="27956" y="21026"/>
                    <a:pt x="28206" y="21288"/>
                    <a:pt x="28206" y="21598"/>
                  </a:cubicBezTo>
                  <a:cubicBezTo>
                    <a:pt x="28206" y="21908"/>
                    <a:pt x="27956" y="22158"/>
                    <a:pt x="27635" y="22158"/>
                  </a:cubicBezTo>
                  <a:cubicBezTo>
                    <a:pt x="27325" y="22158"/>
                    <a:pt x="27075" y="21908"/>
                    <a:pt x="27075" y="21598"/>
                  </a:cubicBezTo>
                  <a:cubicBezTo>
                    <a:pt x="27075" y="21288"/>
                    <a:pt x="27325" y="21026"/>
                    <a:pt x="27635" y="21026"/>
                  </a:cubicBezTo>
                  <a:close/>
                  <a:moveTo>
                    <a:pt x="31373" y="21026"/>
                  </a:moveTo>
                  <a:cubicBezTo>
                    <a:pt x="31671" y="21026"/>
                    <a:pt x="31945" y="21288"/>
                    <a:pt x="31945" y="21598"/>
                  </a:cubicBezTo>
                  <a:cubicBezTo>
                    <a:pt x="31945" y="21896"/>
                    <a:pt x="31683" y="22158"/>
                    <a:pt x="31373" y="22158"/>
                  </a:cubicBezTo>
                  <a:cubicBezTo>
                    <a:pt x="31064" y="22158"/>
                    <a:pt x="30814" y="21908"/>
                    <a:pt x="30814" y="21598"/>
                  </a:cubicBezTo>
                  <a:cubicBezTo>
                    <a:pt x="30814" y="21288"/>
                    <a:pt x="31064" y="21026"/>
                    <a:pt x="31373" y="21026"/>
                  </a:cubicBezTo>
                  <a:close/>
                  <a:moveTo>
                    <a:pt x="35100" y="21026"/>
                  </a:moveTo>
                  <a:cubicBezTo>
                    <a:pt x="35409" y="21026"/>
                    <a:pt x="35659" y="21288"/>
                    <a:pt x="35659" y="21598"/>
                  </a:cubicBezTo>
                  <a:cubicBezTo>
                    <a:pt x="35659" y="21908"/>
                    <a:pt x="35409" y="22158"/>
                    <a:pt x="35100" y="22158"/>
                  </a:cubicBezTo>
                  <a:cubicBezTo>
                    <a:pt x="34778" y="22158"/>
                    <a:pt x="34528" y="21908"/>
                    <a:pt x="34528" y="21598"/>
                  </a:cubicBezTo>
                  <a:cubicBezTo>
                    <a:pt x="34528" y="21288"/>
                    <a:pt x="34778" y="21026"/>
                    <a:pt x="35100" y="21026"/>
                  </a:cubicBezTo>
                  <a:close/>
                  <a:moveTo>
                    <a:pt x="38815" y="21026"/>
                  </a:moveTo>
                  <a:cubicBezTo>
                    <a:pt x="39112" y="21026"/>
                    <a:pt x="39386" y="21288"/>
                    <a:pt x="39386" y="21598"/>
                  </a:cubicBezTo>
                  <a:cubicBezTo>
                    <a:pt x="39386" y="21896"/>
                    <a:pt x="39124" y="22158"/>
                    <a:pt x="38815" y="22158"/>
                  </a:cubicBezTo>
                  <a:cubicBezTo>
                    <a:pt x="38517" y="22158"/>
                    <a:pt x="38255" y="21908"/>
                    <a:pt x="38255" y="21598"/>
                  </a:cubicBezTo>
                  <a:cubicBezTo>
                    <a:pt x="38267" y="21288"/>
                    <a:pt x="38505" y="21026"/>
                    <a:pt x="38815" y="21026"/>
                  </a:cubicBezTo>
                  <a:close/>
                  <a:moveTo>
                    <a:pt x="42553" y="21026"/>
                  </a:moveTo>
                  <a:cubicBezTo>
                    <a:pt x="42863" y="21026"/>
                    <a:pt x="43113" y="21288"/>
                    <a:pt x="43113" y="21598"/>
                  </a:cubicBezTo>
                  <a:cubicBezTo>
                    <a:pt x="43113" y="21908"/>
                    <a:pt x="42863" y="22158"/>
                    <a:pt x="42553" y="22158"/>
                  </a:cubicBezTo>
                  <a:cubicBezTo>
                    <a:pt x="42232" y="22158"/>
                    <a:pt x="41982" y="21908"/>
                    <a:pt x="41982" y="21598"/>
                  </a:cubicBezTo>
                  <a:cubicBezTo>
                    <a:pt x="41982" y="21288"/>
                    <a:pt x="42244" y="21026"/>
                    <a:pt x="42553" y="21026"/>
                  </a:cubicBezTo>
                  <a:close/>
                  <a:moveTo>
                    <a:pt x="46268" y="21026"/>
                  </a:moveTo>
                  <a:cubicBezTo>
                    <a:pt x="46565" y="21026"/>
                    <a:pt x="46839" y="21288"/>
                    <a:pt x="46839" y="21598"/>
                  </a:cubicBezTo>
                  <a:cubicBezTo>
                    <a:pt x="46839" y="21896"/>
                    <a:pt x="46589" y="22158"/>
                    <a:pt x="46268" y="22158"/>
                  </a:cubicBezTo>
                  <a:cubicBezTo>
                    <a:pt x="45970" y="22158"/>
                    <a:pt x="45708" y="21908"/>
                    <a:pt x="45708" y="21598"/>
                  </a:cubicBezTo>
                  <a:cubicBezTo>
                    <a:pt x="45720" y="21288"/>
                    <a:pt x="45958" y="21026"/>
                    <a:pt x="46268" y="21026"/>
                  </a:cubicBezTo>
                  <a:close/>
                  <a:moveTo>
                    <a:pt x="50006" y="21026"/>
                  </a:moveTo>
                  <a:cubicBezTo>
                    <a:pt x="50316" y="21026"/>
                    <a:pt x="50578" y="21288"/>
                    <a:pt x="50578" y="21598"/>
                  </a:cubicBezTo>
                  <a:cubicBezTo>
                    <a:pt x="50578" y="21908"/>
                    <a:pt x="50316" y="22158"/>
                    <a:pt x="50006" y="22158"/>
                  </a:cubicBezTo>
                  <a:cubicBezTo>
                    <a:pt x="49697" y="22158"/>
                    <a:pt x="49447" y="21908"/>
                    <a:pt x="49447" y="21598"/>
                  </a:cubicBezTo>
                  <a:cubicBezTo>
                    <a:pt x="49447" y="21288"/>
                    <a:pt x="49697" y="21026"/>
                    <a:pt x="50006" y="21026"/>
                  </a:cubicBezTo>
                  <a:close/>
                  <a:moveTo>
                    <a:pt x="53733" y="21026"/>
                  </a:moveTo>
                  <a:cubicBezTo>
                    <a:pt x="54031" y="21026"/>
                    <a:pt x="54293" y="21288"/>
                    <a:pt x="54293" y="21598"/>
                  </a:cubicBezTo>
                  <a:cubicBezTo>
                    <a:pt x="54293" y="21896"/>
                    <a:pt x="54043" y="22158"/>
                    <a:pt x="53733" y="22158"/>
                  </a:cubicBezTo>
                  <a:cubicBezTo>
                    <a:pt x="53412" y="22158"/>
                    <a:pt x="53162" y="21908"/>
                    <a:pt x="53162" y="21598"/>
                  </a:cubicBezTo>
                  <a:cubicBezTo>
                    <a:pt x="53173" y="21288"/>
                    <a:pt x="53412" y="21026"/>
                    <a:pt x="53733" y="21026"/>
                  </a:cubicBezTo>
                  <a:close/>
                  <a:moveTo>
                    <a:pt x="57460" y="21026"/>
                  </a:moveTo>
                  <a:cubicBezTo>
                    <a:pt x="57781" y="21026"/>
                    <a:pt x="58031" y="21288"/>
                    <a:pt x="58031" y="21598"/>
                  </a:cubicBezTo>
                  <a:cubicBezTo>
                    <a:pt x="58031" y="21908"/>
                    <a:pt x="57781" y="22158"/>
                    <a:pt x="57460" y="22158"/>
                  </a:cubicBezTo>
                  <a:cubicBezTo>
                    <a:pt x="57150" y="22158"/>
                    <a:pt x="56900" y="21908"/>
                    <a:pt x="56900" y="21598"/>
                  </a:cubicBezTo>
                  <a:cubicBezTo>
                    <a:pt x="56900" y="21288"/>
                    <a:pt x="57150" y="21026"/>
                    <a:pt x="57460" y="21026"/>
                  </a:cubicBezTo>
                  <a:close/>
                  <a:moveTo>
                    <a:pt x="61186" y="21026"/>
                  </a:moveTo>
                  <a:cubicBezTo>
                    <a:pt x="61484" y="21026"/>
                    <a:pt x="61746" y="21288"/>
                    <a:pt x="61746" y="21598"/>
                  </a:cubicBezTo>
                  <a:cubicBezTo>
                    <a:pt x="61746" y="21896"/>
                    <a:pt x="61496" y="22158"/>
                    <a:pt x="61186" y="22158"/>
                  </a:cubicBezTo>
                  <a:cubicBezTo>
                    <a:pt x="60877" y="22158"/>
                    <a:pt x="60615" y="21908"/>
                    <a:pt x="60615" y="21598"/>
                  </a:cubicBezTo>
                  <a:cubicBezTo>
                    <a:pt x="60639" y="21288"/>
                    <a:pt x="60877" y="21026"/>
                    <a:pt x="61186" y="21026"/>
                  </a:cubicBezTo>
                  <a:close/>
                  <a:moveTo>
                    <a:pt x="64925" y="21026"/>
                  </a:moveTo>
                  <a:cubicBezTo>
                    <a:pt x="65234" y="21026"/>
                    <a:pt x="65485" y="21288"/>
                    <a:pt x="65485" y="21598"/>
                  </a:cubicBezTo>
                  <a:cubicBezTo>
                    <a:pt x="65485" y="21908"/>
                    <a:pt x="65234" y="22158"/>
                    <a:pt x="64925" y="22158"/>
                  </a:cubicBezTo>
                  <a:cubicBezTo>
                    <a:pt x="64603" y="22158"/>
                    <a:pt x="64353" y="21908"/>
                    <a:pt x="64353" y="21598"/>
                  </a:cubicBezTo>
                  <a:cubicBezTo>
                    <a:pt x="64353" y="21288"/>
                    <a:pt x="64603" y="21026"/>
                    <a:pt x="64925" y="21026"/>
                  </a:cubicBezTo>
                  <a:close/>
                  <a:moveTo>
                    <a:pt x="68640" y="21026"/>
                  </a:moveTo>
                  <a:cubicBezTo>
                    <a:pt x="68937" y="21026"/>
                    <a:pt x="69211" y="21288"/>
                    <a:pt x="69211" y="21598"/>
                  </a:cubicBezTo>
                  <a:cubicBezTo>
                    <a:pt x="69211" y="21896"/>
                    <a:pt x="68949" y="22158"/>
                    <a:pt x="68640" y="22158"/>
                  </a:cubicBezTo>
                  <a:cubicBezTo>
                    <a:pt x="68330" y="22158"/>
                    <a:pt x="68080" y="21908"/>
                    <a:pt x="68080" y="21598"/>
                  </a:cubicBezTo>
                  <a:cubicBezTo>
                    <a:pt x="68092" y="21288"/>
                    <a:pt x="68330" y="21026"/>
                    <a:pt x="68640" y="21026"/>
                  </a:cubicBezTo>
                  <a:close/>
                  <a:moveTo>
                    <a:pt x="72366" y="21026"/>
                  </a:moveTo>
                  <a:cubicBezTo>
                    <a:pt x="72676" y="21026"/>
                    <a:pt x="72926" y="21288"/>
                    <a:pt x="72926" y="21598"/>
                  </a:cubicBezTo>
                  <a:cubicBezTo>
                    <a:pt x="72926" y="21908"/>
                    <a:pt x="72676" y="22158"/>
                    <a:pt x="72366" y="22158"/>
                  </a:cubicBezTo>
                  <a:cubicBezTo>
                    <a:pt x="72045" y="22158"/>
                    <a:pt x="71795" y="21908"/>
                    <a:pt x="71795" y="21598"/>
                  </a:cubicBezTo>
                  <a:cubicBezTo>
                    <a:pt x="71795" y="21288"/>
                    <a:pt x="72069" y="21026"/>
                    <a:pt x="72366" y="21026"/>
                  </a:cubicBezTo>
                  <a:close/>
                  <a:moveTo>
                    <a:pt x="76093" y="21026"/>
                  </a:moveTo>
                  <a:cubicBezTo>
                    <a:pt x="76391" y="21026"/>
                    <a:pt x="76664" y="21288"/>
                    <a:pt x="76664" y="21598"/>
                  </a:cubicBezTo>
                  <a:cubicBezTo>
                    <a:pt x="76664" y="21896"/>
                    <a:pt x="76403" y="22158"/>
                    <a:pt x="76093" y="22158"/>
                  </a:cubicBezTo>
                  <a:cubicBezTo>
                    <a:pt x="75795" y="22158"/>
                    <a:pt x="75533" y="21908"/>
                    <a:pt x="75533" y="21598"/>
                  </a:cubicBezTo>
                  <a:cubicBezTo>
                    <a:pt x="75533" y="21288"/>
                    <a:pt x="75783" y="21026"/>
                    <a:pt x="76093" y="21026"/>
                  </a:cubicBezTo>
                  <a:close/>
                  <a:moveTo>
                    <a:pt x="79712" y="21026"/>
                  </a:moveTo>
                  <a:cubicBezTo>
                    <a:pt x="80010" y="21026"/>
                    <a:pt x="80284" y="21288"/>
                    <a:pt x="80284" y="21598"/>
                  </a:cubicBezTo>
                  <a:cubicBezTo>
                    <a:pt x="80284" y="21896"/>
                    <a:pt x="80022" y="22158"/>
                    <a:pt x="79712" y="22158"/>
                  </a:cubicBezTo>
                  <a:cubicBezTo>
                    <a:pt x="79403" y="22158"/>
                    <a:pt x="79153" y="21908"/>
                    <a:pt x="79153" y="21598"/>
                  </a:cubicBezTo>
                  <a:cubicBezTo>
                    <a:pt x="79165" y="21288"/>
                    <a:pt x="79403" y="21026"/>
                    <a:pt x="79712" y="21026"/>
                  </a:cubicBezTo>
                  <a:close/>
                  <a:moveTo>
                    <a:pt x="83451" y="21026"/>
                  </a:moveTo>
                  <a:cubicBezTo>
                    <a:pt x="83761" y="21026"/>
                    <a:pt x="84011" y="21288"/>
                    <a:pt x="84011" y="21598"/>
                  </a:cubicBezTo>
                  <a:cubicBezTo>
                    <a:pt x="84011" y="21908"/>
                    <a:pt x="83761" y="22158"/>
                    <a:pt x="83451" y="22158"/>
                  </a:cubicBezTo>
                  <a:cubicBezTo>
                    <a:pt x="83141" y="22158"/>
                    <a:pt x="82880" y="21908"/>
                    <a:pt x="82880" y="21598"/>
                  </a:cubicBezTo>
                  <a:cubicBezTo>
                    <a:pt x="82880" y="21288"/>
                    <a:pt x="83141" y="21026"/>
                    <a:pt x="83451" y="21026"/>
                  </a:cubicBezTo>
                  <a:close/>
                  <a:moveTo>
                    <a:pt x="87166" y="21026"/>
                  </a:moveTo>
                  <a:cubicBezTo>
                    <a:pt x="87463" y="21026"/>
                    <a:pt x="87737" y="21288"/>
                    <a:pt x="87737" y="21598"/>
                  </a:cubicBezTo>
                  <a:cubicBezTo>
                    <a:pt x="87737" y="21896"/>
                    <a:pt x="87475" y="22158"/>
                    <a:pt x="87166" y="22158"/>
                  </a:cubicBezTo>
                  <a:cubicBezTo>
                    <a:pt x="86856" y="22158"/>
                    <a:pt x="86606" y="21908"/>
                    <a:pt x="86606" y="21598"/>
                  </a:cubicBezTo>
                  <a:cubicBezTo>
                    <a:pt x="86618" y="21288"/>
                    <a:pt x="86856" y="21026"/>
                    <a:pt x="87166" y="21026"/>
                  </a:cubicBezTo>
                  <a:close/>
                  <a:moveTo>
                    <a:pt x="90904" y="21026"/>
                  </a:moveTo>
                  <a:cubicBezTo>
                    <a:pt x="91214" y="21026"/>
                    <a:pt x="91464" y="21288"/>
                    <a:pt x="91464" y="21598"/>
                  </a:cubicBezTo>
                  <a:cubicBezTo>
                    <a:pt x="91464" y="21908"/>
                    <a:pt x="91214" y="22158"/>
                    <a:pt x="90904" y="22158"/>
                  </a:cubicBezTo>
                  <a:cubicBezTo>
                    <a:pt x="90595" y="22158"/>
                    <a:pt x="90345" y="21908"/>
                    <a:pt x="90345" y="21598"/>
                  </a:cubicBezTo>
                  <a:cubicBezTo>
                    <a:pt x="90345" y="21288"/>
                    <a:pt x="90595" y="21026"/>
                    <a:pt x="90904" y="21026"/>
                  </a:cubicBezTo>
                  <a:close/>
                  <a:moveTo>
                    <a:pt x="94631" y="21026"/>
                  </a:moveTo>
                  <a:cubicBezTo>
                    <a:pt x="94929" y="21026"/>
                    <a:pt x="95191" y="21288"/>
                    <a:pt x="95191" y="21598"/>
                  </a:cubicBezTo>
                  <a:cubicBezTo>
                    <a:pt x="95191" y="21896"/>
                    <a:pt x="94941" y="22158"/>
                    <a:pt x="94631" y="22158"/>
                  </a:cubicBezTo>
                  <a:cubicBezTo>
                    <a:pt x="94310" y="22158"/>
                    <a:pt x="94060" y="21908"/>
                    <a:pt x="94060" y="21598"/>
                  </a:cubicBezTo>
                  <a:cubicBezTo>
                    <a:pt x="94071" y="21288"/>
                    <a:pt x="94310" y="21026"/>
                    <a:pt x="94631" y="21026"/>
                  </a:cubicBezTo>
                  <a:close/>
                  <a:moveTo>
                    <a:pt x="98346" y="21026"/>
                  </a:moveTo>
                  <a:cubicBezTo>
                    <a:pt x="98655" y="21026"/>
                    <a:pt x="98905" y="21288"/>
                    <a:pt x="98905" y="21598"/>
                  </a:cubicBezTo>
                  <a:cubicBezTo>
                    <a:pt x="98905" y="21908"/>
                    <a:pt x="98655" y="22158"/>
                    <a:pt x="98346" y="22158"/>
                  </a:cubicBezTo>
                  <a:cubicBezTo>
                    <a:pt x="98036" y="22158"/>
                    <a:pt x="97786" y="21908"/>
                    <a:pt x="97786" y="21598"/>
                  </a:cubicBezTo>
                  <a:cubicBezTo>
                    <a:pt x="97786" y="21288"/>
                    <a:pt x="98036" y="21026"/>
                    <a:pt x="98346" y="21026"/>
                  </a:cubicBezTo>
                  <a:close/>
                  <a:moveTo>
                    <a:pt x="102084" y="21026"/>
                  </a:moveTo>
                  <a:cubicBezTo>
                    <a:pt x="102382" y="21026"/>
                    <a:pt x="102644" y="21288"/>
                    <a:pt x="102644" y="21598"/>
                  </a:cubicBezTo>
                  <a:cubicBezTo>
                    <a:pt x="102644" y="21896"/>
                    <a:pt x="102394" y="22158"/>
                    <a:pt x="102084" y="22158"/>
                  </a:cubicBezTo>
                  <a:cubicBezTo>
                    <a:pt x="101787" y="22158"/>
                    <a:pt x="101513" y="21908"/>
                    <a:pt x="101513" y="21598"/>
                  </a:cubicBezTo>
                  <a:cubicBezTo>
                    <a:pt x="101513" y="21288"/>
                    <a:pt x="101775" y="21026"/>
                    <a:pt x="102084" y="21026"/>
                  </a:cubicBezTo>
                  <a:close/>
                  <a:moveTo>
                    <a:pt x="105799" y="21026"/>
                  </a:moveTo>
                  <a:cubicBezTo>
                    <a:pt x="106121" y="21026"/>
                    <a:pt x="106371" y="21288"/>
                    <a:pt x="106371" y="21598"/>
                  </a:cubicBezTo>
                  <a:cubicBezTo>
                    <a:pt x="106371" y="21908"/>
                    <a:pt x="106109" y="22158"/>
                    <a:pt x="105799" y="22158"/>
                  </a:cubicBezTo>
                  <a:cubicBezTo>
                    <a:pt x="105490" y="22158"/>
                    <a:pt x="105239" y="21908"/>
                    <a:pt x="105239" y="21598"/>
                  </a:cubicBezTo>
                  <a:cubicBezTo>
                    <a:pt x="105239" y="21288"/>
                    <a:pt x="105490" y="21026"/>
                    <a:pt x="105799" y="21026"/>
                  </a:cubicBezTo>
                  <a:close/>
                  <a:moveTo>
                    <a:pt x="109538" y="21026"/>
                  </a:moveTo>
                  <a:cubicBezTo>
                    <a:pt x="109835" y="21026"/>
                    <a:pt x="110109" y="21288"/>
                    <a:pt x="110109" y="21598"/>
                  </a:cubicBezTo>
                  <a:cubicBezTo>
                    <a:pt x="110109" y="21896"/>
                    <a:pt x="109847" y="22158"/>
                    <a:pt x="109538" y="22158"/>
                  </a:cubicBezTo>
                  <a:cubicBezTo>
                    <a:pt x="109228" y="22158"/>
                    <a:pt x="108978" y="21908"/>
                    <a:pt x="108978" y="21598"/>
                  </a:cubicBezTo>
                  <a:cubicBezTo>
                    <a:pt x="108978" y="21288"/>
                    <a:pt x="109228" y="21026"/>
                    <a:pt x="109538" y="21026"/>
                  </a:cubicBezTo>
                  <a:close/>
                  <a:moveTo>
                    <a:pt x="113264" y="21026"/>
                  </a:moveTo>
                  <a:cubicBezTo>
                    <a:pt x="113574" y="21026"/>
                    <a:pt x="113824" y="21288"/>
                    <a:pt x="113824" y="21598"/>
                  </a:cubicBezTo>
                  <a:cubicBezTo>
                    <a:pt x="113824" y="21908"/>
                    <a:pt x="113574" y="22158"/>
                    <a:pt x="113264" y="22158"/>
                  </a:cubicBezTo>
                  <a:cubicBezTo>
                    <a:pt x="112943" y="22158"/>
                    <a:pt x="112693" y="21908"/>
                    <a:pt x="112693" y="21598"/>
                  </a:cubicBezTo>
                  <a:cubicBezTo>
                    <a:pt x="112693" y="21288"/>
                    <a:pt x="112943" y="21026"/>
                    <a:pt x="113264" y="21026"/>
                  </a:cubicBezTo>
                  <a:close/>
                  <a:moveTo>
                    <a:pt x="116991" y="21026"/>
                  </a:moveTo>
                  <a:cubicBezTo>
                    <a:pt x="117289" y="21026"/>
                    <a:pt x="117562" y="21288"/>
                    <a:pt x="117562" y="21598"/>
                  </a:cubicBezTo>
                  <a:cubicBezTo>
                    <a:pt x="117562" y="21896"/>
                    <a:pt x="117312" y="22158"/>
                    <a:pt x="116991" y="22158"/>
                  </a:cubicBezTo>
                  <a:cubicBezTo>
                    <a:pt x="116681" y="22158"/>
                    <a:pt x="116431" y="21908"/>
                    <a:pt x="116431" y="21598"/>
                  </a:cubicBezTo>
                  <a:cubicBezTo>
                    <a:pt x="116431" y="21288"/>
                    <a:pt x="116681" y="21026"/>
                    <a:pt x="116991" y="21026"/>
                  </a:cubicBezTo>
                  <a:close/>
                  <a:moveTo>
                    <a:pt x="120718" y="21026"/>
                  </a:moveTo>
                  <a:cubicBezTo>
                    <a:pt x="121027" y="21026"/>
                    <a:pt x="121277" y="21288"/>
                    <a:pt x="121277" y="21598"/>
                  </a:cubicBezTo>
                  <a:cubicBezTo>
                    <a:pt x="121277" y="21908"/>
                    <a:pt x="121027" y="22158"/>
                    <a:pt x="120718" y="22158"/>
                  </a:cubicBezTo>
                  <a:cubicBezTo>
                    <a:pt x="120408" y="22158"/>
                    <a:pt x="120146" y="21908"/>
                    <a:pt x="120146" y="21598"/>
                  </a:cubicBezTo>
                  <a:cubicBezTo>
                    <a:pt x="120146" y="21288"/>
                    <a:pt x="120420" y="21026"/>
                    <a:pt x="120718" y="21026"/>
                  </a:cubicBezTo>
                  <a:close/>
                  <a:moveTo>
                    <a:pt x="124456" y="21026"/>
                  </a:moveTo>
                  <a:cubicBezTo>
                    <a:pt x="124754" y="21026"/>
                    <a:pt x="125016" y="21288"/>
                    <a:pt x="125016" y="21598"/>
                  </a:cubicBezTo>
                  <a:cubicBezTo>
                    <a:pt x="125016" y="21896"/>
                    <a:pt x="124766" y="22158"/>
                    <a:pt x="124456" y="22158"/>
                  </a:cubicBezTo>
                  <a:cubicBezTo>
                    <a:pt x="124135" y="22158"/>
                    <a:pt x="123885" y="21908"/>
                    <a:pt x="123885" y="21598"/>
                  </a:cubicBezTo>
                  <a:cubicBezTo>
                    <a:pt x="123885" y="21288"/>
                    <a:pt x="124135" y="21026"/>
                    <a:pt x="124456" y="21026"/>
                  </a:cubicBezTo>
                  <a:close/>
                  <a:moveTo>
                    <a:pt x="128171" y="21026"/>
                  </a:moveTo>
                  <a:cubicBezTo>
                    <a:pt x="128480" y="21026"/>
                    <a:pt x="128742" y="21288"/>
                    <a:pt x="128742" y="21598"/>
                  </a:cubicBezTo>
                  <a:cubicBezTo>
                    <a:pt x="128742" y="21908"/>
                    <a:pt x="128480" y="22158"/>
                    <a:pt x="128171" y="22158"/>
                  </a:cubicBezTo>
                  <a:cubicBezTo>
                    <a:pt x="127861" y="22158"/>
                    <a:pt x="127611" y="21908"/>
                    <a:pt x="127611" y="21598"/>
                  </a:cubicBezTo>
                  <a:cubicBezTo>
                    <a:pt x="127611" y="21288"/>
                    <a:pt x="127861" y="21026"/>
                    <a:pt x="128171" y="21026"/>
                  </a:cubicBezTo>
                  <a:close/>
                  <a:moveTo>
                    <a:pt x="131898" y="21026"/>
                  </a:moveTo>
                  <a:cubicBezTo>
                    <a:pt x="132195" y="21026"/>
                    <a:pt x="132457" y="21288"/>
                    <a:pt x="132457" y="21598"/>
                  </a:cubicBezTo>
                  <a:cubicBezTo>
                    <a:pt x="132457" y="21896"/>
                    <a:pt x="132207" y="22158"/>
                    <a:pt x="131898" y="22158"/>
                  </a:cubicBezTo>
                  <a:cubicBezTo>
                    <a:pt x="131600" y="22158"/>
                    <a:pt x="131326" y="21908"/>
                    <a:pt x="131326" y="21598"/>
                  </a:cubicBezTo>
                  <a:cubicBezTo>
                    <a:pt x="131338" y="21288"/>
                    <a:pt x="131576" y="21026"/>
                    <a:pt x="131898" y="21026"/>
                  </a:cubicBezTo>
                  <a:close/>
                  <a:moveTo>
                    <a:pt x="135624" y="21026"/>
                  </a:moveTo>
                  <a:cubicBezTo>
                    <a:pt x="135946" y="21026"/>
                    <a:pt x="136196" y="21288"/>
                    <a:pt x="136196" y="21598"/>
                  </a:cubicBezTo>
                  <a:cubicBezTo>
                    <a:pt x="136196" y="21908"/>
                    <a:pt x="135934" y="22158"/>
                    <a:pt x="135624" y="22158"/>
                  </a:cubicBezTo>
                  <a:cubicBezTo>
                    <a:pt x="135315" y="22158"/>
                    <a:pt x="135065" y="21908"/>
                    <a:pt x="135065" y="21598"/>
                  </a:cubicBezTo>
                  <a:cubicBezTo>
                    <a:pt x="135065" y="21288"/>
                    <a:pt x="135315" y="21026"/>
                    <a:pt x="135624" y="21026"/>
                  </a:cubicBezTo>
                  <a:close/>
                  <a:moveTo>
                    <a:pt x="3405" y="22896"/>
                  </a:moveTo>
                  <a:cubicBezTo>
                    <a:pt x="3703" y="22896"/>
                    <a:pt x="3977" y="23146"/>
                    <a:pt x="3977" y="23455"/>
                  </a:cubicBezTo>
                  <a:cubicBezTo>
                    <a:pt x="3977" y="23765"/>
                    <a:pt x="3727" y="24015"/>
                    <a:pt x="3405" y="24015"/>
                  </a:cubicBezTo>
                  <a:cubicBezTo>
                    <a:pt x="3096" y="24015"/>
                    <a:pt x="2846" y="23765"/>
                    <a:pt x="2846" y="23455"/>
                  </a:cubicBezTo>
                  <a:cubicBezTo>
                    <a:pt x="2858" y="23146"/>
                    <a:pt x="3096" y="22896"/>
                    <a:pt x="3405" y="22896"/>
                  </a:cubicBezTo>
                  <a:close/>
                  <a:moveTo>
                    <a:pt x="7132" y="22896"/>
                  </a:moveTo>
                  <a:cubicBezTo>
                    <a:pt x="7430" y="22896"/>
                    <a:pt x="7692" y="23146"/>
                    <a:pt x="7692" y="23455"/>
                  </a:cubicBezTo>
                  <a:cubicBezTo>
                    <a:pt x="7692" y="23765"/>
                    <a:pt x="7442" y="24015"/>
                    <a:pt x="7132" y="24015"/>
                  </a:cubicBezTo>
                  <a:cubicBezTo>
                    <a:pt x="6834" y="24015"/>
                    <a:pt x="6560" y="23765"/>
                    <a:pt x="6560" y="23455"/>
                  </a:cubicBezTo>
                  <a:cubicBezTo>
                    <a:pt x="6584" y="23146"/>
                    <a:pt x="6822" y="22896"/>
                    <a:pt x="7132" y="22896"/>
                  </a:cubicBezTo>
                  <a:close/>
                  <a:moveTo>
                    <a:pt x="10871" y="22896"/>
                  </a:moveTo>
                  <a:cubicBezTo>
                    <a:pt x="11168" y="22896"/>
                    <a:pt x="11430" y="23146"/>
                    <a:pt x="11430" y="23455"/>
                  </a:cubicBezTo>
                  <a:cubicBezTo>
                    <a:pt x="11430" y="23765"/>
                    <a:pt x="11180" y="24015"/>
                    <a:pt x="10871" y="24015"/>
                  </a:cubicBezTo>
                  <a:cubicBezTo>
                    <a:pt x="10573" y="24015"/>
                    <a:pt x="10299" y="23765"/>
                    <a:pt x="10299" y="23455"/>
                  </a:cubicBezTo>
                  <a:cubicBezTo>
                    <a:pt x="10299" y="23146"/>
                    <a:pt x="10549" y="22896"/>
                    <a:pt x="10871" y="22896"/>
                  </a:cubicBezTo>
                  <a:close/>
                  <a:moveTo>
                    <a:pt x="14585" y="22896"/>
                  </a:moveTo>
                  <a:cubicBezTo>
                    <a:pt x="14883" y="22896"/>
                    <a:pt x="15157" y="23146"/>
                    <a:pt x="15157" y="23455"/>
                  </a:cubicBezTo>
                  <a:cubicBezTo>
                    <a:pt x="15157" y="23765"/>
                    <a:pt x="14895" y="24015"/>
                    <a:pt x="14585" y="24015"/>
                  </a:cubicBezTo>
                  <a:cubicBezTo>
                    <a:pt x="14288" y="24015"/>
                    <a:pt x="14014" y="23765"/>
                    <a:pt x="14014" y="23455"/>
                  </a:cubicBezTo>
                  <a:cubicBezTo>
                    <a:pt x="14038" y="23146"/>
                    <a:pt x="14276" y="22896"/>
                    <a:pt x="14585" y="22896"/>
                  </a:cubicBezTo>
                  <a:close/>
                  <a:moveTo>
                    <a:pt x="18324" y="22896"/>
                  </a:moveTo>
                  <a:cubicBezTo>
                    <a:pt x="18622" y="22896"/>
                    <a:pt x="18883" y="23146"/>
                    <a:pt x="18883" y="23455"/>
                  </a:cubicBezTo>
                  <a:cubicBezTo>
                    <a:pt x="18883" y="23765"/>
                    <a:pt x="18633" y="24015"/>
                    <a:pt x="18324" y="24015"/>
                  </a:cubicBezTo>
                  <a:cubicBezTo>
                    <a:pt x="18026" y="24015"/>
                    <a:pt x="17752" y="23765"/>
                    <a:pt x="17752" y="23455"/>
                  </a:cubicBezTo>
                  <a:cubicBezTo>
                    <a:pt x="17752" y="23146"/>
                    <a:pt x="18014" y="22896"/>
                    <a:pt x="18324" y="22896"/>
                  </a:cubicBezTo>
                  <a:close/>
                  <a:moveTo>
                    <a:pt x="22039" y="22896"/>
                  </a:moveTo>
                  <a:cubicBezTo>
                    <a:pt x="22336" y="22896"/>
                    <a:pt x="22610" y="23146"/>
                    <a:pt x="22610" y="23455"/>
                  </a:cubicBezTo>
                  <a:cubicBezTo>
                    <a:pt x="22610" y="23765"/>
                    <a:pt x="22360" y="24015"/>
                    <a:pt x="22039" y="24015"/>
                  </a:cubicBezTo>
                  <a:cubicBezTo>
                    <a:pt x="21729" y="24015"/>
                    <a:pt x="21479" y="23765"/>
                    <a:pt x="21479" y="23455"/>
                  </a:cubicBezTo>
                  <a:cubicBezTo>
                    <a:pt x="21491" y="23146"/>
                    <a:pt x="21729" y="22896"/>
                    <a:pt x="22039" y="22896"/>
                  </a:cubicBezTo>
                  <a:close/>
                  <a:moveTo>
                    <a:pt x="25777" y="22896"/>
                  </a:moveTo>
                  <a:cubicBezTo>
                    <a:pt x="26075" y="22896"/>
                    <a:pt x="26349" y="23146"/>
                    <a:pt x="26349" y="23455"/>
                  </a:cubicBezTo>
                  <a:cubicBezTo>
                    <a:pt x="26349" y="23765"/>
                    <a:pt x="26087" y="24015"/>
                    <a:pt x="25777" y="24015"/>
                  </a:cubicBezTo>
                  <a:cubicBezTo>
                    <a:pt x="25468" y="24015"/>
                    <a:pt x="25206" y="23765"/>
                    <a:pt x="25206" y="23455"/>
                  </a:cubicBezTo>
                  <a:cubicBezTo>
                    <a:pt x="25218" y="23146"/>
                    <a:pt x="25468" y="22896"/>
                    <a:pt x="25777" y="22896"/>
                  </a:cubicBezTo>
                  <a:close/>
                  <a:moveTo>
                    <a:pt x="29504" y="22896"/>
                  </a:moveTo>
                  <a:cubicBezTo>
                    <a:pt x="29801" y="22896"/>
                    <a:pt x="30063" y="23146"/>
                    <a:pt x="30063" y="23455"/>
                  </a:cubicBezTo>
                  <a:cubicBezTo>
                    <a:pt x="30063" y="23765"/>
                    <a:pt x="29813" y="24015"/>
                    <a:pt x="29504" y="24015"/>
                  </a:cubicBezTo>
                  <a:cubicBezTo>
                    <a:pt x="29182" y="24015"/>
                    <a:pt x="28932" y="23765"/>
                    <a:pt x="28932" y="23455"/>
                  </a:cubicBezTo>
                  <a:cubicBezTo>
                    <a:pt x="28944" y="23146"/>
                    <a:pt x="29182" y="22896"/>
                    <a:pt x="29504" y="22896"/>
                  </a:cubicBezTo>
                  <a:close/>
                  <a:moveTo>
                    <a:pt x="33230" y="22896"/>
                  </a:moveTo>
                  <a:cubicBezTo>
                    <a:pt x="33528" y="22896"/>
                    <a:pt x="33802" y="23146"/>
                    <a:pt x="33802" y="23455"/>
                  </a:cubicBezTo>
                  <a:cubicBezTo>
                    <a:pt x="33802" y="23765"/>
                    <a:pt x="33552" y="24015"/>
                    <a:pt x="33230" y="24015"/>
                  </a:cubicBezTo>
                  <a:cubicBezTo>
                    <a:pt x="32921" y="24015"/>
                    <a:pt x="32671" y="23765"/>
                    <a:pt x="32671" y="23455"/>
                  </a:cubicBezTo>
                  <a:cubicBezTo>
                    <a:pt x="32671" y="23146"/>
                    <a:pt x="32921" y="22896"/>
                    <a:pt x="33230" y="22896"/>
                  </a:cubicBezTo>
                  <a:close/>
                  <a:moveTo>
                    <a:pt x="36957" y="22896"/>
                  </a:moveTo>
                  <a:cubicBezTo>
                    <a:pt x="37255" y="22896"/>
                    <a:pt x="37517" y="23146"/>
                    <a:pt x="37517" y="23455"/>
                  </a:cubicBezTo>
                  <a:cubicBezTo>
                    <a:pt x="37517" y="23765"/>
                    <a:pt x="37267" y="24015"/>
                    <a:pt x="36957" y="24015"/>
                  </a:cubicBezTo>
                  <a:cubicBezTo>
                    <a:pt x="36648" y="24015"/>
                    <a:pt x="36386" y="23765"/>
                    <a:pt x="36386" y="23455"/>
                  </a:cubicBezTo>
                  <a:cubicBezTo>
                    <a:pt x="36409" y="23146"/>
                    <a:pt x="36648" y="22896"/>
                    <a:pt x="36957" y="22896"/>
                  </a:cubicBezTo>
                  <a:close/>
                  <a:moveTo>
                    <a:pt x="40672" y="22896"/>
                  </a:moveTo>
                  <a:cubicBezTo>
                    <a:pt x="40970" y="22896"/>
                    <a:pt x="41243" y="23146"/>
                    <a:pt x="41243" y="23455"/>
                  </a:cubicBezTo>
                  <a:cubicBezTo>
                    <a:pt x="41243" y="23765"/>
                    <a:pt x="40993" y="24015"/>
                    <a:pt x="40672" y="24015"/>
                  </a:cubicBezTo>
                  <a:cubicBezTo>
                    <a:pt x="40374" y="24015"/>
                    <a:pt x="40112" y="23765"/>
                    <a:pt x="40112" y="23455"/>
                  </a:cubicBezTo>
                  <a:cubicBezTo>
                    <a:pt x="40124" y="23146"/>
                    <a:pt x="40362" y="22896"/>
                    <a:pt x="40672" y="22896"/>
                  </a:cubicBezTo>
                  <a:close/>
                  <a:moveTo>
                    <a:pt x="44410" y="22896"/>
                  </a:moveTo>
                  <a:cubicBezTo>
                    <a:pt x="44708" y="22896"/>
                    <a:pt x="44982" y="23146"/>
                    <a:pt x="44982" y="23455"/>
                  </a:cubicBezTo>
                  <a:cubicBezTo>
                    <a:pt x="44982" y="23765"/>
                    <a:pt x="44720" y="24015"/>
                    <a:pt x="44410" y="24015"/>
                  </a:cubicBezTo>
                  <a:cubicBezTo>
                    <a:pt x="44113" y="24015"/>
                    <a:pt x="43851" y="23765"/>
                    <a:pt x="43851" y="23455"/>
                  </a:cubicBezTo>
                  <a:cubicBezTo>
                    <a:pt x="43851" y="23146"/>
                    <a:pt x="44101" y="22896"/>
                    <a:pt x="44410" y="22896"/>
                  </a:cubicBezTo>
                  <a:close/>
                  <a:moveTo>
                    <a:pt x="48137" y="22896"/>
                  </a:moveTo>
                  <a:cubicBezTo>
                    <a:pt x="48435" y="22896"/>
                    <a:pt x="48697" y="23146"/>
                    <a:pt x="48697" y="23455"/>
                  </a:cubicBezTo>
                  <a:cubicBezTo>
                    <a:pt x="48697" y="23765"/>
                    <a:pt x="48447" y="24015"/>
                    <a:pt x="48137" y="24015"/>
                  </a:cubicBezTo>
                  <a:cubicBezTo>
                    <a:pt x="47839" y="24015"/>
                    <a:pt x="47566" y="23765"/>
                    <a:pt x="47566" y="23455"/>
                  </a:cubicBezTo>
                  <a:cubicBezTo>
                    <a:pt x="47578" y="23146"/>
                    <a:pt x="47839" y="22896"/>
                    <a:pt x="48137" y="22896"/>
                  </a:cubicBezTo>
                  <a:close/>
                  <a:moveTo>
                    <a:pt x="51864" y="22896"/>
                  </a:moveTo>
                  <a:cubicBezTo>
                    <a:pt x="52161" y="22896"/>
                    <a:pt x="52435" y="23146"/>
                    <a:pt x="52435" y="23455"/>
                  </a:cubicBezTo>
                  <a:cubicBezTo>
                    <a:pt x="52435" y="23765"/>
                    <a:pt x="52185" y="24015"/>
                    <a:pt x="51864" y="24015"/>
                  </a:cubicBezTo>
                  <a:cubicBezTo>
                    <a:pt x="51566" y="24015"/>
                    <a:pt x="51304" y="23765"/>
                    <a:pt x="51304" y="23455"/>
                  </a:cubicBezTo>
                  <a:cubicBezTo>
                    <a:pt x="51304" y="23146"/>
                    <a:pt x="51554" y="22896"/>
                    <a:pt x="51864" y="22896"/>
                  </a:cubicBezTo>
                  <a:close/>
                  <a:moveTo>
                    <a:pt x="55602" y="22896"/>
                  </a:moveTo>
                  <a:cubicBezTo>
                    <a:pt x="55900" y="22896"/>
                    <a:pt x="56174" y="23146"/>
                    <a:pt x="56174" y="23455"/>
                  </a:cubicBezTo>
                  <a:cubicBezTo>
                    <a:pt x="56174" y="23765"/>
                    <a:pt x="55912" y="24015"/>
                    <a:pt x="55602" y="24015"/>
                  </a:cubicBezTo>
                  <a:cubicBezTo>
                    <a:pt x="55293" y="24015"/>
                    <a:pt x="55043" y="23765"/>
                    <a:pt x="55043" y="23455"/>
                  </a:cubicBezTo>
                  <a:cubicBezTo>
                    <a:pt x="55043" y="23146"/>
                    <a:pt x="55293" y="22896"/>
                    <a:pt x="55602" y="22896"/>
                  </a:cubicBezTo>
                  <a:close/>
                  <a:moveTo>
                    <a:pt x="59329" y="22896"/>
                  </a:moveTo>
                  <a:cubicBezTo>
                    <a:pt x="59627" y="22896"/>
                    <a:pt x="59889" y="23146"/>
                    <a:pt x="59889" y="23455"/>
                  </a:cubicBezTo>
                  <a:cubicBezTo>
                    <a:pt x="59889" y="23765"/>
                    <a:pt x="59639" y="24015"/>
                    <a:pt x="59329" y="24015"/>
                  </a:cubicBezTo>
                  <a:cubicBezTo>
                    <a:pt x="59008" y="24015"/>
                    <a:pt x="58757" y="23765"/>
                    <a:pt x="58757" y="23455"/>
                  </a:cubicBezTo>
                  <a:cubicBezTo>
                    <a:pt x="58757" y="23146"/>
                    <a:pt x="59008" y="22896"/>
                    <a:pt x="59329" y="22896"/>
                  </a:cubicBezTo>
                  <a:close/>
                  <a:moveTo>
                    <a:pt x="63056" y="22896"/>
                  </a:moveTo>
                  <a:cubicBezTo>
                    <a:pt x="63353" y="22896"/>
                    <a:pt x="63627" y="23146"/>
                    <a:pt x="63627" y="23455"/>
                  </a:cubicBezTo>
                  <a:cubicBezTo>
                    <a:pt x="63627" y="23765"/>
                    <a:pt x="63377" y="24015"/>
                    <a:pt x="63056" y="24015"/>
                  </a:cubicBezTo>
                  <a:cubicBezTo>
                    <a:pt x="62746" y="24015"/>
                    <a:pt x="62496" y="23765"/>
                    <a:pt x="62496" y="23455"/>
                  </a:cubicBezTo>
                  <a:cubicBezTo>
                    <a:pt x="62496" y="23146"/>
                    <a:pt x="62746" y="22896"/>
                    <a:pt x="63056" y="22896"/>
                  </a:cubicBezTo>
                  <a:close/>
                  <a:moveTo>
                    <a:pt x="66782" y="22896"/>
                  </a:moveTo>
                  <a:cubicBezTo>
                    <a:pt x="67080" y="22896"/>
                    <a:pt x="67342" y="23146"/>
                    <a:pt x="67342" y="23455"/>
                  </a:cubicBezTo>
                  <a:cubicBezTo>
                    <a:pt x="67342" y="23765"/>
                    <a:pt x="67092" y="24015"/>
                    <a:pt x="66782" y="24015"/>
                  </a:cubicBezTo>
                  <a:cubicBezTo>
                    <a:pt x="66473" y="24015"/>
                    <a:pt x="66211" y="23765"/>
                    <a:pt x="66211" y="23455"/>
                  </a:cubicBezTo>
                  <a:cubicBezTo>
                    <a:pt x="66235" y="23146"/>
                    <a:pt x="66473" y="22896"/>
                    <a:pt x="66782" y="22896"/>
                  </a:cubicBezTo>
                  <a:close/>
                  <a:moveTo>
                    <a:pt x="70509" y="22896"/>
                  </a:moveTo>
                  <a:cubicBezTo>
                    <a:pt x="70807" y="22896"/>
                    <a:pt x="71080" y="23146"/>
                    <a:pt x="71080" y="23455"/>
                  </a:cubicBezTo>
                  <a:cubicBezTo>
                    <a:pt x="71080" y="23765"/>
                    <a:pt x="70830" y="24015"/>
                    <a:pt x="70509" y="24015"/>
                  </a:cubicBezTo>
                  <a:cubicBezTo>
                    <a:pt x="70199" y="24015"/>
                    <a:pt x="69949" y="23765"/>
                    <a:pt x="69949" y="23455"/>
                  </a:cubicBezTo>
                  <a:cubicBezTo>
                    <a:pt x="69949" y="23146"/>
                    <a:pt x="70199" y="22896"/>
                    <a:pt x="70509" y="22896"/>
                  </a:cubicBezTo>
                  <a:close/>
                  <a:moveTo>
                    <a:pt x="74236" y="22896"/>
                  </a:moveTo>
                  <a:cubicBezTo>
                    <a:pt x="74533" y="22896"/>
                    <a:pt x="74795" y="23146"/>
                    <a:pt x="74795" y="23455"/>
                  </a:cubicBezTo>
                  <a:cubicBezTo>
                    <a:pt x="74795" y="23765"/>
                    <a:pt x="74545" y="24015"/>
                    <a:pt x="74236" y="24015"/>
                  </a:cubicBezTo>
                  <a:cubicBezTo>
                    <a:pt x="73938" y="24015"/>
                    <a:pt x="73676" y="23765"/>
                    <a:pt x="73676" y="23455"/>
                  </a:cubicBezTo>
                  <a:cubicBezTo>
                    <a:pt x="73676" y="23146"/>
                    <a:pt x="73926" y="22896"/>
                    <a:pt x="74236" y="22896"/>
                  </a:cubicBezTo>
                  <a:close/>
                  <a:moveTo>
                    <a:pt x="77855" y="22896"/>
                  </a:moveTo>
                  <a:cubicBezTo>
                    <a:pt x="78153" y="22896"/>
                    <a:pt x="78415" y="23146"/>
                    <a:pt x="78415" y="23455"/>
                  </a:cubicBezTo>
                  <a:cubicBezTo>
                    <a:pt x="78415" y="23765"/>
                    <a:pt x="78165" y="24015"/>
                    <a:pt x="77855" y="24015"/>
                  </a:cubicBezTo>
                  <a:cubicBezTo>
                    <a:pt x="77546" y="24015"/>
                    <a:pt x="77284" y="23765"/>
                    <a:pt x="77284" y="23455"/>
                  </a:cubicBezTo>
                  <a:cubicBezTo>
                    <a:pt x="77284" y="23146"/>
                    <a:pt x="77546" y="22896"/>
                    <a:pt x="77855" y="22896"/>
                  </a:cubicBezTo>
                  <a:close/>
                  <a:moveTo>
                    <a:pt x="81570" y="22896"/>
                  </a:moveTo>
                  <a:cubicBezTo>
                    <a:pt x="81868" y="22896"/>
                    <a:pt x="82141" y="23146"/>
                    <a:pt x="82141" y="23455"/>
                  </a:cubicBezTo>
                  <a:cubicBezTo>
                    <a:pt x="82141" y="23765"/>
                    <a:pt x="81879" y="24015"/>
                    <a:pt x="81570" y="24015"/>
                  </a:cubicBezTo>
                  <a:cubicBezTo>
                    <a:pt x="81260" y="24015"/>
                    <a:pt x="81010" y="23765"/>
                    <a:pt x="81010" y="23455"/>
                  </a:cubicBezTo>
                  <a:cubicBezTo>
                    <a:pt x="81022" y="23146"/>
                    <a:pt x="81260" y="22896"/>
                    <a:pt x="81570" y="22896"/>
                  </a:cubicBezTo>
                  <a:close/>
                  <a:moveTo>
                    <a:pt x="85308" y="22896"/>
                  </a:moveTo>
                  <a:cubicBezTo>
                    <a:pt x="85606" y="22896"/>
                    <a:pt x="85880" y="23146"/>
                    <a:pt x="85880" y="23455"/>
                  </a:cubicBezTo>
                  <a:cubicBezTo>
                    <a:pt x="85880" y="23765"/>
                    <a:pt x="85618" y="24015"/>
                    <a:pt x="85308" y="24015"/>
                  </a:cubicBezTo>
                  <a:cubicBezTo>
                    <a:pt x="84999" y="24015"/>
                    <a:pt x="84749" y="23765"/>
                    <a:pt x="84749" y="23455"/>
                  </a:cubicBezTo>
                  <a:cubicBezTo>
                    <a:pt x="84749" y="23146"/>
                    <a:pt x="84999" y="22896"/>
                    <a:pt x="85308" y="22896"/>
                  </a:cubicBezTo>
                  <a:close/>
                  <a:moveTo>
                    <a:pt x="89035" y="22896"/>
                  </a:moveTo>
                  <a:cubicBezTo>
                    <a:pt x="89333" y="22896"/>
                    <a:pt x="89595" y="23146"/>
                    <a:pt x="89595" y="23455"/>
                  </a:cubicBezTo>
                  <a:cubicBezTo>
                    <a:pt x="89595" y="23765"/>
                    <a:pt x="89345" y="24015"/>
                    <a:pt x="89035" y="24015"/>
                  </a:cubicBezTo>
                  <a:cubicBezTo>
                    <a:pt x="88714" y="24015"/>
                    <a:pt x="88464" y="23765"/>
                    <a:pt x="88464" y="23455"/>
                  </a:cubicBezTo>
                  <a:cubicBezTo>
                    <a:pt x="88475" y="23146"/>
                    <a:pt x="88714" y="22896"/>
                    <a:pt x="89035" y="22896"/>
                  </a:cubicBezTo>
                  <a:close/>
                  <a:moveTo>
                    <a:pt x="92762" y="22896"/>
                  </a:moveTo>
                  <a:cubicBezTo>
                    <a:pt x="93059" y="22896"/>
                    <a:pt x="93333" y="23146"/>
                    <a:pt x="93333" y="23455"/>
                  </a:cubicBezTo>
                  <a:cubicBezTo>
                    <a:pt x="93333" y="23765"/>
                    <a:pt x="93071" y="24015"/>
                    <a:pt x="92762" y="24015"/>
                  </a:cubicBezTo>
                  <a:cubicBezTo>
                    <a:pt x="92452" y="24015"/>
                    <a:pt x="92202" y="23765"/>
                    <a:pt x="92202" y="23455"/>
                  </a:cubicBezTo>
                  <a:cubicBezTo>
                    <a:pt x="92202" y="23146"/>
                    <a:pt x="92452" y="22896"/>
                    <a:pt x="92762" y="22896"/>
                  </a:cubicBezTo>
                  <a:close/>
                  <a:moveTo>
                    <a:pt x="96488" y="22896"/>
                  </a:moveTo>
                  <a:cubicBezTo>
                    <a:pt x="96786" y="22896"/>
                    <a:pt x="97048" y="23146"/>
                    <a:pt x="97048" y="23455"/>
                  </a:cubicBezTo>
                  <a:cubicBezTo>
                    <a:pt x="97048" y="23765"/>
                    <a:pt x="96798" y="24015"/>
                    <a:pt x="96488" y="24015"/>
                  </a:cubicBezTo>
                  <a:cubicBezTo>
                    <a:pt x="96191" y="24015"/>
                    <a:pt x="95917" y="23765"/>
                    <a:pt x="95917" y="23455"/>
                  </a:cubicBezTo>
                  <a:cubicBezTo>
                    <a:pt x="95917" y="23146"/>
                    <a:pt x="96179" y="22896"/>
                    <a:pt x="96488" y="22896"/>
                  </a:cubicBezTo>
                  <a:close/>
                  <a:moveTo>
                    <a:pt x="100203" y="22896"/>
                  </a:moveTo>
                  <a:cubicBezTo>
                    <a:pt x="100501" y="22896"/>
                    <a:pt x="100775" y="23146"/>
                    <a:pt x="100775" y="23455"/>
                  </a:cubicBezTo>
                  <a:cubicBezTo>
                    <a:pt x="100775" y="23765"/>
                    <a:pt x="100513" y="24015"/>
                    <a:pt x="100203" y="24015"/>
                  </a:cubicBezTo>
                  <a:cubicBezTo>
                    <a:pt x="99905" y="24015"/>
                    <a:pt x="99644" y="23765"/>
                    <a:pt x="99644" y="23455"/>
                  </a:cubicBezTo>
                  <a:cubicBezTo>
                    <a:pt x="99655" y="23146"/>
                    <a:pt x="99894" y="22896"/>
                    <a:pt x="100203" y="22896"/>
                  </a:cubicBezTo>
                  <a:close/>
                  <a:moveTo>
                    <a:pt x="103942" y="22896"/>
                  </a:moveTo>
                  <a:cubicBezTo>
                    <a:pt x="104239" y="22896"/>
                    <a:pt x="104513" y="23146"/>
                    <a:pt x="104513" y="23455"/>
                  </a:cubicBezTo>
                  <a:cubicBezTo>
                    <a:pt x="104513" y="23765"/>
                    <a:pt x="104251" y="24015"/>
                    <a:pt x="103942" y="24015"/>
                  </a:cubicBezTo>
                  <a:cubicBezTo>
                    <a:pt x="103644" y="24015"/>
                    <a:pt x="103382" y="23765"/>
                    <a:pt x="103382" y="23455"/>
                  </a:cubicBezTo>
                  <a:cubicBezTo>
                    <a:pt x="103382" y="23146"/>
                    <a:pt x="103632" y="22896"/>
                    <a:pt x="103942" y="22896"/>
                  </a:cubicBezTo>
                  <a:close/>
                  <a:moveTo>
                    <a:pt x="107668" y="22896"/>
                  </a:moveTo>
                  <a:cubicBezTo>
                    <a:pt x="107966" y="22896"/>
                    <a:pt x="108228" y="23146"/>
                    <a:pt x="108228" y="23455"/>
                  </a:cubicBezTo>
                  <a:cubicBezTo>
                    <a:pt x="108228" y="23765"/>
                    <a:pt x="107978" y="24015"/>
                    <a:pt x="107668" y="24015"/>
                  </a:cubicBezTo>
                  <a:cubicBezTo>
                    <a:pt x="107371" y="24015"/>
                    <a:pt x="107097" y="23765"/>
                    <a:pt x="107097" y="23455"/>
                  </a:cubicBezTo>
                  <a:cubicBezTo>
                    <a:pt x="107109" y="23146"/>
                    <a:pt x="107347" y="22896"/>
                    <a:pt x="107668" y="22896"/>
                  </a:cubicBezTo>
                  <a:close/>
                  <a:moveTo>
                    <a:pt x="111395" y="22896"/>
                  </a:moveTo>
                  <a:cubicBezTo>
                    <a:pt x="111693" y="22896"/>
                    <a:pt x="111967" y="23146"/>
                    <a:pt x="111967" y="23455"/>
                  </a:cubicBezTo>
                  <a:cubicBezTo>
                    <a:pt x="111967" y="23765"/>
                    <a:pt x="111705" y="24015"/>
                    <a:pt x="111395" y="24015"/>
                  </a:cubicBezTo>
                  <a:cubicBezTo>
                    <a:pt x="111085" y="24015"/>
                    <a:pt x="110835" y="23765"/>
                    <a:pt x="110835" y="23455"/>
                  </a:cubicBezTo>
                  <a:cubicBezTo>
                    <a:pt x="110835" y="23146"/>
                    <a:pt x="111085" y="22896"/>
                    <a:pt x="111395" y="22896"/>
                  </a:cubicBezTo>
                  <a:close/>
                  <a:moveTo>
                    <a:pt x="115122" y="22896"/>
                  </a:moveTo>
                  <a:cubicBezTo>
                    <a:pt x="115419" y="22896"/>
                    <a:pt x="115681" y="23146"/>
                    <a:pt x="115681" y="23455"/>
                  </a:cubicBezTo>
                  <a:cubicBezTo>
                    <a:pt x="115681" y="23765"/>
                    <a:pt x="115431" y="24015"/>
                    <a:pt x="115122" y="24015"/>
                  </a:cubicBezTo>
                  <a:cubicBezTo>
                    <a:pt x="114812" y="24015"/>
                    <a:pt x="114550" y="23765"/>
                    <a:pt x="114550" y="23455"/>
                  </a:cubicBezTo>
                  <a:cubicBezTo>
                    <a:pt x="114574" y="23146"/>
                    <a:pt x="114812" y="22896"/>
                    <a:pt x="115122" y="22896"/>
                  </a:cubicBezTo>
                  <a:close/>
                  <a:moveTo>
                    <a:pt x="118860" y="22896"/>
                  </a:moveTo>
                  <a:cubicBezTo>
                    <a:pt x="119158" y="22896"/>
                    <a:pt x="119420" y="23146"/>
                    <a:pt x="119420" y="23455"/>
                  </a:cubicBezTo>
                  <a:cubicBezTo>
                    <a:pt x="119420" y="23765"/>
                    <a:pt x="119170" y="24015"/>
                    <a:pt x="118860" y="24015"/>
                  </a:cubicBezTo>
                  <a:cubicBezTo>
                    <a:pt x="118539" y="24015"/>
                    <a:pt x="118289" y="23765"/>
                    <a:pt x="118289" y="23455"/>
                  </a:cubicBezTo>
                  <a:cubicBezTo>
                    <a:pt x="118289" y="23146"/>
                    <a:pt x="118539" y="22896"/>
                    <a:pt x="118860" y="22896"/>
                  </a:cubicBezTo>
                  <a:close/>
                  <a:moveTo>
                    <a:pt x="122575" y="22896"/>
                  </a:moveTo>
                  <a:cubicBezTo>
                    <a:pt x="122873" y="22896"/>
                    <a:pt x="123146" y="23146"/>
                    <a:pt x="123146" y="23455"/>
                  </a:cubicBezTo>
                  <a:cubicBezTo>
                    <a:pt x="123146" y="23765"/>
                    <a:pt x="122885" y="24015"/>
                    <a:pt x="122575" y="24015"/>
                  </a:cubicBezTo>
                  <a:cubicBezTo>
                    <a:pt x="122265" y="24015"/>
                    <a:pt x="122015" y="23765"/>
                    <a:pt x="122015" y="23455"/>
                  </a:cubicBezTo>
                  <a:cubicBezTo>
                    <a:pt x="122027" y="23146"/>
                    <a:pt x="122277" y="22896"/>
                    <a:pt x="122575" y="22896"/>
                  </a:cubicBezTo>
                  <a:close/>
                  <a:moveTo>
                    <a:pt x="126314" y="22896"/>
                  </a:moveTo>
                  <a:cubicBezTo>
                    <a:pt x="126611" y="22896"/>
                    <a:pt x="126873" y="23146"/>
                    <a:pt x="126873" y="23455"/>
                  </a:cubicBezTo>
                  <a:cubicBezTo>
                    <a:pt x="126873" y="23765"/>
                    <a:pt x="126623" y="24015"/>
                    <a:pt x="126314" y="24015"/>
                  </a:cubicBezTo>
                  <a:cubicBezTo>
                    <a:pt x="126004" y="24015"/>
                    <a:pt x="125742" y="23765"/>
                    <a:pt x="125742" y="23455"/>
                  </a:cubicBezTo>
                  <a:cubicBezTo>
                    <a:pt x="125742" y="23146"/>
                    <a:pt x="126004" y="22896"/>
                    <a:pt x="126314" y="22896"/>
                  </a:cubicBezTo>
                  <a:close/>
                  <a:moveTo>
                    <a:pt x="130028" y="22896"/>
                  </a:moveTo>
                  <a:cubicBezTo>
                    <a:pt x="130326" y="22896"/>
                    <a:pt x="130600" y="23146"/>
                    <a:pt x="130600" y="23455"/>
                  </a:cubicBezTo>
                  <a:cubicBezTo>
                    <a:pt x="130600" y="23765"/>
                    <a:pt x="130350" y="24015"/>
                    <a:pt x="130028" y="24015"/>
                  </a:cubicBezTo>
                  <a:cubicBezTo>
                    <a:pt x="129731" y="24015"/>
                    <a:pt x="129469" y="23765"/>
                    <a:pt x="129469" y="23455"/>
                  </a:cubicBezTo>
                  <a:cubicBezTo>
                    <a:pt x="129469" y="23146"/>
                    <a:pt x="129719" y="22896"/>
                    <a:pt x="130028" y="22896"/>
                  </a:cubicBezTo>
                  <a:close/>
                  <a:moveTo>
                    <a:pt x="133767" y="22896"/>
                  </a:moveTo>
                  <a:cubicBezTo>
                    <a:pt x="134065" y="22896"/>
                    <a:pt x="134326" y="23146"/>
                    <a:pt x="134326" y="23455"/>
                  </a:cubicBezTo>
                  <a:cubicBezTo>
                    <a:pt x="134326" y="23765"/>
                    <a:pt x="134076" y="24015"/>
                    <a:pt x="133767" y="24015"/>
                  </a:cubicBezTo>
                  <a:cubicBezTo>
                    <a:pt x="133469" y="24015"/>
                    <a:pt x="133207" y="23765"/>
                    <a:pt x="133207" y="23455"/>
                  </a:cubicBezTo>
                  <a:cubicBezTo>
                    <a:pt x="133207" y="23146"/>
                    <a:pt x="133457" y="22896"/>
                    <a:pt x="133767" y="22896"/>
                  </a:cubicBezTo>
                  <a:close/>
                  <a:moveTo>
                    <a:pt x="137494" y="22896"/>
                  </a:moveTo>
                  <a:cubicBezTo>
                    <a:pt x="137791" y="22896"/>
                    <a:pt x="138053" y="23146"/>
                    <a:pt x="138053" y="23455"/>
                  </a:cubicBezTo>
                  <a:cubicBezTo>
                    <a:pt x="138053" y="23765"/>
                    <a:pt x="137803" y="24015"/>
                    <a:pt x="137494" y="24015"/>
                  </a:cubicBezTo>
                  <a:cubicBezTo>
                    <a:pt x="137196" y="24015"/>
                    <a:pt x="136922" y="23765"/>
                    <a:pt x="136922" y="23455"/>
                  </a:cubicBezTo>
                  <a:cubicBezTo>
                    <a:pt x="136934" y="23146"/>
                    <a:pt x="137172" y="22896"/>
                    <a:pt x="137494" y="22896"/>
                  </a:cubicBezTo>
                  <a:close/>
                  <a:moveTo>
                    <a:pt x="1548" y="24753"/>
                  </a:moveTo>
                  <a:cubicBezTo>
                    <a:pt x="1846" y="24753"/>
                    <a:pt x="2119" y="25003"/>
                    <a:pt x="2119" y="25313"/>
                  </a:cubicBezTo>
                  <a:cubicBezTo>
                    <a:pt x="2119" y="25610"/>
                    <a:pt x="1858" y="25884"/>
                    <a:pt x="1548" y="25884"/>
                  </a:cubicBezTo>
                  <a:cubicBezTo>
                    <a:pt x="1238" y="25884"/>
                    <a:pt x="988" y="25622"/>
                    <a:pt x="988" y="25313"/>
                  </a:cubicBezTo>
                  <a:cubicBezTo>
                    <a:pt x="988" y="25003"/>
                    <a:pt x="1238" y="24753"/>
                    <a:pt x="1548" y="24753"/>
                  </a:cubicBezTo>
                  <a:close/>
                  <a:moveTo>
                    <a:pt x="5287" y="24753"/>
                  </a:moveTo>
                  <a:cubicBezTo>
                    <a:pt x="5596" y="24753"/>
                    <a:pt x="5846" y="25003"/>
                    <a:pt x="5846" y="25313"/>
                  </a:cubicBezTo>
                  <a:cubicBezTo>
                    <a:pt x="5846" y="25622"/>
                    <a:pt x="5596" y="25884"/>
                    <a:pt x="5287" y="25884"/>
                  </a:cubicBezTo>
                  <a:cubicBezTo>
                    <a:pt x="4977" y="25884"/>
                    <a:pt x="4715" y="25622"/>
                    <a:pt x="4715" y="25313"/>
                  </a:cubicBezTo>
                  <a:cubicBezTo>
                    <a:pt x="4715" y="25003"/>
                    <a:pt x="4977" y="24753"/>
                    <a:pt x="5287" y="24753"/>
                  </a:cubicBezTo>
                  <a:close/>
                  <a:moveTo>
                    <a:pt x="9001" y="24753"/>
                  </a:moveTo>
                  <a:cubicBezTo>
                    <a:pt x="9299" y="24753"/>
                    <a:pt x="9573" y="25003"/>
                    <a:pt x="9573" y="25313"/>
                  </a:cubicBezTo>
                  <a:cubicBezTo>
                    <a:pt x="9573" y="25610"/>
                    <a:pt x="9323" y="25884"/>
                    <a:pt x="9001" y="25884"/>
                  </a:cubicBezTo>
                  <a:cubicBezTo>
                    <a:pt x="8704" y="25884"/>
                    <a:pt x="8442" y="25622"/>
                    <a:pt x="8442" y="25313"/>
                  </a:cubicBezTo>
                  <a:cubicBezTo>
                    <a:pt x="8442" y="25003"/>
                    <a:pt x="8692" y="24753"/>
                    <a:pt x="9001" y="24753"/>
                  </a:cubicBezTo>
                  <a:close/>
                  <a:moveTo>
                    <a:pt x="12728" y="24753"/>
                  </a:moveTo>
                  <a:cubicBezTo>
                    <a:pt x="13037" y="24753"/>
                    <a:pt x="13288" y="25003"/>
                    <a:pt x="13288" y="25313"/>
                  </a:cubicBezTo>
                  <a:cubicBezTo>
                    <a:pt x="13288" y="25622"/>
                    <a:pt x="13037" y="25884"/>
                    <a:pt x="12728" y="25884"/>
                  </a:cubicBezTo>
                  <a:cubicBezTo>
                    <a:pt x="12418" y="25884"/>
                    <a:pt x="12156" y="25622"/>
                    <a:pt x="12156" y="25313"/>
                  </a:cubicBezTo>
                  <a:cubicBezTo>
                    <a:pt x="12180" y="25003"/>
                    <a:pt x="12418" y="24753"/>
                    <a:pt x="12728" y="24753"/>
                  </a:cubicBezTo>
                  <a:close/>
                  <a:moveTo>
                    <a:pt x="16466" y="24753"/>
                  </a:moveTo>
                  <a:cubicBezTo>
                    <a:pt x="16764" y="24753"/>
                    <a:pt x="17026" y="25003"/>
                    <a:pt x="17026" y="25313"/>
                  </a:cubicBezTo>
                  <a:cubicBezTo>
                    <a:pt x="17026" y="25610"/>
                    <a:pt x="16776" y="25884"/>
                    <a:pt x="16466" y="25884"/>
                  </a:cubicBezTo>
                  <a:cubicBezTo>
                    <a:pt x="16169" y="25884"/>
                    <a:pt x="15895" y="25622"/>
                    <a:pt x="15895" y="25313"/>
                  </a:cubicBezTo>
                  <a:cubicBezTo>
                    <a:pt x="15895" y="25003"/>
                    <a:pt x="16145" y="24753"/>
                    <a:pt x="16466" y="24753"/>
                  </a:cubicBezTo>
                  <a:close/>
                  <a:moveTo>
                    <a:pt x="20181" y="24753"/>
                  </a:moveTo>
                  <a:cubicBezTo>
                    <a:pt x="20491" y="24753"/>
                    <a:pt x="20753" y="25003"/>
                    <a:pt x="20753" y="25313"/>
                  </a:cubicBezTo>
                  <a:cubicBezTo>
                    <a:pt x="20753" y="25622"/>
                    <a:pt x="20491" y="25884"/>
                    <a:pt x="20181" y="25884"/>
                  </a:cubicBezTo>
                  <a:cubicBezTo>
                    <a:pt x="19872" y="25884"/>
                    <a:pt x="19622" y="25622"/>
                    <a:pt x="19622" y="25313"/>
                  </a:cubicBezTo>
                  <a:cubicBezTo>
                    <a:pt x="19634" y="25003"/>
                    <a:pt x="19872" y="24753"/>
                    <a:pt x="20181" y="24753"/>
                  </a:cubicBezTo>
                  <a:close/>
                  <a:moveTo>
                    <a:pt x="23920" y="24753"/>
                  </a:moveTo>
                  <a:cubicBezTo>
                    <a:pt x="24217" y="24753"/>
                    <a:pt x="24479" y="25003"/>
                    <a:pt x="24479" y="25313"/>
                  </a:cubicBezTo>
                  <a:cubicBezTo>
                    <a:pt x="24479" y="25610"/>
                    <a:pt x="24229" y="25884"/>
                    <a:pt x="23920" y="25884"/>
                  </a:cubicBezTo>
                  <a:cubicBezTo>
                    <a:pt x="23610" y="25884"/>
                    <a:pt x="23348" y="25622"/>
                    <a:pt x="23348" y="25313"/>
                  </a:cubicBezTo>
                  <a:cubicBezTo>
                    <a:pt x="23348" y="25003"/>
                    <a:pt x="23610" y="24753"/>
                    <a:pt x="23920" y="24753"/>
                  </a:cubicBezTo>
                  <a:close/>
                  <a:moveTo>
                    <a:pt x="27635" y="24753"/>
                  </a:moveTo>
                  <a:cubicBezTo>
                    <a:pt x="27956" y="24753"/>
                    <a:pt x="28206" y="25003"/>
                    <a:pt x="28206" y="25313"/>
                  </a:cubicBezTo>
                  <a:cubicBezTo>
                    <a:pt x="28206" y="25622"/>
                    <a:pt x="27956" y="25884"/>
                    <a:pt x="27635" y="25884"/>
                  </a:cubicBezTo>
                  <a:cubicBezTo>
                    <a:pt x="27325" y="25884"/>
                    <a:pt x="27075" y="25622"/>
                    <a:pt x="27075" y="25313"/>
                  </a:cubicBezTo>
                  <a:cubicBezTo>
                    <a:pt x="27087" y="25003"/>
                    <a:pt x="27325" y="24753"/>
                    <a:pt x="27635" y="24753"/>
                  </a:cubicBezTo>
                  <a:close/>
                  <a:moveTo>
                    <a:pt x="31373" y="24753"/>
                  </a:moveTo>
                  <a:cubicBezTo>
                    <a:pt x="31671" y="24753"/>
                    <a:pt x="31945" y="25003"/>
                    <a:pt x="31945" y="25313"/>
                  </a:cubicBezTo>
                  <a:cubicBezTo>
                    <a:pt x="31945" y="25610"/>
                    <a:pt x="31683" y="25884"/>
                    <a:pt x="31373" y="25884"/>
                  </a:cubicBezTo>
                  <a:cubicBezTo>
                    <a:pt x="31064" y="25884"/>
                    <a:pt x="30814" y="25622"/>
                    <a:pt x="30814" y="25313"/>
                  </a:cubicBezTo>
                  <a:cubicBezTo>
                    <a:pt x="30814" y="25003"/>
                    <a:pt x="31064" y="24753"/>
                    <a:pt x="31373" y="24753"/>
                  </a:cubicBezTo>
                  <a:close/>
                  <a:moveTo>
                    <a:pt x="35100" y="24753"/>
                  </a:moveTo>
                  <a:cubicBezTo>
                    <a:pt x="35409" y="24753"/>
                    <a:pt x="35659" y="25003"/>
                    <a:pt x="35659" y="25313"/>
                  </a:cubicBezTo>
                  <a:cubicBezTo>
                    <a:pt x="35659" y="25622"/>
                    <a:pt x="35409" y="25884"/>
                    <a:pt x="35100" y="25884"/>
                  </a:cubicBezTo>
                  <a:cubicBezTo>
                    <a:pt x="34778" y="25884"/>
                    <a:pt x="34528" y="25622"/>
                    <a:pt x="34528" y="25313"/>
                  </a:cubicBezTo>
                  <a:cubicBezTo>
                    <a:pt x="34540" y="25003"/>
                    <a:pt x="34778" y="24753"/>
                    <a:pt x="35100" y="24753"/>
                  </a:cubicBezTo>
                  <a:close/>
                  <a:moveTo>
                    <a:pt x="38815" y="24753"/>
                  </a:moveTo>
                  <a:cubicBezTo>
                    <a:pt x="39112" y="24753"/>
                    <a:pt x="39386" y="25003"/>
                    <a:pt x="39386" y="25313"/>
                  </a:cubicBezTo>
                  <a:cubicBezTo>
                    <a:pt x="39386" y="25610"/>
                    <a:pt x="39124" y="25884"/>
                    <a:pt x="38815" y="25884"/>
                  </a:cubicBezTo>
                  <a:cubicBezTo>
                    <a:pt x="38517" y="25884"/>
                    <a:pt x="38255" y="25622"/>
                    <a:pt x="38255" y="25313"/>
                  </a:cubicBezTo>
                  <a:cubicBezTo>
                    <a:pt x="38255" y="25003"/>
                    <a:pt x="38505" y="24753"/>
                    <a:pt x="38815" y="24753"/>
                  </a:cubicBezTo>
                  <a:close/>
                  <a:moveTo>
                    <a:pt x="42553" y="24753"/>
                  </a:moveTo>
                  <a:cubicBezTo>
                    <a:pt x="42863" y="24753"/>
                    <a:pt x="43113" y="25003"/>
                    <a:pt x="43113" y="25313"/>
                  </a:cubicBezTo>
                  <a:cubicBezTo>
                    <a:pt x="43113" y="25622"/>
                    <a:pt x="42863" y="25884"/>
                    <a:pt x="42553" y="25884"/>
                  </a:cubicBezTo>
                  <a:cubicBezTo>
                    <a:pt x="42232" y="25884"/>
                    <a:pt x="41982" y="25622"/>
                    <a:pt x="41982" y="25313"/>
                  </a:cubicBezTo>
                  <a:cubicBezTo>
                    <a:pt x="41982" y="25003"/>
                    <a:pt x="42244" y="24753"/>
                    <a:pt x="42553" y="24753"/>
                  </a:cubicBezTo>
                  <a:close/>
                  <a:moveTo>
                    <a:pt x="46268" y="24753"/>
                  </a:moveTo>
                  <a:cubicBezTo>
                    <a:pt x="46565" y="24753"/>
                    <a:pt x="46839" y="25003"/>
                    <a:pt x="46839" y="25313"/>
                  </a:cubicBezTo>
                  <a:cubicBezTo>
                    <a:pt x="46839" y="25610"/>
                    <a:pt x="46589" y="25884"/>
                    <a:pt x="46268" y="25884"/>
                  </a:cubicBezTo>
                  <a:cubicBezTo>
                    <a:pt x="45970" y="25884"/>
                    <a:pt x="45708" y="25622"/>
                    <a:pt x="45708" y="25313"/>
                  </a:cubicBezTo>
                  <a:cubicBezTo>
                    <a:pt x="45708" y="25003"/>
                    <a:pt x="45958" y="24753"/>
                    <a:pt x="46268" y="24753"/>
                  </a:cubicBezTo>
                  <a:close/>
                  <a:moveTo>
                    <a:pt x="50006" y="24753"/>
                  </a:moveTo>
                  <a:cubicBezTo>
                    <a:pt x="50316" y="24753"/>
                    <a:pt x="50578" y="25003"/>
                    <a:pt x="50578" y="25313"/>
                  </a:cubicBezTo>
                  <a:cubicBezTo>
                    <a:pt x="50578" y="25622"/>
                    <a:pt x="50316" y="25884"/>
                    <a:pt x="50006" y="25884"/>
                  </a:cubicBezTo>
                  <a:cubicBezTo>
                    <a:pt x="49697" y="25884"/>
                    <a:pt x="49447" y="25622"/>
                    <a:pt x="49447" y="25313"/>
                  </a:cubicBezTo>
                  <a:cubicBezTo>
                    <a:pt x="49447" y="25003"/>
                    <a:pt x="49697" y="24753"/>
                    <a:pt x="50006" y="24753"/>
                  </a:cubicBezTo>
                  <a:close/>
                  <a:moveTo>
                    <a:pt x="53733" y="24753"/>
                  </a:moveTo>
                  <a:cubicBezTo>
                    <a:pt x="54031" y="24753"/>
                    <a:pt x="54293" y="25003"/>
                    <a:pt x="54293" y="25313"/>
                  </a:cubicBezTo>
                  <a:cubicBezTo>
                    <a:pt x="54293" y="25610"/>
                    <a:pt x="54043" y="25884"/>
                    <a:pt x="53733" y="25884"/>
                  </a:cubicBezTo>
                  <a:cubicBezTo>
                    <a:pt x="53412" y="25884"/>
                    <a:pt x="53162" y="25622"/>
                    <a:pt x="53162" y="25313"/>
                  </a:cubicBezTo>
                  <a:cubicBezTo>
                    <a:pt x="53162" y="25003"/>
                    <a:pt x="53412" y="24753"/>
                    <a:pt x="53733" y="24753"/>
                  </a:cubicBezTo>
                  <a:close/>
                  <a:moveTo>
                    <a:pt x="57460" y="24753"/>
                  </a:moveTo>
                  <a:cubicBezTo>
                    <a:pt x="57781" y="24753"/>
                    <a:pt x="58031" y="25003"/>
                    <a:pt x="58031" y="25313"/>
                  </a:cubicBezTo>
                  <a:cubicBezTo>
                    <a:pt x="58031" y="25622"/>
                    <a:pt x="57781" y="25884"/>
                    <a:pt x="57460" y="25884"/>
                  </a:cubicBezTo>
                  <a:cubicBezTo>
                    <a:pt x="57150" y="25884"/>
                    <a:pt x="56900" y="25622"/>
                    <a:pt x="56900" y="25313"/>
                  </a:cubicBezTo>
                  <a:cubicBezTo>
                    <a:pt x="56900" y="25003"/>
                    <a:pt x="57150" y="24753"/>
                    <a:pt x="57460" y="24753"/>
                  </a:cubicBezTo>
                  <a:close/>
                  <a:moveTo>
                    <a:pt x="61186" y="24753"/>
                  </a:moveTo>
                  <a:cubicBezTo>
                    <a:pt x="61484" y="24753"/>
                    <a:pt x="61746" y="25003"/>
                    <a:pt x="61746" y="25313"/>
                  </a:cubicBezTo>
                  <a:cubicBezTo>
                    <a:pt x="61746" y="25610"/>
                    <a:pt x="61496" y="25884"/>
                    <a:pt x="61186" y="25884"/>
                  </a:cubicBezTo>
                  <a:cubicBezTo>
                    <a:pt x="60877" y="25884"/>
                    <a:pt x="60615" y="25622"/>
                    <a:pt x="60615" y="25313"/>
                  </a:cubicBezTo>
                  <a:cubicBezTo>
                    <a:pt x="60615" y="25003"/>
                    <a:pt x="60877" y="24753"/>
                    <a:pt x="61186" y="24753"/>
                  </a:cubicBezTo>
                  <a:close/>
                  <a:moveTo>
                    <a:pt x="64925" y="24753"/>
                  </a:moveTo>
                  <a:cubicBezTo>
                    <a:pt x="65234" y="24753"/>
                    <a:pt x="65485" y="25003"/>
                    <a:pt x="65485" y="25313"/>
                  </a:cubicBezTo>
                  <a:cubicBezTo>
                    <a:pt x="65485" y="25622"/>
                    <a:pt x="65234" y="25884"/>
                    <a:pt x="64925" y="25884"/>
                  </a:cubicBezTo>
                  <a:cubicBezTo>
                    <a:pt x="64603" y="25884"/>
                    <a:pt x="64353" y="25622"/>
                    <a:pt x="64353" y="25313"/>
                  </a:cubicBezTo>
                  <a:cubicBezTo>
                    <a:pt x="64353" y="25003"/>
                    <a:pt x="64603" y="24753"/>
                    <a:pt x="64925" y="24753"/>
                  </a:cubicBezTo>
                  <a:close/>
                  <a:moveTo>
                    <a:pt x="68640" y="24753"/>
                  </a:moveTo>
                  <a:cubicBezTo>
                    <a:pt x="68937" y="24753"/>
                    <a:pt x="69211" y="25003"/>
                    <a:pt x="69211" y="25313"/>
                  </a:cubicBezTo>
                  <a:cubicBezTo>
                    <a:pt x="69211" y="25610"/>
                    <a:pt x="68949" y="25884"/>
                    <a:pt x="68640" y="25884"/>
                  </a:cubicBezTo>
                  <a:cubicBezTo>
                    <a:pt x="68330" y="25884"/>
                    <a:pt x="68080" y="25622"/>
                    <a:pt x="68080" y="25313"/>
                  </a:cubicBezTo>
                  <a:cubicBezTo>
                    <a:pt x="68092" y="25003"/>
                    <a:pt x="68330" y="24753"/>
                    <a:pt x="68640" y="24753"/>
                  </a:cubicBezTo>
                  <a:close/>
                  <a:moveTo>
                    <a:pt x="72366" y="24753"/>
                  </a:moveTo>
                  <a:cubicBezTo>
                    <a:pt x="72676" y="24753"/>
                    <a:pt x="72926" y="25003"/>
                    <a:pt x="72926" y="25313"/>
                  </a:cubicBezTo>
                  <a:cubicBezTo>
                    <a:pt x="72926" y="25622"/>
                    <a:pt x="72676" y="25884"/>
                    <a:pt x="72366" y="25884"/>
                  </a:cubicBezTo>
                  <a:cubicBezTo>
                    <a:pt x="72045" y="25884"/>
                    <a:pt x="71795" y="25622"/>
                    <a:pt x="71795" y="25313"/>
                  </a:cubicBezTo>
                  <a:cubicBezTo>
                    <a:pt x="71807" y="25003"/>
                    <a:pt x="72069" y="24753"/>
                    <a:pt x="72366" y="24753"/>
                  </a:cubicBezTo>
                  <a:close/>
                  <a:moveTo>
                    <a:pt x="76093" y="24753"/>
                  </a:moveTo>
                  <a:cubicBezTo>
                    <a:pt x="76391" y="24753"/>
                    <a:pt x="76664" y="25003"/>
                    <a:pt x="76664" y="25313"/>
                  </a:cubicBezTo>
                  <a:cubicBezTo>
                    <a:pt x="76664" y="25610"/>
                    <a:pt x="76403" y="25884"/>
                    <a:pt x="76093" y="25884"/>
                  </a:cubicBezTo>
                  <a:cubicBezTo>
                    <a:pt x="75795" y="25884"/>
                    <a:pt x="75533" y="25622"/>
                    <a:pt x="75533" y="25313"/>
                  </a:cubicBezTo>
                  <a:cubicBezTo>
                    <a:pt x="75533" y="25003"/>
                    <a:pt x="75783" y="24753"/>
                    <a:pt x="76093" y="24753"/>
                  </a:cubicBezTo>
                  <a:close/>
                  <a:moveTo>
                    <a:pt x="79712" y="24753"/>
                  </a:moveTo>
                  <a:cubicBezTo>
                    <a:pt x="80010" y="24753"/>
                    <a:pt x="80284" y="25003"/>
                    <a:pt x="80284" y="25313"/>
                  </a:cubicBezTo>
                  <a:cubicBezTo>
                    <a:pt x="80284" y="25610"/>
                    <a:pt x="80022" y="25884"/>
                    <a:pt x="79712" y="25884"/>
                  </a:cubicBezTo>
                  <a:cubicBezTo>
                    <a:pt x="79403" y="25884"/>
                    <a:pt x="79153" y="25622"/>
                    <a:pt x="79153" y="25313"/>
                  </a:cubicBezTo>
                  <a:cubicBezTo>
                    <a:pt x="79153" y="25003"/>
                    <a:pt x="79403" y="24753"/>
                    <a:pt x="79712" y="24753"/>
                  </a:cubicBezTo>
                  <a:close/>
                  <a:moveTo>
                    <a:pt x="83451" y="24753"/>
                  </a:moveTo>
                  <a:cubicBezTo>
                    <a:pt x="83761" y="24753"/>
                    <a:pt x="84011" y="25003"/>
                    <a:pt x="84011" y="25313"/>
                  </a:cubicBezTo>
                  <a:cubicBezTo>
                    <a:pt x="84011" y="25622"/>
                    <a:pt x="83761" y="25884"/>
                    <a:pt x="83451" y="25884"/>
                  </a:cubicBezTo>
                  <a:cubicBezTo>
                    <a:pt x="83141" y="25884"/>
                    <a:pt x="82880" y="25622"/>
                    <a:pt x="82880" y="25313"/>
                  </a:cubicBezTo>
                  <a:cubicBezTo>
                    <a:pt x="82880" y="25003"/>
                    <a:pt x="83141" y="24753"/>
                    <a:pt x="83451" y="24753"/>
                  </a:cubicBezTo>
                  <a:close/>
                  <a:moveTo>
                    <a:pt x="87166" y="24753"/>
                  </a:moveTo>
                  <a:cubicBezTo>
                    <a:pt x="87463" y="24753"/>
                    <a:pt x="87737" y="25003"/>
                    <a:pt x="87737" y="25313"/>
                  </a:cubicBezTo>
                  <a:cubicBezTo>
                    <a:pt x="87737" y="25610"/>
                    <a:pt x="87475" y="25884"/>
                    <a:pt x="87166" y="25884"/>
                  </a:cubicBezTo>
                  <a:cubicBezTo>
                    <a:pt x="86856" y="25884"/>
                    <a:pt x="86606" y="25622"/>
                    <a:pt x="86606" y="25313"/>
                  </a:cubicBezTo>
                  <a:cubicBezTo>
                    <a:pt x="86606" y="25003"/>
                    <a:pt x="86856" y="24753"/>
                    <a:pt x="87166" y="24753"/>
                  </a:cubicBezTo>
                  <a:close/>
                  <a:moveTo>
                    <a:pt x="90904" y="24753"/>
                  </a:moveTo>
                  <a:cubicBezTo>
                    <a:pt x="91214" y="24753"/>
                    <a:pt x="91464" y="25003"/>
                    <a:pt x="91464" y="25313"/>
                  </a:cubicBezTo>
                  <a:cubicBezTo>
                    <a:pt x="91464" y="25622"/>
                    <a:pt x="91214" y="25884"/>
                    <a:pt x="90904" y="25884"/>
                  </a:cubicBezTo>
                  <a:cubicBezTo>
                    <a:pt x="90595" y="25884"/>
                    <a:pt x="90345" y="25622"/>
                    <a:pt x="90345" y="25313"/>
                  </a:cubicBezTo>
                  <a:cubicBezTo>
                    <a:pt x="90345" y="25003"/>
                    <a:pt x="90595" y="24753"/>
                    <a:pt x="90904" y="24753"/>
                  </a:cubicBezTo>
                  <a:close/>
                  <a:moveTo>
                    <a:pt x="94631" y="24753"/>
                  </a:moveTo>
                  <a:cubicBezTo>
                    <a:pt x="94929" y="24753"/>
                    <a:pt x="95191" y="25003"/>
                    <a:pt x="95191" y="25313"/>
                  </a:cubicBezTo>
                  <a:cubicBezTo>
                    <a:pt x="95191" y="25610"/>
                    <a:pt x="94941" y="25884"/>
                    <a:pt x="94631" y="25884"/>
                  </a:cubicBezTo>
                  <a:cubicBezTo>
                    <a:pt x="94310" y="25884"/>
                    <a:pt x="94060" y="25622"/>
                    <a:pt x="94060" y="25313"/>
                  </a:cubicBezTo>
                  <a:cubicBezTo>
                    <a:pt x="94071" y="25003"/>
                    <a:pt x="94310" y="24753"/>
                    <a:pt x="94631" y="24753"/>
                  </a:cubicBezTo>
                  <a:close/>
                  <a:moveTo>
                    <a:pt x="98346" y="24753"/>
                  </a:moveTo>
                  <a:cubicBezTo>
                    <a:pt x="98655" y="24753"/>
                    <a:pt x="98905" y="25003"/>
                    <a:pt x="98905" y="25313"/>
                  </a:cubicBezTo>
                  <a:cubicBezTo>
                    <a:pt x="98905" y="25622"/>
                    <a:pt x="98655" y="25884"/>
                    <a:pt x="98346" y="25884"/>
                  </a:cubicBezTo>
                  <a:cubicBezTo>
                    <a:pt x="98036" y="25884"/>
                    <a:pt x="97786" y="25622"/>
                    <a:pt x="97786" y="25313"/>
                  </a:cubicBezTo>
                  <a:cubicBezTo>
                    <a:pt x="97798" y="25003"/>
                    <a:pt x="98036" y="24753"/>
                    <a:pt x="98346" y="24753"/>
                  </a:cubicBezTo>
                  <a:close/>
                  <a:moveTo>
                    <a:pt x="102084" y="24753"/>
                  </a:moveTo>
                  <a:cubicBezTo>
                    <a:pt x="102382" y="24753"/>
                    <a:pt x="102644" y="25003"/>
                    <a:pt x="102644" y="25313"/>
                  </a:cubicBezTo>
                  <a:cubicBezTo>
                    <a:pt x="102644" y="25610"/>
                    <a:pt x="102394" y="25884"/>
                    <a:pt x="102084" y="25884"/>
                  </a:cubicBezTo>
                  <a:cubicBezTo>
                    <a:pt x="101787" y="25884"/>
                    <a:pt x="101513" y="25622"/>
                    <a:pt x="101513" y="25313"/>
                  </a:cubicBezTo>
                  <a:cubicBezTo>
                    <a:pt x="101513" y="25003"/>
                    <a:pt x="101775" y="24753"/>
                    <a:pt x="102084" y="24753"/>
                  </a:cubicBezTo>
                  <a:close/>
                  <a:moveTo>
                    <a:pt x="105799" y="24753"/>
                  </a:moveTo>
                  <a:cubicBezTo>
                    <a:pt x="106121" y="24753"/>
                    <a:pt x="106371" y="25003"/>
                    <a:pt x="106371" y="25313"/>
                  </a:cubicBezTo>
                  <a:cubicBezTo>
                    <a:pt x="106371" y="25622"/>
                    <a:pt x="106109" y="25884"/>
                    <a:pt x="105799" y="25884"/>
                  </a:cubicBezTo>
                  <a:cubicBezTo>
                    <a:pt x="105490" y="25884"/>
                    <a:pt x="105239" y="25622"/>
                    <a:pt x="105239" y="25313"/>
                  </a:cubicBezTo>
                  <a:cubicBezTo>
                    <a:pt x="105251" y="25003"/>
                    <a:pt x="105490" y="24753"/>
                    <a:pt x="105799" y="24753"/>
                  </a:cubicBezTo>
                  <a:close/>
                  <a:moveTo>
                    <a:pt x="109538" y="24753"/>
                  </a:moveTo>
                  <a:cubicBezTo>
                    <a:pt x="109835" y="24753"/>
                    <a:pt x="110109" y="25003"/>
                    <a:pt x="110109" y="25313"/>
                  </a:cubicBezTo>
                  <a:cubicBezTo>
                    <a:pt x="110109" y="25610"/>
                    <a:pt x="109847" y="25884"/>
                    <a:pt x="109538" y="25884"/>
                  </a:cubicBezTo>
                  <a:cubicBezTo>
                    <a:pt x="109228" y="25884"/>
                    <a:pt x="108978" y="25622"/>
                    <a:pt x="108978" y="25313"/>
                  </a:cubicBezTo>
                  <a:cubicBezTo>
                    <a:pt x="108978" y="25003"/>
                    <a:pt x="109228" y="24753"/>
                    <a:pt x="109538" y="24753"/>
                  </a:cubicBezTo>
                  <a:close/>
                  <a:moveTo>
                    <a:pt x="113264" y="24753"/>
                  </a:moveTo>
                  <a:cubicBezTo>
                    <a:pt x="113574" y="24753"/>
                    <a:pt x="113824" y="25003"/>
                    <a:pt x="113824" y="25313"/>
                  </a:cubicBezTo>
                  <a:cubicBezTo>
                    <a:pt x="113824" y="25622"/>
                    <a:pt x="113574" y="25884"/>
                    <a:pt x="113264" y="25884"/>
                  </a:cubicBezTo>
                  <a:cubicBezTo>
                    <a:pt x="112943" y="25884"/>
                    <a:pt x="112693" y="25622"/>
                    <a:pt x="112693" y="25313"/>
                  </a:cubicBezTo>
                  <a:cubicBezTo>
                    <a:pt x="112705" y="25003"/>
                    <a:pt x="112943" y="24753"/>
                    <a:pt x="113264" y="24753"/>
                  </a:cubicBezTo>
                  <a:close/>
                  <a:moveTo>
                    <a:pt x="116991" y="24753"/>
                  </a:moveTo>
                  <a:cubicBezTo>
                    <a:pt x="117289" y="24753"/>
                    <a:pt x="117562" y="25003"/>
                    <a:pt x="117562" y="25313"/>
                  </a:cubicBezTo>
                  <a:cubicBezTo>
                    <a:pt x="117562" y="25610"/>
                    <a:pt x="117312" y="25884"/>
                    <a:pt x="116991" y="25884"/>
                  </a:cubicBezTo>
                  <a:cubicBezTo>
                    <a:pt x="116681" y="25884"/>
                    <a:pt x="116431" y="25622"/>
                    <a:pt x="116431" y="25313"/>
                  </a:cubicBezTo>
                  <a:cubicBezTo>
                    <a:pt x="116431" y="25003"/>
                    <a:pt x="116681" y="24753"/>
                    <a:pt x="116991" y="24753"/>
                  </a:cubicBezTo>
                  <a:close/>
                  <a:moveTo>
                    <a:pt x="120718" y="24753"/>
                  </a:moveTo>
                  <a:cubicBezTo>
                    <a:pt x="121027" y="24753"/>
                    <a:pt x="121277" y="25003"/>
                    <a:pt x="121277" y="25313"/>
                  </a:cubicBezTo>
                  <a:cubicBezTo>
                    <a:pt x="121277" y="25622"/>
                    <a:pt x="121027" y="25884"/>
                    <a:pt x="120718" y="25884"/>
                  </a:cubicBezTo>
                  <a:cubicBezTo>
                    <a:pt x="120408" y="25884"/>
                    <a:pt x="120146" y="25622"/>
                    <a:pt x="120146" y="25313"/>
                  </a:cubicBezTo>
                  <a:cubicBezTo>
                    <a:pt x="120170" y="25003"/>
                    <a:pt x="120420" y="24753"/>
                    <a:pt x="120718" y="24753"/>
                  </a:cubicBezTo>
                  <a:close/>
                  <a:moveTo>
                    <a:pt x="124456" y="24753"/>
                  </a:moveTo>
                  <a:cubicBezTo>
                    <a:pt x="124754" y="24753"/>
                    <a:pt x="125016" y="25003"/>
                    <a:pt x="125016" y="25313"/>
                  </a:cubicBezTo>
                  <a:cubicBezTo>
                    <a:pt x="125016" y="25610"/>
                    <a:pt x="124766" y="25884"/>
                    <a:pt x="124456" y="25884"/>
                  </a:cubicBezTo>
                  <a:cubicBezTo>
                    <a:pt x="124135" y="25884"/>
                    <a:pt x="123885" y="25622"/>
                    <a:pt x="123885" y="25313"/>
                  </a:cubicBezTo>
                  <a:cubicBezTo>
                    <a:pt x="123885" y="25003"/>
                    <a:pt x="124135" y="24753"/>
                    <a:pt x="124456" y="24753"/>
                  </a:cubicBezTo>
                  <a:close/>
                  <a:moveTo>
                    <a:pt x="128171" y="24753"/>
                  </a:moveTo>
                  <a:cubicBezTo>
                    <a:pt x="128480" y="24753"/>
                    <a:pt x="128742" y="25003"/>
                    <a:pt x="128742" y="25313"/>
                  </a:cubicBezTo>
                  <a:cubicBezTo>
                    <a:pt x="128742" y="25622"/>
                    <a:pt x="128480" y="25884"/>
                    <a:pt x="128171" y="25884"/>
                  </a:cubicBezTo>
                  <a:cubicBezTo>
                    <a:pt x="127861" y="25884"/>
                    <a:pt x="127611" y="25622"/>
                    <a:pt x="127611" y="25313"/>
                  </a:cubicBezTo>
                  <a:cubicBezTo>
                    <a:pt x="127611" y="25003"/>
                    <a:pt x="127861" y="24753"/>
                    <a:pt x="128171" y="24753"/>
                  </a:cubicBezTo>
                  <a:close/>
                  <a:moveTo>
                    <a:pt x="131898" y="24753"/>
                  </a:moveTo>
                  <a:cubicBezTo>
                    <a:pt x="132195" y="24753"/>
                    <a:pt x="132457" y="25003"/>
                    <a:pt x="132457" y="25313"/>
                  </a:cubicBezTo>
                  <a:cubicBezTo>
                    <a:pt x="132457" y="25610"/>
                    <a:pt x="132207" y="25884"/>
                    <a:pt x="131898" y="25884"/>
                  </a:cubicBezTo>
                  <a:cubicBezTo>
                    <a:pt x="131600" y="25884"/>
                    <a:pt x="131326" y="25622"/>
                    <a:pt x="131326" y="25313"/>
                  </a:cubicBezTo>
                  <a:cubicBezTo>
                    <a:pt x="131338" y="25003"/>
                    <a:pt x="131576" y="24753"/>
                    <a:pt x="131898" y="24753"/>
                  </a:cubicBezTo>
                  <a:close/>
                  <a:moveTo>
                    <a:pt x="135624" y="24753"/>
                  </a:moveTo>
                  <a:cubicBezTo>
                    <a:pt x="135946" y="24753"/>
                    <a:pt x="136196" y="25003"/>
                    <a:pt x="136196" y="25313"/>
                  </a:cubicBezTo>
                  <a:cubicBezTo>
                    <a:pt x="136196" y="25622"/>
                    <a:pt x="135934" y="25884"/>
                    <a:pt x="135624" y="25884"/>
                  </a:cubicBezTo>
                  <a:cubicBezTo>
                    <a:pt x="135315" y="25884"/>
                    <a:pt x="135065" y="25622"/>
                    <a:pt x="135065" y="25313"/>
                  </a:cubicBezTo>
                  <a:cubicBezTo>
                    <a:pt x="135065" y="25003"/>
                    <a:pt x="135315" y="24753"/>
                    <a:pt x="135624" y="24753"/>
                  </a:cubicBezTo>
                  <a:close/>
                  <a:moveTo>
                    <a:pt x="139351" y="24753"/>
                  </a:moveTo>
                  <a:cubicBezTo>
                    <a:pt x="139649" y="24753"/>
                    <a:pt x="139910" y="25003"/>
                    <a:pt x="139910" y="25313"/>
                  </a:cubicBezTo>
                  <a:cubicBezTo>
                    <a:pt x="139910" y="25610"/>
                    <a:pt x="139660" y="25884"/>
                    <a:pt x="139351" y="25884"/>
                  </a:cubicBezTo>
                  <a:cubicBezTo>
                    <a:pt x="139053" y="25884"/>
                    <a:pt x="138779" y="25622"/>
                    <a:pt x="138779" y="25313"/>
                  </a:cubicBezTo>
                  <a:cubicBezTo>
                    <a:pt x="138779" y="25003"/>
                    <a:pt x="139041" y="24753"/>
                    <a:pt x="139351" y="24753"/>
                  </a:cubicBezTo>
                  <a:close/>
                  <a:moveTo>
                    <a:pt x="3405" y="26610"/>
                  </a:moveTo>
                  <a:cubicBezTo>
                    <a:pt x="3703" y="26610"/>
                    <a:pt x="3977" y="26861"/>
                    <a:pt x="3977" y="27182"/>
                  </a:cubicBezTo>
                  <a:cubicBezTo>
                    <a:pt x="3977" y="27480"/>
                    <a:pt x="3727" y="27742"/>
                    <a:pt x="3405" y="27742"/>
                  </a:cubicBezTo>
                  <a:cubicBezTo>
                    <a:pt x="3096" y="27742"/>
                    <a:pt x="2846" y="27492"/>
                    <a:pt x="2846" y="27182"/>
                  </a:cubicBezTo>
                  <a:cubicBezTo>
                    <a:pt x="2858" y="26861"/>
                    <a:pt x="3096" y="26610"/>
                    <a:pt x="3405" y="26610"/>
                  </a:cubicBezTo>
                  <a:close/>
                  <a:moveTo>
                    <a:pt x="7132" y="26610"/>
                  </a:moveTo>
                  <a:cubicBezTo>
                    <a:pt x="7430" y="26610"/>
                    <a:pt x="7692" y="26861"/>
                    <a:pt x="7692" y="27182"/>
                  </a:cubicBezTo>
                  <a:cubicBezTo>
                    <a:pt x="7692" y="27480"/>
                    <a:pt x="7442" y="27742"/>
                    <a:pt x="7132" y="27742"/>
                  </a:cubicBezTo>
                  <a:cubicBezTo>
                    <a:pt x="6834" y="27742"/>
                    <a:pt x="6560" y="27492"/>
                    <a:pt x="6560" y="27182"/>
                  </a:cubicBezTo>
                  <a:cubicBezTo>
                    <a:pt x="6560" y="26861"/>
                    <a:pt x="6822" y="26610"/>
                    <a:pt x="7132" y="26610"/>
                  </a:cubicBezTo>
                  <a:close/>
                  <a:moveTo>
                    <a:pt x="10871" y="26610"/>
                  </a:moveTo>
                  <a:cubicBezTo>
                    <a:pt x="11168" y="26610"/>
                    <a:pt x="11430" y="26861"/>
                    <a:pt x="11430" y="27182"/>
                  </a:cubicBezTo>
                  <a:cubicBezTo>
                    <a:pt x="11430" y="27480"/>
                    <a:pt x="11180" y="27742"/>
                    <a:pt x="10871" y="27742"/>
                  </a:cubicBezTo>
                  <a:cubicBezTo>
                    <a:pt x="10573" y="27742"/>
                    <a:pt x="10299" y="27492"/>
                    <a:pt x="10299" y="27182"/>
                  </a:cubicBezTo>
                  <a:cubicBezTo>
                    <a:pt x="10299" y="26861"/>
                    <a:pt x="10549" y="26610"/>
                    <a:pt x="10871" y="26610"/>
                  </a:cubicBezTo>
                  <a:close/>
                  <a:moveTo>
                    <a:pt x="14585" y="26610"/>
                  </a:moveTo>
                  <a:cubicBezTo>
                    <a:pt x="14883" y="26610"/>
                    <a:pt x="15157" y="26861"/>
                    <a:pt x="15157" y="27182"/>
                  </a:cubicBezTo>
                  <a:cubicBezTo>
                    <a:pt x="15157" y="27480"/>
                    <a:pt x="14895" y="27742"/>
                    <a:pt x="14585" y="27742"/>
                  </a:cubicBezTo>
                  <a:cubicBezTo>
                    <a:pt x="14288" y="27742"/>
                    <a:pt x="14014" y="27492"/>
                    <a:pt x="14014" y="27182"/>
                  </a:cubicBezTo>
                  <a:cubicBezTo>
                    <a:pt x="14014" y="26861"/>
                    <a:pt x="14276" y="26610"/>
                    <a:pt x="14585" y="26610"/>
                  </a:cubicBezTo>
                  <a:close/>
                  <a:moveTo>
                    <a:pt x="18324" y="26610"/>
                  </a:moveTo>
                  <a:cubicBezTo>
                    <a:pt x="18622" y="26610"/>
                    <a:pt x="18883" y="26861"/>
                    <a:pt x="18883" y="27182"/>
                  </a:cubicBezTo>
                  <a:cubicBezTo>
                    <a:pt x="18883" y="27480"/>
                    <a:pt x="18633" y="27742"/>
                    <a:pt x="18324" y="27742"/>
                  </a:cubicBezTo>
                  <a:cubicBezTo>
                    <a:pt x="18026" y="27742"/>
                    <a:pt x="17752" y="27492"/>
                    <a:pt x="17752" y="27182"/>
                  </a:cubicBezTo>
                  <a:cubicBezTo>
                    <a:pt x="17752" y="26861"/>
                    <a:pt x="18014" y="26610"/>
                    <a:pt x="18324" y="26610"/>
                  </a:cubicBezTo>
                  <a:close/>
                  <a:moveTo>
                    <a:pt x="22039" y="26610"/>
                  </a:moveTo>
                  <a:cubicBezTo>
                    <a:pt x="22336" y="26610"/>
                    <a:pt x="22610" y="26861"/>
                    <a:pt x="22610" y="27182"/>
                  </a:cubicBezTo>
                  <a:cubicBezTo>
                    <a:pt x="22610" y="27480"/>
                    <a:pt x="22360" y="27742"/>
                    <a:pt x="22039" y="27742"/>
                  </a:cubicBezTo>
                  <a:cubicBezTo>
                    <a:pt x="21729" y="27742"/>
                    <a:pt x="21479" y="27492"/>
                    <a:pt x="21479" y="27182"/>
                  </a:cubicBezTo>
                  <a:cubicBezTo>
                    <a:pt x="21479" y="26861"/>
                    <a:pt x="21729" y="26610"/>
                    <a:pt x="22039" y="26610"/>
                  </a:cubicBezTo>
                  <a:close/>
                  <a:moveTo>
                    <a:pt x="25777" y="26610"/>
                  </a:moveTo>
                  <a:cubicBezTo>
                    <a:pt x="26075" y="26610"/>
                    <a:pt x="26349" y="26861"/>
                    <a:pt x="26349" y="27182"/>
                  </a:cubicBezTo>
                  <a:cubicBezTo>
                    <a:pt x="26349" y="27480"/>
                    <a:pt x="26087" y="27742"/>
                    <a:pt x="25777" y="27742"/>
                  </a:cubicBezTo>
                  <a:cubicBezTo>
                    <a:pt x="25468" y="27742"/>
                    <a:pt x="25206" y="27492"/>
                    <a:pt x="25206" y="27182"/>
                  </a:cubicBezTo>
                  <a:cubicBezTo>
                    <a:pt x="25206" y="26861"/>
                    <a:pt x="25468" y="26610"/>
                    <a:pt x="25777" y="26610"/>
                  </a:cubicBezTo>
                  <a:close/>
                  <a:moveTo>
                    <a:pt x="29504" y="26610"/>
                  </a:moveTo>
                  <a:cubicBezTo>
                    <a:pt x="29801" y="26610"/>
                    <a:pt x="30063" y="26861"/>
                    <a:pt x="30063" y="27182"/>
                  </a:cubicBezTo>
                  <a:cubicBezTo>
                    <a:pt x="30063" y="27480"/>
                    <a:pt x="29813" y="27742"/>
                    <a:pt x="29504" y="27742"/>
                  </a:cubicBezTo>
                  <a:cubicBezTo>
                    <a:pt x="29182" y="27742"/>
                    <a:pt x="28932" y="27492"/>
                    <a:pt x="28932" y="27182"/>
                  </a:cubicBezTo>
                  <a:cubicBezTo>
                    <a:pt x="28932" y="26861"/>
                    <a:pt x="29182" y="26610"/>
                    <a:pt x="29504" y="26610"/>
                  </a:cubicBezTo>
                  <a:close/>
                  <a:moveTo>
                    <a:pt x="33230" y="26610"/>
                  </a:moveTo>
                  <a:cubicBezTo>
                    <a:pt x="33528" y="26610"/>
                    <a:pt x="33802" y="26861"/>
                    <a:pt x="33802" y="27182"/>
                  </a:cubicBezTo>
                  <a:cubicBezTo>
                    <a:pt x="33802" y="27480"/>
                    <a:pt x="33552" y="27742"/>
                    <a:pt x="33230" y="27742"/>
                  </a:cubicBezTo>
                  <a:cubicBezTo>
                    <a:pt x="32921" y="27742"/>
                    <a:pt x="32671" y="27492"/>
                    <a:pt x="32671" y="27182"/>
                  </a:cubicBezTo>
                  <a:cubicBezTo>
                    <a:pt x="32671" y="26861"/>
                    <a:pt x="32921" y="26610"/>
                    <a:pt x="33230" y="26610"/>
                  </a:cubicBezTo>
                  <a:close/>
                  <a:moveTo>
                    <a:pt x="36957" y="26610"/>
                  </a:moveTo>
                  <a:cubicBezTo>
                    <a:pt x="37255" y="26610"/>
                    <a:pt x="37517" y="26861"/>
                    <a:pt x="37517" y="27182"/>
                  </a:cubicBezTo>
                  <a:cubicBezTo>
                    <a:pt x="37517" y="27480"/>
                    <a:pt x="37267" y="27742"/>
                    <a:pt x="36957" y="27742"/>
                  </a:cubicBezTo>
                  <a:cubicBezTo>
                    <a:pt x="36648" y="27742"/>
                    <a:pt x="36386" y="27492"/>
                    <a:pt x="36386" y="27182"/>
                  </a:cubicBezTo>
                  <a:cubicBezTo>
                    <a:pt x="36409" y="26861"/>
                    <a:pt x="36648" y="26610"/>
                    <a:pt x="36957" y="26610"/>
                  </a:cubicBezTo>
                  <a:close/>
                  <a:moveTo>
                    <a:pt x="40672" y="26610"/>
                  </a:moveTo>
                  <a:cubicBezTo>
                    <a:pt x="40970" y="26610"/>
                    <a:pt x="41243" y="26861"/>
                    <a:pt x="41243" y="27182"/>
                  </a:cubicBezTo>
                  <a:cubicBezTo>
                    <a:pt x="41243" y="27480"/>
                    <a:pt x="40993" y="27742"/>
                    <a:pt x="40672" y="27742"/>
                  </a:cubicBezTo>
                  <a:cubicBezTo>
                    <a:pt x="40374" y="27742"/>
                    <a:pt x="40112" y="27492"/>
                    <a:pt x="40112" y="27182"/>
                  </a:cubicBezTo>
                  <a:cubicBezTo>
                    <a:pt x="40112" y="26861"/>
                    <a:pt x="40362" y="26610"/>
                    <a:pt x="40672" y="26610"/>
                  </a:cubicBezTo>
                  <a:close/>
                  <a:moveTo>
                    <a:pt x="44410" y="26610"/>
                  </a:moveTo>
                  <a:cubicBezTo>
                    <a:pt x="44708" y="26610"/>
                    <a:pt x="44982" y="26861"/>
                    <a:pt x="44982" y="27182"/>
                  </a:cubicBezTo>
                  <a:cubicBezTo>
                    <a:pt x="44982" y="27480"/>
                    <a:pt x="44720" y="27742"/>
                    <a:pt x="44410" y="27742"/>
                  </a:cubicBezTo>
                  <a:cubicBezTo>
                    <a:pt x="44113" y="27742"/>
                    <a:pt x="43851" y="27492"/>
                    <a:pt x="43851" y="27182"/>
                  </a:cubicBezTo>
                  <a:cubicBezTo>
                    <a:pt x="43851" y="26861"/>
                    <a:pt x="44101" y="26610"/>
                    <a:pt x="44410" y="26610"/>
                  </a:cubicBezTo>
                  <a:close/>
                  <a:moveTo>
                    <a:pt x="48137" y="26610"/>
                  </a:moveTo>
                  <a:cubicBezTo>
                    <a:pt x="48435" y="26610"/>
                    <a:pt x="48697" y="26861"/>
                    <a:pt x="48697" y="27182"/>
                  </a:cubicBezTo>
                  <a:cubicBezTo>
                    <a:pt x="48697" y="27480"/>
                    <a:pt x="48447" y="27742"/>
                    <a:pt x="48137" y="27742"/>
                  </a:cubicBezTo>
                  <a:cubicBezTo>
                    <a:pt x="47839" y="27742"/>
                    <a:pt x="47566" y="27492"/>
                    <a:pt x="47566" y="27182"/>
                  </a:cubicBezTo>
                  <a:cubicBezTo>
                    <a:pt x="47566" y="26861"/>
                    <a:pt x="47839" y="26610"/>
                    <a:pt x="48137" y="26610"/>
                  </a:cubicBezTo>
                  <a:close/>
                  <a:moveTo>
                    <a:pt x="51864" y="26610"/>
                  </a:moveTo>
                  <a:cubicBezTo>
                    <a:pt x="52161" y="26610"/>
                    <a:pt x="52435" y="26861"/>
                    <a:pt x="52435" y="27182"/>
                  </a:cubicBezTo>
                  <a:cubicBezTo>
                    <a:pt x="52435" y="27480"/>
                    <a:pt x="52185" y="27742"/>
                    <a:pt x="51864" y="27742"/>
                  </a:cubicBezTo>
                  <a:cubicBezTo>
                    <a:pt x="51566" y="27742"/>
                    <a:pt x="51304" y="27492"/>
                    <a:pt x="51304" y="27182"/>
                  </a:cubicBezTo>
                  <a:cubicBezTo>
                    <a:pt x="51304" y="26861"/>
                    <a:pt x="51554" y="26610"/>
                    <a:pt x="51864" y="26610"/>
                  </a:cubicBezTo>
                  <a:close/>
                  <a:moveTo>
                    <a:pt x="55602" y="26610"/>
                  </a:moveTo>
                  <a:cubicBezTo>
                    <a:pt x="55900" y="26610"/>
                    <a:pt x="56174" y="26861"/>
                    <a:pt x="56174" y="27182"/>
                  </a:cubicBezTo>
                  <a:cubicBezTo>
                    <a:pt x="56174" y="27480"/>
                    <a:pt x="55912" y="27742"/>
                    <a:pt x="55602" y="27742"/>
                  </a:cubicBezTo>
                  <a:cubicBezTo>
                    <a:pt x="55293" y="27742"/>
                    <a:pt x="55043" y="27492"/>
                    <a:pt x="55043" y="27182"/>
                  </a:cubicBezTo>
                  <a:cubicBezTo>
                    <a:pt x="55043" y="26861"/>
                    <a:pt x="55293" y="26610"/>
                    <a:pt x="55602" y="26610"/>
                  </a:cubicBezTo>
                  <a:close/>
                  <a:moveTo>
                    <a:pt x="59329" y="26610"/>
                  </a:moveTo>
                  <a:cubicBezTo>
                    <a:pt x="59627" y="26610"/>
                    <a:pt x="59889" y="26861"/>
                    <a:pt x="59889" y="27182"/>
                  </a:cubicBezTo>
                  <a:cubicBezTo>
                    <a:pt x="59889" y="27480"/>
                    <a:pt x="59639" y="27742"/>
                    <a:pt x="59329" y="27742"/>
                  </a:cubicBezTo>
                  <a:cubicBezTo>
                    <a:pt x="59008" y="27742"/>
                    <a:pt x="58757" y="27492"/>
                    <a:pt x="58757" y="27182"/>
                  </a:cubicBezTo>
                  <a:cubicBezTo>
                    <a:pt x="58757" y="26861"/>
                    <a:pt x="59008" y="26610"/>
                    <a:pt x="59329" y="26610"/>
                  </a:cubicBezTo>
                  <a:close/>
                  <a:moveTo>
                    <a:pt x="63056" y="26610"/>
                  </a:moveTo>
                  <a:cubicBezTo>
                    <a:pt x="63353" y="26610"/>
                    <a:pt x="63627" y="26861"/>
                    <a:pt x="63627" y="27182"/>
                  </a:cubicBezTo>
                  <a:cubicBezTo>
                    <a:pt x="63627" y="27480"/>
                    <a:pt x="63377" y="27742"/>
                    <a:pt x="63056" y="27742"/>
                  </a:cubicBezTo>
                  <a:cubicBezTo>
                    <a:pt x="62746" y="27742"/>
                    <a:pt x="62496" y="27492"/>
                    <a:pt x="62496" y="27182"/>
                  </a:cubicBezTo>
                  <a:cubicBezTo>
                    <a:pt x="62496" y="26861"/>
                    <a:pt x="62746" y="26610"/>
                    <a:pt x="63056" y="26610"/>
                  </a:cubicBezTo>
                  <a:close/>
                  <a:moveTo>
                    <a:pt x="66782" y="26610"/>
                  </a:moveTo>
                  <a:cubicBezTo>
                    <a:pt x="67080" y="26610"/>
                    <a:pt x="67342" y="26861"/>
                    <a:pt x="67342" y="27182"/>
                  </a:cubicBezTo>
                  <a:cubicBezTo>
                    <a:pt x="67342" y="27480"/>
                    <a:pt x="67092" y="27742"/>
                    <a:pt x="66782" y="27742"/>
                  </a:cubicBezTo>
                  <a:cubicBezTo>
                    <a:pt x="66473" y="27742"/>
                    <a:pt x="66211" y="27492"/>
                    <a:pt x="66211" y="27182"/>
                  </a:cubicBezTo>
                  <a:cubicBezTo>
                    <a:pt x="66211" y="26861"/>
                    <a:pt x="66473" y="26610"/>
                    <a:pt x="66782" y="26610"/>
                  </a:cubicBezTo>
                  <a:close/>
                  <a:moveTo>
                    <a:pt x="70509" y="26610"/>
                  </a:moveTo>
                  <a:cubicBezTo>
                    <a:pt x="70807" y="26610"/>
                    <a:pt x="71080" y="26861"/>
                    <a:pt x="71080" y="27182"/>
                  </a:cubicBezTo>
                  <a:cubicBezTo>
                    <a:pt x="71080" y="27480"/>
                    <a:pt x="70830" y="27742"/>
                    <a:pt x="70509" y="27742"/>
                  </a:cubicBezTo>
                  <a:cubicBezTo>
                    <a:pt x="70199" y="27742"/>
                    <a:pt x="69949" y="27492"/>
                    <a:pt x="69949" y="27182"/>
                  </a:cubicBezTo>
                  <a:cubicBezTo>
                    <a:pt x="69949" y="26861"/>
                    <a:pt x="70199" y="26610"/>
                    <a:pt x="70509" y="26610"/>
                  </a:cubicBezTo>
                  <a:close/>
                  <a:moveTo>
                    <a:pt x="74236" y="26610"/>
                  </a:moveTo>
                  <a:cubicBezTo>
                    <a:pt x="74533" y="26610"/>
                    <a:pt x="74795" y="26861"/>
                    <a:pt x="74795" y="27182"/>
                  </a:cubicBezTo>
                  <a:cubicBezTo>
                    <a:pt x="74795" y="27480"/>
                    <a:pt x="74545" y="27742"/>
                    <a:pt x="74236" y="27742"/>
                  </a:cubicBezTo>
                  <a:cubicBezTo>
                    <a:pt x="73938" y="27742"/>
                    <a:pt x="73676" y="27492"/>
                    <a:pt x="73676" y="27182"/>
                  </a:cubicBezTo>
                  <a:cubicBezTo>
                    <a:pt x="73676" y="26861"/>
                    <a:pt x="73926" y="26610"/>
                    <a:pt x="74236" y="26610"/>
                  </a:cubicBezTo>
                  <a:close/>
                  <a:moveTo>
                    <a:pt x="77855" y="26610"/>
                  </a:moveTo>
                  <a:cubicBezTo>
                    <a:pt x="78153" y="26610"/>
                    <a:pt x="78415" y="26861"/>
                    <a:pt x="78415" y="27182"/>
                  </a:cubicBezTo>
                  <a:cubicBezTo>
                    <a:pt x="78415" y="27480"/>
                    <a:pt x="78165" y="27742"/>
                    <a:pt x="77855" y="27742"/>
                  </a:cubicBezTo>
                  <a:cubicBezTo>
                    <a:pt x="77546" y="27742"/>
                    <a:pt x="77284" y="27492"/>
                    <a:pt x="77284" y="27182"/>
                  </a:cubicBezTo>
                  <a:cubicBezTo>
                    <a:pt x="77284" y="26861"/>
                    <a:pt x="77546" y="26610"/>
                    <a:pt x="77855" y="26610"/>
                  </a:cubicBezTo>
                  <a:close/>
                  <a:moveTo>
                    <a:pt x="81570" y="26610"/>
                  </a:moveTo>
                  <a:cubicBezTo>
                    <a:pt x="81868" y="26610"/>
                    <a:pt x="82141" y="26861"/>
                    <a:pt x="82141" y="27182"/>
                  </a:cubicBezTo>
                  <a:cubicBezTo>
                    <a:pt x="82141" y="27480"/>
                    <a:pt x="81879" y="27742"/>
                    <a:pt x="81570" y="27742"/>
                  </a:cubicBezTo>
                  <a:cubicBezTo>
                    <a:pt x="81260" y="27742"/>
                    <a:pt x="81010" y="27492"/>
                    <a:pt x="81010" y="27182"/>
                  </a:cubicBezTo>
                  <a:cubicBezTo>
                    <a:pt x="81010" y="26861"/>
                    <a:pt x="81260" y="26610"/>
                    <a:pt x="81570" y="26610"/>
                  </a:cubicBezTo>
                  <a:close/>
                  <a:moveTo>
                    <a:pt x="85308" y="26610"/>
                  </a:moveTo>
                  <a:cubicBezTo>
                    <a:pt x="85606" y="26610"/>
                    <a:pt x="85880" y="26861"/>
                    <a:pt x="85880" y="27182"/>
                  </a:cubicBezTo>
                  <a:cubicBezTo>
                    <a:pt x="85880" y="27480"/>
                    <a:pt x="85618" y="27742"/>
                    <a:pt x="85308" y="27742"/>
                  </a:cubicBezTo>
                  <a:cubicBezTo>
                    <a:pt x="84999" y="27742"/>
                    <a:pt x="84749" y="27492"/>
                    <a:pt x="84749" y="27182"/>
                  </a:cubicBezTo>
                  <a:cubicBezTo>
                    <a:pt x="84749" y="26861"/>
                    <a:pt x="84999" y="26610"/>
                    <a:pt x="85308" y="26610"/>
                  </a:cubicBezTo>
                  <a:close/>
                  <a:moveTo>
                    <a:pt x="89035" y="26610"/>
                  </a:moveTo>
                  <a:cubicBezTo>
                    <a:pt x="89333" y="26610"/>
                    <a:pt x="89595" y="26861"/>
                    <a:pt x="89595" y="27182"/>
                  </a:cubicBezTo>
                  <a:cubicBezTo>
                    <a:pt x="89595" y="27480"/>
                    <a:pt x="89345" y="27742"/>
                    <a:pt x="89035" y="27742"/>
                  </a:cubicBezTo>
                  <a:cubicBezTo>
                    <a:pt x="88714" y="27742"/>
                    <a:pt x="88464" y="27492"/>
                    <a:pt x="88464" y="27182"/>
                  </a:cubicBezTo>
                  <a:cubicBezTo>
                    <a:pt x="88464" y="26861"/>
                    <a:pt x="88714" y="26610"/>
                    <a:pt x="89035" y="26610"/>
                  </a:cubicBezTo>
                  <a:close/>
                  <a:moveTo>
                    <a:pt x="92762" y="26610"/>
                  </a:moveTo>
                  <a:cubicBezTo>
                    <a:pt x="93059" y="26610"/>
                    <a:pt x="93333" y="26861"/>
                    <a:pt x="93333" y="27182"/>
                  </a:cubicBezTo>
                  <a:cubicBezTo>
                    <a:pt x="93333" y="27480"/>
                    <a:pt x="93071" y="27742"/>
                    <a:pt x="92762" y="27742"/>
                  </a:cubicBezTo>
                  <a:cubicBezTo>
                    <a:pt x="92452" y="27742"/>
                    <a:pt x="92202" y="27492"/>
                    <a:pt x="92202" y="27182"/>
                  </a:cubicBezTo>
                  <a:cubicBezTo>
                    <a:pt x="92202" y="26861"/>
                    <a:pt x="92452" y="26610"/>
                    <a:pt x="92762" y="26610"/>
                  </a:cubicBezTo>
                  <a:close/>
                  <a:moveTo>
                    <a:pt x="96488" y="26610"/>
                  </a:moveTo>
                  <a:cubicBezTo>
                    <a:pt x="96786" y="26610"/>
                    <a:pt x="97048" y="26861"/>
                    <a:pt x="97048" y="27182"/>
                  </a:cubicBezTo>
                  <a:cubicBezTo>
                    <a:pt x="97048" y="27480"/>
                    <a:pt x="96798" y="27742"/>
                    <a:pt x="96488" y="27742"/>
                  </a:cubicBezTo>
                  <a:cubicBezTo>
                    <a:pt x="96191" y="27742"/>
                    <a:pt x="95917" y="27492"/>
                    <a:pt x="95917" y="27182"/>
                  </a:cubicBezTo>
                  <a:cubicBezTo>
                    <a:pt x="95917" y="26861"/>
                    <a:pt x="96179" y="26610"/>
                    <a:pt x="96488" y="26610"/>
                  </a:cubicBezTo>
                  <a:close/>
                  <a:moveTo>
                    <a:pt x="100203" y="26610"/>
                  </a:moveTo>
                  <a:cubicBezTo>
                    <a:pt x="100501" y="26610"/>
                    <a:pt x="100775" y="26861"/>
                    <a:pt x="100775" y="27182"/>
                  </a:cubicBezTo>
                  <a:cubicBezTo>
                    <a:pt x="100775" y="27480"/>
                    <a:pt x="100513" y="27742"/>
                    <a:pt x="100203" y="27742"/>
                  </a:cubicBezTo>
                  <a:cubicBezTo>
                    <a:pt x="99905" y="27742"/>
                    <a:pt x="99644" y="27492"/>
                    <a:pt x="99644" y="27182"/>
                  </a:cubicBezTo>
                  <a:cubicBezTo>
                    <a:pt x="99644" y="26861"/>
                    <a:pt x="99894" y="26610"/>
                    <a:pt x="100203" y="26610"/>
                  </a:cubicBezTo>
                  <a:close/>
                  <a:moveTo>
                    <a:pt x="103942" y="26610"/>
                  </a:moveTo>
                  <a:cubicBezTo>
                    <a:pt x="104239" y="26610"/>
                    <a:pt x="104513" y="26861"/>
                    <a:pt x="104513" y="27182"/>
                  </a:cubicBezTo>
                  <a:cubicBezTo>
                    <a:pt x="104513" y="27480"/>
                    <a:pt x="104251" y="27742"/>
                    <a:pt x="103942" y="27742"/>
                  </a:cubicBezTo>
                  <a:cubicBezTo>
                    <a:pt x="103644" y="27742"/>
                    <a:pt x="103382" y="27492"/>
                    <a:pt x="103382" y="27182"/>
                  </a:cubicBezTo>
                  <a:cubicBezTo>
                    <a:pt x="103382" y="26861"/>
                    <a:pt x="103632" y="26610"/>
                    <a:pt x="103942" y="26610"/>
                  </a:cubicBezTo>
                  <a:close/>
                  <a:moveTo>
                    <a:pt x="107668" y="26610"/>
                  </a:moveTo>
                  <a:cubicBezTo>
                    <a:pt x="107966" y="26610"/>
                    <a:pt x="108228" y="26861"/>
                    <a:pt x="108228" y="27182"/>
                  </a:cubicBezTo>
                  <a:cubicBezTo>
                    <a:pt x="108228" y="27480"/>
                    <a:pt x="107978" y="27742"/>
                    <a:pt x="107668" y="27742"/>
                  </a:cubicBezTo>
                  <a:cubicBezTo>
                    <a:pt x="107371" y="27742"/>
                    <a:pt x="107097" y="27492"/>
                    <a:pt x="107097" y="27182"/>
                  </a:cubicBezTo>
                  <a:cubicBezTo>
                    <a:pt x="107097" y="26861"/>
                    <a:pt x="107347" y="26610"/>
                    <a:pt x="107668" y="26610"/>
                  </a:cubicBezTo>
                  <a:close/>
                  <a:moveTo>
                    <a:pt x="111395" y="26610"/>
                  </a:moveTo>
                  <a:cubicBezTo>
                    <a:pt x="111693" y="26610"/>
                    <a:pt x="111967" y="26861"/>
                    <a:pt x="111967" y="27182"/>
                  </a:cubicBezTo>
                  <a:cubicBezTo>
                    <a:pt x="111967" y="27480"/>
                    <a:pt x="111705" y="27742"/>
                    <a:pt x="111395" y="27742"/>
                  </a:cubicBezTo>
                  <a:cubicBezTo>
                    <a:pt x="111085" y="27742"/>
                    <a:pt x="110835" y="27492"/>
                    <a:pt x="110835" y="27182"/>
                  </a:cubicBezTo>
                  <a:cubicBezTo>
                    <a:pt x="110835" y="26861"/>
                    <a:pt x="111085" y="26610"/>
                    <a:pt x="111395" y="26610"/>
                  </a:cubicBezTo>
                  <a:close/>
                  <a:moveTo>
                    <a:pt x="115122" y="26610"/>
                  </a:moveTo>
                  <a:cubicBezTo>
                    <a:pt x="115419" y="26610"/>
                    <a:pt x="115681" y="26861"/>
                    <a:pt x="115681" y="27182"/>
                  </a:cubicBezTo>
                  <a:cubicBezTo>
                    <a:pt x="115681" y="27480"/>
                    <a:pt x="115431" y="27742"/>
                    <a:pt x="115122" y="27742"/>
                  </a:cubicBezTo>
                  <a:cubicBezTo>
                    <a:pt x="114812" y="27742"/>
                    <a:pt x="114550" y="27492"/>
                    <a:pt x="114550" y="27182"/>
                  </a:cubicBezTo>
                  <a:cubicBezTo>
                    <a:pt x="114550" y="26861"/>
                    <a:pt x="114812" y="26610"/>
                    <a:pt x="115122" y="26610"/>
                  </a:cubicBezTo>
                  <a:close/>
                  <a:moveTo>
                    <a:pt x="118860" y="26610"/>
                  </a:moveTo>
                  <a:cubicBezTo>
                    <a:pt x="119158" y="26610"/>
                    <a:pt x="119420" y="26861"/>
                    <a:pt x="119420" y="27182"/>
                  </a:cubicBezTo>
                  <a:cubicBezTo>
                    <a:pt x="119420" y="27480"/>
                    <a:pt x="119170" y="27742"/>
                    <a:pt x="118860" y="27742"/>
                  </a:cubicBezTo>
                  <a:cubicBezTo>
                    <a:pt x="118539" y="27742"/>
                    <a:pt x="118289" y="27492"/>
                    <a:pt x="118289" y="27182"/>
                  </a:cubicBezTo>
                  <a:cubicBezTo>
                    <a:pt x="118289" y="26861"/>
                    <a:pt x="118539" y="26610"/>
                    <a:pt x="118860" y="26610"/>
                  </a:cubicBezTo>
                  <a:close/>
                  <a:moveTo>
                    <a:pt x="122575" y="26610"/>
                  </a:moveTo>
                  <a:cubicBezTo>
                    <a:pt x="122873" y="26610"/>
                    <a:pt x="123146" y="26861"/>
                    <a:pt x="123146" y="27182"/>
                  </a:cubicBezTo>
                  <a:cubicBezTo>
                    <a:pt x="123146" y="27480"/>
                    <a:pt x="122885" y="27742"/>
                    <a:pt x="122575" y="27742"/>
                  </a:cubicBezTo>
                  <a:cubicBezTo>
                    <a:pt x="122265" y="27742"/>
                    <a:pt x="122015" y="27492"/>
                    <a:pt x="122015" y="27182"/>
                  </a:cubicBezTo>
                  <a:cubicBezTo>
                    <a:pt x="122027" y="26861"/>
                    <a:pt x="122277" y="26610"/>
                    <a:pt x="122575" y="26610"/>
                  </a:cubicBezTo>
                  <a:close/>
                  <a:moveTo>
                    <a:pt x="126314" y="26610"/>
                  </a:moveTo>
                  <a:cubicBezTo>
                    <a:pt x="126611" y="26610"/>
                    <a:pt x="126873" y="26861"/>
                    <a:pt x="126873" y="27182"/>
                  </a:cubicBezTo>
                  <a:cubicBezTo>
                    <a:pt x="126873" y="27480"/>
                    <a:pt x="126623" y="27742"/>
                    <a:pt x="126314" y="27742"/>
                  </a:cubicBezTo>
                  <a:cubicBezTo>
                    <a:pt x="126004" y="27742"/>
                    <a:pt x="125742" y="27492"/>
                    <a:pt x="125742" y="27182"/>
                  </a:cubicBezTo>
                  <a:cubicBezTo>
                    <a:pt x="125742" y="26861"/>
                    <a:pt x="126004" y="26610"/>
                    <a:pt x="126314" y="26610"/>
                  </a:cubicBezTo>
                  <a:close/>
                  <a:moveTo>
                    <a:pt x="130028" y="26610"/>
                  </a:moveTo>
                  <a:cubicBezTo>
                    <a:pt x="130326" y="26610"/>
                    <a:pt x="130600" y="26861"/>
                    <a:pt x="130600" y="27182"/>
                  </a:cubicBezTo>
                  <a:cubicBezTo>
                    <a:pt x="130600" y="27480"/>
                    <a:pt x="130350" y="27742"/>
                    <a:pt x="130028" y="27742"/>
                  </a:cubicBezTo>
                  <a:cubicBezTo>
                    <a:pt x="129731" y="27742"/>
                    <a:pt x="129469" y="27492"/>
                    <a:pt x="129469" y="27182"/>
                  </a:cubicBezTo>
                  <a:cubicBezTo>
                    <a:pt x="129469" y="26861"/>
                    <a:pt x="129719" y="26610"/>
                    <a:pt x="130028" y="26610"/>
                  </a:cubicBezTo>
                  <a:close/>
                  <a:moveTo>
                    <a:pt x="133767" y="26610"/>
                  </a:moveTo>
                  <a:cubicBezTo>
                    <a:pt x="134065" y="26610"/>
                    <a:pt x="134326" y="26861"/>
                    <a:pt x="134326" y="27182"/>
                  </a:cubicBezTo>
                  <a:cubicBezTo>
                    <a:pt x="134326" y="27480"/>
                    <a:pt x="134076" y="27742"/>
                    <a:pt x="133767" y="27742"/>
                  </a:cubicBezTo>
                  <a:cubicBezTo>
                    <a:pt x="133469" y="27742"/>
                    <a:pt x="133207" y="27492"/>
                    <a:pt x="133207" y="27182"/>
                  </a:cubicBezTo>
                  <a:cubicBezTo>
                    <a:pt x="133207" y="26861"/>
                    <a:pt x="133457" y="26610"/>
                    <a:pt x="133767" y="26610"/>
                  </a:cubicBezTo>
                  <a:close/>
                  <a:moveTo>
                    <a:pt x="137494" y="26610"/>
                  </a:moveTo>
                  <a:cubicBezTo>
                    <a:pt x="137791" y="26610"/>
                    <a:pt x="138053" y="26861"/>
                    <a:pt x="138053" y="27182"/>
                  </a:cubicBezTo>
                  <a:cubicBezTo>
                    <a:pt x="138053" y="27480"/>
                    <a:pt x="137803" y="27742"/>
                    <a:pt x="137494" y="27742"/>
                  </a:cubicBezTo>
                  <a:cubicBezTo>
                    <a:pt x="137196" y="27742"/>
                    <a:pt x="136922" y="27492"/>
                    <a:pt x="136922" y="27182"/>
                  </a:cubicBezTo>
                  <a:cubicBezTo>
                    <a:pt x="136934" y="26861"/>
                    <a:pt x="137172" y="26610"/>
                    <a:pt x="137494" y="26610"/>
                  </a:cubicBezTo>
                  <a:close/>
                  <a:moveTo>
                    <a:pt x="141220" y="26610"/>
                  </a:moveTo>
                  <a:cubicBezTo>
                    <a:pt x="141518" y="26610"/>
                    <a:pt x="141792" y="26861"/>
                    <a:pt x="141792" y="27182"/>
                  </a:cubicBezTo>
                  <a:cubicBezTo>
                    <a:pt x="141792" y="27480"/>
                    <a:pt x="141530" y="27742"/>
                    <a:pt x="141220" y="27742"/>
                  </a:cubicBezTo>
                  <a:cubicBezTo>
                    <a:pt x="140911" y="27742"/>
                    <a:pt x="140661" y="27492"/>
                    <a:pt x="140661" y="27182"/>
                  </a:cubicBezTo>
                  <a:cubicBezTo>
                    <a:pt x="140661" y="26861"/>
                    <a:pt x="140911" y="26610"/>
                    <a:pt x="141220" y="26610"/>
                  </a:cubicBezTo>
                  <a:close/>
                  <a:moveTo>
                    <a:pt x="1548" y="28492"/>
                  </a:moveTo>
                  <a:cubicBezTo>
                    <a:pt x="1846" y="28492"/>
                    <a:pt x="2119" y="28742"/>
                    <a:pt x="2119" y="29051"/>
                  </a:cubicBezTo>
                  <a:cubicBezTo>
                    <a:pt x="2119" y="29349"/>
                    <a:pt x="1858" y="29623"/>
                    <a:pt x="1548" y="29623"/>
                  </a:cubicBezTo>
                  <a:cubicBezTo>
                    <a:pt x="1238" y="29623"/>
                    <a:pt x="988" y="29361"/>
                    <a:pt x="988" y="29051"/>
                  </a:cubicBezTo>
                  <a:cubicBezTo>
                    <a:pt x="988" y="28742"/>
                    <a:pt x="1238" y="28492"/>
                    <a:pt x="1548" y="28492"/>
                  </a:cubicBezTo>
                  <a:close/>
                  <a:moveTo>
                    <a:pt x="5287" y="28492"/>
                  </a:moveTo>
                  <a:cubicBezTo>
                    <a:pt x="5596" y="28492"/>
                    <a:pt x="5846" y="28742"/>
                    <a:pt x="5846" y="29051"/>
                  </a:cubicBezTo>
                  <a:cubicBezTo>
                    <a:pt x="5846" y="29361"/>
                    <a:pt x="5596" y="29623"/>
                    <a:pt x="5287" y="29623"/>
                  </a:cubicBezTo>
                  <a:cubicBezTo>
                    <a:pt x="4977" y="29623"/>
                    <a:pt x="4715" y="29361"/>
                    <a:pt x="4715" y="29051"/>
                  </a:cubicBezTo>
                  <a:cubicBezTo>
                    <a:pt x="4715" y="28730"/>
                    <a:pt x="4977" y="28492"/>
                    <a:pt x="5287" y="28492"/>
                  </a:cubicBezTo>
                  <a:close/>
                  <a:moveTo>
                    <a:pt x="9001" y="28492"/>
                  </a:moveTo>
                  <a:cubicBezTo>
                    <a:pt x="9299" y="28492"/>
                    <a:pt x="9573" y="28742"/>
                    <a:pt x="9573" y="29051"/>
                  </a:cubicBezTo>
                  <a:cubicBezTo>
                    <a:pt x="9573" y="29349"/>
                    <a:pt x="9323" y="29623"/>
                    <a:pt x="9001" y="29623"/>
                  </a:cubicBezTo>
                  <a:cubicBezTo>
                    <a:pt x="8704" y="29623"/>
                    <a:pt x="8442" y="29361"/>
                    <a:pt x="8442" y="29051"/>
                  </a:cubicBezTo>
                  <a:cubicBezTo>
                    <a:pt x="8442" y="28742"/>
                    <a:pt x="8692" y="28492"/>
                    <a:pt x="9001" y="28492"/>
                  </a:cubicBezTo>
                  <a:close/>
                  <a:moveTo>
                    <a:pt x="12728" y="28492"/>
                  </a:moveTo>
                  <a:cubicBezTo>
                    <a:pt x="13037" y="28492"/>
                    <a:pt x="13288" y="28742"/>
                    <a:pt x="13288" y="29051"/>
                  </a:cubicBezTo>
                  <a:cubicBezTo>
                    <a:pt x="13288" y="29361"/>
                    <a:pt x="13037" y="29623"/>
                    <a:pt x="12728" y="29623"/>
                  </a:cubicBezTo>
                  <a:cubicBezTo>
                    <a:pt x="12418" y="29623"/>
                    <a:pt x="12156" y="29361"/>
                    <a:pt x="12156" y="29051"/>
                  </a:cubicBezTo>
                  <a:cubicBezTo>
                    <a:pt x="12180" y="28730"/>
                    <a:pt x="12418" y="28492"/>
                    <a:pt x="12728" y="28492"/>
                  </a:cubicBezTo>
                  <a:close/>
                  <a:moveTo>
                    <a:pt x="16466" y="28492"/>
                  </a:moveTo>
                  <a:cubicBezTo>
                    <a:pt x="16764" y="28492"/>
                    <a:pt x="17026" y="28742"/>
                    <a:pt x="17026" y="29051"/>
                  </a:cubicBezTo>
                  <a:cubicBezTo>
                    <a:pt x="17026" y="29349"/>
                    <a:pt x="16776" y="29623"/>
                    <a:pt x="16466" y="29623"/>
                  </a:cubicBezTo>
                  <a:cubicBezTo>
                    <a:pt x="16169" y="29623"/>
                    <a:pt x="15895" y="29361"/>
                    <a:pt x="15895" y="29051"/>
                  </a:cubicBezTo>
                  <a:cubicBezTo>
                    <a:pt x="15895" y="28742"/>
                    <a:pt x="16145" y="28492"/>
                    <a:pt x="16466" y="28492"/>
                  </a:cubicBezTo>
                  <a:close/>
                  <a:moveTo>
                    <a:pt x="20181" y="28492"/>
                  </a:moveTo>
                  <a:cubicBezTo>
                    <a:pt x="20491" y="28492"/>
                    <a:pt x="20753" y="28742"/>
                    <a:pt x="20753" y="29051"/>
                  </a:cubicBezTo>
                  <a:cubicBezTo>
                    <a:pt x="20753" y="29361"/>
                    <a:pt x="20491" y="29623"/>
                    <a:pt x="20181" y="29623"/>
                  </a:cubicBezTo>
                  <a:cubicBezTo>
                    <a:pt x="19872" y="29623"/>
                    <a:pt x="19622" y="29361"/>
                    <a:pt x="19622" y="29051"/>
                  </a:cubicBezTo>
                  <a:cubicBezTo>
                    <a:pt x="19634" y="28730"/>
                    <a:pt x="19872" y="28492"/>
                    <a:pt x="20181" y="28492"/>
                  </a:cubicBezTo>
                  <a:close/>
                  <a:moveTo>
                    <a:pt x="23920" y="28492"/>
                  </a:moveTo>
                  <a:cubicBezTo>
                    <a:pt x="24217" y="28492"/>
                    <a:pt x="24479" y="28742"/>
                    <a:pt x="24479" y="29051"/>
                  </a:cubicBezTo>
                  <a:cubicBezTo>
                    <a:pt x="24479" y="29349"/>
                    <a:pt x="24229" y="29623"/>
                    <a:pt x="23920" y="29623"/>
                  </a:cubicBezTo>
                  <a:cubicBezTo>
                    <a:pt x="23610" y="29623"/>
                    <a:pt x="23348" y="29361"/>
                    <a:pt x="23348" y="29051"/>
                  </a:cubicBezTo>
                  <a:cubicBezTo>
                    <a:pt x="23348" y="28742"/>
                    <a:pt x="23610" y="28492"/>
                    <a:pt x="23920" y="28492"/>
                  </a:cubicBezTo>
                  <a:close/>
                  <a:moveTo>
                    <a:pt x="27635" y="28492"/>
                  </a:moveTo>
                  <a:cubicBezTo>
                    <a:pt x="27956" y="28492"/>
                    <a:pt x="28206" y="28742"/>
                    <a:pt x="28206" y="29051"/>
                  </a:cubicBezTo>
                  <a:cubicBezTo>
                    <a:pt x="28206" y="29361"/>
                    <a:pt x="27956" y="29623"/>
                    <a:pt x="27635" y="29623"/>
                  </a:cubicBezTo>
                  <a:cubicBezTo>
                    <a:pt x="27325" y="29623"/>
                    <a:pt x="27075" y="29361"/>
                    <a:pt x="27075" y="29051"/>
                  </a:cubicBezTo>
                  <a:cubicBezTo>
                    <a:pt x="27087" y="28730"/>
                    <a:pt x="27325" y="28492"/>
                    <a:pt x="27635" y="28492"/>
                  </a:cubicBezTo>
                  <a:close/>
                  <a:moveTo>
                    <a:pt x="31373" y="28492"/>
                  </a:moveTo>
                  <a:cubicBezTo>
                    <a:pt x="31671" y="28492"/>
                    <a:pt x="31945" y="28742"/>
                    <a:pt x="31945" y="29051"/>
                  </a:cubicBezTo>
                  <a:cubicBezTo>
                    <a:pt x="31945" y="29349"/>
                    <a:pt x="31683" y="29623"/>
                    <a:pt x="31373" y="29623"/>
                  </a:cubicBezTo>
                  <a:cubicBezTo>
                    <a:pt x="31064" y="29623"/>
                    <a:pt x="30814" y="29361"/>
                    <a:pt x="30814" y="29051"/>
                  </a:cubicBezTo>
                  <a:cubicBezTo>
                    <a:pt x="30814" y="28742"/>
                    <a:pt x="31064" y="28492"/>
                    <a:pt x="31373" y="28492"/>
                  </a:cubicBezTo>
                  <a:close/>
                  <a:moveTo>
                    <a:pt x="35100" y="28492"/>
                  </a:moveTo>
                  <a:cubicBezTo>
                    <a:pt x="35409" y="28492"/>
                    <a:pt x="35659" y="28742"/>
                    <a:pt x="35659" y="29051"/>
                  </a:cubicBezTo>
                  <a:cubicBezTo>
                    <a:pt x="35659" y="29361"/>
                    <a:pt x="35409" y="29623"/>
                    <a:pt x="35100" y="29623"/>
                  </a:cubicBezTo>
                  <a:cubicBezTo>
                    <a:pt x="34778" y="29623"/>
                    <a:pt x="34528" y="29361"/>
                    <a:pt x="34528" y="29051"/>
                  </a:cubicBezTo>
                  <a:cubicBezTo>
                    <a:pt x="34540" y="28730"/>
                    <a:pt x="34778" y="28492"/>
                    <a:pt x="35100" y="28492"/>
                  </a:cubicBezTo>
                  <a:close/>
                  <a:moveTo>
                    <a:pt x="38815" y="28492"/>
                  </a:moveTo>
                  <a:cubicBezTo>
                    <a:pt x="39112" y="28492"/>
                    <a:pt x="39386" y="28742"/>
                    <a:pt x="39386" y="29051"/>
                  </a:cubicBezTo>
                  <a:cubicBezTo>
                    <a:pt x="39386" y="29349"/>
                    <a:pt x="39124" y="29623"/>
                    <a:pt x="38815" y="29623"/>
                  </a:cubicBezTo>
                  <a:cubicBezTo>
                    <a:pt x="38517" y="29623"/>
                    <a:pt x="38255" y="29361"/>
                    <a:pt x="38255" y="29051"/>
                  </a:cubicBezTo>
                  <a:cubicBezTo>
                    <a:pt x="38267" y="28742"/>
                    <a:pt x="38505" y="28492"/>
                    <a:pt x="38815" y="28492"/>
                  </a:cubicBezTo>
                  <a:close/>
                  <a:moveTo>
                    <a:pt x="42553" y="28492"/>
                  </a:moveTo>
                  <a:cubicBezTo>
                    <a:pt x="42863" y="28492"/>
                    <a:pt x="43113" y="28742"/>
                    <a:pt x="43113" y="29051"/>
                  </a:cubicBezTo>
                  <a:cubicBezTo>
                    <a:pt x="43113" y="29361"/>
                    <a:pt x="42863" y="29623"/>
                    <a:pt x="42553" y="29623"/>
                  </a:cubicBezTo>
                  <a:cubicBezTo>
                    <a:pt x="42232" y="29623"/>
                    <a:pt x="41982" y="29361"/>
                    <a:pt x="41982" y="29051"/>
                  </a:cubicBezTo>
                  <a:cubicBezTo>
                    <a:pt x="41982" y="28730"/>
                    <a:pt x="42244" y="28492"/>
                    <a:pt x="42553" y="28492"/>
                  </a:cubicBezTo>
                  <a:close/>
                  <a:moveTo>
                    <a:pt x="46268" y="28492"/>
                  </a:moveTo>
                  <a:cubicBezTo>
                    <a:pt x="46565" y="28492"/>
                    <a:pt x="46839" y="28742"/>
                    <a:pt x="46839" y="29051"/>
                  </a:cubicBezTo>
                  <a:cubicBezTo>
                    <a:pt x="46839" y="29349"/>
                    <a:pt x="46589" y="29623"/>
                    <a:pt x="46268" y="29623"/>
                  </a:cubicBezTo>
                  <a:cubicBezTo>
                    <a:pt x="45970" y="29623"/>
                    <a:pt x="45708" y="29361"/>
                    <a:pt x="45708" y="29051"/>
                  </a:cubicBezTo>
                  <a:cubicBezTo>
                    <a:pt x="45720" y="28742"/>
                    <a:pt x="45958" y="28492"/>
                    <a:pt x="46268" y="28492"/>
                  </a:cubicBezTo>
                  <a:close/>
                  <a:moveTo>
                    <a:pt x="50006" y="28492"/>
                  </a:moveTo>
                  <a:cubicBezTo>
                    <a:pt x="50316" y="28492"/>
                    <a:pt x="50578" y="28742"/>
                    <a:pt x="50578" y="29051"/>
                  </a:cubicBezTo>
                  <a:cubicBezTo>
                    <a:pt x="50578" y="29361"/>
                    <a:pt x="50316" y="29623"/>
                    <a:pt x="50006" y="29623"/>
                  </a:cubicBezTo>
                  <a:cubicBezTo>
                    <a:pt x="49697" y="29623"/>
                    <a:pt x="49447" y="29361"/>
                    <a:pt x="49447" y="29051"/>
                  </a:cubicBezTo>
                  <a:cubicBezTo>
                    <a:pt x="49447" y="28730"/>
                    <a:pt x="49697" y="28492"/>
                    <a:pt x="50006" y="28492"/>
                  </a:cubicBezTo>
                  <a:close/>
                  <a:moveTo>
                    <a:pt x="53733" y="28492"/>
                  </a:moveTo>
                  <a:cubicBezTo>
                    <a:pt x="54031" y="28492"/>
                    <a:pt x="54293" y="28742"/>
                    <a:pt x="54293" y="29051"/>
                  </a:cubicBezTo>
                  <a:cubicBezTo>
                    <a:pt x="54293" y="29349"/>
                    <a:pt x="54043" y="29623"/>
                    <a:pt x="53733" y="29623"/>
                  </a:cubicBezTo>
                  <a:cubicBezTo>
                    <a:pt x="53412" y="29623"/>
                    <a:pt x="53162" y="29361"/>
                    <a:pt x="53162" y="29051"/>
                  </a:cubicBezTo>
                  <a:cubicBezTo>
                    <a:pt x="53173" y="28742"/>
                    <a:pt x="53412" y="28492"/>
                    <a:pt x="53733" y="28492"/>
                  </a:cubicBezTo>
                  <a:close/>
                  <a:moveTo>
                    <a:pt x="57460" y="28492"/>
                  </a:moveTo>
                  <a:cubicBezTo>
                    <a:pt x="57781" y="28492"/>
                    <a:pt x="58031" y="28742"/>
                    <a:pt x="58031" y="29051"/>
                  </a:cubicBezTo>
                  <a:cubicBezTo>
                    <a:pt x="58031" y="29361"/>
                    <a:pt x="57781" y="29623"/>
                    <a:pt x="57460" y="29623"/>
                  </a:cubicBezTo>
                  <a:cubicBezTo>
                    <a:pt x="57150" y="29623"/>
                    <a:pt x="56900" y="29361"/>
                    <a:pt x="56900" y="29051"/>
                  </a:cubicBezTo>
                  <a:cubicBezTo>
                    <a:pt x="56900" y="28730"/>
                    <a:pt x="57150" y="28492"/>
                    <a:pt x="57460" y="28492"/>
                  </a:cubicBezTo>
                  <a:close/>
                  <a:moveTo>
                    <a:pt x="61186" y="28492"/>
                  </a:moveTo>
                  <a:cubicBezTo>
                    <a:pt x="61484" y="28492"/>
                    <a:pt x="61746" y="28742"/>
                    <a:pt x="61746" y="29051"/>
                  </a:cubicBezTo>
                  <a:cubicBezTo>
                    <a:pt x="61746" y="29349"/>
                    <a:pt x="61496" y="29623"/>
                    <a:pt x="61186" y="29623"/>
                  </a:cubicBezTo>
                  <a:cubicBezTo>
                    <a:pt x="60877" y="29623"/>
                    <a:pt x="60615" y="29361"/>
                    <a:pt x="60615" y="29051"/>
                  </a:cubicBezTo>
                  <a:cubicBezTo>
                    <a:pt x="60639" y="28742"/>
                    <a:pt x="60877" y="28492"/>
                    <a:pt x="61186" y="28492"/>
                  </a:cubicBezTo>
                  <a:close/>
                  <a:moveTo>
                    <a:pt x="64925" y="28492"/>
                  </a:moveTo>
                  <a:cubicBezTo>
                    <a:pt x="65234" y="28492"/>
                    <a:pt x="65485" y="28742"/>
                    <a:pt x="65485" y="29051"/>
                  </a:cubicBezTo>
                  <a:cubicBezTo>
                    <a:pt x="65485" y="29361"/>
                    <a:pt x="65234" y="29623"/>
                    <a:pt x="64925" y="29623"/>
                  </a:cubicBezTo>
                  <a:cubicBezTo>
                    <a:pt x="64603" y="29623"/>
                    <a:pt x="64353" y="29361"/>
                    <a:pt x="64353" y="29051"/>
                  </a:cubicBezTo>
                  <a:cubicBezTo>
                    <a:pt x="64353" y="28730"/>
                    <a:pt x="64603" y="28492"/>
                    <a:pt x="64925" y="28492"/>
                  </a:cubicBezTo>
                  <a:close/>
                  <a:moveTo>
                    <a:pt x="68640" y="28492"/>
                  </a:moveTo>
                  <a:cubicBezTo>
                    <a:pt x="68937" y="28492"/>
                    <a:pt x="69211" y="28742"/>
                    <a:pt x="69211" y="29051"/>
                  </a:cubicBezTo>
                  <a:cubicBezTo>
                    <a:pt x="69211" y="29349"/>
                    <a:pt x="68949" y="29623"/>
                    <a:pt x="68640" y="29623"/>
                  </a:cubicBezTo>
                  <a:cubicBezTo>
                    <a:pt x="68330" y="29623"/>
                    <a:pt x="68080" y="29361"/>
                    <a:pt x="68080" y="29051"/>
                  </a:cubicBezTo>
                  <a:cubicBezTo>
                    <a:pt x="68092" y="28742"/>
                    <a:pt x="68330" y="28492"/>
                    <a:pt x="68640" y="28492"/>
                  </a:cubicBezTo>
                  <a:close/>
                  <a:moveTo>
                    <a:pt x="72366" y="28492"/>
                  </a:moveTo>
                  <a:cubicBezTo>
                    <a:pt x="72676" y="28492"/>
                    <a:pt x="72926" y="28742"/>
                    <a:pt x="72926" y="29051"/>
                  </a:cubicBezTo>
                  <a:cubicBezTo>
                    <a:pt x="72926" y="29361"/>
                    <a:pt x="72676" y="29623"/>
                    <a:pt x="72366" y="29623"/>
                  </a:cubicBezTo>
                  <a:cubicBezTo>
                    <a:pt x="72045" y="29623"/>
                    <a:pt x="71795" y="29361"/>
                    <a:pt x="71795" y="29051"/>
                  </a:cubicBezTo>
                  <a:cubicBezTo>
                    <a:pt x="71807" y="28730"/>
                    <a:pt x="72069" y="28492"/>
                    <a:pt x="72366" y="28492"/>
                  </a:cubicBezTo>
                  <a:close/>
                  <a:moveTo>
                    <a:pt x="76093" y="28492"/>
                  </a:moveTo>
                  <a:cubicBezTo>
                    <a:pt x="76391" y="28492"/>
                    <a:pt x="76664" y="28742"/>
                    <a:pt x="76664" y="29051"/>
                  </a:cubicBezTo>
                  <a:cubicBezTo>
                    <a:pt x="76664" y="29349"/>
                    <a:pt x="76403" y="29623"/>
                    <a:pt x="76093" y="29623"/>
                  </a:cubicBezTo>
                  <a:cubicBezTo>
                    <a:pt x="75795" y="29623"/>
                    <a:pt x="75533" y="29361"/>
                    <a:pt x="75533" y="29051"/>
                  </a:cubicBezTo>
                  <a:cubicBezTo>
                    <a:pt x="75533" y="28742"/>
                    <a:pt x="75783" y="28492"/>
                    <a:pt x="76093" y="28492"/>
                  </a:cubicBezTo>
                  <a:close/>
                  <a:moveTo>
                    <a:pt x="79712" y="28492"/>
                  </a:moveTo>
                  <a:cubicBezTo>
                    <a:pt x="80010" y="28492"/>
                    <a:pt x="80284" y="28742"/>
                    <a:pt x="80284" y="29051"/>
                  </a:cubicBezTo>
                  <a:cubicBezTo>
                    <a:pt x="80284" y="29349"/>
                    <a:pt x="80022" y="29623"/>
                    <a:pt x="79712" y="29623"/>
                  </a:cubicBezTo>
                  <a:cubicBezTo>
                    <a:pt x="79403" y="29623"/>
                    <a:pt x="79153" y="29361"/>
                    <a:pt x="79153" y="29051"/>
                  </a:cubicBezTo>
                  <a:cubicBezTo>
                    <a:pt x="79165" y="28742"/>
                    <a:pt x="79403" y="28492"/>
                    <a:pt x="79712" y="28492"/>
                  </a:cubicBezTo>
                  <a:close/>
                  <a:moveTo>
                    <a:pt x="83451" y="28492"/>
                  </a:moveTo>
                  <a:cubicBezTo>
                    <a:pt x="83761" y="28492"/>
                    <a:pt x="84011" y="28742"/>
                    <a:pt x="84011" y="29051"/>
                  </a:cubicBezTo>
                  <a:cubicBezTo>
                    <a:pt x="84011" y="29361"/>
                    <a:pt x="83761" y="29623"/>
                    <a:pt x="83451" y="29623"/>
                  </a:cubicBezTo>
                  <a:cubicBezTo>
                    <a:pt x="83141" y="29623"/>
                    <a:pt x="82880" y="29361"/>
                    <a:pt x="82880" y="29051"/>
                  </a:cubicBezTo>
                  <a:cubicBezTo>
                    <a:pt x="82880" y="28730"/>
                    <a:pt x="83141" y="28492"/>
                    <a:pt x="83451" y="28492"/>
                  </a:cubicBezTo>
                  <a:close/>
                  <a:moveTo>
                    <a:pt x="87166" y="28492"/>
                  </a:moveTo>
                  <a:cubicBezTo>
                    <a:pt x="87463" y="28492"/>
                    <a:pt x="87737" y="28742"/>
                    <a:pt x="87737" y="29051"/>
                  </a:cubicBezTo>
                  <a:cubicBezTo>
                    <a:pt x="87737" y="29349"/>
                    <a:pt x="87475" y="29623"/>
                    <a:pt x="87166" y="29623"/>
                  </a:cubicBezTo>
                  <a:cubicBezTo>
                    <a:pt x="86856" y="29623"/>
                    <a:pt x="86606" y="29361"/>
                    <a:pt x="86606" y="29051"/>
                  </a:cubicBezTo>
                  <a:cubicBezTo>
                    <a:pt x="86618" y="28742"/>
                    <a:pt x="86856" y="28492"/>
                    <a:pt x="87166" y="28492"/>
                  </a:cubicBezTo>
                  <a:close/>
                  <a:moveTo>
                    <a:pt x="90904" y="28492"/>
                  </a:moveTo>
                  <a:cubicBezTo>
                    <a:pt x="91214" y="28492"/>
                    <a:pt x="91464" y="28742"/>
                    <a:pt x="91464" y="29051"/>
                  </a:cubicBezTo>
                  <a:cubicBezTo>
                    <a:pt x="91464" y="29361"/>
                    <a:pt x="91214" y="29623"/>
                    <a:pt x="90904" y="29623"/>
                  </a:cubicBezTo>
                  <a:cubicBezTo>
                    <a:pt x="90595" y="29623"/>
                    <a:pt x="90345" y="29361"/>
                    <a:pt x="90345" y="29051"/>
                  </a:cubicBezTo>
                  <a:cubicBezTo>
                    <a:pt x="90345" y="28730"/>
                    <a:pt x="90595" y="28492"/>
                    <a:pt x="90904" y="28492"/>
                  </a:cubicBezTo>
                  <a:close/>
                  <a:moveTo>
                    <a:pt x="94631" y="28492"/>
                  </a:moveTo>
                  <a:cubicBezTo>
                    <a:pt x="94929" y="28492"/>
                    <a:pt x="95191" y="28742"/>
                    <a:pt x="95191" y="29051"/>
                  </a:cubicBezTo>
                  <a:cubicBezTo>
                    <a:pt x="95191" y="29349"/>
                    <a:pt x="94941" y="29623"/>
                    <a:pt x="94631" y="29623"/>
                  </a:cubicBezTo>
                  <a:cubicBezTo>
                    <a:pt x="94310" y="29623"/>
                    <a:pt x="94060" y="29361"/>
                    <a:pt x="94060" y="29051"/>
                  </a:cubicBezTo>
                  <a:cubicBezTo>
                    <a:pt x="94071" y="28742"/>
                    <a:pt x="94310" y="28492"/>
                    <a:pt x="94631" y="28492"/>
                  </a:cubicBezTo>
                  <a:close/>
                  <a:moveTo>
                    <a:pt x="98346" y="28492"/>
                  </a:moveTo>
                  <a:cubicBezTo>
                    <a:pt x="98655" y="28492"/>
                    <a:pt x="98905" y="28742"/>
                    <a:pt x="98905" y="29051"/>
                  </a:cubicBezTo>
                  <a:cubicBezTo>
                    <a:pt x="98905" y="29361"/>
                    <a:pt x="98655" y="29623"/>
                    <a:pt x="98346" y="29623"/>
                  </a:cubicBezTo>
                  <a:cubicBezTo>
                    <a:pt x="98036" y="29623"/>
                    <a:pt x="97786" y="29361"/>
                    <a:pt x="97786" y="29051"/>
                  </a:cubicBezTo>
                  <a:cubicBezTo>
                    <a:pt x="97798" y="28730"/>
                    <a:pt x="98036" y="28492"/>
                    <a:pt x="98346" y="28492"/>
                  </a:cubicBezTo>
                  <a:close/>
                  <a:moveTo>
                    <a:pt x="102084" y="28492"/>
                  </a:moveTo>
                  <a:cubicBezTo>
                    <a:pt x="102382" y="28492"/>
                    <a:pt x="102644" y="28742"/>
                    <a:pt x="102644" y="29051"/>
                  </a:cubicBezTo>
                  <a:cubicBezTo>
                    <a:pt x="102644" y="29349"/>
                    <a:pt x="102394" y="29623"/>
                    <a:pt x="102084" y="29623"/>
                  </a:cubicBezTo>
                  <a:cubicBezTo>
                    <a:pt x="101787" y="29623"/>
                    <a:pt x="101513" y="29361"/>
                    <a:pt x="101513" y="29051"/>
                  </a:cubicBezTo>
                  <a:cubicBezTo>
                    <a:pt x="101513" y="28742"/>
                    <a:pt x="101775" y="28492"/>
                    <a:pt x="102084" y="28492"/>
                  </a:cubicBezTo>
                  <a:close/>
                  <a:moveTo>
                    <a:pt x="105799" y="28492"/>
                  </a:moveTo>
                  <a:cubicBezTo>
                    <a:pt x="106121" y="28492"/>
                    <a:pt x="106371" y="28742"/>
                    <a:pt x="106371" y="29051"/>
                  </a:cubicBezTo>
                  <a:cubicBezTo>
                    <a:pt x="106371" y="29361"/>
                    <a:pt x="106109" y="29623"/>
                    <a:pt x="105799" y="29623"/>
                  </a:cubicBezTo>
                  <a:cubicBezTo>
                    <a:pt x="105490" y="29623"/>
                    <a:pt x="105239" y="29361"/>
                    <a:pt x="105239" y="29051"/>
                  </a:cubicBezTo>
                  <a:cubicBezTo>
                    <a:pt x="105251" y="28730"/>
                    <a:pt x="105490" y="28492"/>
                    <a:pt x="105799" y="28492"/>
                  </a:cubicBezTo>
                  <a:close/>
                  <a:moveTo>
                    <a:pt x="109538" y="28492"/>
                  </a:moveTo>
                  <a:cubicBezTo>
                    <a:pt x="109835" y="28492"/>
                    <a:pt x="110109" y="28742"/>
                    <a:pt x="110109" y="29051"/>
                  </a:cubicBezTo>
                  <a:cubicBezTo>
                    <a:pt x="110109" y="29349"/>
                    <a:pt x="109847" y="29623"/>
                    <a:pt x="109538" y="29623"/>
                  </a:cubicBezTo>
                  <a:cubicBezTo>
                    <a:pt x="109228" y="29623"/>
                    <a:pt x="108978" y="29361"/>
                    <a:pt x="108978" y="29051"/>
                  </a:cubicBezTo>
                  <a:cubicBezTo>
                    <a:pt x="108978" y="28742"/>
                    <a:pt x="109228" y="28492"/>
                    <a:pt x="109538" y="28492"/>
                  </a:cubicBezTo>
                  <a:close/>
                  <a:moveTo>
                    <a:pt x="113264" y="28492"/>
                  </a:moveTo>
                  <a:cubicBezTo>
                    <a:pt x="113574" y="28492"/>
                    <a:pt x="113824" y="28742"/>
                    <a:pt x="113824" y="29051"/>
                  </a:cubicBezTo>
                  <a:cubicBezTo>
                    <a:pt x="113824" y="29361"/>
                    <a:pt x="113574" y="29623"/>
                    <a:pt x="113264" y="29623"/>
                  </a:cubicBezTo>
                  <a:cubicBezTo>
                    <a:pt x="112943" y="29623"/>
                    <a:pt x="112693" y="29361"/>
                    <a:pt x="112693" y="29051"/>
                  </a:cubicBezTo>
                  <a:cubicBezTo>
                    <a:pt x="112705" y="28730"/>
                    <a:pt x="112943" y="28492"/>
                    <a:pt x="113264" y="28492"/>
                  </a:cubicBezTo>
                  <a:close/>
                  <a:moveTo>
                    <a:pt x="116991" y="28492"/>
                  </a:moveTo>
                  <a:cubicBezTo>
                    <a:pt x="117289" y="28492"/>
                    <a:pt x="117562" y="28742"/>
                    <a:pt x="117562" y="29051"/>
                  </a:cubicBezTo>
                  <a:cubicBezTo>
                    <a:pt x="117562" y="29349"/>
                    <a:pt x="117312" y="29623"/>
                    <a:pt x="116991" y="29623"/>
                  </a:cubicBezTo>
                  <a:cubicBezTo>
                    <a:pt x="116681" y="29623"/>
                    <a:pt x="116431" y="29361"/>
                    <a:pt x="116431" y="29051"/>
                  </a:cubicBezTo>
                  <a:cubicBezTo>
                    <a:pt x="116431" y="28742"/>
                    <a:pt x="116681" y="28492"/>
                    <a:pt x="116991" y="28492"/>
                  </a:cubicBezTo>
                  <a:close/>
                  <a:moveTo>
                    <a:pt x="120718" y="28492"/>
                  </a:moveTo>
                  <a:cubicBezTo>
                    <a:pt x="121027" y="28492"/>
                    <a:pt x="121277" y="28742"/>
                    <a:pt x="121277" y="29051"/>
                  </a:cubicBezTo>
                  <a:cubicBezTo>
                    <a:pt x="121277" y="29361"/>
                    <a:pt x="121027" y="29623"/>
                    <a:pt x="120718" y="29623"/>
                  </a:cubicBezTo>
                  <a:cubicBezTo>
                    <a:pt x="120408" y="29623"/>
                    <a:pt x="120146" y="29361"/>
                    <a:pt x="120146" y="29051"/>
                  </a:cubicBezTo>
                  <a:cubicBezTo>
                    <a:pt x="120170" y="28730"/>
                    <a:pt x="120420" y="28492"/>
                    <a:pt x="120718" y="28492"/>
                  </a:cubicBezTo>
                  <a:close/>
                  <a:moveTo>
                    <a:pt x="124456" y="28492"/>
                  </a:moveTo>
                  <a:cubicBezTo>
                    <a:pt x="124754" y="28492"/>
                    <a:pt x="125016" y="28742"/>
                    <a:pt x="125016" y="29051"/>
                  </a:cubicBezTo>
                  <a:cubicBezTo>
                    <a:pt x="125016" y="29349"/>
                    <a:pt x="124766" y="29623"/>
                    <a:pt x="124456" y="29623"/>
                  </a:cubicBezTo>
                  <a:cubicBezTo>
                    <a:pt x="124135" y="29623"/>
                    <a:pt x="123885" y="29361"/>
                    <a:pt x="123885" y="29051"/>
                  </a:cubicBezTo>
                  <a:cubicBezTo>
                    <a:pt x="123885" y="28742"/>
                    <a:pt x="124135" y="28492"/>
                    <a:pt x="124456" y="28492"/>
                  </a:cubicBezTo>
                  <a:close/>
                  <a:moveTo>
                    <a:pt x="128171" y="28492"/>
                  </a:moveTo>
                  <a:cubicBezTo>
                    <a:pt x="128480" y="28492"/>
                    <a:pt x="128742" y="28742"/>
                    <a:pt x="128742" y="29051"/>
                  </a:cubicBezTo>
                  <a:cubicBezTo>
                    <a:pt x="128742" y="29361"/>
                    <a:pt x="128480" y="29623"/>
                    <a:pt x="128171" y="29623"/>
                  </a:cubicBezTo>
                  <a:cubicBezTo>
                    <a:pt x="127861" y="29623"/>
                    <a:pt x="127611" y="29361"/>
                    <a:pt x="127611" y="29051"/>
                  </a:cubicBezTo>
                  <a:cubicBezTo>
                    <a:pt x="127611" y="28730"/>
                    <a:pt x="127861" y="28492"/>
                    <a:pt x="128171" y="28492"/>
                  </a:cubicBezTo>
                  <a:close/>
                  <a:moveTo>
                    <a:pt x="131898" y="28492"/>
                  </a:moveTo>
                  <a:cubicBezTo>
                    <a:pt x="132195" y="28492"/>
                    <a:pt x="132457" y="28742"/>
                    <a:pt x="132457" y="29051"/>
                  </a:cubicBezTo>
                  <a:cubicBezTo>
                    <a:pt x="132457" y="29349"/>
                    <a:pt x="132207" y="29623"/>
                    <a:pt x="131898" y="29623"/>
                  </a:cubicBezTo>
                  <a:cubicBezTo>
                    <a:pt x="131600" y="29623"/>
                    <a:pt x="131326" y="29361"/>
                    <a:pt x="131326" y="29051"/>
                  </a:cubicBezTo>
                  <a:cubicBezTo>
                    <a:pt x="131338" y="28742"/>
                    <a:pt x="131576" y="28492"/>
                    <a:pt x="131898" y="28492"/>
                  </a:cubicBezTo>
                  <a:close/>
                  <a:moveTo>
                    <a:pt x="135624" y="28492"/>
                  </a:moveTo>
                  <a:cubicBezTo>
                    <a:pt x="135946" y="28492"/>
                    <a:pt x="136196" y="28742"/>
                    <a:pt x="136196" y="29051"/>
                  </a:cubicBezTo>
                  <a:cubicBezTo>
                    <a:pt x="136196" y="29361"/>
                    <a:pt x="135934" y="29623"/>
                    <a:pt x="135624" y="29623"/>
                  </a:cubicBezTo>
                  <a:cubicBezTo>
                    <a:pt x="135315" y="29623"/>
                    <a:pt x="135065" y="29361"/>
                    <a:pt x="135065" y="29051"/>
                  </a:cubicBezTo>
                  <a:cubicBezTo>
                    <a:pt x="135065" y="28730"/>
                    <a:pt x="135315" y="28492"/>
                    <a:pt x="135624" y="28492"/>
                  </a:cubicBezTo>
                  <a:close/>
                  <a:moveTo>
                    <a:pt x="139351" y="28492"/>
                  </a:moveTo>
                  <a:cubicBezTo>
                    <a:pt x="139649" y="28492"/>
                    <a:pt x="139910" y="28742"/>
                    <a:pt x="139910" y="29051"/>
                  </a:cubicBezTo>
                  <a:cubicBezTo>
                    <a:pt x="139910" y="29349"/>
                    <a:pt x="139660" y="29623"/>
                    <a:pt x="139351" y="29623"/>
                  </a:cubicBezTo>
                  <a:cubicBezTo>
                    <a:pt x="139053" y="29623"/>
                    <a:pt x="138779" y="29361"/>
                    <a:pt x="138779" y="29051"/>
                  </a:cubicBezTo>
                  <a:cubicBezTo>
                    <a:pt x="138803" y="28742"/>
                    <a:pt x="139041" y="28492"/>
                    <a:pt x="139351" y="28492"/>
                  </a:cubicBezTo>
                  <a:close/>
                  <a:moveTo>
                    <a:pt x="3405" y="30349"/>
                  </a:moveTo>
                  <a:cubicBezTo>
                    <a:pt x="3703" y="30349"/>
                    <a:pt x="3977" y="30599"/>
                    <a:pt x="3977" y="30909"/>
                  </a:cubicBezTo>
                  <a:cubicBezTo>
                    <a:pt x="3977" y="31206"/>
                    <a:pt x="3727" y="31480"/>
                    <a:pt x="3405" y="31480"/>
                  </a:cubicBezTo>
                  <a:cubicBezTo>
                    <a:pt x="3096" y="31480"/>
                    <a:pt x="2846" y="31230"/>
                    <a:pt x="2846" y="30909"/>
                  </a:cubicBezTo>
                  <a:cubicBezTo>
                    <a:pt x="2858" y="30599"/>
                    <a:pt x="3096" y="30349"/>
                    <a:pt x="3405" y="30349"/>
                  </a:cubicBezTo>
                  <a:close/>
                  <a:moveTo>
                    <a:pt x="7132" y="30349"/>
                  </a:moveTo>
                  <a:cubicBezTo>
                    <a:pt x="7430" y="30349"/>
                    <a:pt x="7692" y="30599"/>
                    <a:pt x="7692" y="30909"/>
                  </a:cubicBezTo>
                  <a:cubicBezTo>
                    <a:pt x="7692" y="31206"/>
                    <a:pt x="7442" y="31480"/>
                    <a:pt x="7132" y="31480"/>
                  </a:cubicBezTo>
                  <a:cubicBezTo>
                    <a:pt x="6834" y="31480"/>
                    <a:pt x="6560" y="31230"/>
                    <a:pt x="6560" y="30909"/>
                  </a:cubicBezTo>
                  <a:cubicBezTo>
                    <a:pt x="6584" y="30599"/>
                    <a:pt x="6822" y="30349"/>
                    <a:pt x="7132" y="30349"/>
                  </a:cubicBezTo>
                  <a:close/>
                  <a:moveTo>
                    <a:pt x="10871" y="30349"/>
                  </a:moveTo>
                  <a:cubicBezTo>
                    <a:pt x="11168" y="30349"/>
                    <a:pt x="11430" y="30599"/>
                    <a:pt x="11430" y="30909"/>
                  </a:cubicBezTo>
                  <a:cubicBezTo>
                    <a:pt x="11430" y="31206"/>
                    <a:pt x="11180" y="31480"/>
                    <a:pt x="10871" y="31480"/>
                  </a:cubicBezTo>
                  <a:cubicBezTo>
                    <a:pt x="10573" y="31480"/>
                    <a:pt x="10299" y="31230"/>
                    <a:pt x="10299" y="30909"/>
                  </a:cubicBezTo>
                  <a:cubicBezTo>
                    <a:pt x="10299" y="30599"/>
                    <a:pt x="10549" y="30349"/>
                    <a:pt x="10871" y="30349"/>
                  </a:cubicBezTo>
                  <a:close/>
                  <a:moveTo>
                    <a:pt x="14585" y="30349"/>
                  </a:moveTo>
                  <a:cubicBezTo>
                    <a:pt x="14883" y="30349"/>
                    <a:pt x="15157" y="30599"/>
                    <a:pt x="15157" y="30909"/>
                  </a:cubicBezTo>
                  <a:cubicBezTo>
                    <a:pt x="15157" y="31206"/>
                    <a:pt x="14895" y="31480"/>
                    <a:pt x="14585" y="31480"/>
                  </a:cubicBezTo>
                  <a:cubicBezTo>
                    <a:pt x="14288" y="31480"/>
                    <a:pt x="14014" y="31230"/>
                    <a:pt x="14014" y="30909"/>
                  </a:cubicBezTo>
                  <a:cubicBezTo>
                    <a:pt x="14038" y="30599"/>
                    <a:pt x="14276" y="30349"/>
                    <a:pt x="14585" y="30349"/>
                  </a:cubicBezTo>
                  <a:close/>
                  <a:moveTo>
                    <a:pt x="18324" y="30349"/>
                  </a:moveTo>
                  <a:cubicBezTo>
                    <a:pt x="18622" y="30349"/>
                    <a:pt x="18883" y="30599"/>
                    <a:pt x="18883" y="30909"/>
                  </a:cubicBezTo>
                  <a:cubicBezTo>
                    <a:pt x="18883" y="31206"/>
                    <a:pt x="18633" y="31480"/>
                    <a:pt x="18324" y="31480"/>
                  </a:cubicBezTo>
                  <a:cubicBezTo>
                    <a:pt x="18026" y="31480"/>
                    <a:pt x="17752" y="31230"/>
                    <a:pt x="17752" y="30909"/>
                  </a:cubicBezTo>
                  <a:cubicBezTo>
                    <a:pt x="17752" y="30599"/>
                    <a:pt x="18014" y="30349"/>
                    <a:pt x="18324" y="30349"/>
                  </a:cubicBezTo>
                  <a:close/>
                  <a:moveTo>
                    <a:pt x="22039" y="30349"/>
                  </a:moveTo>
                  <a:cubicBezTo>
                    <a:pt x="22336" y="30349"/>
                    <a:pt x="22610" y="30599"/>
                    <a:pt x="22610" y="30909"/>
                  </a:cubicBezTo>
                  <a:cubicBezTo>
                    <a:pt x="22610" y="31206"/>
                    <a:pt x="22360" y="31480"/>
                    <a:pt x="22039" y="31480"/>
                  </a:cubicBezTo>
                  <a:cubicBezTo>
                    <a:pt x="21729" y="31480"/>
                    <a:pt x="21479" y="31230"/>
                    <a:pt x="21479" y="30909"/>
                  </a:cubicBezTo>
                  <a:cubicBezTo>
                    <a:pt x="21491" y="30599"/>
                    <a:pt x="21729" y="30349"/>
                    <a:pt x="22039" y="30349"/>
                  </a:cubicBezTo>
                  <a:close/>
                  <a:moveTo>
                    <a:pt x="25777" y="30349"/>
                  </a:moveTo>
                  <a:cubicBezTo>
                    <a:pt x="26075" y="30349"/>
                    <a:pt x="26349" y="30599"/>
                    <a:pt x="26349" y="30909"/>
                  </a:cubicBezTo>
                  <a:cubicBezTo>
                    <a:pt x="26349" y="31206"/>
                    <a:pt x="26087" y="31480"/>
                    <a:pt x="25777" y="31480"/>
                  </a:cubicBezTo>
                  <a:cubicBezTo>
                    <a:pt x="25468" y="31480"/>
                    <a:pt x="25206" y="31230"/>
                    <a:pt x="25206" y="30909"/>
                  </a:cubicBezTo>
                  <a:cubicBezTo>
                    <a:pt x="25218" y="30599"/>
                    <a:pt x="25468" y="30349"/>
                    <a:pt x="25777" y="30349"/>
                  </a:cubicBezTo>
                  <a:close/>
                  <a:moveTo>
                    <a:pt x="29504" y="30349"/>
                  </a:moveTo>
                  <a:cubicBezTo>
                    <a:pt x="29801" y="30349"/>
                    <a:pt x="30063" y="30599"/>
                    <a:pt x="30063" y="30909"/>
                  </a:cubicBezTo>
                  <a:cubicBezTo>
                    <a:pt x="30063" y="31206"/>
                    <a:pt x="29813" y="31480"/>
                    <a:pt x="29504" y="31480"/>
                  </a:cubicBezTo>
                  <a:cubicBezTo>
                    <a:pt x="29182" y="31480"/>
                    <a:pt x="28932" y="31230"/>
                    <a:pt x="28932" y="30909"/>
                  </a:cubicBezTo>
                  <a:cubicBezTo>
                    <a:pt x="28944" y="30599"/>
                    <a:pt x="29182" y="30349"/>
                    <a:pt x="29504" y="30349"/>
                  </a:cubicBezTo>
                  <a:close/>
                  <a:moveTo>
                    <a:pt x="33230" y="30349"/>
                  </a:moveTo>
                  <a:cubicBezTo>
                    <a:pt x="33528" y="30349"/>
                    <a:pt x="33802" y="30599"/>
                    <a:pt x="33802" y="30909"/>
                  </a:cubicBezTo>
                  <a:cubicBezTo>
                    <a:pt x="33802" y="31206"/>
                    <a:pt x="33552" y="31480"/>
                    <a:pt x="33230" y="31480"/>
                  </a:cubicBezTo>
                  <a:cubicBezTo>
                    <a:pt x="32921" y="31480"/>
                    <a:pt x="32671" y="31230"/>
                    <a:pt x="32671" y="30909"/>
                  </a:cubicBezTo>
                  <a:cubicBezTo>
                    <a:pt x="32671" y="30599"/>
                    <a:pt x="32921" y="30349"/>
                    <a:pt x="33230" y="30349"/>
                  </a:cubicBezTo>
                  <a:close/>
                  <a:moveTo>
                    <a:pt x="36957" y="30349"/>
                  </a:moveTo>
                  <a:cubicBezTo>
                    <a:pt x="37255" y="30349"/>
                    <a:pt x="37517" y="30599"/>
                    <a:pt x="37517" y="30909"/>
                  </a:cubicBezTo>
                  <a:cubicBezTo>
                    <a:pt x="37517" y="31206"/>
                    <a:pt x="37267" y="31480"/>
                    <a:pt x="36957" y="31480"/>
                  </a:cubicBezTo>
                  <a:cubicBezTo>
                    <a:pt x="36648" y="31480"/>
                    <a:pt x="36386" y="31230"/>
                    <a:pt x="36386" y="30909"/>
                  </a:cubicBezTo>
                  <a:cubicBezTo>
                    <a:pt x="36409" y="30599"/>
                    <a:pt x="36648" y="30349"/>
                    <a:pt x="36957" y="30349"/>
                  </a:cubicBezTo>
                  <a:close/>
                  <a:moveTo>
                    <a:pt x="40672" y="30349"/>
                  </a:moveTo>
                  <a:cubicBezTo>
                    <a:pt x="40970" y="30349"/>
                    <a:pt x="41243" y="30599"/>
                    <a:pt x="41243" y="30909"/>
                  </a:cubicBezTo>
                  <a:cubicBezTo>
                    <a:pt x="41243" y="31206"/>
                    <a:pt x="40993" y="31480"/>
                    <a:pt x="40672" y="31480"/>
                  </a:cubicBezTo>
                  <a:cubicBezTo>
                    <a:pt x="40374" y="31480"/>
                    <a:pt x="40112" y="31230"/>
                    <a:pt x="40112" y="30909"/>
                  </a:cubicBezTo>
                  <a:cubicBezTo>
                    <a:pt x="40124" y="30599"/>
                    <a:pt x="40362" y="30349"/>
                    <a:pt x="40672" y="30349"/>
                  </a:cubicBezTo>
                  <a:close/>
                  <a:moveTo>
                    <a:pt x="44410" y="30349"/>
                  </a:moveTo>
                  <a:cubicBezTo>
                    <a:pt x="44708" y="30349"/>
                    <a:pt x="44982" y="30599"/>
                    <a:pt x="44982" y="30909"/>
                  </a:cubicBezTo>
                  <a:cubicBezTo>
                    <a:pt x="44982" y="31206"/>
                    <a:pt x="44720" y="31480"/>
                    <a:pt x="44410" y="31480"/>
                  </a:cubicBezTo>
                  <a:cubicBezTo>
                    <a:pt x="44113" y="31480"/>
                    <a:pt x="43851" y="31230"/>
                    <a:pt x="43851" y="30909"/>
                  </a:cubicBezTo>
                  <a:cubicBezTo>
                    <a:pt x="43851" y="30599"/>
                    <a:pt x="44101" y="30349"/>
                    <a:pt x="44410" y="30349"/>
                  </a:cubicBezTo>
                  <a:close/>
                  <a:moveTo>
                    <a:pt x="48137" y="30349"/>
                  </a:moveTo>
                  <a:cubicBezTo>
                    <a:pt x="48435" y="30349"/>
                    <a:pt x="48697" y="30599"/>
                    <a:pt x="48697" y="30909"/>
                  </a:cubicBezTo>
                  <a:cubicBezTo>
                    <a:pt x="48697" y="31206"/>
                    <a:pt x="48447" y="31480"/>
                    <a:pt x="48137" y="31480"/>
                  </a:cubicBezTo>
                  <a:cubicBezTo>
                    <a:pt x="47839" y="31480"/>
                    <a:pt x="47566" y="31230"/>
                    <a:pt x="47566" y="30909"/>
                  </a:cubicBezTo>
                  <a:cubicBezTo>
                    <a:pt x="47578" y="30599"/>
                    <a:pt x="47839" y="30349"/>
                    <a:pt x="48137" y="30349"/>
                  </a:cubicBezTo>
                  <a:close/>
                  <a:moveTo>
                    <a:pt x="51864" y="30349"/>
                  </a:moveTo>
                  <a:cubicBezTo>
                    <a:pt x="52161" y="30349"/>
                    <a:pt x="52435" y="30599"/>
                    <a:pt x="52435" y="30909"/>
                  </a:cubicBezTo>
                  <a:cubicBezTo>
                    <a:pt x="52435" y="31206"/>
                    <a:pt x="52185" y="31480"/>
                    <a:pt x="51864" y="31480"/>
                  </a:cubicBezTo>
                  <a:cubicBezTo>
                    <a:pt x="51566" y="31480"/>
                    <a:pt x="51304" y="31230"/>
                    <a:pt x="51304" y="30909"/>
                  </a:cubicBezTo>
                  <a:cubicBezTo>
                    <a:pt x="51304" y="30599"/>
                    <a:pt x="51554" y="30349"/>
                    <a:pt x="51864" y="30349"/>
                  </a:cubicBezTo>
                  <a:close/>
                  <a:moveTo>
                    <a:pt x="55602" y="30349"/>
                  </a:moveTo>
                  <a:cubicBezTo>
                    <a:pt x="55900" y="30349"/>
                    <a:pt x="56174" y="30599"/>
                    <a:pt x="56174" y="30909"/>
                  </a:cubicBezTo>
                  <a:cubicBezTo>
                    <a:pt x="56174" y="31206"/>
                    <a:pt x="55912" y="31480"/>
                    <a:pt x="55602" y="31480"/>
                  </a:cubicBezTo>
                  <a:cubicBezTo>
                    <a:pt x="55293" y="31480"/>
                    <a:pt x="55043" y="31230"/>
                    <a:pt x="55043" y="30909"/>
                  </a:cubicBezTo>
                  <a:cubicBezTo>
                    <a:pt x="55043" y="30599"/>
                    <a:pt x="55293" y="30349"/>
                    <a:pt x="55602" y="30349"/>
                  </a:cubicBezTo>
                  <a:close/>
                  <a:moveTo>
                    <a:pt x="59329" y="30349"/>
                  </a:moveTo>
                  <a:cubicBezTo>
                    <a:pt x="59627" y="30349"/>
                    <a:pt x="59889" y="30599"/>
                    <a:pt x="59889" y="30909"/>
                  </a:cubicBezTo>
                  <a:cubicBezTo>
                    <a:pt x="59889" y="31206"/>
                    <a:pt x="59639" y="31480"/>
                    <a:pt x="59329" y="31480"/>
                  </a:cubicBezTo>
                  <a:cubicBezTo>
                    <a:pt x="59008" y="31480"/>
                    <a:pt x="58757" y="31230"/>
                    <a:pt x="58757" y="30909"/>
                  </a:cubicBezTo>
                  <a:cubicBezTo>
                    <a:pt x="58757" y="30599"/>
                    <a:pt x="59008" y="30349"/>
                    <a:pt x="59329" y="30349"/>
                  </a:cubicBezTo>
                  <a:close/>
                  <a:moveTo>
                    <a:pt x="63056" y="30349"/>
                  </a:moveTo>
                  <a:cubicBezTo>
                    <a:pt x="63353" y="30349"/>
                    <a:pt x="63627" y="30599"/>
                    <a:pt x="63627" y="30909"/>
                  </a:cubicBezTo>
                  <a:cubicBezTo>
                    <a:pt x="63627" y="31206"/>
                    <a:pt x="63377" y="31480"/>
                    <a:pt x="63056" y="31480"/>
                  </a:cubicBezTo>
                  <a:cubicBezTo>
                    <a:pt x="62746" y="31480"/>
                    <a:pt x="62496" y="31230"/>
                    <a:pt x="62496" y="30909"/>
                  </a:cubicBezTo>
                  <a:cubicBezTo>
                    <a:pt x="62496" y="30599"/>
                    <a:pt x="62746" y="30349"/>
                    <a:pt x="63056" y="30349"/>
                  </a:cubicBezTo>
                  <a:close/>
                  <a:moveTo>
                    <a:pt x="66782" y="30349"/>
                  </a:moveTo>
                  <a:cubicBezTo>
                    <a:pt x="67080" y="30349"/>
                    <a:pt x="67342" y="30599"/>
                    <a:pt x="67342" y="30909"/>
                  </a:cubicBezTo>
                  <a:cubicBezTo>
                    <a:pt x="67342" y="31206"/>
                    <a:pt x="67092" y="31480"/>
                    <a:pt x="66782" y="31480"/>
                  </a:cubicBezTo>
                  <a:cubicBezTo>
                    <a:pt x="66473" y="31480"/>
                    <a:pt x="66211" y="31230"/>
                    <a:pt x="66211" y="30909"/>
                  </a:cubicBezTo>
                  <a:cubicBezTo>
                    <a:pt x="66235" y="30599"/>
                    <a:pt x="66473" y="30349"/>
                    <a:pt x="66782" y="30349"/>
                  </a:cubicBezTo>
                  <a:close/>
                  <a:moveTo>
                    <a:pt x="70509" y="30349"/>
                  </a:moveTo>
                  <a:cubicBezTo>
                    <a:pt x="70807" y="30349"/>
                    <a:pt x="71080" y="30599"/>
                    <a:pt x="71080" y="30909"/>
                  </a:cubicBezTo>
                  <a:cubicBezTo>
                    <a:pt x="71080" y="31206"/>
                    <a:pt x="70830" y="31480"/>
                    <a:pt x="70509" y="31480"/>
                  </a:cubicBezTo>
                  <a:cubicBezTo>
                    <a:pt x="70199" y="31480"/>
                    <a:pt x="69949" y="31230"/>
                    <a:pt x="69949" y="30909"/>
                  </a:cubicBezTo>
                  <a:cubicBezTo>
                    <a:pt x="69949" y="30599"/>
                    <a:pt x="70199" y="30349"/>
                    <a:pt x="70509" y="30349"/>
                  </a:cubicBezTo>
                  <a:close/>
                  <a:moveTo>
                    <a:pt x="74236" y="30349"/>
                  </a:moveTo>
                  <a:cubicBezTo>
                    <a:pt x="74533" y="30349"/>
                    <a:pt x="74795" y="30599"/>
                    <a:pt x="74795" y="30909"/>
                  </a:cubicBezTo>
                  <a:cubicBezTo>
                    <a:pt x="74795" y="31206"/>
                    <a:pt x="74545" y="31480"/>
                    <a:pt x="74236" y="31480"/>
                  </a:cubicBezTo>
                  <a:cubicBezTo>
                    <a:pt x="73938" y="31480"/>
                    <a:pt x="73676" y="31230"/>
                    <a:pt x="73676" y="30909"/>
                  </a:cubicBezTo>
                  <a:cubicBezTo>
                    <a:pt x="73676" y="30599"/>
                    <a:pt x="73926" y="30349"/>
                    <a:pt x="74236" y="30349"/>
                  </a:cubicBezTo>
                  <a:close/>
                  <a:moveTo>
                    <a:pt x="77855" y="30349"/>
                  </a:moveTo>
                  <a:cubicBezTo>
                    <a:pt x="78153" y="30349"/>
                    <a:pt x="78415" y="30599"/>
                    <a:pt x="78415" y="30909"/>
                  </a:cubicBezTo>
                  <a:cubicBezTo>
                    <a:pt x="78415" y="31206"/>
                    <a:pt x="78165" y="31480"/>
                    <a:pt x="77855" y="31480"/>
                  </a:cubicBezTo>
                  <a:cubicBezTo>
                    <a:pt x="77546" y="31480"/>
                    <a:pt x="77284" y="31230"/>
                    <a:pt x="77284" y="30909"/>
                  </a:cubicBezTo>
                  <a:cubicBezTo>
                    <a:pt x="77284" y="30599"/>
                    <a:pt x="77546" y="30349"/>
                    <a:pt x="77855" y="30349"/>
                  </a:cubicBezTo>
                  <a:close/>
                  <a:moveTo>
                    <a:pt x="81570" y="30349"/>
                  </a:moveTo>
                  <a:cubicBezTo>
                    <a:pt x="81868" y="30349"/>
                    <a:pt x="82141" y="30599"/>
                    <a:pt x="82141" y="30909"/>
                  </a:cubicBezTo>
                  <a:cubicBezTo>
                    <a:pt x="82141" y="31206"/>
                    <a:pt x="81879" y="31480"/>
                    <a:pt x="81570" y="31480"/>
                  </a:cubicBezTo>
                  <a:cubicBezTo>
                    <a:pt x="81260" y="31480"/>
                    <a:pt x="81010" y="31230"/>
                    <a:pt x="81010" y="30909"/>
                  </a:cubicBezTo>
                  <a:cubicBezTo>
                    <a:pt x="81022" y="30599"/>
                    <a:pt x="81260" y="30349"/>
                    <a:pt x="81570" y="30349"/>
                  </a:cubicBezTo>
                  <a:close/>
                  <a:moveTo>
                    <a:pt x="85308" y="30349"/>
                  </a:moveTo>
                  <a:cubicBezTo>
                    <a:pt x="85606" y="30349"/>
                    <a:pt x="85880" y="30599"/>
                    <a:pt x="85880" y="30909"/>
                  </a:cubicBezTo>
                  <a:cubicBezTo>
                    <a:pt x="85880" y="31206"/>
                    <a:pt x="85618" y="31480"/>
                    <a:pt x="85308" y="31480"/>
                  </a:cubicBezTo>
                  <a:cubicBezTo>
                    <a:pt x="84999" y="31480"/>
                    <a:pt x="84749" y="31230"/>
                    <a:pt x="84749" y="30909"/>
                  </a:cubicBezTo>
                  <a:cubicBezTo>
                    <a:pt x="84749" y="30599"/>
                    <a:pt x="84999" y="30349"/>
                    <a:pt x="85308" y="30349"/>
                  </a:cubicBezTo>
                  <a:close/>
                  <a:moveTo>
                    <a:pt x="89035" y="30349"/>
                  </a:moveTo>
                  <a:cubicBezTo>
                    <a:pt x="89333" y="30349"/>
                    <a:pt x="89595" y="30599"/>
                    <a:pt x="89595" y="30909"/>
                  </a:cubicBezTo>
                  <a:cubicBezTo>
                    <a:pt x="89595" y="31206"/>
                    <a:pt x="89345" y="31480"/>
                    <a:pt x="89035" y="31480"/>
                  </a:cubicBezTo>
                  <a:cubicBezTo>
                    <a:pt x="88714" y="31480"/>
                    <a:pt x="88464" y="31230"/>
                    <a:pt x="88464" y="30909"/>
                  </a:cubicBezTo>
                  <a:cubicBezTo>
                    <a:pt x="88475" y="30599"/>
                    <a:pt x="88714" y="30349"/>
                    <a:pt x="89035" y="30349"/>
                  </a:cubicBezTo>
                  <a:close/>
                  <a:moveTo>
                    <a:pt x="92762" y="30349"/>
                  </a:moveTo>
                  <a:cubicBezTo>
                    <a:pt x="93059" y="30349"/>
                    <a:pt x="93333" y="30599"/>
                    <a:pt x="93333" y="30909"/>
                  </a:cubicBezTo>
                  <a:cubicBezTo>
                    <a:pt x="93333" y="31206"/>
                    <a:pt x="93071" y="31480"/>
                    <a:pt x="92762" y="31480"/>
                  </a:cubicBezTo>
                  <a:cubicBezTo>
                    <a:pt x="92452" y="31480"/>
                    <a:pt x="92202" y="31230"/>
                    <a:pt x="92202" y="30909"/>
                  </a:cubicBezTo>
                  <a:cubicBezTo>
                    <a:pt x="92202" y="30599"/>
                    <a:pt x="92452" y="30349"/>
                    <a:pt x="92762" y="30349"/>
                  </a:cubicBezTo>
                  <a:close/>
                  <a:moveTo>
                    <a:pt x="96488" y="30349"/>
                  </a:moveTo>
                  <a:cubicBezTo>
                    <a:pt x="96786" y="30349"/>
                    <a:pt x="97048" y="30599"/>
                    <a:pt x="97048" y="30909"/>
                  </a:cubicBezTo>
                  <a:cubicBezTo>
                    <a:pt x="97048" y="31206"/>
                    <a:pt x="96798" y="31480"/>
                    <a:pt x="96488" y="31480"/>
                  </a:cubicBezTo>
                  <a:cubicBezTo>
                    <a:pt x="96191" y="31480"/>
                    <a:pt x="95917" y="31230"/>
                    <a:pt x="95917" y="30909"/>
                  </a:cubicBezTo>
                  <a:cubicBezTo>
                    <a:pt x="95917" y="30599"/>
                    <a:pt x="96179" y="30349"/>
                    <a:pt x="96488" y="30349"/>
                  </a:cubicBezTo>
                  <a:close/>
                  <a:moveTo>
                    <a:pt x="100203" y="30349"/>
                  </a:moveTo>
                  <a:cubicBezTo>
                    <a:pt x="100501" y="30349"/>
                    <a:pt x="100775" y="30599"/>
                    <a:pt x="100775" y="30909"/>
                  </a:cubicBezTo>
                  <a:cubicBezTo>
                    <a:pt x="100775" y="31206"/>
                    <a:pt x="100513" y="31480"/>
                    <a:pt x="100203" y="31480"/>
                  </a:cubicBezTo>
                  <a:cubicBezTo>
                    <a:pt x="99905" y="31480"/>
                    <a:pt x="99644" y="31230"/>
                    <a:pt x="99644" y="30909"/>
                  </a:cubicBezTo>
                  <a:cubicBezTo>
                    <a:pt x="99655" y="30599"/>
                    <a:pt x="99894" y="30349"/>
                    <a:pt x="100203" y="30349"/>
                  </a:cubicBezTo>
                  <a:close/>
                  <a:moveTo>
                    <a:pt x="103942" y="30349"/>
                  </a:moveTo>
                  <a:cubicBezTo>
                    <a:pt x="104239" y="30349"/>
                    <a:pt x="104513" y="30599"/>
                    <a:pt x="104513" y="30909"/>
                  </a:cubicBezTo>
                  <a:cubicBezTo>
                    <a:pt x="104513" y="31206"/>
                    <a:pt x="104251" y="31480"/>
                    <a:pt x="103942" y="31480"/>
                  </a:cubicBezTo>
                  <a:cubicBezTo>
                    <a:pt x="103644" y="31480"/>
                    <a:pt x="103382" y="31230"/>
                    <a:pt x="103382" y="30909"/>
                  </a:cubicBezTo>
                  <a:cubicBezTo>
                    <a:pt x="103382" y="30599"/>
                    <a:pt x="103632" y="30349"/>
                    <a:pt x="103942" y="30349"/>
                  </a:cubicBezTo>
                  <a:close/>
                  <a:moveTo>
                    <a:pt x="107668" y="30349"/>
                  </a:moveTo>
                  <a:cubicBezTo>
                    <a:pt x="107966" y="30349"/>
                    <a:pt x="108228" y="30599"/>
                    <a:pt x="108228" y="30909"/>
                  </a:cubicBezTo>
                  <a:cubicBezTo>
                    <a:pt x="108228" y="31206"/>
                    <a:pt x="107978" y="31480"/>
                    <a:pt x="107668" y="31480"/>
                  </a:cubicBezTo>
                  <a:cubicBezTo>
                    <a:pt x="107371" y="31480"/>
                    <a:pt x="107097" y="31230"/>
                    <a:pt x="107097" y="30909"/>
                  </a:cubicBezTo>
                  <a:cubicBezTo>
                    <a:pt x="107109" y="30599"/>
                    <a:pt x="107347" y="30349"/>
                    <a:pt x="107668" y="30349"/>
                  </a:cubicBezTo>
                  <a:close/>
                  <a:moveTo>
                    <a:pt x="111395" y="30349"/>
                  </a:moveTo>
                  <a:cubicBezTo>
                    <a:pt x="111693" y="30349"/>
                    <a:pt x="111967" y="30599"/>
                    <a:pt x="111967" y="30909"/>
                  </a:cubicBezTo>
                  <a:cubicBezTo>
                    <a:pt x="111967" y="31206"/>
                    <a:pt x="111705" y="31480"/>
                    <a:pt x="111395" y="31480"/>
                  </a:cubicBezTo>
                  <a:cubicBezTo>
                    <a:pt x="111085" y="31480"/>
                    <a:pt x="110835" y="31230"/>
                    <a:pt x="110835" y="30909"/>
                  </a:cubicBezTo>
                  <a:cubicBezTo>
                    <a:pt x="110835" y="30599"/>
                    <a:pt x="111085" y="30349"/>
                    <a:pt x="111395" y="30349"/>
                  </a:cubicBezTo>
                  <a:close/>
                  <a:moveTo>
                    <a:pt x="115122" y="30349"/>
                  </a:moveTo>
                  <a:cubicBezTo>
                    <a:pt x="115419" y="30349"/>
                    <a:pt x="115681" y="30599"/>
                    <a:pt x="115681" y="30909"/>
                  </a:cubicBezTo>
                  <a:cubicBezTo>
                    <a:pt x="115681" y="31206"/>
                    <a:pt x="115431" y="31480"/>
                    <a:pt x="115122" y="31480"/>
                  </a:cubicBezTo>
                  <a:cubicBezTo>
                    <a:pt x="114812" y="31480"/>
                    <a:pt x="114550" y="31230"/>
                    <a:pt x="114550" y="30909"/>
                  </a:cubicBezTo>
                  <a:cubicBezTo>
                    <a:pt x="114574" y="30599"/>
                    <a:pt x="114812" y="30349"/>
                    <a:pt x="115122" y="30349"/>
                  </a:cubicBezTo>
                  <a:close/>
                  <a:moveTo>
                    <a:pt x="118860" y="30349"/>
                  </a:moveTo>
                  <a:cubicBezTo>
                    <a:pt x="119158" y="30349"/>
                    <a:pt x="119420" y="30599"/>
                    <a:pt x="119420" y="30909"/>
                  </a:cubicBezTo>
                  <a:cubicBezTo>
                    <a:pt x="119420" y="31206"/>
                    <a:pt x="119170" y="31480"/>
                    <a:pt x="118860" y="31480"/>
                  </a:cubicBezTo>
                  <a:cubicBezTo>
                    <a:pt x="118539" y="31480"/>
                    <a:pt x="118289" y="31230"/>
                    <a:pt x="118289" y="30909"/>
                  </a:cubicBezTo>
                  <a:cubicBezTo>
                    <a:pt x="118289" y="30599"/>
                    <a:pt x="118539" y="30349"/>
                    <a:pt x="118860" y="30349"/>
                  </a:cubicBezTo>
                  <a:close/>
                  <a:moveTo>
                    <a:pt x="122575" y="30349"/>
                  </a:moveTo>
                  <a:cubicBezTo>
                    <a:pt x="122873" y="30349"/>
                    <a:pt x="123146" y="30599"/>
                    <a:pt x="123146" y="30909"/>
                  </a:cubicBezTo>
                  <a:cubicBezTo>
                    <a:pt x="123146" y="31206"/>
                    <a:pt x="122885" y="31480"/>
                    <a:pt x="122575" y="31480"/>
                  </a:cubicBezTo>
                  <a:cubicBezTo>
                    <a:pt x="122265" y="31480"/>
                    <a:pt x="122015" y="31230"/>
                    <a:pt x="122015" y="30909"/>
                  </a:cubicBezTo>
                  <a:cubicBezTo>
                    <a:pt x="122027" y="30599"/>
                    <a:pt x="122277" y="30349"/>
                    <a:pt x="122575" y="30349"/>
                  </a:cubicBezTo>
                  <a:close/>
                  <a:moveTo>
                    <a:pt x="126314" y="30349"/>
                  </a:moveTo>
                  <a:cubicBezTo>
                    <a:pt x="126611" y="30349"/>
                    <a:pt x="126873" y="30599"/>
                    <a:pt x="126873" y="30909"/>
                  </a:cubicBezTo>
                  <a:cubicBezTo>
                    <a:pt x="126873" y="31206"/>
                    <a:pt x="126623" y="31480"/>
                    <a:pt x="126314" y="31480"/>
                  </a:cubicBezTo>
                  <a:cubicBezTo>
                    <a:pt x="126004" y="31480"/>
                    <a:pt x="125742" y="31230"/>
                    <a:pt x="125742" y="30909"/>
                  </a:cubicBezTo>
                  <a:cubicBezTo>
                    <a:pt x="125742" y="30599"/>
                    <a:pt x="126004" y="30349"/>
                    <a:pt x="126314" y="30349"/>
                  </a:cubicBezTo>
                  <a:close/>
                  <a:moveTo>
                    <a:pt x="130028" y="30349"/>
                  </a:moveTo>
                  <a:cubicBezTo>
                    <a:pt x="130326" y="30349"/>
                    <a:pt x="130600" y="30599"/>
                    <a:pt x="130600" y="30909"/>
                  </a:cubicBezTo>
                  <a:cubicBezTo>
                    <a:pt x="130600" y="31206"/>
                    <a:pt x="130350" y="31480"/>
                    <a:pt x="130028" y="31480"/>
                  </a:cubicBezTo>
                  <a:cubicBezTo>
                    <a:pt x="129731" y="31480"/>
                    <a:pt x="129469" y="31230"/>
                    <a:pt x="129469" y="30909"/>
                  </a:cubicBezTo>
                  <a:cubicBezTo>
                    <a:pt x="129469" y="30599"/>
                    <a:pt x="129719" y="30349"/>
                    <a:pt x="130028" y="30349"/>
                  </a:cubicBezTo>
                  <a:close/>
                  <a:moveTo>
                    <a:pt x="133767" y="30349"/>
                  </a:moveTo>
                  <a:cubicBezTo>
                    <a:pt x="134065" y="30349"/>
                    <a:pt x="134326" y="30599"/>
                    <a:pt x="134326" y="30909"/>
                  </a:cubicBezTo>
                  <a:cubicBezTo>
                    <a:pt x="134326" y="31206"/>
                    <a:pt x="134076" y="31480"/>
                    <a:pt x="133767" y="31480"/>
                  </a:cubicBezTo>
                  <a:cubicBezTo>
                    <a:pt x="133469" y="31480"/>
                    <a:pt x="133207" y="31230"/>
                    <a:pt x="133207" y="30909"/>
                  </a:cubicBezTo>
                  <a:cubicBezTo>
                    <a:pt x="133207" y="30599"/>
                    <a:pt x="133457" y="30349"/>
                    <a:pt x="133767" y="30349"/>
                  </a:cubicBezTo>
                  <a:close/>
                  <a:moveTo>
                    <a:pt x="137494" y="30349"/>
                  </a:moveTo>
                  <a:cubicBezTo>
                    <a:pt x="137791" y="30349"/>
                    <a:pt x="138053" y="30599"/>
                    <a:pt x="138053" y="30909"/>
                  </a:cubicBezTo>
                  <a:cubicBezTo>
                    <a:pt x="138053" y="31206"/>
                    <a:pt x="137803" y="31480"/>
                    <a:pt x="137494" y="31480"/>
                  </a:cubicBezTo>
                  <a:cubicBezTo>
                    <a:pt x="137196" y="31480"/>
                    <a:pt x="136922" y="31230"/>
                    <a:pt x="136922" y="30909"/>
                  </a:cubicBezTo>
                  <a:cubicBezTo>
                    <a:pt x="136934" y="30599"/>
                    <a:pt x="137172" y="30349"/>
                    <a:pt x="137494" y="30349"/>
                  </a:cubicBezTo>
                  <a:close/>
                  <a:moveTo>
                    <a:pt x="141220" y="30349"/>
                  </a:moveTo>
                  <a:cubicBezTo>
                    <a:pt x="141518" y="30349"/>
                    <a:pt x="141792" y="30599"/>
                    <a:pt x="141792" y="30909"/>
                  </a:cubicBezTo>
                  <a:cubicBezTo>
                    <a:pt x="141792" y="31206"/>
                    <a:pt x="141530" y="31480"/>
                    <a:pt x="141220" y="31480"/>
                  </a:cubicBezTo>
                  <a:cubicBezTo>
                    <a:pt x="140911" y="31480"/>
                    <a:pt x="140661" y="31230"/>
                    <a:pt x="140661" y="30909"/>
                  </a:cubicBezTo>
                  <a:cubicBezTo>
                    <a:pt x="140661" y="30599"/>
                    <a:pt x="140911" y="30349"/>
                    <a:pt x="141220" y="30349"/>
                  </a:cubicBezTo>
                  <a:close/>
                  <a:moveTo>
                    <a:pt x="1548" y="32206"/>
                  </a:moveTo>
                  <a:cubicBezTo>
                    <a:pt x="1846" y="32206"/>
                    <a:pt x="2119" y="32456"/>
                    <a:pt x="2119" y="32778"/>
                  </a:cubicBezTo>
                  <a:cubicBezTo>
                    <a:pt x="2119" y="33087"/>
                    <a:pt x="1858" y="33338"/>
                    <a:pt x="1548" y="33338"/>
                  </a:cubicBezTo>
                  <a:cubicBezTo>
                    <a:pt x="1238" y="33338"/>
                    <a:pt x="988" y="33087"/>
                    <a:pt x="988" y="32778"/>
                  </a:cubicBezTo>
                  <a:cubicBezTo>
                    <a:pt x="988" y="32456"/>
                    <a:pt x="1238" y="32206"/>
                    <a:pt x="1548" y="32206"/>
                  </a:cubicBezTo>
                  <a:close/>
                  <a:moveTo>
                    <a:pt x="5287" y="32206"/>
                  </a:moveTo>
                  <a:cubicBezTo>
                    <a:pt x="5596" y="32206"/>
                    <a:pt x="5846" y="32456"/>
                    <a:pt x="5846" y="32778"/>
                  </a:cubicBezTo>
                  <a:cubicBezTo>
                    <a:pt x="5846" y="33087"/>
                    <a:pt x="5596" y="33338"/>
                    <a:pt x="5287" y="33338"/>
                  </a:cubicBezTo>
                  <a:cubicBezTo>
                    <a:pt x="4977" y="33338"/>
                    <a:pt x="4715" y="33087"/>
                    <a:pt x="4715" y="32778"/>
                  </a:cubicBezTo>
                  <a:cubicBezTo>
                    <a:pt x="4715" y="32456"/>
                    <a:pt x="4977" y="32206"/>
                    <a:pt x="5287" y="32206"/>
                  </a:cubicBezTo>
                  <a:close/>
                  <a:moveTo>
                    <a:pt x="9001" y="32206"/>
                  </a:moveTo>
                  <a:cubicBezTo>
                    <a:pt x="9299" y="32206"/>
                    <a:pt x="9573" y="32456"/>
                    <a:pt x="9573" y="32778"/>
                  </a:cubicBezTo>
                  <a:cubicBezTo>
                    <a:pt x="9573" y="33087"/>
                    <a:pt x="9323" y="33338"/>
                    <a:pt x="9001" y="33338"/>
                  </a:cubicBezTo>
                  <a:cubicBezTo>
                    <a:pt x="8704" y="33338"/>
                    <a:pt x="8442" y="33087"/>
                    <a:pt x="8442" y="32778"/>
                  </a:cubicBezTo>
                  <a:cubicBezTo>
                    <a:pt x="8442" y="32456"/>
                    <a:pt x="8692" y="32206"/>
                    <a:pt x="9001" y="32206"/>
                  </a:cubicBezTo>
                  <a:close/>
                  <a:moveTo>
                    <a:pt x="12728" y="32206"/>
                  </a:moveTo>
                  <a:cubicBezTo>
                    <a:pt x="13037" y="32206"/>
                    <a:pt x="13288" y="32456"/>
                    <a:pt x="13288" y="32778"/>
                  </a:cubicBezTo>
                  <a:cubicBezTo>
                    <a:pt x="13288" y="33087"/>
                    <a:pt x="13037" y="33338"/>
                    <a:pt x="12728" y="33338"/>
                  </a:cubicBezTo>
                  <a:cubicBezTo>
                    <a:pt x="12418" y="33338"/>
                    <a:pt x="12156" y="33087"/>
                    <a:pt x="12156" y="32778"/>
                  </a:cubicBezTo>
                  <a:cubicBezTo>
                    <a:pt x="12156" y="32456"/>
                    <a:pt x="12418" y="32206"/>
                    <a:pt x="12728" y="32206"/>
                  </a:cubicBezTo>
                  <a:close/>
                  <a:moveTo>
                    <a:pt x="16466" y="32206"/>
                  </a:moveTo>
                  <a:cubicBezTo>
                    <a:pt x="16764" y="32206"/>
                    <a:pt x="17026" y="32456"/>
                    <a:pt x="17026" y="32778"/>
                  </a:cubicBezTo>
                  <a:cubicBezTo>
                    <a:pt x="17026" y="33087"/>
                    <a:pt x="16776" y="33338"/>
                    <a:pt x="16466" y="33338"/>
                  </a:cubicBezTo>
                  <a:cubicBezTo>
                    <a:pt x="16169" y="33338"/>
                    <a:pt x="15895" y="33087"/>
                    <a:pt x="15895" y="32778"/>
                  </a:cubicBezTo>
                  <a:cubicBezTo>
                    <a:pt x="15895" y="32456"/>
                    <a:pt x="16145" y="32206"/>
                    <a:pt x="16466" y="32206"/>
                  </a:cubicBezTo>
                  <a:close/>
                  <a:moveTo>
                    <a:pt x="20181" y="32206"/>
                  </a:moveTo>
                  <a:cubicBezTo>
                    <a:pt x="20491" y="32206"/>
                    <a:pt x="20753" y="32456"/>
                    <a:pt x="20753" y="32778"/>
                  </a:cubicBezTo>
                  <a:cubicBezTo>
                    <a:pt x="20753" y="33087"/>
                    <a:pt x="20491" y="33338"/>
                    <a:pt x="20181" y="33338"/>
                  </a:cubicBezTo>
                  <a:cubicBezTo>
                    <a:pt x="19872" y="33338"/>
                    <a:pt x="19622" y="33087"/>
                    <a:pt x="19622" y="32778"/>
                  </a:cubicBezTo>
                  <a:cubicBezTo>
                    <a:pt x="19622" y="32456"/>
                    <a:pt x="19872" y="32206"/>
                    <a:pt x="20181" y="32206"/>
                  </a:cubicBezTo>
                  <a:close/>
                  <a:moveTo>
                    <a:pt x="23920" y="32206"/>
                  </a:moveTo>
                  <a:cubicBezTo>
                    <a:pt x="24217" y="32206"/>
                    <a:pt x="24479" y="32456"/>
                    <a:pt x="24479" y="32778"/>
                  </a:cubicBezTo>
                  <a:cubicBezTo>
                    <a:pt x="24479" y="33087"/>
                    <a:pt x="24229" y="33338"/>
                    <a:pt x="23920" y="33338"/>
                  </a:cubicBezTo>
                  <a:cubicBezTo>
                    <a:pt x="23610" y="33338"/>
                    <a:pt x="23348" y="33087"/>
                    <a:pt x="23348" y="32778"/>
                  </a:cubicBezTo>
                  <a:cubicBezTo>
                    <a:pt x="23348" y="32456"/>
                    <a:pt x="23610" y="32206"/>
                    <a:pt x="23920" y="32206"/>
                  </a:cubicBezTo>
                  <a:close/>
                  <a:moveTo>
                    <a:pt x="27635" y="32206"/>
                  </a:moveTo>
                  <a:cubicBezTo>
                    <a:pt x="27956" y="32206"/>
                    <a:pt x="28206" y="32456"/>
                    <a:pt x="28206" y="32778"/>
                  </a:cubicBezTo>
                  <a:cubicBezTo>
                    <a:pt x="28206" y="33087"/>
                    <a:pt x="27956" y="33338"/>
                    <a:pt x="27635" y="33338"/>
                  </a:cubicBezTo>
                  <a:cubicBezTo>
                    <a:pt x="27325" y="33338"/>
                    <a:pt x="27075" y="33087"/>
                    <a:pt x="27075" y="32778"/>
                  </a:cubicBezTo>
                  <a:cubicBezTo>
                    <a:pt x="27075" y="32456"/>
                    <a:pt x="27325" y="32206"/>
                    <a:pt x="27635" y="32206"/>
                  </a:cubicBezTo>
                  <a:close/>
                  <a:moveTo>
                    <a:pt x="31373" y="32206"/>
                  </a:moveTo>
                  <a:cubicBezTo>
                    <a:pt x="31671" y="32206"/>
                    <a:pt x="31945" y="32456"/>
                    <a:pt x="31945" y="32778"/>
                  </a:cubicBezTo>
                  <a:cubicBezTo>
                    <a:pt x="31945" y="33087"/>
                    <a:pt x="31683" y="33338"/>
                    <a:pt x="31373" y="33338"/>
                  </a:cubicBezTo>
                  <a:cubicBezTo>
                    <a:pt x="31064" y="33338"/>
                    <a:pt x="30814" y="33087"/>
                    <a:pt x="30814" y="32778"/>
                  </a:cubicBezTo>
                  <a:cubicBezTo>
                    <a:pt x="30814" y="32456"/>
                    <a:pt x="31064" y="32206"/>
                    <a:pt x="31373" y="32206"/>
                  </a:cubicBezTo>
                  <a:close/>
                  <a:moveTo>
                    <a:pt x="35100" y="32206"/>
                  </a:moveTo>
                  <a:cubicBezTo>
                    <a:pt x="35409" y="32206"/>
                    <a:pt x="35659" y="32456"/>
                    <a:pt x="35659" y="32778"/>
                  </a:cubicBezTo>
                  <a:cubicBezTo>
                    <a:pt x="35659" y="33087"/>
                    <a:pt x="35409" y="33338"/>
                    <a:pt x="35100" y="33338"/>
                  </a:cubicBezTo>
                  <a:cubicBezTo>
                    <a:pt x="34778" y="33338"/>
                    <a:pt x="34528" y="33087"/>
                    <a:pt x="34528" y="32778"/>
                  </a:cubicBezTo>
                  <a:cubicBezTo>
                    <a:pt x="34528" y="32456"/>
                    <a:pt x="34778" y="32206"/>
                    <a:pt x="35100" y="32206"/>
                  </a:cubicBezTo>
                  <a:close/>
                  <a:moveTo>
                    <a:pt x="38815" y="32206"/>
                  </a:moveTo>
                  <a:cubicBezTo>
                    <a:pt x="39112" y="32206"/>
                    <a:pt x="39386" y="32456"/>
                    <a:pt x="39386" y="32778"/>
                  </a:cubicBezTo>
                  <a:cubicBezTo>
                    <a:pt x="39386" y="33087"/>
                    <a:pt x="39124" y="33338"/>
                    <a:pt x="38815" y="33338"/>
                  </a:cubicBezTo>
                  <a:cubicBezTo>
                    <a:pt x="38517" y="33338"/>
                    <a:pt x="38255" y="33087"/>
                    <a:pt x="38255" y="32778"/>
                  </a:cubicBezTo>
                  <a:cubicBezTo>
                    <a:pt x="38255" y="32456"/>
                    <a:pt x="38505" y="32206"/>
                    <a:pt x="38815" y="32206"/>
                  </a:cubicBezTo>
                  <a:close/>
                  <a:moveTo>
                    <a:pt x="42553" y="32206"/>
                  </a:moveTo>
                  <a:cubicBezTo>
                    <a:pt x="42863" y="32206"/>
                    <a:pt x="43113" y="32456"/>
                    <a:pt x="43113" y="32778"/>
                  </a:cubicBezTo>
                  <a:cubicBezTo>
                    <a:pt x="43113" y="33087"/>
                    <a:pt x="42863" y="33338"/>
                    <a:pt x="42553" y="33338"/>
                  </a:cubicBezTo>
                  <a:cubicBezTo>
                    <a:pt x="42232" y="33338"/>
                    <a:pt x="41982" y="33087"/>
                    <a:pt x="41982" y="32778"/>
                  </a:cubicBezTo>
                  <a:cubicBezTo>
                    <a:pt x="41982" y="32456"/>
                    <a:pt x="42244" y="32206"/>
                    <a:pt x="42553" y="32206"/>
                  </a:cubicBezTo>
                  <a:close/>
                  <a:moveTo>
                    <a:pt x="46268" y="32206"/>
                  </a:moveTo>
                  <a:cubicBezTo>
                    <a:pt x="46565" y="32206"/>
                    <a:pt x="46839" y="32456"/>
                    <a:pt x="46839" y="32778"/>
                  </a:cubicBezTo>
                  <a:cubicBezTo>
                    <a:pt x="46839" y="33087"/>
                    <a:pt x="46589" y="33338"/>
                    <a:pt x="46268" y="33338"/>
                  </a:cubicBezTo>
                  <a:cubicBezTo>
                    <a:pt x="45970" y="33338"/>
                    <a:pt x="45708" y="33087"/>
                    <a:pt x="45708" y="32778"/>
                  </a:cubicBezTo>
                  <a:cubicBezTo>
                    <a:pt x="45708" y="32456"/>
                    <a:pt x="45958" y="32206"/>
                    <a:pt x="46268" y="32206"/>
                  </a:cubicBezTo>
                  <a:close/>
                  <a:moveTo>
                    <a:pt x="50006" y="32206"/>
                  </a:moveTo>
                  <a:cubicBezTo>
                    <a:pt x="50316" y="32206"/>
                    <a:pt x="50578" y="32456"/>
                    <a:pt x="50578" y="32778"/>
                  </a:cubicBezTo>
                  <a:cubicBezTo>
                    <a:pt x="50578" y="33087"/>
                    <a:pt x="50316" y="33338"/>
                    <a:pt x="50006" y="33338"/>
                  </a:cubicBezTo>
                  <a:cubicBezTo>
                    <a:pt x="49697" y="33338"/>
                    <a:pt x="49447" y="33087"/>
                    <a:pt x="49447" y="32778"/>
                  </a:cubicBezTo>
                  <a:cubicBezTo>
                    <a:pt x="49447" y="32456"/>
                    <a:pt x="49697" y="32206"/>
                    <a:pt x="50006" y="32206"/>
                  </a:cubicBezTo>
                  <a:close/>
                  <a:moveTo>
                    <a:pt x="53733" y="32206"/>
                  </a:moveTo>
                  <a:cubicBezTo>
                    <a:pt x="54031" y="32206"/>
                    <a:pt x="54293" y="32456"/>
                    <a:pt x="54293" y="32778"/>
                  </a:cubicBezTo>
                  <a:cubicBezTo>
                    <a:pt x="54293" y="33087"/>
                    <a:pt x="54043" y="33338"/>
                    <a:pt x="53733" y="33338"/>
                  </a:cubicBezTo>
                  <a:cubicBezTo>
                    <a:pt x="53412" y="33338"/>
                    <a:pt x="53162" y="33087"/>
                    <a:pt x="53162" y="32778"/>
                  </a:cubicBezTo>
                  <a:cubicBezTo>
                    <a:pt x="53162" y="32456"/>
                    <a:pt x="53412" y="32206"/>
                    <a:pt x="53733" y="32206"/>
                  </a:cubicBezTo>
                  <a:close/>
                  <a:moveTo>
                    <a:pt x="57460" y="32206"/>
                  </a:moveTo>
                  <a:cubicBezTo>
                    <a:pt x="57781" y="32206"/>
                    <a:pt x="58031" y="32456"/>
                    <a:pt x="58031" y="32778"/>
                  </a:cubicBezTo>
                  <a:cubicBezTo>
                    <a:pt x="58031" y="33087"/>
                    <a:pt x="57781" y="33338"/>
                    <a:pt x="57460" y="33338"/>
                  </a:cubicBezTo>
                  <a:cubicBezTo>
                    <a:pt x="57150" y="33338"/>
                    <a:pt x="56900" y="33087"/>
                    <a:pt x="56900" y="32778"/>
                  </a:cubicBezTo>
                  <a:cubicBezTo>
                    <a:pt x="56900" y="32456"/>
                    <a:pt x="57150" y="32206"/>
                    <a:pt x="57460" y="32206"/>
                  </a:cubicBezTo>
                  <a:close/>
                  <a:moveTo>
                    <a:pt x="61186" y="32206"/>
                  </a:moveTo>
                  <a:cubicBezTo>
                    <a:pt x="61484" y="32206"/>
                    <a:pt x="61746" y="32456"/>
                    <a:pt x="61746" y="32778"/>
                  </a:cubicBezTo>
                  <a:cubicBezTo>
                    <a:pt x="61746" y="33087"/>
                    <a:pt x="61496" y="33338"/>
                    <a:pt x="61186" y="33338"/>
                  </a:cubicBezTo>
                  <a:cubicBezTo>
                    <a:pt x="60877" y="33338"/>
                    <a:pt x="60615" y="33087"/>
                    <a:pt x="60615" y="32778"/>
                  </a:cubicBezTo>
                  <a:cubicBezTo>
                    <a:pt x="60615" y="32456"/>
                    <a:pt x="60877" y="32206"/>
                    <a:pt x="61186" y="32206"/>
                  </a:cubicBezTo>
                  <a:close/>
                  <a:moveTo>
                    <a:pt x="64925" y="32206"/>
                  </a:moveTo>
                  <a:cubicBezTo>
                    <a:pt x="65234" y="32206"/>
                    <a:pt x="65485" y="32456"/>
                    <a:pt x="65485" y="32778"/>
                  </a:cubicBezTo>
                  <a:cubicBezTo>
                    <a:pt x="65485" y="33087"/>
                    <a:pt x="65234" y="33338"/>
                    <a:pt x="64925" y="33338"/>
                  </a:cubicBezTo>
                  <a:cubicBezTo>
                    <a:pt x="64603" y="33338"/>
                    <a:pt x="64353" y="33087"/>
                    <a:pt x="64353" y="32778"/>
                  </a:cubicBezTo>
                  <a:cubicBezTo>
                    <a:pt x="64353" y="32456"/>
                    <a:pt x="64603" y="32206"/>
                    <a:pt x="64925" y="32206"/>
                  </a:cubicBezTo>
                  <a:close/>
                  <a:moveTo>
                    <a:pt x="68640" y="32206"/>
                  </a:moveTo>
                  <a:cubicBezTo>
                    <a:pt x="68937" y="32206"/>
                    <a:pt x="69211" y="32456"/>
                    <a:pt x="69211" y="32778"/>
                  </a:cubicBezTo>
                  <a:cubicBezTo>
                    <a:pt x="69211" y="33087"/>
                    <a:pt x="68949" y="33338"/>
                    <a:pt x="68640" y="33338"/>
                  </a:cubicBezTo>
                  <a:cubicBezTo>
                    <a:pt x="68330" y="33338"/>
                    <a:pt x="68080" y="33087"/>
                    <a:pt x="68080" y="32778"/>
                  </a:cubicBezTo>
                  <a:cubicBezTo>
                    <a:pt x="68092" y="32456"/>
                    <a:pt x="68330" y="32206"/>
                    <a:pt x="68640" y="32206"/>
                  </a:cubicBezTo>
                  <a:close/>
                  <a:moveTo>
                    <a:pt x="72366" y="32206"/>
                  </a:moveTo>
                  <a:cubicBezTo>
                    <a:pt x="72676" y="32206"/>
                    <a:pt x="72926" y="32456"/>
                    <a:pt x="72926" y="32778"/>
                  </a:cubicBezTo>
                  <a:cubicBezTo>
                    <a:pt x="72926" y="33087"/>
                    <a:pt x="72676" y="33338"/>
                    <a:pt x="72366" y="33338"/>
                  </a:cubicBezTo>
                  <a:cubicBezTo>
                    <a:pt x="72045" y="33338"/>
                    <a:pt x="71795" y="33087"/>
                    <a:pt x="71795" y="32778"/>
                  </a:cubicBezTo>
                  <a:cubicBezTo>
                    <a:pt x="71795" y="32456"/>
                    <a:pt x="72069" y="32206"/>
                    <a:pt x="72366" y="32206"/>
                  </a:cubicBezTo>
                  <a:close/>
                  <a:moveTo>
                    <a:pt x="76093" y="32206"/>
                  </a:moveTo>
                  <a:cubicBezTo>
                    <a:pt x="76391" y="32206"/>
                    <a:pt x="76664" y="32456"/>
                    <a:pt x="76664" y="32778"/>
                  </a:cubicBezTo>
                  <a:cubicBezTo>
                    <a:pt x="76664" y="33087"/>
                    <a:pt x="76403" y="33338"/>
                    <a:pt x="76093" y="33338"/>
                  </a:cubicBezTo>
                  <a:cubicBezTo>
                    <a:pt x="75795" y="33338"/>
                    <a:pt x="75533" y="33087"/>
                    <a:pt x="75533" y="32778"/>
                  </a:cubicBezTo>
                  <a:cubicBezTo>
                    <a:pt x="75533" y="32456"/>
                    <a:pt x="75783" y="32206"/>
                    <a:pt x="76093" y="32206"/>
                  </a:cubicBezTo>
                  <a:close/>
                  <a:moveTo>
                    <a:pt x="79712" y="32206"/>
                  </a:moveTo>
                  <a:cubicBezTo>
                    <a:pt x="80010" y="32206"/>
                    <a:pt x="80284" y="32456"/>
                    <a:pt x="80284" y="32778"/>
                  </a:cubicBezTo>
                  <a:cubicBezTo>
                    <a:pt x="80284" y="33087"/>
                    <a:pt x="80022" y="33338"/>
                    <a:pt x="79712" y="33338"/>
                  </a:cubicBezTo>
                  <a:cubicBezTo>
                    <a:pt x="79403" y="33338"/>
                    <a:pt x="79153" y="33087"/>
                    <a:pt x="79153" y="32778"/>
                  </a:cubicBezTo>
                  <a:cubicBezTo>
                    <a:pt x="79153" y="32456"/>
                    <a:pt x="79403" y="32206"/>
                    <a:pt x="79712" y="32206"/>
                  </a:cubicBezTo>
                  <a:close/>
                  <a:moveTo>
                    <a:pt x="83451" y="32206"/>
                  </a:moveTo>
                  <a:cubicBezTo>
                    <a:pt x="83761" y="32206"/>
                    <a:pt x="84011" y="32456"/>
                    <a:pt x="84011" y="32778"/>
                  </a:cubicBezTo>
                  <a:cubicBezTo>
                    <a:pt x="84011" y="33087"/>
                    <a:pt x="83761" y="33338"/>
                    <a:pt x="83451" y="33338"/>
                  </a:cubicBezTo>
                  <a:cubicBezTo>
                    <a:pt x="83141" y="33338"/>
                    <a:pt x="82880" y="33087"/>
                    <a:pt x="82880" y="32778"/>
                  </a:cubicBezTo>
                  <a:cubicBezTo>
                    <a:pt x="82880" y="32456"/>
                    <a:pt x="83141" y="32206"/>
                    <a:pt x="83451" y="32206"/>
                  </a:cubicBezTo>
                  <a:close/>
                  <a:moveTo>
                    <a:pt x="87166" y="32206"/>
                  </a:moveTo>
                  <a:cubicBezTo>
                    <a:pt x="87463" y="32206"/>
                    <a:pt x="87737" y="32456"/>
                    <a:pt x="87737" y="32778"/>
                  </a:cubicBezTo>
                  <a:cubicBezTo>
                    <a:pt x="87737" y="33087"/>
                    <a:pt x="87475" y="33338"/>
                    <a:pt x="87166" y="33338"/>
                  </a:cubicBezTo>
                  <a:cubicBezTo>
                    <a:pt x="86856" y="33338"/>
                    <a:pt x="86606" y="33087"/>
                    <a:pt x="86606" y="32778"/>
                  </a:cubicBezTo>
                  <a:cubicBezTo>
                    <a:pt x="86606" y="32456"/>
                    <a:pt x="86856" y="32206"/>
                    <a:pt x="87166" y="32206"/>
                  </a:cubicBezTo>
                  <a:close/>
                  <a:moveTo>
                    <a:pt x="90904" y="32206"/>
                  </a:moveTo>
                  <a:cubicBezTo>
                    <a:pt x="91214" y="32206"/>
                    <a:pt x="91464" y="32456"/>
                    <a:pt x="91464" y="32778"/>
                  </a:cubicBezTo>
                  <a:cubicBezTo>
                    <a:pt x="91464" y="33087"/>
                    <a:pt x="91214" y="33338"/>
                    <a:pt x="90904" y="33338"/>
                  </a:cubicBezTo>
                  <a:cubicBezTo>
                    <a:pt x="90595" y="33338"/>
                    <a:pt x="90345" y="33087"/>
                    <a:pt x="90345" y="32778"/>
                  </a:cubicBezTo>
                  <a:cubicBezTo>
                    <a:pt x="90345" y="32456"/>
                    <a:pt x="90595" y="32206"/>
                    <a:pt x="90904" y="32206"/>
                  </a:cubicBezTo>
                  <a:close/>
                  <a:moveTo>
                    <a:pt x="94631" y="32206"/>
                  </a:moveTo>
                  <a:cubicBezTo>
                    <a:pt x="94929" y="32206"/>
                    <a:pt x="95191" y="32456"/>
                    <a:pt x="95191" y="32778"/>
                  </a:cubicBezTo>
                  <a:cubicBezTo>
                    <a:pt x="95191" y="33087"/>
                    <a:pt x="94941" y="33338"/>
                    <a:pt x="94631" y="33338"/>
                  </a:cubicBezTo>
                  <a:cubicBezTo>
                    <a:pt x="94310" y="33338"/>
                    <a:pt x="94060" y="33087"/>
                    <a:pt x="94060" y="32778"/>
                  </a:cubicBezTo>
                  <a:cubicBezTo>
                    <a:pt x="94071" y="32456"/>
                    <a:pt x="94310" y="32206"/>
                    <a:pt x="94631" y="32206"/>
                  </a:cubicBezTo>
                  <a:close/>
                  <a:moveTo>
                    <a:pt x="98346" y="32206"/>
                  </a:moveTo>
                  <a:cubicBezTo>
                    <a:pt x="98655" y="32206"/>
                    <a:pt x="98905" y="32456"/>
                    <a:pt x="98905" y="32778"/>
                  </a:cubicBezTo>
                  <a:cubicBezTo>
                    <a:pt x="98905" y="33087"/>
                    <a:pt x="98655" y="33338"/>
                    <a:pt x="98346" y="33338"/>
                  </a:cubicBezTo>
                  <a:cubicBezTo>
                    <a:pt x="98036" y="33338"/>
                    <a:pt x="97786" y="33087"/>
                    <a:pt x="97786" y="32778"/>
                  </a:cubicBezTo>
                  <a:cubicBezTo>
                    <a:pt x="97786" y="32456"/>
                    <a:pt x="98036" y="32206"/>
                    <a:pt x="98346" y="32206"/>
                  </a:cubicBezTo>
                  <a:close/>
                  <a:moveTo>
                    <a:pt x="102084" y="32206"/>
                  </a:moveTo>
                  <a:cubicBezTo>
                    <a:pt x="102382" y="32206"/>
                    <a:pt x="102644" y="32456"/>
                    <a:pt x="102644" y="32778"/>
                  </a:cubicBezTo>
                  <a:cubicBezTo>
                    <a:pt x="102644" y="33087"/>
                    <a:pt x="102394" y="33338"/>
                    <a:pt x="102084" y="33338"/>
                  </a:cubicBezTo>
                  <a:cubicBezTo>
                    <a:pt x="101787" y="33338"/>
                    <a:pt x="101513" y="33087"/>
                    <a:pt x="101513" y="32778"/>
                  </a:cubicBezTo>
                  <a:cubicBezTo>
                    <a:pt x="101513" y="32456"/>
                    <a:pt x="101775" y="32206"/>
                    <a:pt x="102084" y="32206"/>
                  </a:cubicBezTo>
                  <a:close/>
                  <a:moveTo>
                    <a:pt x="105799" y="32206"/>
                  </a:moveTo>
                  <a:cubicBezTo>
                    <a:pt x="106121" y="32206"/>
                    <a:pt x="106371" y="32456"/>
                    <a:pt x="106371" y="32778"/>
                  </a:cubicBezTo>
                  <a:cubicBezTo>
                    <a:pt x="106371" y="33087"/>
                    <a:pt x="106109" y="33338"/>
                    <a:pt x="105799" y="33338"/>
                  </a:cubicBezTo>
                  <a:cubicBezTo>
                    <a:pt x="105490" y="33338"/>
                    <a:pt x="105239" y="33087"/>
                    <a:pt x="105239" y="32778"/>
                  </a:cubicBezTo>
                  <a:cubicBezTo>
                    <a:pt x="105239" y="32456"/>
                    <a:pt x="105490" y="32206"/>
                    <a:pt x="105799" y="32206"/>
                  </a:cubicBezTo>
                  <a:close/>
                  <a:moveTo>
                    <a:pt x="109538" y="32206"/>
                  </a:moveTo>
                  <a:cubicBezTo>
                    <a:pt x="109835" y="32206"/>
                    <a:pt x="110109" y="32456"/>
                    <a:pt x="110109" y="32778"/>
                  </a:cubicBezTo>
                  <a:cubicBezTo>
                    <a:pt x="110109" y="33087"/>
                    <a:pt x="109847" y="33338"/>
                    <a:pt x="109538" y="33338"/>
                  </a:cubicBezTo>
                  <a:cubicBezTo>
                    <a:pt x="109228" y="33338"/>
                    <a:pt x="108978" y="33087"/>
                    <a:pt x="108978" y="32778"/>
                  </a:cubicBezTo>
                  <a:cubicBezTo>
                    <a:pt x="108978" y="32456"/>
                    <a:pt x="109228" y="32206"/>
                    <a:pt x="109538" y="32206"/>
                  </a:cubicBezTo>
                  <a:close/>
                  <a:moveTo>
                    <a:pt x="113264" y="32206"/>
                  </a:moveTo>
                  <a:cubicBezTo>
                    <a:pt x="113574" y="32206"/>
                    <a:pt x="113824" y="32456"/>
                    <a:pt x="113824" y="32778"/>
                  </a:cubicBezTo>
                  <a:cubicBezTo>
                    <a:pt x="113824" y="33087"/>
                    <a:pt x="113574" y="33338"/>
                    <a:pt x="113264" y="33338"/>
                  </a:cubicBezTo>
                  <a:cubicBezTo>
                    <a:pt x="112943" y="33338"/>
                    <a:pt x="112693" y="33087"/>
                    <a:pt x="112693" y="32778"/>
                  </a:cubicBezTo>
                  <a:cubicBezTo>
                    <a:pt x="112693" y="32456"/>
                    <a:pt x="112943" y="32206"/>
                    <a:pt x="113264" y="32206"/>
                  </a:cubicBezTo>
                  <a:close/>
                  <a:moveTo>
                    <a:pt x="116991" y="32206"/>
                  </a:moveTo>
                  <a:cubicBezTo>
                    <a:pt x="117289" y="32206"/>
                    <a:pt x="117562" y="32456"/>
                    <a:pt x="117562" y="32778"/>
                  </a:cubicBezTo>
                  <a:cubicBezTo>
                    <a:pt x="117562" y="33087"/>
                    <a:pt x="117312" y="33338"/>
                    <a:pt x="116991" y="33338"/>
                  </a:cubicBezTo>
                  <a:cubicBezTo>
                    <a:pt x="116681" y="33338"/>
                    <a:pt x="116431" y="33087"/>
                    <a:pt x="116431" y="32778"/>
                  </a:cubicBezTo>
                  <a:cubicBezTo>
                    <a:pt x="116431" y="32456"/>
                    <a:pt x="116681" y="32206"/>
                    <a:pt x="116991" y="32206"/>
                  </a:cubicBezTo>
                  <a:close/>
                  <a:moveTo>
                    <a:pt x="120718" y="32206"/>
                  </a:moveTo>
                  <a:cubicBezTo>
                    <a:pt x="121027" y="32206"/>
                    <a:pt x="121277" y="32456"/>
                    <a:pt x="121277" y="32778"/>
                  </a:cubicBezTo>
                  <a:cubicBezTo>
                    <a:pt x="121277" y="33087"/>
                    <a:pt x="121027" y="33338"/>
                    <a:pt x="120718" y="33338"/>
                  </a:cubicBezTo>
                  <a:cubicBezTo>
                    <a:pt x="120408" y="33338"/>
                    <a:pt x="120146" y="33087"/>
                    <a:pt x="120146" y="32778"/>
                  </a:cubicBezTo>
                  <a:cubicBezTo>
                    <a:pt x="120146" y="32456"/>
                    <a:pt x="120420" y="32206"/>
                    <a:pt x="120718" y="32206"/>
                  </a:cubicBezTo>
                  <a:close/>
                  <a:moveTo>
                    <a:pt x="124456" y="32206"/>
                  </a:moveTo>
                  <a:cubicBezTo>
                    <a:pt x="124754" y="32206"/>
                    <a:pt x="125016" y="32456"/>
                    <a:pt x="125016" y="32778"/>
                  </a:cubicBezTo>
                  <a:cubicBezTo>
                    <a:pt x="125016" y="33087"/>
                    <a:pt x="124766" y="33338"/>
                    <a:pt x="124456" y="33338"/>
                  </a:cubicBezTo>
                  <a:cubicBezTo>
                    <a:pt x="124135" y="33338"/>
                    <a:pt x="123885" y="33087"/>
                    <a:pt x="123885" y="32778"/>
                  </a:cubicBezTo>
                  <a:cubicBezTo>
                    <a:pt x="123885" y="32456"/>
                    <a:pt x="124135" y="32206"/>
                    <a:pt x="124456" y="32206"/>
                  </a:cubicBezTo>
                  <a:close/>
                  <a:moveTo>
                    <a:pt x="128171" y="32206"/>
                  </a:moveTo>
                  <a:cubicBezTo>
                    <a:pt x="128480" y="32206"/>
                    <a:pt x="128742" y="32456"/>
                    <a:pt x="128742" y="32778"/>
                  </a:cubicBezTo>
                  <a:cubicBezTo>
                    <a:pt x="128742" y="33087"/>
                    <a:pt x="128480" y="33338"/>
                    <a:pt x="128171" y="33338"/>
                  </a:cubicBezTo>
                  <a:cubicBezTo>
                    <a:pt x="127861" y="33338"/>
                    <a:pt x="127611" y="33087"/>
                    <a:pt x="127611" y="32778"/>
                  </a:cubicBezTo>
                  <a:cubicBezTo>
                    <a:pt x="127611" y="32456"/>
                    <a:pt x="127861" y="32206"/>
                    <a:pt x="128171" y="32206"/>
                  </a:cubicBezTo>
                  <a:close/>
                  <a:moveTo>
                    <a:pt x="131898" y="32206"/>
                  </a:moveTo>
                  <a:cubicBezTo>
                    <a:pt x="132195" y="32206"/>
                    <a:pt x="132457" y="32456"/>
                    <a:pt x="132457" y="32778"/>
                  </a:cubicBezTo>
                  <a:cubicBezTo>
                    <a:pt x="132457" y="33087"/>
                    <a:pt x="132207" y="33338"/>
                    <a:pt x="131898" y="33338"/>
                  </a:cubicBezTo>
                  <a:cubicBezTo>
                    <a:pt x="131600" y="33338"/>
                    <a:pt x="131326" y="33087"/>
                    <a:pt x="131326" y="32778"/>
                  </a:cubicBezTo>
                  <a:cubicBezTo>
                    <a:pt x="131338" y="32456"/>
                    <a:pt x="131576" y="32206"/>
                    <a:pt x="131898" y="32206"/>
                  </a:cubicBezTo>
                  <a:close/>
                  <a:moveTo>
                    <a:pt x="135624" y="32206"/>
                  </a:moveTo>
                  <a:cubicBezTo>
                    <a:pt x="135946" y="32206"/>
                    <a:pt x="136196" y="32456"/>
                    <a:pt x="136196" y="32778"/>
                  </a:cubicBezTo>
                  <a:cubicBezTo>
                    <a:pt x="136196" y="33087"/>
                    <a:pt x="135934" y="33338"/>
                    <a:pt x="135624" y="33338"/>
                  </a:cubicBezTo>
                  <a:cubicBezTo>
                    <a:pt x="135315" y="33338"/>
                    <a:pt x="135065" y="33087"/>
                    <a:pt x="135065" y="32778"/>
                  </a:cubicBezTo>
                  <a:cubicBezTo>
                    <a:pt x="135065" y="32456"/>
                    <a:pt x="135315" y="32206"/>
                    <a:pt x="135624" y="32206"/>
                  </a:cubicBezTo>
                  <a:close/>
                  <a:moveTo>
                    <a:pt x="139351" y="32206"/>
                  </a:moveTo>
                  <a:cubicBezTo>
                    <a:pt x="139649" y="32206"/>
                    <a:pt x="139910" y="32456"/>
                    <a:pt x="139910" y="32778"/>
                  </a:cubicBezTo>
                  <a:cubicBezTo>
                    <a:pt x="139910" y="33087"/>
                    <a:pt x="139660" y="33338"/>
                    <a:pt x="139351" y="33338"/>
                  </a:cubicBezTo>
                  <a:cubicBezTo>
                    <a:pt x="139053" y="33338"/>
                    <a:pt x="138779" y="33087"/>
                    <a:pt x="138779" y="32778"/>
                  </a:cubicBezTo>
                  <a:cubicBezTo>
                    <a:pt x="138779" y="32456"/>
                    <a:pt x="139041" y="32206"/>
                    <a:pt x="139351" y="32206"/>
                  </a:cubicBezTo>
                  <a:close/>
                  <a:moveTo>
                    <a:pt x="143089" y="32206"/>
                  </a:moveTo>
                  <a:cubicBezTo>
                    <a:pt x="143399" y="32206"/>
                    <a:pt x="143649" y="32456"/>
                    <a:pt x="143649" y="32778"/>
                  </a:cubicBezTo>
                  <a:cubicBezTo>
                    <a:pt x="143649" y="33087"/>
                    <a:pt x="143399" y="33338"/>
                    <a:pt x="143089" y="33338"/>
                  </a:cubicBezTo>
                  <a:cubicBezTo>
                    <a:pt x="142768" y="33338"/>
                    <a:pt x="142518" y="33087"/>
                    <a:pt x="142518" y="32778"/>
                  </a:cubicBezTo>
                  <a:cubicBezTo>
                    <a:pt x="142518" y="32456"/>
                    <a:pt x="142768" y="32206"/>
                    <a:pt x="143089" y="32206"/>
                  </a:cubicBezTo>
                  <a:close/>
                  <a:moveTo>
                    <a:pt x="3405" y="34064"/>
                  </a:moveTo>
                  <a:cubicBezTo>
                    <a:pt x="3703" y="34064"/>
                    <a:pt x="3977" y="34326"/>
                    <a:pt x="3977" y="34635"/>
                  </a:cubicBezTo>
                  <a:cubicBezTo>
                    <a:pt x="3977" y="34933"/>
                    <a:pt x="3727" y="35195"/>
                    <a:pt x="3405" y="35195"/>
                  </a:cubicBezTo>
                  <a:cubicBezTo>
                    <a:pt x="3096" y="35195"/>
                    <a:pt x="2846" y="34945"/>
                    <a:pt x="2846" y="34635"/>
                  </a:cubicBezTo>
                  <a:cubicBezTo>
                    <a:pt x="2858" y="34302"/>
                    <a:pt x="3096" y="34064"/>
                    <a:pt x="3405" y="34064"/>
                  </a:cubicBezTo>
                  <a:close/>
                  <a:moveTo>
                    <a:pt x="7132" y="34064"/>
                  </a:moveTo>
                  <a:cubicBezTo>
                    <a:pt x="7430" y="34064"/>
                    <a:pt x="7692" y="34326"/>
                    <a:pt x="7692" y="34635"/>
                  </a:cubicBezTo>
                  <a:cubicBezTo>
                    <a:pt x="7692" y="34933"/>
                    <a:pt x="7442" y="35195"/>
                    <a:pt x="7132" y="35195"/>
                  </a:cubicBezTo>
                  <a:cubicBezTo>
                    <a:pt x="6834" y="35195"/>
                    <a:pt x="6560" y="34945"/>
                    <a:pt x="6560" y="34635"/>
                  </a:cubicBezTo>
                  <a:cubicBezTo>
                    <a:pt x="6584" y="34302"/>
                    <a:pt x="6822" y="34064"/>
                    <a:pt x="7132" y="34064"/>
                  </a:cubicBezTo>
                  <a:close/>
                  <a:moveTo>
                    <a:pt x="10871" y="34064"/>
                  </a:moveTo>
                  <a:cubicBezTo>
                    <a:pt x="11168" y="34064"/>
                    <a:pt x="11430" y="34326"/>
                    <a:pt x="11430" y="34635"/>
                  </a:cubicBezTo>
                  <a:cubicBezTo>
                    <a:pt x="11430" y="34933"/>
                    <a:pt x="11180" y="35195"/>
                    <a:pt x="10871" y="35195"/>
                  </a:cubicBezTo>
                  <a:cubicBezTo>
                    <a:pt x="10573" y="35195"/>
                    <a:pt x="10299" y="34945"/>
                    <a:pt x="10299" y="34635"/>
                  </a:cubicBezTo>
                  <a:cubicBezTo>
                    <a:pt x="10299" y="34302"/>
                    <a:pt x="10549" y="34064"/>
                    <a:pt x="10871" y="34064"/>
                  </a:cubicBezTo>
                  <a:close/>
                  <a:moveTo>
                    <a:pt x="14585" y="34064"/>
                  </a:moveTo>
                  <a:cubicBezTo>
                    <a:pt x="14883" y="34064"/>
                    <a:pt x="15157" y="34326"/>
                    <a:pt x="15157" y="34635"/>
                  </a:cubicBezTo>
                  <a:cubicBezTo>
                    <a:pt x="15157" y="34933"/>
                    <a:pt x="14895" y="35195"/>
                    <a:pt x="14585" y="35195"/>
                  </a:cubicBezTo>
                  <a:cubicBezTo>
                    <a:pt x="14288" y="35195"/>
                    <a:pt x="14014" y="34945"/>
                    <a:pt x="14014" y="34635"/>
                  </a:cubicBezTo>
                  <a:cubicBezTo>
                    <a:pt x="14038" y="34302"/>
                    <a:pt x="14276" y="34064"/>
                    <a:pt x="14585" y="34064"/>
                  </a:cubicBezTo>
                  <a:close/>
                  <a:moveTo>
                    <a:pt x="18324" y="34064"/>
                  </a:moveTo>
                  <a:cubicBezTo>
                    <a:pt x="18622" y="34064"/>
                    <a:pt x="18883" y="34326"/>
                    <a:pt x="18883" y="34635"/>
                  </a:cubicBezTo>
                  <a:cubicBezTo>
                    <a:pt x="18883" y="34933"/>
                    <a:pt x="18633" y="35195"/>
                    <a:pt x="18324" y="35195"/>
                  </a:cubicBezTo>
                  <a:cubicBezTo>
                    <a:pt x="18026" y="35195"/>
                    <a:pt x="17752" y="34945"/>
                    <a:pt x="17752" y="34635"/>
                  </a:cubicBezTo>
                  <a:cubicBezTo>
                    <a:pt x="17752" y="34302"/>
                    <a:pt x="18014" y="34064"/>
                    <a:pt x="18324" y="34064"/>
                  </a:cubicBezTo>
                  <a:close/>
                  <a:moveTo>
                    <a:pt x="22039" y="34064"/>
                  </a:moveTo>
                  <a:cubicBezTo>
                    <a:pt x="22336" y="34064"/>
                    <a:pt x="22610" y="34326"/>
                    <a:pt x="22610" y="34635"/>
                  </a:cubicBezTo>
                  <a:cubicBezTo>
                    <a:pt x="22610" y="34933"/>
                    <a:pt x="22360" y="35195"/>
                    <a:pt x="22039" y="35195"/>
                  </a:cubicBezTo>
                  <a:cubicBezTo>
                    <a:pt x="21729" y="35195"/>
                    <a:pt x="21479" y="34945"/>
                    <a:pt x="21479" y="34635"/>
                  </a:cubicBezTo>
                  <a:cubicBezTo>
                    <a:pt x="21491" y="34302"/>
                    <a:pt x="21729" y="34064"/>
                    <a:pt x="22039" y="34064"/>
                  </a:cubicBezTo>
                  <a:close/>
                  <a:moveTo>
                    <a:pt x="25777" y="34064"/>
                  </a:moveTo>
                  <a:cubicBezTo>
                    <a:pt x="26075" y="34064"/>
                    <a:pt x="26349" y="34326"/>
                    <a:pt x="26349" y="34635"/>
                  </a:cubicBezTo>
                  <a:cubicBezTo>
                    <a:pt x="26349" y="34933"/>
                    <a:pt x="26087" y="35195"/>
                    <a:pt x="25777" y="35195"/>
                  </a:cubicBezTo>
                  <a:cubicBezTo>
                    <a:pt x="25468" y="35195"/>
                    <a:pt x="25206" y="34945"/>
                    <a:pt x="25206" y="34635"/>
                  </a:cubicBezTo>
                  <a:cubicBezTo>
                    <a:pt x="25218" y="34302"/>
                    <a:pt x="25468" y="34064"/>
                    <a:pt x="25777" y="34064"/>
                  </a:cubicBezTo>
                  <a:close/>
                  <a:moveTo>
                    <a:pt x="29504" y="34064"/>
                  </a:moveTo>
                  <a:cubicBezTo>
                    <a:pt x="29801" y="34064"/>
                    <a:pt x="30063" y="34326"/>
                    <a:pt x="30063" y="34635"/>
                  </a:cubicBezTo>
                  <a:cubicBezTo>
                    <a:pt x="30063" y="34933"/>
                    <a:pt x="29813" y="35195"/>
                    <a:pt x="29504" y="35195"/>
                  </a:cubicBezTo>
                  <a:cubicBezTo>
                    <a:pt x="29182" y="35195"/>
                    <a:pt x="28932" y="34945"/>
                    <a:pt x="28932" y="34635"/>
                  </a:cubicBezTo>
                  <a:cubicBezTo>
                    <a:pt x="28944" y="34302"/>
                    <a:pt x="29182" y="34064"/>
                    <a:pt x="29504" y="34064"/>
                  </a:cubicBezTo>
                  <a:close/>
                  <a:moveTo>
                    <a:pt x="33230" y="34064"/>
                  </a:moveTo>
                  <a:cubicBezTo>
                    <a:pt x="33528" y="34064"/>
                    <a:pt x="33802" y="34326"/>
                    <a:pt x="33802" y="34635"/>
                  </a:cubicBezTo>
                  <a:cubicBezTo>
                    <a:pt x="33802" y="34933"/>
                    <a:pt x="33552" y="35195"/>
                    <a:pt x="33230" y="35195"/>
                  </a:cubicBezTo>
                  <a:cubicBezTo>
                    <a:pt x="32921" y="35195"/>
                    <a:pt x="32671" y="34945"/>
                    <a:pt x="32671" y="34635"/>
                  </a:cubicBezTo>
                  <a:cubicBezTo>
                    <a:pt x="32671" y="34302"/>
                    <a:pt x="32921" y="34064"/>
                    <a:pt x="33230" y="34064"/>
                  </a:cubicBezTo>
                  <a:close/>
                  <a:moveTo>
                    <a:pt x="36957" y="34064"/>
                  </a:moveTo>
                  <a:cubicBezTo>
                    <a:pt x="37255" y="34064"/>
                    <a:pt x="37517" y="34326"/>
                    <a:pt x="37517" y="34635"/>
                  </a:cubicBezTo>
                  <a:cubicBezTo>
                    <a:pt x="37517" y="34933"/>
                    <a:pt x="37267" y="35195"/>
                    <a:pt x="36957" y="35195"/>
                  </a:cubicBezTo>
                  <a:cubicBezTo>
                    <a:pt x="36648" y="35195"/>
                    <a:pt x="36386" y="34945"/>
                    <a:pt x="36386" y="34635"/>
                  </a:cubicBezTo>
                  <a:cubicBezTo>
                    <a:pt x="36409" y="34302"/>
                    <a:pt x="36648" y="34064"/>
                    <a:pt x="36957" y="34064"/>
                  </a:cubicBezTo>
                  <a:close/>
                  <a:moveTo>
                    <a:pt x="40672" y="34064"/>
                  </a:moveTo>
                  <a:cubicBezTo>
                    <a:pt x="40970" y="34064"/>
                    <a:pt x="41243" y="34326"/>
                    <a:pt x="41243" y="34635"/>
                  </a:cubicBezTo>
                  <a:cubicBezTo>
                    <a:pt x="41243" y="34933"/>
                    <a:pt x="40993" y="35195"/>
                    <a:pt x="40672" y="35195"/>
                  </a:cubicBezTo>
                  <a:cubicBezTo>
                    <a:pt x="40374" y="35195"/>
                    <a:pt x="40112" y="34945"/>
                    <a:pt x="40112" y="34635"/>
                  </a:cubicBezTo>
                  <a:cubicBezTo>
                    <a:pt x="40124" y="34302"/>
                    <a:pt x="40362" y="34064"/>
                    <a:pt x="40672" y="34064"/>
                  </a:cubicBezTo>
                  <a:close/>
                  <a:moveTo>
                    <a:pt x="44410" y="34064"/>
                  </a:moveTo>
                  <a:cubicBezTo>
                    <a:pt x="44708" y="34064"/>
                    <a:pt x="44982" y="34326"/>
                    <a:pt x="44982" y="34635"/>
                  </a:cubicBezTo>
                  <a:cubicBezTo>
                    <a:pt x="44982" y="34933"/>
                    <a:pt x="44720" y="35195"/>
                    <a:pt x="44410" y="35195"/>
                  </a:cubicBezTo>
                  <a:cubicBezTo>
                    <a:pt x="44113" y="35195"/>
                    <a:pt x="43851" y="34945"/>
                    <a:pt x="43851" y="34635"/>
                  </a:cubicBezTo>
                  <a:cubicBezTo>
                    <a:pt x="43851" y="34302"/>
                    <a:pt x="44101" y="34064"/>
                    <a:pt x="44410" y="34064"/>
                  </a:cubicBezTo>
                  <a:close/>
                  <a:moveTo>
                    <a:pt x="48137" y="34064"/>
                  </a:moveTo>
                  <a:cubicBezTo>
                    <a:pt x="48435" y="34064"/>
                    <a:pt x="48697" y="34326"/>
                    <a:pt x="48697" y="34635"/>
                  </a:cubicBezTo>
                  <a:cubicBezTo>
                    <a:pt x="48697" y="34933"/>
                    <a:pt x="48447" y="35195"/>
                    <a:pt x="48137" y="35195"/>
                  </a:cubicBezTo>
                  <a:cubicBezTo>
                    <a:pt x="47839" y="35195"/>
                    <a:pt x="47566" y="34945"/>
                    <a:pt x="47566" y="34635"/>
                  </a:cubicBezTo>
                  <a:cubicBezTo>
                    <a:pt x="47578" y="34302"/>
                    <a:pt x="47839" y="34064"/>
                    <a:pt x="48137" y="34064"/>
                  </a:cubicBezTo>
                  <a:close/>
                  <a:moveTo>
                    <a:pt x="51864" y="34064"/>
                  </a:moveTo>
                  <a:cubicBezTo>
                    <a:pt x="52161" y="34064"/>
                    <a:pt x="52435" y="34326"/>
                    <a:pt x="52435" y="34635"/>
                  </a:cubicBezTo>
                  <a:cubicBezTo>
                    <a:pt x="52435" y="34933"/>
                    <a:pt x="52185" y="35195"/>
                    <a:pt x="51864" y="35195"/>
                  </a:cubicBezTo>
                  <a:cubicBezTo>
                    <a:pt x="51566" y="35195"/>
                    <a:pt x="51304" y="34945"/>
                    <a:pt x="51304" y="34635"/>
                  </a:cubicBezTo>
                  <a:cubicBezTo>
                    <a:pt x="51304" y="34302"/>
                    <a:pt x="51554" y="34064"/>
                    <a:pt x="51864" y="34064"/>
                  </a:cubicBezTo>
                  <a:close/>
                  <a:moveTo>
                    <a:pt x="55602" y="34064"/>
                  </a:moveTo>
                  <a:cubicBezTo>
                    <a:pt x="55900" y="34064"/>
                    <a:pt x="56174" y="34326"/>
                    <a:pt x="56174" y="34635"/>
                  </a:cubicBezTo>
                  <a:cubicBezTo>
                    <a:pt x="56174" y="34933"/>
                    <a:pt x="55912" y="35195"/>
                    <a:pt x="55602" y="35195"/>
                  </a:cubicBezTo>
                  <a:cubicBezTo>
                    <a:pt x="55293" y="35195"/>
                    <a:pt x="55043" y="34945"/>
                    <a:pt x="55043" y="34635"/>
                  </a:cubicBezTo>
                  <a:cubicBezTo>
                    <a:pt x="55043" y="34302"/>
                    <a:pt x="55293" y="34064"/>
                    <a:pt x="55602" y="34064"/>
                  </a:cubicBezTo>
                  <a:close/>
                  <a:moveTo>
                    <a:pt x="59329" y="34064"/>
                  </a:moveTo>
                  <a:cubicBezTo>
                    <a:pt x="59627" y="34064"/>
                    <a:pt x="59889" y="34326"/>
                    <a:pt x="59889" y="34635"/>
                  </a:cubicBezTo>
                  <a:cubicBezTo>
                    <a:pt x="59889" y="34933"/>
                    <a:pt x="59639" y="35195"/>
                    <a:pt x="59329" y="35195"/>
                  </a:cubicBezTo>
                  <a:cubicBezTo>
                    <a:pt x="59008" y="35195"/>
                    <a:pt x="58757" y="34945"/>
                    <a:pt x="58757" y="34635"/>
                  </a:cubicBezTo>
                  <a:cubicBezTo>
                    <a:pt x="58757" y="34302"/>
                    <a:pt x="59008" y="34064"/>
                    <a:pt x="59329" y="34064"/>
                  </a:cubicBezTo>
                  <a:close/>
                  <a:moveTo>
                    <a:pt x="63056" y="34064"/>
                  </a:moveTo>
                  <a:cubicBezTo>
                    <a:pt x="63353" y="34064"/>
                    <a:pt x="63627" y="34326"/>
                    <a:pt x="63627" y="34635"/>
                  </a:cubicBezTo>
                  <a:cubicBezTo>
                    <a:pt x="63627" y="34933"/>
                    <a:pt x="63377" y="35195"/>
                    <a:pt x="63056" y="35195"/>
                  </a:cubicBezTo>
                  <a:cubicBezTo>
                    <a:pt x="62746" y="35195"/>
                    <a:pt x="62496" y="34945"/>
                    <a:pt x="62496" y="34635"/>
                  </a:cubicBezTo>
                  <a:cubicBezTo>
                    <a:pt x="62496" y="34302"/>
                    <a:pt x="62746" y="34064"/>
                    <a:pt x="63056" y="34064"/>
                  </a:cubicBezTo>
                  <a:close/>
                  <a:moveTo>
                    <a:pt x="66782" y="34064"/>
                  </a:moveTo>
                  <a:cubicBezTo>
                    <a:pt x="67080" y="34064"/>
                    <a:pt x="67342" y="34326"/>
                    <a:pt x="67342" y="34635"/>
                  </a:cubicBezTo>
                  <a:cubicBezTo>
                    <a:pt x="67342" y="34933"/>
                    <a:pt x="67092" y="35195"/>
                    <a:pt x="66782" y="35195"/>
                  </a:cubicBezTo>
                  <a:cubicBezTo>
                    <a:pt x="66473" y="35195"/>
                    <a:pt x="66211" y="34945"/>
                    <a:pt x="66211" y="34635"/>
                  </a:cubicBezTo>
                  <a:cubicBezTo>
                    <a:pt x="66235" y="34302"/>
                    <a:pt x="66473" y="34064"/>
                    <a:pt x="66782" y="34064"/>
                  </a:cubicBezTo>
                  <a:close/>
                  <a:moveTo>
                    <a:pt x="70509" y="34064"/>
                  </a:moveTo>
                  <a:cubicBezTo>
                    <a:pt x="70807" y="34064"/>
                    <a:pt x="71080" y="34326"/>
                    <a:pt x="71080" y="34635"/>
                  </a:cubicBezTo>
                  <a:cubicBezTo>
                    <a:pt x="71080" y="34933"/>
                    <a:pt x="70830" y="35195"/>
                    <a:pt x="70509" y="35195"/>
                  </a:cubicBezTo>
                  <a:cubicBezTo>
                    <a:pt x="70199" y="35195"/>
                    <a:pt x="69949" y="34945"/>
                    <a:pt x="69949" y="34635"/>
                  </a:cubicBezTo>
                  <a:cubicBezTo>
                    <a:pt x="69949" y="34302"/>
                    <a:pt x="70199" y="34064"/>
                    <a:pt x="70509" y="34064"/>
                  </a:cubicBezTo>
                  <a:close/>
                  <a:moveTo>
                    <a:pt x="74236" y="34064"/>
                  </a:moveTo>
                  <a:cubicBezTo>
                    <a:pt x="74533" y="34064"/>
                    <a:pt x="74795" y="34326"/>
                    <a:pt x="74795" y="34635"/>
                  </a:cubicBezTo>
                  <a:cubicBezTo>
                    <a:pt x="74795" y="34933"/>
                    <a:pt x="74545" y="35195"/>
                    <a:pt x="74236" y="35195"/>
                  </a:cubicBezTo>
                  <a:cubicBezTo>
                    <a:pt x="73938" y="35195"/>
                    <a:pt x="73676" y="34945"/>
                    <a:pt x="73676" y="34635"/>
                  </a:cubicBezTo>
                  <a:cubicBezTo>
                    <a:pt x="73676" y="34302"/>
                    <a:pt x="73926" y="34064"/>
                    <a:pt x="74236" y="34064"/>
                  </a:cubicBezTo>
                  <a:close/>
                  <a:moveTo>
                    <a:pt x="77855" y="34064"/>
                  </a:moveTo>
                  <a:cubicBezTo>
                    <a:pt x="78153" y="34064"/>
                    <a:pt x="78415" y="34326"/>
                    <a:pt x="78415" y="34635"/>
                  </a:cubicBezTo>
                  <a:cubicBezTo>
                    <a:pt x="78415" y="34933"/>
                    <a:pt x="78165" y="35195"/>
                    <a:pt x="77855" y="35195"/>
                  </a:cubicBezTo>
                  <a:cubicBezTo>
                    <a:pt x="77546" y="35195"/>
                    <a:pt x="77284" y="34945"/>
                    <a:pt x="77284" y="34635"/>
                  </a:cubicBezTo>
                  <a:cubicBezTo>
                    <a:pt x="77284" y="34302"/>
                    <a:pt x="77546" y="34064"/>
                    <a:pt x="77855" y="34064"/>
                  </a:cubicBezTo>
                  <a:close/>
                  <a:moveTo>
                    <a:pt x="81570" y="34064"/>
                  </a:moveTo>
                  <a:cubicBezTo>
                    <a:pt x="81868" y="34064"/>
                    <a:pt x="82141" y="34326"/>
                    <a:pt x="82141" y="34635"/>
                  </a:cubicBezTo>
                  <a:cubicBezTo>
                    <a:pt x="82141" y="34933"/>
                    <a:pt x="81879" y="35195"/>
                    <a:pt x="81570" y="35195"/>
                  </a:cubicBezTo>
                  <a:cubicBezTo>
                    <a:pt x="81260" y="35195"/>
                    <a:pt x="81010" y="34945"/>
                    <a:pt x="81010" y="34635"/>
                  </a:cubicBezTo>
                  <a:cubicBezTo>
                    <a:pt x="81022" y="34302"/>
                    <a:pt x="81260" y="34064"/>
                    <a:pt x="81570" y="34064"/>
                  </a:cubicBezTo>
                  <a:close/>
                  <a:moveTo>
                    <a:pt x="85308" y="34064"/>
                  </a:moveTo>
                  <a:cubicBezTo>
                    <a:pt x="85606" y="34064"/>
                    <a:pt x="85880" y="34326"/>
                    <a:pt x="85880" y="34635"/>
                  </a:cubicBezTo>
                  <a:cubicBezTo>
                    <a:pt x="85880" y="34933"/>
                    <a:pt x="85618" y="35195"/>
                    <a:pt x="85308" y="35195"/>
                  </a:cubicBezTo>
                  <a:cubicBezTo>
                    <a:pt x="84999" y="35195"/>
                    <a:pt x="84749" y="34945"/>
                    <a:pt x="84749" y="34635"/>
                  </a:cubicBezTo>
                  <a:cubicBezTo>
                    <a:pt x="84749" y="34302"/>
                    <a:pt x="84999" y="34064"/>
                    <a:pt x="85308" y="34064"/>
                  </a:cubicBezTo>
                  <a:close/>
                  <a:moveTo>
                    <a:pt x="89035" y="34064"/>
                  </a:moveTo>
                  <a:cubicBezTo>
                    <a:pt x="89333" y="34064"/>
                    <a:pt x="89595" y="34326"/>
                    <a:pt x="89595" y="34635"/>
                  </a:cubicBezTo>
                  <a:cubicBezTo>
                    <a:pt x="89595" y="34933"/>
                    <a:pt x="89345" y="35195"/>
                    <a:pt x="89035" y="35195"/>
                  </a:cubicBezTo>
                  <a:cubicBezTo>
                    <a:pt x="88714" y="35195"/>
                    <a:pt x="88464" y="34945"/>
                    <a:pt x="88464" y="34635"/>
                  </a:cubicBezTo>
                  <a:cubicBezTo>
                    <a:pt x="88475" y="34302"/>
                    <a:pt x="88714" y="34064"/>
                    <a:pt x="89035" y="34064"/>
                  </a:cubicBezTo>
                  <a:close/>
                  <a:moveTo>
                    <a:pt x="92762" y="34064"/>
                  </a:moveTo>
                  <a:cubicBezTo>
                    <a:pt x="93059" y="34064"/>
                    <a:pt x="93333" y="34326"/>
                    <a:pt x="93333" y="34635"/>
                  </a:cubicBezTo>
                  <a:cubicBezTo>
                    <a:pt x="93333" y="34933"/>
                    <a:pt x="93071" y="35195"/>
                    <a:pt x="92762" y="35195"/>
                  </a:cubicBezTo>
                  <a:cubicBezTo>
                    <a:pt x="92452" y="35195"/>
                    <a:pt x="92202" y="34945"/>
                    <a:pt x="92202" y="34635"/>
                  </a:cubicBezTo>
                  <a:cubicBezTo>
                    <a:pt x="92202" y="34302"/>
                    <a:pt x="92452" y="34064"/>
                    <a:pt x="92762" y="34064"/>
                  </a:cubicBezTo>
                  <a:close/>
                  <a:moveTo>
                    <a:pt x="96488" y="34064"/>
                  </a:moveTo>
                  <a:cubicBezTo>
                    <a:pt x="96786" y="34064"/>
                    <a:pt x="97048" y="34326"/>
                    <a:pt x="97048" y="34635"/>
                  </a:cubicBezTo>
                  <a:cubicBezTo>
                    <a:pt x="97048" y="34933"/>
                    <a:pt x="96798" y="35195"/>
                    <a:pt x="96488" y="35195"/>
                  </a:cubicBezTo>
                  <a:cubicBezTo>
                    <a:pt x="96191" y="35195"/>
                    <a:pt x="95917" y="34945"/>
                    <a:pt x="95917" y="34635"/>
                  </a:cubicBezTo>
                  <a:cubicBezTo>
                    <a:pt x="95917" y="34302"/>
                    <a:pt x="96179" y="34064"/>
                    <a:pt x="96488" y="34064"/>
                  </a:cubicBezTo>
                  <a:close/>
                  <a:moveTo>
                    <a:pt x="100203" y="34064"/>
                  </a:moveTo>
                  <a:cubicBezTo>
                    <a:pt x="100501" y="34064"/>
                    <a:pt x="100775" y="34326"/>
                    <a:pt x="100775" y="34635"/>
                  </a:cubicBezTo>
                  <a:cubicBezTo>
                    <a:pt x="100775" y="34933"/>
                    <a:pt x="100513" y="35195"/>
                    <a:pt x="100203" y="35195"/>
                  </a:cubicBezTo>
                  <a:cubicBezTo>
                    <a:pt x="99905" y="35195"/>
                    <a:pt x="99644" y="34945"/>
                    <a:pt x="99644" y="34635"/>
                  </a:cubicBezTo>
                  <a:cubicBezTo>
                    <a:pt x="99655" y="34302"/>
                    <a:pt x="99894" y="34064"/>
                    <a:pt x="100203" y="34064"/>
                  </a:cubicBezTo>
                  <a:close/>
                  <a:moveTo>
                    <a:pt x="103942" y="34064"/>
                  </a:moveTo>
                  <a:cubicBezTo>
                    <a:pt x="104239" y="34064"/>
                    <a:pt x="104513" y="34326"/>
                    <a:pt x="104513" y="34635"/>
                  </a:cubicBezTo>
                  <a:cubicBezTo>
                    <a:pt x="104513" y="34933"/>
                    <a:pt x="104251" y="35195"/>
                    <a:pt x="103942" y="35195"/>
                  </a:cubicBezTo>
                  <a:cubicBezTo>
                    <a:pt x="103644" y="35195"/>
                    <a:pt x="103382" y="34945"/>
                    <a:pt x="103382" y="34635"/>
                  </a:cubicBezTo>
                  <a:cubicBezTo>
                    <a:pt x="103382" y="34302"/>
                    <a:pt x="103632" y="34064"/>
                    <a:pt x="103942" y="34064"/>
                  </a:cubicBezTo>
                  <a:close/>
                  <a:moveTo>
                    <a:pt x="107668" y="34064"/>
                  </a:moveTo>
                  <a:cubicBezTo>
                    <a:pt x="107966" y="34064"/>
                    <a:pt x="108228" y="34326"/>
                    <a:pt x="108228" y="34635"/>
                  </a:cubicBezTo>
                  <a:cubicBezTo>
                    <a:pt x="108228" y="34933"/>
                    <a:pt x="107978" y="35195"/>
                    <a:pt x="107668" y="35195"/>
                  </a:cubicBezTo>
                  <a:cubicBezTo>
                    <a:pt x="107371" y="35195"/>
                    <a:pt x="107097" y="34945"/>
                    <a:pt x="107097" y="34635"/>
                  </a:cubicBezTo>
                  <a:cubicBezTo>
                    <a:pt x="107109" y="34302"/>
                    <a:pt x="107347" y="34064"/>
                    <a:pt x="107668" y="34064"/>
                  </a:cubicBezTo>
                  <a:close/>
                  <a:moveTo>
                    <a:pt x="111395" y="34064"/>
                  </a:moveTo>
                  <a:cubicBezTo>
                    <a:pt x="111693" y="34064"/>
                    <a:pt x="111967" y="34326"/>
                    <a:pt x="111967" y="34635"/>
                  </a:cubicBezTo>
                  <a:cubicBezTo>
                    <a:pt x="111967" y="34933"/>
                    <a:pt x="111705" y="35195"/>
                    <a:pt x="111395" y="35195"/>
                  </a:cubicBezTo>
                  <a:cubicBezTo>
                    <a:pt x="111085" y="35195"/>
                    <a:pt x="110835" y="34945"/>
                    <a:pt x="110835" y="34635"/>
                  </a:cubicBezTo>
                  <a:cubicBezTo>
                    <a:pt x="110835" y="34302"/>
                    <a:pt x="111085" y="34064"/>
                    <a:pt x="111395" y="34064"/>
                  </a:cubicBezTo>
                  <a:close/>
                  <a:moveTo>
                    <a:pt x="115122" y="34064"/>
                  </a:moveTo>
                  <a:cubicBezTo>
                    <a:pt x="115419" y="34064"/>
                    <a:pt x="115681" y="34326"/>
                    <a:pt x="115681" y="34635"/>
                  </a:cubicBezTo>
                  <a:cubicBezTo>
                    <a:pt x="115681" y="34933"/>
                    <a:pt x="115431" y="35195"/>
                    <a:pt x="115122" y="35195"/>
                  </a:cubicBezTo>
                  <a:cubicBezTo>
                    <a:pt x="114812" y="35195"/>
                    <a:pt x="114550" y="34945"/>
                    <a:pt x="114550" y="34635"/>
                  </a:cubicBezTo>
                  <a:cubicBezTo>
                    <a:pt x="114574" y="34302"/>
                    <a:pt x="114812" y="34064"/>
                    <a:pt x="115122" y="34064"/>
                  </a:cubicBezTo>
                  <a:close/>
                  <a:moveTo>
                    <a:pt x="118860" y="34064"/>
                  </a:moveTo>
                  <a:cubicBezTo>
                    <a:pt x="119158" y="34064"/>
                    <a:pt x="119420" y="34326"/>
                    <a:pt x="119420" y="34635"/>
                  </a:cubicBezTo>
                  <a:cubicBezTo>
                    <a:pt x="119420" y="34933"/>
                    <a:pt x="119170" y="35195"/>
                    <a:pt x="118860" y="35195"/>
                  </a:cubicBezTo>
                  <a:cubicBezTo>
                    <a:pt x="118539" y="35195"/>
                    <a:pt x="118289" y="34945"/>
                    <a:pt x="118289" y="34635"/>
                  </a:cubicBezTo>
                  <a:cubicBezTo>
                    <a:pt x="118289" y="34302"/>
                    <a:pt x="118539" y="34064"/>
                    <a:pt x="118860" y="34064"/>
                  </a:cubicBezTo>
                  <a:close/>
                  <a:moveTo>
                    <a:pt x="122575" y="34064"/>
                  </a:moveTo>
                  <a:cubicBezTo>
                    <a:pt x="122873" y="34064"/>
                    <a:pt x="123146" y="34326"/>
                    <a:pt x="123146" y="34635"/>
                  </a:cubicBezTo>
                  <a:cubicBezTo>
                    <a:pt x="123146" y="34933"/>
                    <a:pt x="122885" y="35195"/>
                    <a:pt x="122575" y="35195"/>
                  </a:cubicBezTo>
                  <a:cubicBezTo>
                    <a:pt x="122265" y="35195"/>
                    <a:pt x="122015" y="34945"/>
                    <a:pt x="122015" y="34635"/>
                  </a:cubicBezTo>
                  <a:cubicBezTo>
                    <a:pt x="122027" y="34302"/>
                    <a:pt x="122277" y="34064"/>
                    <a:pt x="122575" y="34064"/>
                  </a:cubicBezTo>
                  <a:close/>
                  <a:moveTo>
                    <a:pt x="126314" y="34064"/>
                  </a:moveTo>
                  <a:cubicBezTo>
                    <a:pt x="126611" y="34064"/>
                    <a:pt x="126873" y="34326"/>
                    <a:pt x="126873" y="34635"/>
                  </a:cubicBezTo>
                  <a:cubicBezTo>
                    <a:pt x="126873" y="34933"/>
                    <a:pt x="126623" y="35195"/>
                    <a:pt x="126314" y="35195"/>
                  </a:cubicBezTo>
                  <a:cubicBezTo>
                    <a:pt x="126004" y="35195"/>
                    <a:pt x="125742" y="34945"/>
                    <a:pt x="125742" y="34635"/>
                  </a:cubicBezTo>
                  <a:cubicBezTo>
                    <a:pt x="125742" y="34302"/>
                    <a:pt x="126004" y="34064"/>
                    <a:pt x="126314" y="34064"/>
                  </a:cubicBezTo>
                  <a:close/>
                  <a:moveTo>
                    <a:pt x="130028" y="34064"/>
                  </a:moveTo>
                  <a:cubicBezTo>
                    <a:pt x="130326" y="34064"/>
                    <a:pt x="130600" y="34326"/>
                    <a:pt x="130600" y="34635"/>
                  </a:cubicBezTo>
                  <a:cubicBezTo>
                    <a:pt x="130600" y="34933"/>
                    <a:pt x="130350" y="35195"/>
                    <a:pt x="130028" y="35195"/>
                  </a:cubicBezTo>
                  <a:cubicBezTo>
                    <a:pt x="129731" y="35195"/>
                    <a:pt x="129469" y="34945"/>
                    <a:pt x="129469" y="34635"/>
                  </a:cubicBezTo>
                  <a:cubicBezTo>
                    <a:pt x="129469" y="34302"/>
                    <a:pt x="129719" y="34064"/>
                    <a:pt x="130028" y="34064"/>
                  </a:cubicBezTo>
                  <a:close/>
                  <a:moveTo>
                    <a:pt x="133767" y="34064"/>
                  </a:moveTo>
                  <a:cubicBezTo>
                    <a:pt x="134065" y="34064"/>
                    <a:pt x="134326" y="34326"/>
                    <a:pt x="134326" y="34635"/>
                  </a:cubicBezTo>
                  <a:cubicBezTo>
                    <a:pt x="134326" y="34933"/>
                    <a:pt x="134076" y="35195"/>
                    <a:pt x="133767" y="35195"/>
                  </a:cubicBezTo>
                  <a:cubicBezTo>
                    <a:pt x="133469" y="35195"/>
                    <a:pt x="133207" y="34945"/>
                    <a:pt x="133207" y="34635"/>
                  </a:cubicBezTo>
                  <a:cubicBezTo>
                    <a:pt x="133207" y="34302"/>
                    <a:pt x="133457" y="34064"/>
                    <a:pt x="133767" y="34064"/>
                  </a:cubicBezTo>
                  <a:close/>
                  <a:moveTo>
                    <a:pt x="137494" y="34064"/>
                  </a:moveTo>
                  <a:cubicBezTo>
                    <a:pt x="137791" y="34064"/>
                    <a:pt x="138053" y="34326"/>
                    <a:pt x="138053" y="34635"/>
                  </a:cubicBezTo>
                  <a:cubicBezTo>
                    <a:pt x="138053" y="34933"/>
                    <a:pt x="137803" y="35195"/>
                    <a:pt x="137494" y="35195"/>
                  </a:cubicBezTo>
                  <a:cubicBezTo>
                    <a:pt x="137196" y="35195"/>
                    <a:pt x="136922" y="34945"/>
                    <a:pt x="136922" y="34635"/>
                  </a:cubicBezTo>
                  <a:cubicBezTo>
                    <a:pt x="136934" y="34302"/>
                    <a:pt x="137172" y="34064"/>
                    <a:pt x="137494" y="34064"/>
                  </a:cubicBezTo>
                  <a:close/>
                  <a:moveTo>
                    <a:pt x="141220" y="34064"/>
                  </a:moveTo>
                  <a:cubicBezTo>
                    <a:pt x="141518" y="34064"/>
                    <a:pt x="141792" y="34326"/>
                    <a:pt x="141792" y="34635"/>
                  </a:cubicBezTo>
                  <a:cubicBezTo>
                    <a:pt x="141792" y="34933"/>
                    <a:pt x="141530" y="35195"/>
                    <a:pt x="141220" y="35195"/>
                  </a:cubicBezTo>
                  <a:cubicBezTo>
                    <a:pt x="140911" y="35195"/>
                    <a:pt x="140661" y="34945"/>
                    <a:pt x="140661" y="34635"/>
                  </a:cubicBezTo>
                  <a:cubicBezTo>
                    <a:pt x="140661" y="34302"/>
                    <a:pt x="140911" y="34064"/>
                    <a:pt x="141220" y="34064"/>
                  </a:cubicBezTo>
                  <a:close/>
                  <a:moveTo>
                    <a:pt x="1548" y="35933"/>
                  </a:moveTo>
                  <a:cubicBezTo>
                    <a:pt x="1846" y="35933"/>
                    <a:pt x="2119" y="36183"/>
                    <a:pt x="2119" y="36493"/>
                  </a:cubicBezTo>
                  <a:cubicBezTo>
                    <a:pt x="2119" y="36790"/>
                    <a:pt x="1858" y="37064"/>
                    <a:pt x="1548" y="37064"/>
                  </a:cubicBezTo>
                  <a:cubicBezTo>
                    <a:pt x="1238" y="37064"/>
                    <a:pt x="988" y="36802"/>
                    <a:pt x="988" y="36493"/>
                  </a:cubicBezTo>
                  <a:cubicBezTo>
                    <a:pt x="988" y="36183"/>
                    <a:pt x="1238" y="35933"/>
                    <a:pt x="1548" y="35933"/>
                  </a:cubicBezTo>
                  <a:close/>
                  <a:moveTo>
                    <a:pt x="5287" y="35933"/>
                  </a:moveTo>
                  <a:cubicBezTo>
                    <a:pt x="5596" y="35933"/>
                    <a:pt x="5846" y="36183"/>
                    <a:pt x="5846" y="36493"/>
                  </a:cubicBezTo>
                  <a:cubicBezTo>
                    <a:pt x="5846" y="36802"/>
                    <a:pt x="5596" y="37064"/>
                    <a:pt x="5287" y="37064"/>
                  </a:cubicBezTo>
                  <a:cubicBezTo>
                    <a:pt x="4977" y="37064"/>
                    <a:pt x="4715" y="36802"/>
                    <a:pt x="4715" y="36493"/>
                  </a:cubicBezTo>
                  <a:cubicBezTo>
                    <a:pt x="4715" y="36183"/>
                    <a:pt x="4977" y="35933"/>
                    <a:pt x="5287" y="35933"/>
                  </a:cubicBezTo>
                  <a:close/>
                  <a:moveTo>
                    <a:pt x="9001" y="35933"/>
                  </a:moveTo>
                  <a:cubicBezTo>
                    <a:pt x="9299" y="35933"/>
                    <a:pt x="9573" y="36183"/>
                    <a:pt x="9573" y="36493"/>
                  </a:cubicBezTo>
                  <a:cubicBezTo>
                    <a:pt x="9573" y="36790"/>
                    <a:pt x="9323" y="37064"/>
                    <a:pt x="9001" y="37064"/>
                  </a:cubicBezTo>
                  <a:cubicBezTo>
                    <a:pt x="8704" y="37064"/>
                    <a:pt x="8442" y="36802"/>
                    <a:pt x="8442" y="36493"/>
                  </a:cubicBezTo>
                  <a:cubicBezTo>
                    <a:pt x="8442" y="36183"/>
                    <a:pt x="8692" y="35933"/>
                    <a:pt x="9001" y="35933"/>
                  </a:cubicBezTo>
                  <a:close/>
                  <a:moveTo>
                    <a:pt x="12728" y="35933"/>
                  </a:moveTo>
                  <a:cubicBezTo>
                    <a:pt x="13037" y="35933"/>
                    <a:pt x="13288" y="36183"/>
                    <a:pt x="13288" y="36493"/>
                  </a:cubicBezTo>
                  <a:cubicBezTo>
                    <a:pt x="13288" y="36802"/>
                    <a:pt x="13037" y="37064"/>
                    <a:pt x="12728" y="37064"/>
                  </a:cubicBezTo>
                  <a:cubicBezTo>
                    <a:pt x="12418" y="37064"/>
                    <a:pt x="12156" y="36802"/>
                    <a:pt x="12156" y="36493"/>
                  </a:cubicBezTo>
                  <a:cubicBezTo>
                    <a:pt x="12180" y="36183"/>
                    <a:pt x="12418" y="35933"/>
                    <a:pt x="12728" y="35933"/>
                  </a:cubicBezTo>
                  <a:close/>
                  <a:moveTo>
                    <a:pt x="16466" y="35933"/>
                  </a:moveTo>
                  <a:cubicBezTo>
                    <a:pt x="16764" y="35933"/>
                    <a:pt x="17026" y="36183"/>
                    <a:pt x="17026" y="36493"/>
                  </a:cubicBezTo>
                  <a:cubicBezTo>
                    <a:pt x="17026" y="36790"/>
                    <a:pt x="16776" y="37064"/>
                    <a:pt x="16466" y="37064"/>
                  </a:cubicBezTo>
                  <a:cubicBezTo>
                    <a:pt x="16169" y="37064"/>
                    <a:pt x="15895" y="36802"/>
                    <a:pt x="15895" y="36493"/>
                  </a:cubicBezTo>
                  <a:cubicBezTo>
                    <a:pt x="15895" y="36183"/>
                    <a:pt x="16145" y="35933"/>
                    <a:pt x="16466" y="35933"/>
                  </a:cubicBezTo>
                  <a:close/>
                  <a:moveTo>
                    <a:pt x="20181" y="35933"/>
                  </a:moveTo>
                  <a:cubicBezTo>
                    <a:pt x="20491" y="35933"/>
                    <a:pt x="20753" y="36183"/>
                    <a:pt x="20753" y="36493"/>
                  </a:cubicBezTo>
                  <a:cubicBezTo>
                    <a:pt x="20753" y="36802"/>
                    <a:pt x="20491" y="37064"/>
                    <a:pt x="20181" y="37064"/>
                  </a:cubicBezTo>
                  <a:cubicBezTo>
                    <a:pt x="19872" y="37064"/>
                    <a:pt x="19622" y="36802"/>
                    <a:pt x="19622" y="36493"/>
                  </a:cubicBezTo>
                  <a:cubicBezTo>
                    <a:pt x="19634" y="36183"/>
                    <a:pt x="19872" y="35933"/>
                    <a:pt x="20181" y="35933"/>
                  </a:cubicBezTo>
                  <a:close/>
                  <a:moveTo>
                    <a:pt x="23920" y="35933"/>
                  </a:moveTo>
                  <a:cubicBezTo>
                    <a:pt x="24217" y="35933"/>
                    <a:pt x="24479" y="36183"/>
                    <a:pt x="24479" y="36493"/>
                  </a:cubicBezTo>
                  <a:cubicBezTo>
                    <a:pt x="24479" y="36790"/>
                    <a:pt x="24229" y="37064"/>
                    <a:pt x="23920" y="37064"/>
                  </a:cubicBezTo>
                  <a:cubicBezTo>
                    <a:pt x="23610" y="37064"/>
                    <a:pt x="23348" y="36802"/>
                    <a:pt x="23348" y="36493"/>
                  </a:cubicBezTo>
                  <a:cubicBezTo>
                    <a:pt x="23348" y="36183"/>
                    <a:pt x="23610" y="35933"/>
                    <a:pt x="23920" y="35933"/>
                  </a:cubicBezTo>
                  <a:close/>
                  <a:moveTo>
                    <a:pt x="27635" y="35933"/>
                  </a:moveTo>
                  <a:cubicBezTo>
                    <a:pt x="27956" y="35933"/>
                    <a:pt x="28206" y="36183"/>
                    <a:pt x="28206" y="36493"/>
                  </a:cubicBezTo>
                  <a:cubicBezTo>
                    <a:pt x="28206" y="36802"/>
                    <a:pt x="27956" y="37064"/>
                    <a:pt x="27635" y="37064"/>
                  </a:cubicBezTo>
                  <a:cubicBezTo>
                    <a:pt x="27325" y="37064"/>
                    <a:pt x="27075" y="36802"/>
                    <a:pt x="27075" y="36493"/>
                  </a:cubicBezTo>
                  <a:cubicBezTo>
                    <a:pt x="27087" y="36183"/>
                    <a:pt x="27325" y="35933"/>
                    <a:pt x="27635" y="35933"/>
                  </a:cubicBezTo>
                  <a:close/>
                  <a:moveTo>
                    <a:pt x="31373" y="35933"/>
                  </a:moveTo>
                  <a:cubicBezTo>
                    <a:pt x="31671" y="35933"/>
                    <a:pt x="31945" y="36183"/>
                    <a:pt x="31945" y="36493"/>
                  </a:cubicBezTo>
                  <a:cubicBezTo>
                    <a:pt x="31945" y="36790"/>
                    <a:pt x="31683" y="37064"/>
                    <a:pt x="31373" y="37064"/>
                  </a:cubicBezTo>
                  <a:cubicBezTo>
                    <a:pt x="31064" y="37064"/>
                    <a:pt x="30814" y="36802"/>
                    <a:pt x="30814" y="36493"/>
                  </a:cubicBezTo>
                  <a:cubicBezTo>
                    <a:pt x="30814" y="36183"/>
                    <a:pt x="31064" y="35933"/>
                    <a:pt x="31373" y="35933"/>
                  </a:cubicBezTo>
                  <a:close/>
                  <a:moveTo>
                    <a:pt x="35100" y="35933"/>
                  </a:moveTo>
                  <a:cubicBezTo>
                    <a:pt x="35409" y="35933"/>
                    <a:pt x="35659" y="36183"/>
                    <a:pt x="35659" y="36493"/>
                  </a:cubicBezTo>
                  <a:cubicBezTo>
                    <a:pt x="35659" y="36802"/>
                    <a:pt x="35409" y="37064"/>
                    <a:pt x="35100" y="37064"/>
                  </a:cubicBezTo>
                  <a:cubicBezTo>
                    <a:pt x="34778" y="37064"/>
                    <a:pt x="34528" y="36802"/>
                    <a:pt x="34528" y="36493"/>
                  </a:cubicBezTo>
                  <a:cubicBezTo>
                    <a:pt x="34540" y="36183"/>
                    <a:pt x="34778" y="35933"/>
                    <a:pt x="35100" y="35933"/>
                  </a:cubicBezTo>
                  <a:close/>
                  <a:moveTo>
                    <a:pt x="38815" y="35933"/>
                  </a:moveTo>
                  <a:cubicBezTo>
                    <a:pt x="39112" y="35933"/>
                    <a:pt x="39386" y="36183"/>
                    <a:pt x="39386" y="36493"/>
                  </a:cubicBezTo>
                  <a:cubicBezTo>
                    <a:pt x="39386" y="36790"/>
                    <a:pt x="39124" y="37064"/>
                    <a:pt x="38815" y="37064"/>
                  </a:cubicBezTo>
                  <a:cubicBezTo>
                    <a:pt x="38517" y="37064"/>
                    <a:pt x="38255" y="36802"/>
                    <a:pt x="38255" y="36493"/>
                  </a:cubicBezTo>
                  <a:cubicBezTo>
                    <a:pt x="38267" y="36183"/>
                    <a:pt x="38505" y="35933"/>
                    <a:pt x="38815" y="35933"/>
                  </a:cubicBezTo>
                  <a:close/>
                  <a:moveTo>
                    <a:pt x="42553" y="35933"/>
                  </a:moveTo>
                  <a:cubicBezTo>
                    <a:pt x="42863" y="35933"/>
                    <a:pt x="43113" y="36183"/>
                    <a:pt x="43113" y="36493"/>
                  </a:cubicBezTo>
                  <a:cubicBezTo>
                    <a:pt x="43113" y="36802"/>
                    <a:pt x="42863" y="37064"/>
                    <a:pt x="42553" y="37064"/>
                  </a:cubicBezTo>
                  <a:cubicBezTo>
                    <a:pt x="42232" y="37064"/>
                    <a:pt x="41982" y="36802"/>
                    <a:pt x="41982" y="36493"/>
                  </a:cubicBezTo>
                  <a:cubicBezTo>
                    <a:pt x="41982" y="36183"/>
                    <a:pt x="42244" y="35933"/>
                    <a:pt x="42553" y="35933"/>
                  </a:cubicBezTo>
                  <a:close/>
                  <a:moveTo>
                    <a:pt x="46268" y="35933"/>
                  </a:moveTo>
                  <a:cubicBezTo>
                    <a:pt x="46565" y="35933"/>
                    <a:pt x="46839" y="36183"/>
                    <a:pt x="46839" y="36493"/>
                  </a:cubicBezTo>
                  <a:cubicBezTo>
                    <a:pt x="46839" y="36790"/>
                    <a:pt x="46589" y="37064"/>
                    <a:pt x="46268" y="37064"/>
                  </a:cubicBezTo>
                  <a:cubicBezTo>
                    <a:pt x="45970" y="37064"/>
                    <a:pt x="45708" y="36802"/>
                    <a:pt x="45708" y="36493"/>
                  </a:cubicBezTo>
                  <a:cubicBezTo>
                    <a:pt x="45720" y="36183"/>
                    <a:pt x="45958" y="35933"/>
                    <a:pt x="46268" y="35933"/>
                  </a:cubicBezTo>
                  <a:close/>
                  <a:moveTo>
                    <a:pt x="50006" y="35933"/>
                  </a:moveTo>
                  <a:cubicBezTo>
                    <a:pt x="50316" y="35933"/>
                    <a:pt x="50578" y="36183"/>
                    <a:pt x="50578" y="36493"/>
                  </a:cubicBezTo>
                  <a:cubicBezTo>
                    <a:pt x="50578" y="36802"/>
                    <a:pt x="50316" y="37064"/>
                    <a:pt x="50006" y="37064"/>
                  </a:cubicBezTo>
                  <a:cubicBezTo>
                    <a:pt x="49697" y="37064"/>
                    <a:pt x="49447" y="36802"/>
                    <a:pt x="49447" y="36493"/>
                  </a:cubicBezTo>
                  <a:cubicBezTo>
                    <a:pt x="49447" y="36183"/>
                    <a:pt x="49697" y="35933"/>
                    <a:pt x="50006" y="35933"/>
                  </a:cubicBezTo>
                  <a:close/>
                  <a:moveTo>
                    <a:pt x="53733" y="35933"/>
                  </a:moveTo>
                  <a:cubicBezTo>
                    <a:pt x="54031" y="35933"/>
                    <a:pt x="54293" y="36183"/>
                    <a:pt x="54293" y="36493"/>
                  </a:cubicBezTo>
                  <a:cubicBezTo>
                    <a:pt x="54293" y="36790"/>
                    <a:pt x="54043" y="37064"/>
                    <a:pt x="53733" y="37064"/>
                  </a:cubicBezTo>
                  <a:cubicBezTo>
                    <a:pt x="53412" y="37064"/>
                    <a:pt x="53162" y="36802"/>
                    <a:pt x="53162" y="36493"/>
                  </a:cubicBezTo>
                  <a:cubicBezTo>
                    <a:pt x="53173" y="36183"/>
                    <a:pt x="53412" y="35933"/>
                    <a:pt x="53733" y="35933"/>
                  </a:cubicBezTo>
                  <a:close/>
                  <a:moveTo>
                    <a:pt x="57460" y="35933"/>
                  </a:moveTo>
                  <a:cubicBezTo>
                    <a:pt x="57781" y="35933"/>
                    <a:pt x="58031" y="36183"/>
                    <a:pt x="58031" y="36493"/>
                  </a:cubicBezTo>
                  <a:cubicBezTo>
                    <a:pt x="58031" y="36802"/>
                    <a:pt x="57781" y="37064"/>
                    <a:pt x="57460" y="37064"/>
                  </a:cubicBezTo>
                  <a:cubicBezTo>
                    <a:pt x="57150" y="37064"/>
                    <a:pt x="56900" y="36802"/>
                    <a:pt x="56900" y="36493"/>
                  </a:cubicBezTo>
                  <a:cubicBezTo>
                    <a:pt x="56900" y="36183"/>
                    <a:pt x="57150" y="35933"/>
                    <a:pt x="57460" y="35933"/>
                  </a:cubicBezTo>
                  <a:close/>
                  <a:moveTo>
                    <a:pt x="61186" y="35933"/>
                  </a:moveTo>
                  <a:cubicBezTo>
                    <a:pt x="61484" y="35933"/>
                    <a:pt x="61746" y="36183"/>
                    <a:pt x="61746" y="36493"/>
                  </a:cubicBezTo>
                  <a:cubicBezTo>
                    <a:pt x="61746" y="36790"/>
                    <a:pt x="61496" y="37064"/>
                    <a:pt x="61186" y="37064"/>
                  </a:cubicBezTo>
                  <a:cubicBezTo>
                    <a:pt x="60877" y="37064"/>
                    <a:pt x="60615" y="36802"/>
                    <a:pt x="60615" y="36493"/>
                  </a:cubicBezTo>
                  <a:cubicBezTo>
                    <a:pt x="60639" y="36183"/>
                    <a:pt x="60877" y="35933"/>
                    <a:pt x="61186" y="35933"/>
                  </a:cubicBezTo>
                  <a:close/>
                  <a:moveTo>
                    <a:pt x="64925" y="35933"/>
                  </a:moveTo>
                  <a:cubicBezTo>
                    <a:pt x="65234" y="35933"/>
                    <a:pt x="65485" y="36183"/>
                    <a:pt x="65485" y="36493"/>
                  </a:cubicBezTo>
                  <a:cubicBezTo>
                    <a:pt x="65485" y="36802"/>
                    <a:pt x="65234" y="37064"/>
                    <a:pt x="64925" y="37064"/>
                  </a:cubicBezTo>
                  <a:cubicBezTo>
                    <a:pt x="64603" y="37064"/>
                    <a:pt x="64353" y="36802"/>
                    <a:pt x="64353" y="36493"/>
                  </a:cubicBezTo>
                  <a:cubicBezTo>
                    <a:pt x="64353" y="36183"/>
                    <a:pt x="64603" y="35933"/>
                    <a:pt x="64925" y="35933"/>
                  </a:cubicBezTo>
                  <a:close/>
                  <a:moveTo>
                    <a:pt x="68640" y="35933"/>
                  </a:moveTo>
                  <a:cubicBezTo>
                    <a:pt x="68937" y="35933"/>
                    <a:pt x="69211" y="36183"/>
                    <a:pt x="69211" y="36493"/>
                  </a:cubicBezTo>
                  <a:cubicBezTo>
                    <a:pt x="69211" y="36790"/>
                    <a:pt x="68949" y="37064"/>
                    <a:pt x="68640" y="37064"/>
                  </a:cubicBezTo>
                  <a:cubicBezTo>
                    <a:pt x="68330" y="37064"/>
                    <a:pt x="68080" y="36802"/>
                    <a:pt x="68080" y="36493"/>
                  </a:cubicBezTo>
                  <a:cubicBezTo>
                    <a:pt x="68092" y="36183"/>
                    <a:pt x="68330" y="35933"/>
                    <a:pt x="68640" y="35933"/>
                  </a:cubicBezTo>
                  <a:close/>
                  <a:moveTo>
                    <a:pt x="72366" y="35933"/>
                  </a:moveTo>
                  <a:cubicBezTo>
                    <a:pt x="72676" y="35933"/>
                    <a:pt x="72926" y="36183"/>
                    <a:pt x="72926" y="36493"/>
                  </a:cubicBezTo>
                  <a:cubicBezTo>
                    <a:pt x="72926" y="36802"/>
                    <a:pt x="72676" y="37064"/>
                    <a:pt x="72366" y="37064"/>
                  </a:cubicBezTo>
                  <a:cubicBezTo>
                    <a:pt x="72045" y="37064"/>
                    <a:pt x="71795" y="36802"/>
                    <a:pt x="71795" y="36493"/>
                  </a:cubicBezTo>
                  <a:cubicBezTo>
                    <a:pt x="71807" y="36183"/>
                    <a:pt x="72069" y="35933"/>
                    <a:pt x="72366" y="35933"/>
                  </a:cubicBezTo>
                  <a:close/>
                  <a:moveTo>
                    <a:pt x="76093" y="35933"/>
                  </a:moveTo>
                  <a:cubicBezTo>
                    <a:pt x="76391" y="35933"/>
                    <a:pt x="76664" y="36183"/>
                    <a:pt x="76664" y="36493"/>
                  </a:cubicBezTo>
                  <a:cubicBezTo>
                    <a:pt x="76664" y="36790"/>
                    <a:pt x="76403" y="37064"/>
                    <a:pt x="76093" y="37064"/>
                  </a:cubicBezTo>
                  <a:cubicBezTo>
                    <a:pt x="75795" y="37064"/>
                    <a:pt x="75533" y="36802"/>
                    <a:pt x="75533" y="36493"/>
                  </a:cubicBezTo>
                  <a:cubicBezTo>
                    <a:pt x="75533" y="36183"/>
                    <a:pt x="75783" y="35933"/>
                    <a:pt x="76093" y="35933"/>
                  </a:cubicBezTo>
                  <a:close/>
                  <a:moveTo>
                    <a:pt x="79712" y="35933"/>
                  </a:moveTo>
                  <a:cubicBezTo>
                    <a:pt x="80010" y="35933"/>
                    <a:pt x="80284" y="36183"/>
                    <a:pt x="80284" y="36493"/>
                  </a:cubicBezTo>
                  <a:cubicBezTo>
                    <a:pt x="80284" y="36790"/>
                    <a:pt x="80022" y="37064"/>
                    <a:pt x="79712" y="37064"/>
                  </a:cubicBezTo>
                  <a:cubicBezTo>
                    <a:pt x="79403" y="37064"/>
                    <a:pt x="79153" y="36802"/>
                    <a:pt x="79153" y="36493"/>
                  </a:cubicBezTo>
                  <a:cubicBezTo>
                    <a:pt x="79165" y="36183"/>
                    <a:pt x="79403" y="35933"/>
                    <a:pt x="79712" y="35933"/>
                  </a:cubicBezTo>
                  <a:close/>
                  <a:moveTo>
                    <a:pt x="83451" y="35933"/>
                  </a:moveTo>
                  <a:cubicBezTo>
                    <a:pt x="83761" y="35933"/>
                    <a:pt x="84011" y="36183"/>
                    <a:pt x="84011" y="36493"/>
                  </a:cubicBezTo>
                  <a:cubicBezTo>
                    <a:pt x="84011" y="36802"/>
                    <a:pt x="83761" y="37064"/>
                    <a:pt x="83451" y="37064"/>
                  </a:cubicBezTo>
                  <a:cubicBezTo>
                    <a:pt x="83141" y="37064"/>
                    <a:pt x="82880" y="36802"/>
                    <a:pt x="82880" y="36493"/>
                  </a:cubicBezTo>
                  <a:cubicBezTo>
                    <a:pt x="82880" y="36183"/>
                    <a:pt x="83141" y="35933"/>
                    <a:pt x="83451" y="35933"/>
                  </a:cubicBezTo>
                  <a:close/>
                  <a:moveTo>
                    <a:pt x="87166" y="35933"/>
                  </a:moveTo>
                  <a:cubicBezTo>
                    <a:pt x="87463" y="35933"/>
                    <a:pt x="87737" y="36183"/>
                    <a:pt x="87737" y="36493"/>
                  </a:cubicBezTo>
                  <a:cubicBezTo>
                    <a:pt x="87737" y="36790"/>
                    <a:pt x="87475" y="37064"/>
                    <a:pt x="87166" y="37064"/>
                  </a:cubicBezTo>
                  <a:cubicBezTo>
                    <a:pt x="86856" y="37064"/>
                    <a:pt x="86606" y="36802"/>
                    <a:pt x="86606" y="36493"/>
                  </a:cubicBezTo>
                  <a:cubicBezTo>
                    <a:pt x="86618" y="36183"/>
                    <a:pt x="86856" y="35933"/>
                    <a:pt x="87166" y="35933"/>
                  </a:cubicBezTo>
                  <a:close/>
                  <a:moveTo>
                    <a:pt x="90904" y="35933"/>
                  </a:moveTo>
                  <a:cubicBezTo>
                    <a:pt x="91214" y="35933"/>
                    <a:pt x="91464" y="36183"/>
                    <a:pt x="91464" y="36493"/>
                  </a:cubicBezTo>
                  <a:cubicBezTo>
                    <a:pt x="91464" y="36802"/>
                    <a:pt x="91214" y="37064"/>
                    <a:pt x="90904" y="37064"/>
                  </a:cubicBezTo>
                  <a:cubicBezTo>
                    <a:pt x="90595" y="37064"/>
                    <a:pt x="90345" y="36802"/>
                    <a:pt x="90345" y="36493"/>
                  </a:cubicBezTo>
                  <a:cubicBezTo>
                    <a:pt x="90345" y="36183"/>
                    <a:pt x="90595" y="35933"/>
                    <a:pt x="90904" y="35933"/>
                  </a:cubicBezTo>
                  <a:close/>
                  <a:moveTo>
                    <a:pt x="94631" y="35933"/>
                  </a:moveTo>
                  <a:cubicBezTo>
                    <a:pt x="94929" y="35933"/>
                    <a:pt x="95191" y="36183"/>
                    <a:pt x="95191" y="36493"/>
                  </a:cubicBezTo>
                  <a:cubicBezTo>
                    <a:pt x="95191" y="36790"/>
                    <a:pt x="94941" y="37064"/>
                    <a:pt x="94631" y="37064"/>
                  </a:cubicBezTo>
                  <a:cubicBezTo>
                    <a:pt x="94310" y="37064"/>
                    <a:pt x="94060" y="36802"/>
                    <a:pt x="94060" y="36493"/>
                  </a:cubicBezTo>
                  <a:cubicBezTo>
                    <a:pt x="94071" y="36183"/>
                    <a:pt x="94310" y="35933"/>
                    <a:pt x="94631" y="35933"/>
                  </a:cubicBezTo>
                  <a:close/>
                  <a:moveTo>
                    <a:pt x="98346" y="35933"/>
                  </a:moveTo>
                  <a:cubicBezTo>
                    <a:pt x="98655" y="35933"/>
                    <a:pt x="98905" y="36183"/>
                    <a:pt x="98905" y="36493"/>
                  </a:cubicBezTo>
                  <a:cubicBezTo>
                    <a:pt x="98905" y="36802"/>
                    <a:pt x="98655" y="37064"/>
                    <a:pt x="98346" y="37064"/>
                  </a:cubicBezTo>
                  <a:cubicBezTo>
                    <a:pt x="98036" y="37064"/>
                    <a:pt x="97786" y="36802"/>
                    <a:pt x="97786" y="36493"/>
                  </a:cubicBezTo>
                  <a:cubicBezTo>
                    <a:pt x="97798" y="36183"/>
                    <a:pt x="98036" y="35933"/>
                    <a:pt x="98346" y="35933"/>
                  </a:cubicBezTo>
                  <a:close/>
                  <a:moveTo>
                    <a:pt x="102084" y="35933"/>
                  </a:moveTo>
                  <a:cubicBezTo>
                    <a:pt x="102382" y="35933"/>
                    <a:pt x="102644" y="36183"/>
                    <a:pt x="102644" y="36493"/>
                  </a:cubicBezTo>
                  <a:cubicBezTo>
                    <a:pt x="102644" y="36790"/>
                    <a:pt x="102394" y="37064"/>
                    <a:pt x="102084" y="37064"/>
                  </a:cubicBezTo>
                  <a:cubicBezTo>
                    <a:pt x="101787" y="37064"/>
                    <a:pt x="101513" y="36802"/>
                    <a:pt x="101513" y="36493"/>
                  </a:cubicBezTo>
                  <a:cubicBezTo>
                    <a:pt x="101513" y="36183"/>
                    <a:pt x="101775" y="35933"/>
                    <a:pt x="102084" y="35933"/>
                  </a:cubicBezTo>
                  <a:close/>
                  <a:moveTo>
                    <a:pt x="105799" y="35933"/>
                  </a:moveTo>
                  <a:cubicBezTo>
                    <a:pt x="106121" y="35933"/>
                    <a:pt x="106371" y="36183"/>
                    <a:pt x="106371" y="36493"/>
                  </a:cubicBezTo>
                  <a:cubicBezTo>
                    <a:pt x="106371" y="36802"/>
                    <a:pt x="106109" y="37064"/>
                    <a:pt x="105799" y="37064"/>
                  </a:cubicBezTo>
                  <a:cubicBezTo>
                    <a:pt x="105490" y="37064"/>
                    <a:pt x="105239" y="36802"/>
                    <a:pt x="105239" y="36493"/>
                  </a:cubicBezTo>
                  <a:cubicBezTo>
                    <a:pt x="105251" y="36183"/>
                    <a:pt x="105490" y="35933"/>
                    <a:pt x="105799" y="35933"/>
                  </a:cubicBezTo>
                  <a:close/>
                  <a:moveTo>
                    <a:pt x="109538" y="35933"/>
                  </a:moveTo>
                  <a:cubicBezTo>
                    <a:pt x="109835" y="35933"/>
                    <a:pt x="110109" y="36183"/>
                    <a:pt x="110109" y="36493"/>
                  </a:cubicBezTo>
                  <a:cubicBezTo>
                    <a:pt x="110109" y="36790"/>
                    <a:pt x="109847" y="37064"/>
                    <a:pt x="109538" y="37064"/>
                  </a:cubicBezTo>
                  <a:cubicBezTo>
                    <a:pt x="109228" y="37064"/>
                    <a:pt x="108978" y="36802"/>
                    <a:pt x="108978" y="36493"/>
                  </a:cubicBezTo>
                  <a:cubicBezTo>
                    <a:pt x="108978" y="36183"/>
                    <a:pt x="109228" y="35933"/>
                    <a:pt x="109538" y="35933"/>
                  </a:cubicBezTo>
                  <a:close/>
                  <a:moveTo>
                    <a:pt x="113264" y="35933"/>
                  </a:moveTo>
                  <a:cubicBezTo>
                    <a:pt x="113574" y="35933"/>
                    <a:pt x="113824" y="36183"/>
                    <a:pt x="113824" y="36493"/>
                  </a:cubicBezTo>
                  <a:cubicBezTo>
                    <a:pt x="113824" y="36802"/>
                    <a:pt x="113574" y="37064"/>
                    <a:pt x="113264" y="37064"/>
                  </a:cubicBezTo>
                  <a:cubicBezTo>
                    <a:pt x="112943" y="37064"/>
                    <a:pt x="112693" y="36802"/>
                    <a:pt x="112693" y="36493"/>
                  </a:cubicBezTo>
                  <a:cubicBezTo>
                    <a:pt x="112705" y="36183"/>
                    <a:pt x="112943" y="35933"/>
                    <a:pt x="113264" y="35933"/>
                  </a:cubicBezTo>
                  <a:close/>
                  <a:moveTo>
                    <a:pt x="116991" y="35933"/>
                  </a:moveTo>
                  <a:cubicBezTo>
                    <a:pt x="117289" y="35933"/>
                    <a:pt x="117562" y="36183"/>
                    <a:pt x="117562" y="36493"/>
                  </a:cubicBezTo>
                  <a:cubicBezTo>
                    <a:pt x="117562" y="36790"/>
                    <a:pt x="117312" y="37064"/>
                    <a:pt x="116991" y="37064"/>
                  </a:cubicBezTo>
                  <a:cubicBezTo>
                    <a:pt x="116681" y="37064"/>
                    <a:pt x="116431" y="36802"/>
                    <a:pt x="116431" y="36493"/>
                  </a:cubicBezTo>
                  <a:cubicBezTo>
                    <a:pt x="116431" y="36183"/>
                    <a:pt x="116681" y="35933"/>
                    <a:pt x="116991" y="35933"/>
                  </a:cubicBezTo>
                  <a:close/>
                  <a:moveTo>
                    <a:pt x="120718" y="35933"/>
                  </a:moveTo>
                  <a:cubicBezTo>
                    <a:pt x="121027" y="35933"/>
                    <a:pt x="121277" y="36183"/>
                    <a:pt x="121277" y="36493"/>
                  </a:cubicBezTo>
                  <a:cubicBezTo>
                    <a:pt x="121277" y="36802"/>
                    <a:pt x="121027" y="37064"/>
                    <a:pt x="120718" y="37064"/>
                  </a:cubicBezTo>
                  <a:cubicBezTo>
                    <a:pt x="120408" y="37064"/>
                    <a:pt x="120146" y="36802"/>
                    <a:pt x="120146" y="36493"/>
                  </a:cubicBezTo>
                  <a:cubicBezTo>
                    <a:pt x="120170" y="36183"/>
                    <a:pt x="120420" y="35933"/>
                    <a:pt x="120718" y="35933"/>
                  </a:cubicBezTo>
                  <a:close/>
                  <a:moveTo>
                    <a:pt x="124456" y="35933"/>
                  </a:moveTo>
                  <a:cubicBezTo>
                    <a:pt x="124754" y="35933"/>
                    <a:pt x="125016" y="36183"/>
                    <a:pt x="125016" y="36493"/>
                  </a:cubicBezTo>
                  <a:cubicBezTo>
                    <a:pt x="125016" y="36790"/>
                    <a:pt x="124766" y="37064"/>
                    <a:pt x="124456" y="37064"/>
                  </a:cubicBezTo>
                  <a:cubicBezTo>
                    <a:pt x="124135" y="37064"/>
                    <a:pt x="123885" y="36802"/>
                    <a:pt x="123885" y="36493"/>
                  </a:cubicBezTo>
                  <a:cubicBezTo>
                    <a:pt x="123885" y="36183"/>
                    <a:pt x="124135" y="35933"/>
                    <a:pt x="124456" y="35933"/>
                  </a:cubicBezTo>
                  <a:close/>
                  <a:moveTo>
                    <a:pt x="128171" y="35933"/>
                  </a:moveTo>
                  <a:cubicBezTo>
                    <a:pt x="128480" y="35933"/>
                    <a:pt x="128742" y="36183"/>
                    <a:pt x="128742" y="36493"/>
                  </a:cubicBezTo>
                  <a:cubicBezTo>
                    <a:pt x="128742" y="36802"/>
                    <a:pt x="128480" y="37064"/>
                    <a:pt x="128171" y="37064"/>
                  </a:cubicBezTo>
                  <a:cubicBezTo>
                    <a:pt x="127861" y="37064"/>
                    <a:pt x="127611" y="36802"/>
                    <a:pt x="127611" y="36493"/>
                  </a:cubicBezTo>
                  <a:cubicBezTo>
                    <a:pt x="127611" y="36183"/>
                    <a:pt x="127861" y="35933"/>
                    <a:pt x="128171" y="35933"/>
                  </a:cubicBezTo>
                  <a:close/>
                  <a:moveTo>
                    <a:pt x="131898" y="35933"/>
                  </a:moveTo>
                  <a:cubicBezTo>
                    <a:pt x="132195" y="35933"/>
                    <a:pt x="132457" y="36183"/>
                    <a:pt x="132457" y="36493"/>
                  </a:cubicBezTo>
                  <a:cubicBezTo>
                    <a:pt x="132457" y="36790"/>
                    <a:pt x="132207" y="37064"/>
                    <a:pt x="131898" y="37064"/>
                  </a:cubicBezTo>
                  <a:cubicBezTo>
                    <a:pt x="131600" y="37064"/>
                    <a:pt x="131326" y="36802"/>
                    <a:pt x="131326" y="36493"/>
                  </a:cubicBezTo>
                  <a:cubicBezTo>
                    <a:pt x="131338" y="36183"/>
                    <a:pt x="131576" y="35933"/>
                    <a:pt x="131898" y="35933"/>
                  </a:cubicBezTo>
                  <a:close/>
                  <a:moveTo>
                    <a:pt x="135624" y="35933"/>
                  </a:moveTo>
                  <a:cubicBezTo>
                    <a:pt x="135946" y="35933"/>
                    <a:pt x="136196" y="36183"/>
                    <a:pt x="136196" y="36493"/>
                  </a:cubicBezTo>
                  <a:cubicBezTo>
                    <a:pt x="136196" y="36802"/>
                    <a:pt x="135934" y="37064"/>
                    <a:pt x="135624" y="37064"/>
                  </a:cubicBezTo>
                  <a:cubicBezTo>
                    <a:pt x="135315" y="37064"/>
                    <a:pt x="135065" y="36802"/>
                    <a:pt x="135065" y="36493"/>
                  </a:cubicBezTo>
                  <a:cubicBezTo>
                    <a:pt x="135065" y="36183"/>
                    <a:pt x="135315" y="35933"/>
                    <a:pt x="135624" y="35933"/>
                  </a:cubicBezTo>
                  <a:close/>
                  <a:moveTo>
                    <a:pt x="139351" y="35933"/>
                  </a:moveTo>
                  <a:cubicBezTo>
                    <a:pt x="139649" y="35933"/>
                    <a:pt x="139910" y="36183"/>
                    <a:pt x="139910" y="36493"/>
                  </a:cubicBezTo>
                  <a:cubicBezTo>
                    <a:pt x="139910" y="36790"/>
                    <a:pt x="139660" y="37064"/>
                    <a:pt x="139351" y="37064"/>
                  </a:cubicBezTo>
                  <a:cubicBezTo>
                    <a:pt x="139053" y="37064"/>
                    <a:pt x="138779" y="36802"/>
                    <a:pt x="138779" y="36493"/>
                  </a:cubicBezTo>
                  <a:cubicBezTo>
                    <a:pt x="138803" y="36183"/>
                    <a:pt x="139041" y="35933"/>
                    <a:pt x="139351" y="35933"/>
                  </a:cubicBezTo>
                  <a:close/>
                  <a:moveTo>
                    <a:pt x="143089" y="35933"/>
                  </a:moveTo>
                  <a:cubicBezTo>
                    <a:pt x="143399" y="35933"/>
                    <a:pt x="143649" y="36183"/>
                    <a:pt x="143649" y="36493"/>
                  </a:cubicBezTo>
                  <a:cubicBezTo>
                    <a:pt x="143649" y="36802"/>
                    <a:pt x="143399" y="37064"/>
                    <a:pt x="143089" y="37064"/>
                  </a:cubicBezTo>
                  <a:cubicBezTo>
                    <a:pt x="142768" y="37064"/>
                    <a:pt x="142518" y="36802"/>
                    <a:pt x="142518" y="36493"/>
                  </a:cubicBezTo>
                  <a:cubicBezTo>
                    <a:pt x="142518" y="36183"/>
                    <a:pt x="142768" y="35933"/>
                    <a:pt x="143089" y="35933"/>
                  </a:cubicBezTo>
                  <a:close/>
                  <a:moveTo>
                    <a:pt x="3405" y="37790"/>
                  </a:moveTo>
                  <a:cubicBezTo>
                    <a:pt x="3703" y="37790"/>
                    <a:pt x="3977" y="38040"/>
                    <a:pt x="3977" y="38350"/>
                  </a:cubicBezTo>
                  <a:cubicBezTo>
                    <a:pt x="3977" y="38648"/>
                    <a:pt x="3727" y="38922"/>
                    <a:pt x="3405" y="38922"/>
                  </a:cubicBezTo>
                  <a:cubicBezTo>
                    <a:pt x="3096" y="38922"/>
                    <a:pt x="2846" y="38672"/>
                    <a:pt x="2846" y="38350"/>
                  </a:cubicBezTo>
                  <a:cubicBezTo>
                    <a:pt x="2858" y="38040"/>
                    <a:pt x="3096" y="37790"/>
                    <a:pt x="3405" y="37790"/>
                  </a:cubicBezTo>
                  <a:close/>
                  <a:moveTo>
                    <a:pt x="7132" y="37790"/>
                  </a:moveTo>
                  <a:cubicBezTo>
                    <a:pt x="7430" y="37790"/>
                    <a:pt x="7692" y="38040"/>
                    <a:pt x="7692" y="38350"/>
                  </a:cubicBezTo>
                  <a:cubicBezTo>
                    <a:pt x="7692" y="38648"/>
                    <a:pt x="7442" y="38922"/>
                    <a:pt x="7132" y="38922"/>
                  </a:cubicBezTo>
                  <a:cubicBezTo>
                    <a:pt x="6834" y="38922"/>
                    <a:pt x="6560" y="38672"/>
                    <a:pt x="6560" y="38350"/>
                  </a:cubicBezTo>
                  <a:cubicBezTo>
                    <a:pt x="6584" y="38040"/>
                    <a:pt x="6822" y="37790"/>
                    <a:pt x="7132" y="37790"/>
                  </a:cubicBezTo>
                  <a:close/>
                  <a:moveTo>
                    <a:pt x="10871" y="37790"/>
                  </a:moveTo>
                  <a:cubicBezTo>
                    <a:pt x="11168" y="37790"/>
                    <a:pt x="11430" y="38040"/>
                    <a:pt x="11430" y="38350"/>
                  </a:cubicBezTo>
                  <a:cubicBezTo>
                    <a:pt x="11430" y="38648"/>
                    <a:pt x="11180" y="38922"/>
                    <a:pt x="10871" y="38922"/>
                  </a:cubicBezTo>
                  <a:cubicBezTo>
                    <a:pt x="10573" y="38922"/>
                    <a:pt x="10299" y="38672"/>
                    <a:pt x="10299" y="38350"/>
                  </a:cubicBezTo>
                  <a:cubicBezTo>
                    <a:pt x="10299" y="38040"/>
                    <a:pt x="10549" y="37790"/>
                    <a:pt x="10871" y="37790"/>
                  </a:cubicBezTo>
                  <a:close/>
                  <a:moveTo>
                    <a:pt x="14585" y="37790"/>
                  </a:moveTo>
                  <a:cubicBezTo>
                    <a:pt x="14883" y="37790"/>
                    <a:pt x="15157" y="38040"/>
                    <a:pt x="15157" y="38350"/>
                  </a:cubicBezTo>
                  <a:cubicBezTo>
                    <a:pt x="15157" y="38648"/>
                    <a:pt x="14895" y="38922"/>
                    <a:pt x="14585" y="38922"/>
                  </a:cubicBezTo>
                  <a:cubicBezTo>
                    <a:pt x="14288" y="38922"/>
                    <a:pt x="14014" y="38672"/>
                    <a:pt x="14014" y="38350"/>
                  </a:cubicBezTo>
                  <a:cubicBezTo>
                    <a:pt x="14038" y="38040"/>
                    <a:pt x="14276" y="37790"/>
                    <a:pt x="14585" y="37790"/>
                  </a:cubicBezTo>
                  <a:close/>
                  <a:moveTo>
                    <a:pt x="18324" y="37790"/>
                  </a:moveTo>
                  <a:cubicBezTo>
                    <a:pt x="18622" y="37790"/>
                    <a:pt x="18883" y="38040"/>
                    <a:pt x="18883" y="38350"/>
                  </a:cubicBezTo>
                  <a:cubicBezTo>
                    <a:pt x="18883" y="38648"/>
                    <a:pt x="18633" y="38922"/>
                    <a:pt x="18324" y="38922"/>
                  </a:cubicBezTo>
                  <a:cubicBezTo>
                    <a:pt x="18026" y="38922"/>
                    <a:pt x="17752" y="38672"/>
                    <a:pt x="17752" y="38350"/>
                  </a:cubicBezTo>
                  <a:cubicBezTo>
                    <a:pt x="17752" y="38040"/>
                    <a:pt x="18014" y="37790"/>
                    <a:pt x="18324" y="37790"/>
                  </a:cubicBezTo>
                  <a:close/>
                  <a:moveTo>
                    <a:pt x="22039" y="37790"/>
                  </a:moveTo>
                  <a:cubicBezTo>
                    <a:pt x="22336" y="37790"/>
                    <a:pt x="22610" y="38040"/>
                    <a:pt x="22610" y="38350"/>
                  </a:cubicBezTo>
                  <a:cubicBezTo>
                    <a:pt x="22610" y="38648"/>
                    <a:pt x="22360" y="38922"/>
                    <a:pt x="22039" y="38922"/>
                  </a:cubicBezTo>
                  <a:cubicBezTo>
                    <a:pt x="21729" y="38922"/>
                    <a:pt x="21479" y="38672"/>
                    <a:pt x="21479" y="38350"/>
                  </a:cubicBezTo>
                  <a:cubicBezTo>
                    <a:pt x="21491" y="38040"/>
                    <a:pt x="21729" y="37790"/>
                    <a:pt x="22039" y="37790"/>
                  </a:cubicBezTo>
                  <a:close/>
                  <a:moveTo>
                    <a:pt x="25777" y="37790"/>
                  </a:moveTo>
                  <a:cubicBezTo>
                    <a:pt x="26075" y="37790"/>
                    <a:pt x="26349" y="38040"/>
                    <a:pt x="26349" y="38350"/>
                  </a:cubicBezTo>
                  <a:cubicBezTo>
                    <a:pt x="26349" y="38648"/>
                    <a:pt x="26087" y="38922"/>
                    <a:pt x="25777" y="38922"/>
                  </a:cubicBezTo>
                  <a:cubicBezTo>
                    <a:pt x="25468" y="38922"/>
                    <a:pt x="25206" y="38672"/>
                    <a:pt x="25206" y="38350"/>
                  </a:cubicBezTo>
                  <a:cubicBezTo>
                    <a:pt x="25218" y="38040"/>
                    <a:pt x="25468" y="37790"/>
                    <a:pt x="25777" y="37790"/>
                  </a:cubicBezTo>
                  <a:close/>
                  <a:moveTo>
                    <a:pt x="29504" y="37790"/>
                  </a:moveTo>
                  <a:cubicBezTo>
                    <a:pt x="29801" y="37790"/>
                    <a:pt x="30063" y="38040"/>
                    <a:pt x="30063" y="38350"/>
                  </a:cubicBezTo>
                  <a:cubicBezTo>
                    <a:pt x="30063" y="38648"/>
                    <a:pt x="29813" y="38922"/>
                    <a:pt x="29504" y="38922"/>
                  </a:cubicBezTo>
                  <a:cubicBezTo>
                    <a:pt x="29182" y="38922"/>
                    <a:pt x="28932" y="38672"/>
                    <a:pt x="28932" y="38350"/>
                  </a:cubicBezTo>
                  <a:cubicBezTo>
                    <a:pt x="28944" y="38040"/>
                    <a:pt x="29182" y="37790"/>
                    <a:pt x="29504" y="37790"/>
                  </a:cubicBezTo>
                  <a:close/>
                  <a:moveTo>
                    <a:pt x="33230" y="37790"/>
                  </a:moveTo>
                  <a:cubicBezTo>
                    <a:pt x="33528" y="37790"/>
                    <a:pt x="33802" y="38040"/>
                    <a:pt x="33802" y="38350"/>
                  </a:cubicBezTo>
                  <a:cubicBezTo>
                    <a:pt x="33802" y="38648"/>
                    <a:pt x="33552" y="38922"/>
                    <a:pt x="33230" y="38922"/>
                  </a:cubicBezTo>
                  <a:cubicBezTo>
                    <a:pt x="32921" y="38922"/>
                    <a:pt x="32671" y="38672"/>
                    <a:pt x="32671" y="38350"/>
                  </a:cubicBezTo>
                  <a:cubicBezTo>
                    <a:pt x="32671" y="38040"/>
                    <a:pt x="32921" y="37790"/>
                    <a:pt x="33230" y="37790"/>
                  </a:cubicBezTo>
                  <a:close/>
                  <a:moveTo>
                    <a:pt x="36957" y="37790"/>
                  </a:moveTo>
                  <a:cubicBezTo>
                    <a:pt x="37255" y="37790"/>
                    <a:pt x="37517" y="38040"/>
                    <a:pt x="37517" y="38350"/>
                  </a:cubicBezTo>
                  <a:cubicBezTo>
                    <a:pt x="37517" y="38648"/>
                    <a:pt x="37267" y="38922"/>
                    <a:pt x="36957" y="38922"/>
                  </a:cubicBezTo>
                  <a:cubicBezTo>
                    <a:pt x="36648" y="38922"/>
                    <a:pt x="36386" y="38672"/>
                    <a:pt x="36386" y="38350"/>
                  </a:cubicBezTo>
                  <a:cubicBezTo>
                    <a:pt x="36409" y="38040"/>
                    <a:pt x="36648" y="37790"/>
                    <a:pt x="36957" y="37790"/>
                  </a:cubicBezTo>
                  <a:close/>
                  <a:moveTo>
                    <a:pt x="40672" y="37790"/>
                  </a:moveTo>
                  <a:cubicBezTo>
                    <a:pt x="40970" y="37790"/>
                    <a:pt x="41243" y="38040"/>
                    <a:pt x="41243" y="38350"/>
                  </a:cubicBezTo>
                  <a:cubicBezTo>
                    <a:pt x="41243" y="38648"/>
                    <a:pt x="40993" y="38922"/>
                    <a:pt x="40672" y="38922"/>
                  </a:cubicBezTo>
                  <a:cubicBezTo>
                    <a:pt x="40374" y="38922"/>
                    <a:pt x="40112" y="38672"/>
                    <a:pt x="40112" y="38350"/>
                  </a:cubicBezTo>
                  <a:cubicBezTo>
                    <a:pt x="40124" y="38040"/>
                    <a:pt x="40362" y="37790"/>
                    <a:pt x="40672" y="37790"/>
                  </a:cubicBezTo>
                  <a:close/>
                  <a:moveTo>
                    <a:pt x="44410" y="37790"/>
                  </a:moveTo>
                  <a:cubicBezTo>
                    <a:pt x="44708" y="37790"/>
                    <a:pt x="44982" y="38040"/>
                    <a:pt x="44982" y="38350"/>
                  </a:cubicBezTo>
                  <a:cubicBezTo>
                    <a:pt x="44982" y="38648"/>
                    <a:pt x="44720" y="38922"/>
                    <a:pt x="44410" y="38922"/>
                  </a:cubicBezTo>
                  <a:cubicBezTo>
                    <a:pt x="44113" y="38922"/>
                    <a:pt x="43851" y="38672"/>
                    <a:pt x="43851" y="38350"/>
                  </a:cubicBezTo>
                  <a:cubicBezTo>
                    <a:pt x="43851" y="38040"/>
                    <a:pt x="44101" y="37790"/>
                    <a:pt x="44410" y="37790"/>
                  </a:cubicBezTo>
                  <a:close/>
                  <a:moveTo>
                    <a:pt x="48137" y="37790"/>
                  </a:moveTo>
                  <a:cubicBezTo>
                    <a:pt x="48435" y="37790"/>
                    <a:pt x="48697" y="38040"/>
                    <a:pt x="48697" y="38350"/>
                  </a:cubicBezTo>
                  <a:cubicBezTo>
                    <a:pt x="48697" y="38648"/>
                    <a:pt x="48447" y="38922"/>
                    <a:pt x="48137" y="38922"/>
                  </a:cubicBezTo>
                  <a:cubicBezTo>
                    <a:pt x="47839" y="38922"/>
                    <a:pt x="47566" y="38672"/>
                    <a:pt x="47566" y="38350"/>
                  </a:cubicBezTo>
                  <a:cubicBezTo>
                    <a:pt x="47578" y="38040"/>
                    <a:pt x="47839" y="37790"/>
                    <a:pt x="48137" y="37790"/>
                  </a:cubicBezTo>
                  <a:close/>
                  <a:moveTo>
                    <a:pt x="51864" y="37790"/>
                  </a:moveTo>
                  <a:cubicBezTo>
                    <a:pt x="52161" y="37790"/>
                    <a:pt x="52435" y="38040"/>
                    <a:pt x="52435" y="38350"/>
                  </a:cubicBezTo>
                  <a:cubicBezTo>
                    <a:pt x="52435" y="38648"/>
                    <a:pt x="52185" y="38922"/>
                    <a:pt x="51864" y="38922"/>
                  </a:cubicBezTo>
                  <a:cubicBezTo>
                    <a:pt x="51566" y="38922"/>
                    <a:pt x="51304" y="38672"/>
                    <a:pt x="51304" y="38350"/>
                  </a:cubicBezTo>
                  <a:cubicBezTo>
                    <a:pt x="51304" y="38040"/>
                    <a:pt x="51554" y="37790"/>
                    <a:pt x="51864" y="37790"/>
                  </a:cubicBezTo>
                  <a:close/>
                  <a:moveTo>
                    <a:pt x="55602" y="37790"/>
                  </a:moveTo>
                  <a:cubicBezTo>
                    <a:pt x="55900" y="37790"/>
                    <a:pt x="56174" y="38040"/>
                    <a:pt x="56174" y="38350"/>
                  </a:cubicBezTo>
                  <a:cubicBezTo>
                    <a:pt x="56174" y="38648"/>
                    <a:pt x="55912" y="38922"/>
                    <a:pt x="55602" y="38922"/>
                  </a:cubicBezTo>
                  <a:cubicBezTo>
                    <a:pt x="55293" y="38922"/>
                    <a:pt x="55043" y="38672"/>
                    <a:pt x="55043" y="38350"/>
                  </a:cubicBezTo>
                  <a:cubicBezTo>
                    <a:pt x="55043" y="38040"/>
                    <a:pt x="55293" y="37790"/>
                    <a:pt x="55602" y="37790"/>
                  </a:cubicBezTo>
                  <a:close/>
                  <a:moveTo>
                    <a:pt x="59329" y="37790"/>
                  </a:moveTo>
                  <a:cubicBezTo>
                    <a:pt x="59627" y="37790"/>
                    <a:pt x="59889" y="38040"/>
                    <a:pt x="59889" y="38350"/>
                  </a:cubicBezTo>
                  <a:cubicBezTo>
                    <a:pt x="59889" y="38648"/>
                    <a:pt x="59639" y="38922"/>
                    <a:pt x="59329" y="38922"/>
                  </a:cubicBezTo>
                  <a:cubicBezTo>
                    <a:pt x="59008" y="38922"/>
                    <a:pt x="58757" y="38672"/>
                    <a:pt x="58757" y="38350"/>
                  </a:cubicBezTo>
                  <a:cubicBezTo>
                    <a:pt x="58757" y="38040"/>
                    <a:pt x="59008" y="37790"/>
                    <a:pt x="59329" y="37790"/>
                  </a:cubicBezTo>
                  <a:close/>
                  <a:moveTo>
                    <a:pt x="63056" y="37790"/>
                  </a:moveTo>
                  <a:cubicBezTo>
                    <a:pt x="63353" y="37790"/>
                    <a:pt x="63627" y="38040"/>
                    <a:pt x="63627" y="38350"/>
                  </a:cubicBezTo>
                  <a:cubicBezTo>
                    <a:pt x="63627" y="38648"/>
                    <a:pt x="63377" y="38922"/>
                    <a:pt x="63056" y="38922"/>
                  </a:cubicBezTo>
                  <a:cubicBezTo>
                    <a:pt x="62746" y="38922"/>
                    <a:pt x="62496" y="38672"/>
                    <a:pt x="62496" y="38350"/>
                  </a:cubicBezTo>
                  <a:cubicBezTo>
                    <a:pt x="62496" y="38040"/>
                    <a:pt x="62746" y="37790"/>
                    <a:pt x="63056" y="37790"/>
                  </a:cubicBezTo>
                  <a:close/>
                  <a:moveTo>
                    <a:pt x="66782" y="37790"/>
                  </a:moveTo>
                  <a:cubicBezTo>
                    <a:pt x="67080" y="37790"/>
                    <a:pt x="67342" y="38040"/>
                    <a:pt x="67342" y="38350"/>
                  </a:cubicBezTo>
                  <a:cubicBezTo>
                    <a:pt x="67342" y="38648"/>
                    <a:pt x="67092" y="38922"/>
                    <a:pt x="66782" y="38922"/>
                  </a:cubicBezTo>
                  <a:cubicBezTo>
                    <a:pt x="66473" y="38922"/>
                    <a:pt x="66211" y="38672"/>
                    <a:pt x="66211" y="38350"/>
                  </a:cubicBezTo>
                  <a:cubicBezTo>
                    <a:pt x="66235" y="38040"/>
                    <a:pt x="66473" y="37790"/>
                    <a:pt x="66782" y="37790"/>
                  </a:cubicBezTo>
                  <a:close/>
                  <a:moveTo>
                    <a:pt x="70509" y="37790"/>
                  </a:moveTo>
                  <a:cubicBezTo>
                    <a:pt x="70807" y="37790"/>
                    <a:pt x="71080" y="38040"/>
                    <a:pt x="71080" y="38350"/>
                  </a:cubicBezTo>
                  <a:cubicBezTo>
                    <a:pt x="71080" y="38648"/>
                    <a:pt x="70830" y="38922"/>
                    <a:pt x="70509" y="38922"/>
                  </a:cubicBezTo>
                  <a:cubicBezTo>
                    <a:pt x="70199" y="38922"/>
                    <a:pt x="69949" y="38672"/>
                    <a:pt x="69949" y="38350"/>
                  </a:cubicBezTo>
                  <a:cubicBezTo>
                    <a:pt x="69949" y="38040"/>
                    <a:pt x="70199" y="37790"/>
                    <a:pt x="70509" y="37790"/>
                  </a:cubicBezTo>
                  <a:close/>
                  <a:moveTo>
                    <a:pt x="74236" y="37790"/>
                  </a:moveTo>
                  <a:cubicBezTo>
                    <a:pt x="74533" y="37790"/>
                    <a:pt x="74795" y="38040"/>
                    <a:pt x="74795" y="38350"/>
                  </a:cubicBezTo>
                  <a:cubicBezTo>
                    <a:pt x="74795" y="38648"/>
                    <a:pt x="74545" y="38922"/>
                    <a:pt x="74236" y="38922"/>
                  </a:cubicBezTo>
                  <a:cubicBezTo>
                    <a:pt x="73938" y="38922"/>
                    <a:pt x="73676" y="38672"/>
                    <a:pt x="73676" y="38350"/>
                  </a:cubicBezTo>
                  <a:cubicBezTo>
                    <a:pt x="73676" y="38040"/>
                    <a:pt x="73926" y="37790"/>
                    <a:pt x="74236" y="37790"/>
                  </a:cubicBezTo>
                  <a:close/>
                  <a:moveTo>
                    <a:pt x="77855" y="37790"/>
                  </a:moveTo>
                  <a:cubicBezTo>
                    <a:pt x="78153" y="37790"/>
                    <a:pt x="78415" y="38040"/>
                    <a:pt x="78415" y="38350"/>
                  </a:cubicBezTo>
                  <a:cubicBezTo>
                    <a:pt x="78415" y="38648"/>
                    <a:pt x="78165" y="38922"/>
                    <a:pt x="77855" y="38922"/>
                  </a:cubicBezTo>
                  <a:cubicBezTo>
                    <a:pt x="77546" y="38922"/>
                    <a:pt x="77284" y="38672"/>
                    <a:pt x="77284" y="38350"/>
                  </a:cubicBezTo>
                  <a:cubicBezTo>
                    <a:pt x="77284" y="38040"/>
                    <a:pt x="77546" y="37790"/>
                    <a:pt x="77855" y="37790"/>
                  </a:cubicBezTo>
                  <a:close/>
                  <a:moveTo>
                    <a:pt x="81570" y="37790"/>
                  </a:moveTo>
                  <a:cubicBezTo>
                    <a:pt x="81868" y="37790"/>
                    <a:pt x="82141" y="38040"/>
                    <a:pt x="82141" y="38350"/>
                  </a:cubicBezTo>
                  <a:cubicBezTo>
                    <a:pt x="82141" y="38648"/>
                    <a:pt x="81879" y="38922"/>
                    <a:pt x="81570" y="38922"/>
                  </a:cubicBezTo>
                  <a:cubicBezTo>
                    <a:pt x="81260" y="38922"/>
                    <a:pt x="81010" y="38672"/>
                    <a:pt x="81010" y="38350"/>
                  </a:cubicBezTo>
                  <a:cubicBezTo>
                    <a:pt x="81022" y="38040"/>
                    <a:pt x="81260" y="37790"/>
                    <a:pt x="81570" y="37790"/>
                  </a:cubicBezTo>
                  <a:close/>
                  <a:moveTo>
                    <a:pt x="85308" y="37790"/>
                  </a:moveTo>
                  <a:cubicBezTo>
                    <a:pt x="85606" y="37790"/>
                    <a:pt x="85880" y="38040"/>
                    <a:pt x="85880" y="38350"/>
                  </a:cubicBezTo>
                  <a:cubicBezTo>
                    <a:pt x="85880" y="38648"/>
                    <a:pt x="85618" y="38922"/>
                    <a:pt x="85308" y="38922"/>
                  </a:cubicBezTo>
                  <a:cubicBezTo>
                    <a:pt x="84999" y="38922"/>
                    <a:pt x="84749" y="38672"/>
                    <a:pt x="84749" y="38350"/>
                  </a:cubicBezTo>
                  <a:cubicBezTo>
                    <a:pt x="84749" y="38040"/>
                    <a:pt x="84999" y="37790"/>
                    <a:pt x="85308" y="37790"/>
                  </a:cubicBezTo>
                  <a:close/>
                  <a:moveTo>
                    <a:pt x="89035" y="37790"/>
                  </a:moveTo>
                  <a:cubicBezTo>
                    <a:pt x="89333" y="37790"/>
                    <a:pt x="89595" y="38040"/>
                    <a:pt x="89595" y="38350"/>
                  </a:cubicBezTo>
                  <a:cubicBezTo>
                    <a:pt x="89595" y="38648"/>
                    <a:pt x="89345" y="38922"/>
                    <a:pt x="89035" y="38922"/>
                  </a:cubicBezTo>
                  <a:cubicBezTo>
                    <a:pt x="88714" y="38922"/>
                    <a:pt x="88464" y="38672"/>
                    <a:pt x="88464" y="38350"/>
                  </a:cubicBezTo>
                  <a:cubicBezTo>
                    <a:pt x="88475" y="38040"/>
                    <a:pt x="88714" y="37790"/>
                    <a:pt x="89035" y="37790"/>
                  </a:cubicBezTo>
                  <a:close/>
                  <a:moveTo>
                    <a:pt x="92762" y="37790"/>
                  </a:moveTo>
                  <a:cubicBezTo>
                    <a:pt x="93059" y="37790"/>
                    <a:pt x="93333" y="38040"/>
                    <a:pt x="93333" y="38350"/>
                  </a:cubicBezTo>
                  <a:cubicBezTo>
                    <a:pt x="93333" y="38648"/>
                    <a:pt x="93071" y="38922"/>
                    <a:pt x="92762" y="38922"/>
                  </a:cubicBezTo>
                  <a:cubicBezTo>
                    <a:pt x="92452" y="38922"/>
                    <a:pt x="92202" y="38672"/>
                    <a:pt x="92202" y="38350"/>
                  </a:cubicBezTo>
                  <a:cubicBezTo>
                    <a:pt x="92202" y="38040"/>
                    <a:pt x="92452" y="37790"/>
                    <a:pt x="92762" y="37790"/>
                  </a:cubicBezTo>
                  <a:close/>
                  <a:moveTo>
                    <a:pt x="96488" y="37790"/>
                  </a:moveTo>
                  <a:cubicBezTo>
                    <a:pt x="96786" y="37790"/>
                    <a:pt x="97048" y="38040"/>
                    <a:pt x="97048" y="38350"/>
                  </a:cubicBezTo>
                  <a:cubicBezTo>
                    <a:pt x="97048" y="38648"/>
                    <a:pt x="96798" y="38922"/>
                    <a:pt x="96488" y="38922"/>
                  </a:cubicBezTo>
                  <a:cubicBezTo>
                    <a:pt x="96191" y="38922"/>
                    <a:pt x="95917" y="38672"/>
                    <a:pt x="95917" y="38350"/>
                  </a:cubicBezTo>
                  <a:cubicBezTo>
                    <a:pt x="95917" y="38040"/>
                    <a:pt x="96179" y="37790"/>
                    <a:pt x="96488" y="37790"/>
                  </a:cubicBezTo>
                  <a:close/>
                  <a:moveTo>
                    <a:pt x="100203" y="37790"/>
                  </a:moveTo>
                  <a:cubicBezTo>
                    <a:pt x="100501" y="37790"/>
                    <a:pt x="100775" y="38040"/>
                    <a:pt x="100775" y="38350"/>
                  </a:cubicBezTo>
                  <a:cubicBezTo>
                    <a:pt x="100775" y="38648"/>
                    <a:pt x="100513" y="38922"/>
                    <a:pt x="100203" y="38922"/>
                  </a:cubicBezTo>
                  <a:cubicBezTo>
                    <a:pt x="99905" y="38922"/>
                    <a:pt x="99644" y="38672"/>
                    <a:pt x="99644" y="38350"/>
                  </a:cubicBezTo>
                  <a:cubicBezTo>
                    <a:pt x="99655" y="38040"/>
                    <a:pt x="99894" y="37790"/>
                    <a:pt x="100203" y="37790"/>
                  </a:cubicBezTo>
                  <a:close/>
                  <a:moveTo>
                    <a:pt x="103942" y="37790"/>
                  </a:moveTo>
                  <a:cubicBezTo>
                    <a:pt x="104239" y="37790"/>
                    <a:pt x="104513" y="38040"/>
                    <a:pt x="104513" y="38350"/>
                  </a:cubicBezTo>
                  <a:cubicBezTo>
                    <a:pt x="104513" y="38648"/>
                    <a:pt x="104251" y="38922"/>
                    <a:pt x="103942" y="38922"/>
                  </a:cubicBezTo>
                  <a:cubicBezTo>
                    <a:pt x="103644" y="38922"/>
                    <a:pt x="103382" y="38672"/>
                    <a:pt x="103382" y="38350"/>
                  </a:cubicBezTo>
                  <a:cubicBezTo>
                    <a:pt x="103382" y="38040"/>
                    <a:pt x="103632" y="37790"/>
                    <a:pt x="103942" y="37790"/>
                  </a:cubicBezTo>
                  <a:close/>
                  <a:moveTo>
                    <a:pt x="107668" y="37790"/>
                  </a:moveTo>
                  <a:cubicBezTo>
                    <a:pt x="107966" y="37790"/>
                    <a:pt x="108228" y="38040"/>
                    <a:pt x="108228" y="38350"/>
                  </a:cubicBezTo>
                  <a:cubicBezTo>
                    <a:pt x="108228" y="38648"/>
                    <a:pt x="107978" y="38922"/>
                    <a:pt x="107668" y="38922"/>
                  </a:cubicBezTo>
                  <a:cubicBezTo>
                    <a:pt x="107371" y="38922"/>
                    <a:pt x="107097" y="38672"/>
                    <a:pt x="107097" y="38350"/>
                  </a:cubicBezTo>
                  <a:cubicBezTo>
                    <a:pt x="107109" y="38040"/>
                    <a:pt x="107347" y="37790"/>
                    <a:pt x="107668" y="37790"/>
                  </a:cubicBezTo>
                  <a:close/>
                  <a:moveTo>
                    <a:pt x="111395" y="37790"/>
                  </a:moveTo>
                  <a:cubicBezTo>
                    <a:pt x="111693" y="37790"/>
                    <a:pt x="111967" y="38040"/>
                    <a:pt x="111967" y="38350"/>
                  </a:cubicBezTo>
                  <a:cubicBezTo>
                    <a:pt x="111967" y="38648"/>
                    <a:pt x="111705" y="38922"/>
                    <a:pt x="111395" y="38922"/>
                  </a:cubicBezTo>
                  <a:cubicBezTo>
                    <a:pt x="111085" y="38922"/>
                    <a:pt x="110835" y="38672"/>
                    <a:pt x="110835" y="38350"/>
                  </a:cubicBezTo>
                  <a:cubicBezTo>
                    <a:pt x="110835" y="38040"/>
                    <a:pt x="111085" y="37790"/>
                    <a:pt x="111395" y="37790"/>
                  </a:cubicBezTo>
                  <a:close/>
                  <a:moveTo>
                    <a:pt x="115122" y="37790"/>
                  </a:moveTo>
                  <a:cubicBezTo>
                    <a:pt x="115419" y="37790"/>
                    <a:pt x="115681" y="38040"/>
                    <a:pt x="115681" y="38350"/>
                  </a:cubicBezTo>
                  <a:cubicBezTo>
                    <a:pt x="115681" y="38648"/>
                    <a:pt x="115431" y="38922"/>
                    <a:pt x="115122" y="38922"/>
                  </a:cubicBezTo>
                  <a:cubicBezTo>
                    <a:pt x="114812" y="38922"/>
                    <a:pt x="114550" y="38672"/>
                    <a:pt x="114550" y="38350"/>
                  </a:cubicBezTo>
                  <a:cubicBezTo>
                    <a:pt x="114574" y="38040"/>
                    <a:pt x="114812" y="37790"/>
                    <a:pt x="115122" y="37790"/>
                  </a:cubicBezTo>
                  <a:close/>
                  <a:moveTo>
                    <a:pt x="118860" y="37790"/>
                  </a:moveTo>
                  <a:cubicBezTo>
                    <a:pt x="119158" y="37790"/>
                    <a:pt x="119420" y="38040"/>
                    <a:pt x="119420" y="38350"/>
                  </a:cubicBezTo>
                  <a:cubicBezTo>
                    <a:pt x="119420" y="38648"/>
                    <a:pt x="119170" y="38922"/>
                    <a:pt x="118860" y="38922"/>
                  </a:cubicBezTo>
                  <a:cubicBezTo>
                    <a:pt x="118539" y="38922"/>
                    <a:pt x="118289" y="38672"/>
                    <a:pt x="118289" y="38350"/>
                  </a:cubicBezTo>
                  <a:cubicBezTo>
                    <a:pt x="118289" y="38040"/>
                    <a:pt x="118539" y="37790"/>
                    <a:pt x="118860" y="37790"/>
                  </a:cubicBezTo>
                  <a:close/>
                  <a:moveTo>
                    <a:pt x="122575" y="37790"/>
                  </a:moveTo>
                  <a:cubicBezTo>
                    <a:pt x="122873" y="37790"/>
                    <a:pt x="123146" y="38040"/>
                    <a:pt x="123146" y="38350"/>
                  </a:cubicBezTo>
                  <a:cubicBezTo>
                    <a:pt x="123146" y="38648"/>
                    <a:pt x="122885" y="38922"/>
                    <a:pt x="122575" y="38922"/>
                  </a:cubicBezTo>
                  <a:cubicBezTo>
                    <a:pt x="122265" y="38922"/>
                    <a:pt x="122015" y="38672"/>
                    <a:pt x="122015" y="38350"/>
                  </a:cubicBezTo>
                  <a:cubicBezTo>
                    <a:pt x="122027" y="38040"/>
                    <a:pt x="122277" y="37790"/>
                    <a:pt x="122575" y="37790"/>
                  </a:cubicBezTo>
                  <a:close/>
                  <a:moveTo>
                    <a:pt x="126314" y="37790"/>
                  </a:moveTo>
                  <a:cubicBezTo>
                    <a:pt x="126611" y="37790"/>
                    <a:pt x="126873" y="38040"/>
                    <a:pt x="126873" y="38350"/>
                  </a:cubicBezTo>
                  <a:cubicBezTo>
                    <a:pt x="126873" y="38648"/>
                    <a:pt x="126623" y="38922"/>
                    <a:pt x="126314" y="38922"/>
                  </a:cubicBezTo>
                  <a:cubicBezTo>
                    <a:pt x="126004" y="38922"/>
                    <a:pt x="125742" y="38672"/>
                    <a:pt x="125742" y="38350"/>
                  </a:cubicBezTo>
                  <a:cubicBezTo>
                    <a:pt x="125742" y="38040"/>
                    <a:pt x="126004" y="37790"/>
                    <a:pt x="126314" y="37790"/>
                  </a:cubicBezTo>
                  <a:close/>
                  <a:moveTo>
                    <a:pt x="130028" y="37790"/>
                  </a:moveTo>
                  <a:cubicBezTo>
                    <a:pt x="130326" y="37790"/>
                    <a:pt x="130600" y="38040"/>
                    <a:pt x="130600" y="38350"/>
                  </a:cubicBezTo>
                  <a:cubicBezTo>
                    <a:pt x="130600" y="38648"/>
                    <a:pt x="130350" y="38922"/>
                    <a:pt x="130028" y="38922"/>
                  </a:cubicBezTo>
                  <a:cubicBezTo>
                    <a:pt x="129731" y="38922"/>
                    <a:pt x="129469" y="38672"/>
                    <a:pt x="129469" y="38350"/>
                  </a:cubicBezTo>
                  <a:cubicBezTo>
                    <a:pt x="129469" y="38040"/>
                    <a:pt x="129719" y="37790"/>
                    <a:pt x="130028" y="37790"/>
                  </a:cubicBezTo>
                  <a:close/>
                  <a:moveTo>
                    <a:pt x="133767" y="37790"/>
                  </a:moveTo>
                  <a:cubicBezTo>
                    <a:pt x="134065" y="37790"/>
                    <a:pt x="134326" y="38040"/>
                    <a:pt x="134326" y="38350"/>
                  </a:cubicBezTo>
                  <a:cubicBezTo>
                    <a:pt x="134326" y="38648"/>
                    <a:pt x="134076" y="38922"/>
                    <a:pt x="133767" y="38922"/>
                  </a:cubicBezTo>
                  <a:cubicBezTo>
                    <a:pt x="133469" y="38922"/>
                    <a:pt x="133207" y="38672"/>
                    <a:pt x="133207" y="38350"/>
                  </a:cubicBezTo>
                  <a:cubicBezTo>
                    <a:pt x="133207" y="38040"/>
                    <a:pt x="133457" y="37790"/>
                    <a:pt x="133767" y="37790"/>
                  </a:cubicBezTo>
                  <a:close/>
                  <a:moveTo>
                    <a:pt x="137494" y="37790"/>
                  </a:moveTo>
                  <a:cubicBezTo>
                    <a:pt x="137791" y="37790"/>
                    <a:pt x="138053" y="38040"/>
                    <a:pt x="138053" y="38350"/>
                  </a:cubicBezTo>
                  <a:cubicBezTo>
                    <a:pt x="138053" y="38648"/>
                    <a:pt x="137803" y="38922"/>
                    <a:pt x="137494" y="38922"/>
                  </a:cubicBezTo>
                  <a:cubicBezTo>
                    <a:pt x="137196" y="38922"/>
                    <a:pt x="136922" y="38672"/>
                    <a:pt x="136922" y="38350"/>
                  </a:cubicBezTo>
                  <a:cubicBezTo>
                    <a:pt x="136934" y="38040"/>
                    <a:pt x="137172" y="37790"/>
                    <a:pt x="137494" y="37790"/>
                  </a:cubicBezTo>
                  <a:close/>
                  <a:moveTo>
                    <a:pt x="141220" y="37790"/>
                  </a:moveTo>
                  <a:cubicBezTo>
                    <a:pt x="141518" y="37790"/>
                    <a:pt x="141792" y="38040"/>
                    <a:pt x="141792" y="38350"/>
                  </a:cubicBezTo>
                  <a:cubicBezTo>
                    <a:pt x="141792" y="38648"/>
                    <a:pt x="141530" y="38922"/>
                    <a:pt x="141220" y="38922"/>
                  </a:cubicBezTo>
                  <a:cubicBezTo>
                    <a:pt x="140911" y="38922"/>
                    <a:pt x="140661" y="38672"/>
                    <a:pt x="140661" y="38350"/>
                  </a:cubicBezTo>
                  <a:cubicBezTo>
                    <a:pt x="140661" y="38040"/>
                    <a:pt x="140911" y="37790"/>
                    <a:pt x="141220" y="37790"/>
                  </a:cubicBezTo>
                  <a:close/>
                  <a:moveTo>
                    <a:pt x="144947" y="37790"/>
                  </a:moveTo>
                  <a:cubicBezTo>
                    <a:pt x="145244" y="37790"/>
                    <a:pt x="145506" y="38040"/>
                    <a:pt x="145506" y="38350"/>
                  </a:cubicBezTo>
                  <a:cubicBezTo>
                    <a:pt x="145506" y="38648"/>
                    <a:pt x="145256" y="38922"/>
                    <a:pt x="144947" y="38922"/>
                  </a:cubicBezTo>
                  <a:cubicBezTo>
                    <a:pt x="144637" y="38922"/>
                    <a:pt x="144375" y="38672"/>
                    <a:pt x="144375" y="38350"/>
                  </a:cubicBezTo>
                  <a:cubicBezTo>
                    <a:pt x="144399" y="38040"/>
                    <a:pt x="144637" y="37790"/>
                    <a:pt x="144947" y="37790"/>
                  </a:cubicBezTo>
                  <a:close/>
                  <a:moveTo>
                    <a:pt x="1548" y="39660"/>
                  </a:moveTo>
                  <a:cubicBezTo>
                    <a:pt x="1846" y="39660"/>
                    <a:pt x="2119" y="39922"/>
                    <a:pt x="2119" y="40231"/>
                  </a:cubicBezTo>
                  <a:cubicBezTo>
                    <a:pt x="2119" y="40529"/>
                    <a:pt x="1858" y="40791"/>
                    <a:pt x="1548" y="40791"/>
                  </a:cubicBezTo>
                  <a:cubicBezTo>
                    <a:pt x="1238" y="40791"/>
                    <a:pt x="988" y="40541"/>
                    <a:pt x="988" y="40231"/>
                  </a:cubicBezTo>
                  <a:cubicBezTo>
                    <a:pt x="988" y="39922"/>
                    <a:pt x="1238" y="39660"/>
                    <a:pt x="1548" y="39660"/>
                  </a:cubicBezTo>
                  <a:close/>
                  <a:moveTo>
                    <a:pt x="5287" y="39660"/>
                  </a:moveTo>
                  <a:cubicBezTo>
                    <a:pt x="5596" y="39660"/>
                    <a:pt x="5846" y="39922"/>
                    <a:pt x="5846" y="40231"/>
                  </a:cubicBezTo>
                  <a:cubicBezTo>
                    <a:pt x="5846" y="40541"/>
                    <a:pt x="5596" y="40791"/>
                    <a:pt x="5287" y="40791"/>
                  </a:cubicBezTo>
                  <a:cubicBezTo>
                    <a:pt x="4977" y="40791"/>
                    <a:pt x="4715" y="40541"/>
                    <a:pt x="4715" y="40231"/>
                  </a:cubicBezTo>
                  <a:cubicBezTo>
                    <a:pt x="4715" y="39898"/>
                    <a:pt x="4977" y="39660"/>
                    <a:pt x="5287" y="39660"/>
                  </a:cubicBezTo>
                  <a:close/>
                  <a:moveTo>
                    <a:pt x="9001" y="39660"/>
                  </a:moveTo>
                  <a:cubicBezTo>
                    <a:pt x="9299" y="39660"/>
                    <a:pt x="9573" y="39922"/>
                    <a:pt x="9573" y="40231"/>
                  </a:cubicBezTo>
                  <a:cubicBezTo>
                    <a:pt x="9573" y="40529"/>
                    <a:pt x="9323" y="40791"/>
                    <a:pt x="9001" y="40791"/>
                  </a:cubicBezTo>
                  <a:cubicBezTo>
                    <a:pt x="8704" y="40791"/>
                    <a:pt x="8442" y="40541"/>
                    <a:pt x="8442" y="40231"/>
                  </a:cubicBezTo>
                  <a:cubicBezTo>
                    <a:pt x="8442" y="39922"/>
                    <a:pt x="8692" y="39660"/>
                    <a:pt x="9001" y="39660"/>
                  </a:cubicBezTo>
                  <a:close/>
                  <a:moveTo>
                    <a:pt x="12728" y="39660"/>
                  </a:moveTo>
                  <a:cubicBezTo>
                    <a:pt x="13037" y="39660"/>
                    <a:pt x="13288" y="39922"/>
                    <a:pt x="13288" y="40231"/>
                  </a:cubicBezTo>
                  <a:cubicBezTo>
                    <a:pt x="13288" y="40541"/>
                    <a:pt x="13037" y="40791"/>
                    <a:pt x="12728" y="40791"/>
                  </a:cubicBezTo>
                  <a:cubicBezTo>
                    <a:pt x="12418" y="40791"/>
                    <a:pt x="12156" y="40541"/>
                    <a:pt x="12156" y="40231"/>
                  </a:cubicBezTo>
                  <a:cubicBezTo>
                    <a:pt x="12180" y="39898"/>
                    <a:pt x="12418" y="39660"/>
                    <a:pt x="12728" y="39660"/>
                  </a:cubicBezTo>
                  <a:close/>
                  <a:moveTo>
                    <a:pt x="16466" y="39660"/>
                  </a:moveTo>
                  <a:cubicBezTo>
                    <a:pt x="16764" y="39660"/>
                    <a:pt x="17026" y="39922"/>
                    <a:pt x="17026" y="40231"/>
                  </a:cubicBezTo>
                  <a:cubicBezTo>
                    <a:pt x="17026" y="40529"/>
                    <a:pt x="16776" y="40791"/>
                    <a:pt x="16466" y="40791"/>
                  </a:cubicBezTo>
                  <a:cubicBezTo>
                    <a:pt x="16169" y="40791"/>
                    <a:pt x="15895" y="40541"/>
                    <a:pt x="15895" y="40231"/>
                  </a:cubicBezTo>
                  <a:cubicBezTo>
                    <a:pt x="15895" y="39922"/>
                    <a:pt x="16145" y="39660"/>
                    <a:pt x="16466" y="39660"/>
                  </a:cubicBezTo>
                  <a:close/>
                  <a:moveTo>
                    <a:pt x="20181" y="39660"/>
                  </a:moveTo>
                  <a:cubicBezTo>
                    <a:pt x="20491" y="39660"/>
                    <a:pt x="20753" y="39922"/>
                    <a:pt x="20753" y="40231"/>
                  </a:cubicBezTo>
                  <a:cubicBezTo>
                    <a:pt x="20753" y="40541"/>
                    <a:pt x="20491" y="40791"/>
                    <a:pt x="20181" y="40791"/>
                  </a:cubicBezTo>
                  <a:cubicBezTo>
                    <a:pt x="19872" y="40791"/>
                    <a:pt x="19622" y="40541"/>
                    <a:pt x="19622" y="40231"/>
                  </a:cubicBezTo>
                  <a:cubicBezTo>
                    <a:pt x="19634" y="39898"/>
                    <a:pt x="19872" y="39660"/>
                    <a:pt x="20181" y="39660"/>
                  </a:cubicBezTo>
                  <a:close/>
                  <a:moveTo>
                    <a:pt x="23920" y="39660"/>
                  </a:moveTo>
                  <a:cubicBezTo>
                    <a:pt x="24217" y="39660"/>
                    <a:pt x="24479" y="39922"/>
                    <a:pt x="24479" y="40231"/>
                  </a:cubicBezTo>
                  <a:cubicBezTo>
                    <a:pt x="24479" y="40529"/>
                    <a:pt x="24229" y="40791"/>
                    <a:pt x="23920" y="40791"/>
                  </a:cubicBezTo>
                  <a:cubicBezTo>
                    <a:pt x="23610" y="40791"/>
                    <a:pt x="23348" y="40541"/>
                    <a:pt x="23348" y="40231"/>
                  </a:cubicBezTo>
                  <a:cubicBezTo>
                    <a:pt x="23348" y="39922"/>
                    <a:pt x="23610" y="39660"/>
                    <a:pt x="23920" y="39660"/>
                  </a:cubicBezTo>
                  <a:close/>
                  <a:moveTo>
                    <a:pt x="27635" y="39660"/>
                  </a:moveTo>
                  <a:cubicBezTo>
                    <a:pt x="27956" y="39660"/>
                    <a:pt x="28206" y="39922"/>
                    <a:pt x="28206" y="40231"/>
                  </a:cubicBezTo>
                  <a:cubicBezTo>
                    <a:pt x="28206" y="40541"/>
                    <a:pt x="27956" y="40791"/>
                    <a:pt x="27635" y="40791"/>
                  </a:cubicBezTo>
                  <a:cubicBezTo>
                    <a:pt x="27325" y="40791"/>
                    <a:pt x="27075" y="40541"/>
                    <a:pt x="27075" y="40231"/>
                  </a:cubicBezTo>
                  <a:cubicBezTo>
                    <a:pt x="27087" y="39898"/>
                    <a:pt x="27325" y="39660"/>
                    <a:pt x="27635" y="39660"/>
                  </a:cubicBezTo>
                  <a:close/>
                  <a:moveTo>
                    <a:pt x="31373" y="39660"/>
                  </a:moveTo>
                  <a:cubicBezTo>
                    <a:pt x="31671" y="39660"/>
                    <a:pt x="31945" y="39922"/>
                    <a:pt x="31945" y="40231"/>
                  </a:cubicBezTo>
                  <a:cubicBezTo>
                    <a:pt x="31945" y="40529"/>
                    <a:pt x="31683" y="40791"/>
                    <a:pt x="31373" y="40791"/>
                  </a:cubicBezTo>
                  <a:cubicBezTo>
                    <a:pt x="31064" y="40791"/>
                    <a:pt x="30814" y="40541"/>
                    <a:pt x="30814" y="40231"/>
                  </a:cubicBezTo>
                  <a:cubicBezTo>
                    <a:pt x="30814" y="39922"/>
                    <a:pt x="31064" y="39660"/>
                    <a:pt x="31373" y="39660"/>
                  </a:cubicBezTo>
                  <a:close/>
                  <a:moveTo>
                    <a:pt x="35100" y="39660"/>
                  </a:moveTo>
                  <a:cubicBezTo>
                    <a:pt x="35409" y="39660"/>
                    <a:pt x="35659" y="39922"/>
                    <a:pt x="35659" y="40231"/>
                  </a:cubicBezTo>
                  <a:cubicBezTo>
                    <a:pt x="35659" y="40541"/>
                    <a:pt x="35409" y="40791"/>
                    <a:pt x="35100" y="40791"/>
                  </a:cubicBezTo>
                  <a:cubicBezTo>
                    <a:pt x="34778" y="40791"/>
                    <a:pt x="34528" y="40541"/>
                    <a:pt x="34528" y="40231"/>
                  </a:cubicBezTo>
                  <a:cubicBezTo>
                    <a:pt x="34540" y="39898"/>
                    <a:pt x="34778" y="39660"/>
                    <a:pt x="35100" y="39660"/>
                  </a:cubicBezTo>
                  <a:close/>
                  <a:moveTo>
                    <a:pt x="38815" y="39660"/>
                  </a:moveTo>
                  <a:cubicBezTo>
                    <a:pt x="39112" y="39660"/>
                    <a:pt x="39386" y="39922"/>
                    <a:pt x="39386" y="40231"/>
                  </a:cubicBezTo>
                  <a:cubicBezTo>
                    <a:pt x="39386" y="40529"/>
                    <a:pt x="39124" y="40791"/>
                    <a:pt x="38815" y="40791"/>
                  </a:cubicBezTo>
                  <a:cubicBezTo>
                    <a:pt x="38517" y="40791"/>
                    <a:pt x="38255" y="40541"/>
                    <a:pt x="38255" y="40231"/>
                  </a:cubicBezTo>
                  <a:cubicBezTo>
                    <a:pt x="38267" y="39922"/>
                    <a:pt x="38505" y="39660"/>
                    <a:pt x="38815" y="39660"/>
                  </a:cubicBezTo>
                  <a:close/>
                  <a:moveTo>
                    <a:pt x="42553" y="39660"/>
                  </a:moveTo>
                  <a:cubicBezTo>
                    <a:pt x="42863" y="39660"/>
                    <a:pt x="43113" y="39922"/>
                    <a:pt x="43113" y="40231"/>
                  </a:cubicBezTo>
                  <a:cubicBezTo>
                    <a:pt x="43113" y="40541"/>
                    <a:pt x="42863" y="40791"/>
                    <a:pt x="42553" y="40791"/>
                  </a:cubicBezTo>
                  <a:cubicBezTo>
                    <a:pt x="42232" y="40791"/>
                    <a:pt x="41982" y="40541"/>
                    <a:pt x="41982" y="40231"/>
                  </a:cubicBezTo>
                  <a:cubicBezTo>
                    <a:pt x="41982" y="39898"/>
                    <a:pt x="42244" y="39660"/>
                    <a:pt x="42553" y="39660"/>
                  </a:cubicBezTo>
                  <a:close/>
                  <a:moveTo>
                    <a:pt x="46268" y="39660"/>
                  </a:moveTo>
                  <a:cubicBezTo>
                    <a:pt x="46565" y="39660"/>
                    <a:pt x="46839" y="39922"/>
                    <a:pt x="46839" y="40231"/>
                  </a:cubicBezTo>
                  <a:cubicBezTo>
                    <a:pt x="46839" y="40529"/>
                    <a:pt x="46589" y="40791"/>
                    <a:pt x="46268" y="40791"/>
                  </a:cubicBezTo>
                  <a:cubicBezTo>
                    <a:pt x="45970" y="40791"/>
                    <a:pt x="45708" y="40541"/>
                    <a:pt x="45708" y="40231"/>
                  </a:cubicBezTo>
                  <a:cubicBezTo>
                    <a:pt x="45720" y="39922"/>
                    <a:pt x="45958" y="39660"/>
                    <a:pt x="46268" y="39660"/>
                  </a:cubicBezTo>
                  <a:close/>
                  <a:moveTo>
                    <a:pt x="50006" y="39660"/>
                  </a:moveTo>
                  <a:cubicBezTo>
                    <a:pt x="50316" y="39660"/>
                    <a:pt x="50578" y="39922"/>
                    <a:pt x="50578" y="40231"/>
                  </a:cubicBezTo>
                  <a:cubicBezTo>
                    <a:pt x="50578" y="40541"/>
                    <a:pt x="50316" y="40791"/>
                    <a:pt x="50006" y="40791"/>
                  </a:cubicBezTo>
                  <a:cubicBezTo>
                    <a:pt x="49697" y="40791"/>
                    <a:pt x="49447" y="40541"/>
                    <a:pt x="49447" y="40231"/>
                  </a:cubicBezTo>
                  <a:cubicBezTo>
                    <a:pt x="49447" y="39898"/>
                    <a:pt x="49697" y="39660"/>
                    <a:pt x="50006" y="39660"/>
                  </a:cubicBezTo>
                  <a:close/>
                  <a:moveTo>
                    <a:pt x="53733" y="39660"/>
                  </a:moveTo>
                  <a:cubicBezTo>
                    <a:pt x="54031" y="39660"/>
                    <a:pt x="54293" y="39922"/>
                    <a:pt x="54293" y="40231"/>
                  </a:cubicBezTo>
                  <a:cubicBezTo>
                    <a:pt x="54293" y="40529"/>
                    <a:pt x="54043" y="40791"/>
                    <a:pt x="53733" y="40791"/>
                  </a:cubicBezTo>
                  <a:cubicBezTo>
                    <a:pt x="53412" y="40791"/>
                    <a:pt x="53162" y="40541"/>
                    <a:pt x="53162" y="40231"/>
                  </a:cubicBezTo>
                  <a:cubicBezTo>
                    <a:pt x="53173" y="39922"/>
                    <a:pt x="53412" y="39660"/>
                    <a:pt x="53733" y="39660"/>
                  </a:cubicBezTo>
                  <a:close/>
                  <a:moveTo>
                    <a:pt x="57460" y="39660"/>
                  </a:moveTo>
                  <a:cubicBezTo>
                    <a:pt x="57781" y="39660"/>
                    <a:pt x="58031" y="39922"/>
                    <a:pt x="58031" y="40231"/>
                  </a:cubicBezTo>
                  <a:cubicBezTo>
                    <a:pt x="58031" y="40541"/>
                    <a:pt x="57781" y="40791"/>
                    <a:pt x="57460" y="40791"/>
                  </a:cubicBezTo>
                  <a:cubicBezTo>
                    <a:pt x="57150" y="40791"/>
                    <a:pt x="56900" y="40541"/>
                    <a:pt x="56900" y="40231"/>
                  </a:cubicBezTo>
                  <a:cubicBezTo>
                    <a:pt x="56900" y="39898"/>
                    <a:pt x="57150" y="39660"/>
                    <a:pt x="57460" y="39660"/>
                  </a:cubicBezTo>
                  <a:close/>
                  <a:moveTo>
                    <a:pt x="61186" y="39660"/>
                  </a:moveTo>
                  <a:cubicBezTo>
                    <a:pt x="61484" y="39660"/>
                    <a:pt x="61746" y="39922"/>
                    <a:pt x="61746" y="40231"/>
                  </a:cubicBezTo>
                  <a:cubicBezTo>
                    <a:pt x="61746" y="40529"/>
                    <a:pt x="61496" y="40791"/>
                    <a:pt x="61186" y="40791"/>
                  </a:cubicBezTo>
                  <a:cubicBezTo>
                    <a:pt x="60877" y="40791"/>
                    <a:pt x="60615" y="40541"/>
                    <a:pt x="60615" y="40231"/>
                  </a:cubicBezTo>
                  <a:cubicBezTo>
                    <a:pt x="60639" y="39922"/>
                    <a:pt x="60877" y="39660"/>
                    <a:pt x="61186" y="39660"/>
                  </a:cubicBezTo>
                  <a:close/>
                  <a:moveTo>
                    <a:pt x="64925" y="39660"/>
                  </a:moveTo>
                  <a:cubicBezTo>
                    <a:pt x="65234" y="39660"/>
                    <a:pt x="65485" y="39922"/>
                    <a:pt x="65485" y="40231"/>
                  </a:cubicBezTo>
                  <a:cubicBezTo>
                    <a:pt x="65485" y="40541"/>
                    <a:pt x="65234" y="40791"/>
                    <a:pt x="64925" y="40791"/>
                  </a:cubicBezTo>
                  <a:cubicBezTo>
                    <a:pt x="64603" y="40791"/>
                    <a:pt x="64353" y="40541"/>
                    <a:pt x="64353" y="40231"/>
                  </a:cubicBezTo>
                  <a:cubicBezTo>
                    <a:pt x="64353" y="39898"/>
                    <a:pt x="64603" y="39660"/>
                    <a:pt x="64925" y="39660"/>
                  </a:cubicBezTo>
                  <a:close/>
                  <a:moveTo>
                    <a:pt x="68640" y="39660"/>
                  </a:moveTo>
                  <a:cubicBezTo>
                    <a:pt x="68937" y="39660"/>
                    <a:pt x="69211" y="39922"/>
                    <a:pt x="69211" y="40231"/>
                  </a:cubicBezTo>
                  <a:cubicBezTo>
                    <a:pt x="69211" y="40529"/>
                    <a:pt x="68949" y="40791"/>
                    <a:pt x="68640" y="40791"/>
                  </a:cubicBezTo>
                  <a:cubicBezTo>
                    <a:pt x="68330" y="40791"/>
                    <a:pt x="68080" y="40541"/>
                    <a:pt x="68080" y="40231"/>
                  </a:cubicBezTo>
                  <a:cubicBezTo>
                    <a:pt x="68092" y="39922"/>
                    <a:pt x="68330" y="39660"/>
                    <a:pt x="68640" y="39660"/>
                  </a:cubicBezTo>
                  <a:close/>
                  <a:moveTo>
                    <a:pt x="72366" y="39660"/>
                  </a:moveTo>
                  <a:cubicBezTo>
                    <a:pt x="72676" y="39660"/>
                    <a:pt x="72926" y="39922"/>
                    <a:pt x="72926" y="40231"/>
                  </a:cubicBezTo>
                  <a:cubicBezTo>
                    <a:pt x="72926" y="40541"/>
                    <a:pt x="72676" y="40791"/>
                    <a:pt x="72366" y="40791"/>
                  </a:cubicBezTo>
                  <a:cubicBezTo>
                    <a:pt x="72045" y="40791"/>
                    <a:pt x="71795" y="40541"/>
                    <a:pt x="71795" y="40231"/>
                  </a:cubicBezTo>
                  <a:cubicBezTo>
                    <a:pt x="71807" y="39898"/>
                    <a:pt x="72069" y="39660"/>
                    <a:pt x="72366" y="39660"/>
                  </a:cubicBezTo>
                  <a:close/>
                  <a:moveTo>
                    <a:pt x="76093" y="39660"/>
                  </a:moveTo>
                  <a:cubicBezTo>
                    <a:pt x="76391" y="39660"/>
                    <a:pt x="76664" y="39922"/>
                    <a:pt x="76664" y="40231"/>
                  </a:cubicBezTo>
                  <a:cubicBezTo>
                    <a:pt x="76664" y="40529"/>
                    <a:pt x="76403" y="40791"/>
                    <a:pt x="76093" y="40791"/>
                  </a:cubicBezTo>
                  <a:cubicBezTo>
                    <a:pt x="75795" y="40791"/>
                    <a:pt x="75533" y="40541"/>
                    <a:pt x="75533" y="40231"/>
                  </a:cubicBezTo>
                  <a:cubicBezTo>
                    <a:pt x="75533" y="39922"/>
                    <a:pt x="75783" y="39660"/>
                    <a:pt x="76093" y="39660"/>
                  </a:cubicBezTo>
                  <a:close/>
                  <a:moveTo>
                    <a:pt x="79712" y="39660"/>
                  </a:moveTo>
                  <a:cubicBezTo>
                    <a:pt x="80010" y="39660"/>
                    <a:pt x="80284" y="39922"/>
                    <a:pt x="80284" y="40231"/>
                  </a:cubicBezTo>
                  <a:cubicBezTo>
                    <a:pt x="80284" y="40529"/>
                    <a:pt x="80022" y="40791"/>
                    <a:pt x="79712" y="40791"/>
                  </a:cubicBezTo>
                  <a:cubicBezTo>
                    <a:pt x="79403" y="40791"/>
                    <a:pt x="79153" y="40541"/>
                    <a:pt x="79153" y="40231"/>
                  </a:cubicBezTo>
                  <a:cubicBezTo>
                    <a:pt x="79165" y="39922"/>
                    <a:pt x="79403" y="39660"/>
                    <a:pt x="79712" y="39660"/>
                  </a:cubicBezTo>
                  <a:close/>
                  <a:moveTo>
                    <a:pt x="83451" y="39660"/>
                  </a:moveTo>
                  <a:cubicBezTo>
                    <a:pt x="83761" y="39660"/>
                    <a:pt x="84011" y="39922"/>
                    <a:pt x="84011" y="40231"/>
                  </a:cubicBezTo>
                  <a:cubicBezTo>
                    <a:pt x="84011" y="40541"/>
                    <a:pt x="83761" y="40791"/>
                    <a:pt x="83451" y="40791"/>
                  </a:cubicBezTo>
                  <a:cubicBezTo>
                    <a:pt x="83141" y="40791"/>
                    <a:pt x="82880" y="40541"/>
                    <a:pt x="82880" y="40231"/>
                  </a:cubicBezTo>
                  <a:cubicBezTo>
                    <a:pt x="82880" y="39898"/>
                    <a:pt x="83141" y="39660"/>
                    <a:pt x="83451" y="39660"/>
                  </a:cubicBezTo>
                  <a:close/>
                  <a:moveTo>
                    <a:pt x="87166" y="39660"/>
                  </a:moveTo>
                  <a:cubicBezTo>
                    <a:pt x="87463" y="39660"/>
                    <a:pt x="87737" y="39922"/>
                    <a:pt x="87737" y="40231"/>
                  </a:cubicBezTo>
                  <a:cubicBezTo>
                    <a:pt x="87737" y="40529"/>
                    <a:pt x="87475" y="40791"/>
                    <a:pt x="87166" y="40791"/>
                  </a:cubicBezTo>
                  <a:cubicBezTo>
                    <a:pt x="86856" y="40791"/>
                    <a:pt x="86606" y="40541"/>
                    <a:pt x="86606" y="40231"/>
                  </a:cubicBezTo>
                  <a:cubicBezTo>
                    <a:pt x="86618" y="39922"/>
                    <a:pt x="86856" y="39660"/>
                    <a:pt x="87166" y="39660"/>
                  </a:cubicBezTo>
                  <a:close/>
                  <a:moveTo>
                    <a:pt x="90904" y="39660"/>
                  </a:moveTo>
                  <a:cubicBezTo>
                    <a:pt x="91214" y="39660"/>
                    <a:pt x="91464" y="39922"/>
                    <a:pt x="91464" y="40231"/>
                  </a:cubicBezTo>
                  <a:cubicBezTo>
                    <a:pt x="91464" y="40541"/>
                    <a:pt x="91214" y="40791"/>
                    <a:pt x="90904" y="40791"/>
                  </a:cubicBezTo>
                  <a:cubicBezTo>
                    <a:pt x="90595" y="40791"/>
                    <a:pt x="90345" y="40541"/>
                    <a:pt x="90345" y="40231"/>
                  </a:cubicBezTo>
                  <a:cubicBezTo>
                    <a:pt x="90345" y="39898"/>
                    <a:pt x="90595" y="39660"/>
                    <a:pt x="90904" y="39660"/>
                  </a:cubicBezTo>
                  <a:close/>
                  <a:moveTo>
                    <a:pt x="94631" y="39660"/>
                  </a:moveTo>
                  <a:cubicBezTo>
                    <a:pt x="94929" y="39660"/>
                    <a:pt x="95191" y="39922"/>
                    <a:pt x="95191" y="40231"/>
                  </a:cubicBezTo>
                  <a:cubicBezTo>
                    <a:pt x="95191" y="40529"/>
                    <a:pt x="94941" y="40791"/>
                    <a:pt x="94631" y="40791"/>
                  </a:cubicBezTo>
                  <a:cubicBezTo>
                    <a:pt x="94310" y="40791"/>
                    <a:pt x="94060" y="40541"/>
                    <a:pt x="94060" y="40231"/>
                  </a:cubicBezTo>
                  <a:cubicBezTo>
                    <a:pt x="94071" y="39922"/>
                    <a:pt x="94310" y="39660"/>
                    <a:pt x="94631" y="39660"/>
                  </a:cubicBezTo>
                  <a:close/>
                  <a:moveTo>
                    <a:pt x="98346" y="39660"/>
                  </a:moveTo>
                  <a:cubicBezTo>
                    <a:pt x="98655" y="39660"/>
                    <a:pt x="98905" y="39922"/>
                    <a:pt x="98905" y="40231"/>
                  </a:cubicBezTo>
                  <a:cubicBezTo>
                    <a:pt x="98905" y="40541"/>
                    <a:pt x="98655" y="40791"/>
                    <a:pt x="98346" y="40791"/>
                  </a:cubicBezTo>
                  <a:cubicBezTo>
                    <a:pt x="98036" y="40791"/>
                    <a:pt x="97786" y="40541"/>
                    <a:pt x="97786" y="40231"/>
                  </a:cubicBezTo>
                  <a:cubicBezTo>
                    <a:pt x="97798" y="39898"/>
                    <a:pt x="98036" y="39660"/>
                    <a:pt x="98346" y="39660"/>
                  </a:cubicBezTo>
                  <a:close/>
                  <a:moveTo>
                    <a:pt x="102084" y="39660"/>
                  </a:moveTo>
                  <a:cubicBezTo>
                    <a:pt x="102382" y="39660"/>
                    <a:pt x="102644" y="39922"/>
                    <a:pt x="102644" y="40231"/>
                  </a:cubicBezTo>
                  <a:cubicBezTo>
                    <a:pt x="102644" y="40529"/>
                    <a:pt x="102394" y="40791"/>
                    <a:pt x="102084" y="40791"/>
                  </a:cubicBezTo>
                  <a:cubicBezTo>
                    <a:pt x="101787" y="40791"/>
                    <a:pt x="101513" y="40541"/>
                    <a:pt x="101513" y="40231"/>
                  </a:cubicBezTo>
                  <a:cubicBezTo>
                    <a:pt x="101513" y="39922"/>
                    <a:pt x="101775" y="39660"/>
                    <a:pt x="102084" y="39660"/>
                  </a:cubicBezTo>
                  <a:close/>
                  <a:moveTo>
                    <a:pt x="105799" y="39660"/>
                  </a:moveTo>
                  <a:cubicBezTo>
                    <a:pt x="106121" y="39660"/>
                    <a:pt x="106371" y="39922"/>
                    <a:pt x="106371" y="40231"/>
                  </a:cubicBezTo>
                  <a:cubicBezTo>
                    <a:pt x="106371" y="40541"/>
                    <a:pt x="106109" y="40791"/>
                    <a:pt x="105799" y="40791"/>
                  </a:cubicBezTo>
                  <a:cubicBezTo>
                    <a:pt x="105490" y="40791"/>
                    <a:pt x="105239" y="40541"/>
                    <a:pt x="105239" y="40231"/>
                  </a:cubicBezTo>
                  <a:cubicBezTo>
                    <a:pt x="105251" y="39898"/>
                    <a:pt x="105490" y="39660"/>
                    <a:pt x="105799" y="39660"/>
                  </a:cubicBezTo>
                  <a:close/>
                  <a:moveTo>
                    <a:pt x="109538" y="39660"/>
                  </a:moveTo>
                  <a:cubicBezTo>
                    <a:pt x="109835" y="39660"/>
                    <a:pt x="110109" y="39922"/>
                    <a:pt x="110109" y="40231"/>
                  </a:cubicBezTo>
                  <a:cubicBezTo>
                    <a:pt x="110109" y="40529"/>
                    <a:pt x="109847" y="40791"/>
                    <a:pt x="109538" y="40791"/>
                  </a:cubicBezTo>
                  <a:cubicBezTo>
                    <a:pt x="109228" y="40791"/>
                    <a:pt x="108978" y="40541"/>
                    <a:pt x="108978" y="40231"/>
                  </a:cubicBezTo>
                  <a:cubicBezTo>
                    <a:pt x="108978" y="39922"/>
                    <a:pt x="109228" y="39660"/>
                    <a:pt x="109538" y="39660"/>
                  </a:cubicBezTo>
                  <a:close/>
                  <a:moveTo>
                    <a:pt x="113264" y="39660"/>
                  </a:moveTo>
                  <a:cubicBezTo>
                    <a:pt x="113574" y="39660"/>
                    <a:pt x="113824" y="39922"/>
                    <a:pt x="113824" y="40231"/>
                  </a:cubicBezTo>
                  <a:cubicBezTo>
                    <a:pt x="113824" y="40541"/>
                    <a:pt x="113574" y="40791"/>
                    <a:pt x="113264" y="40791"/>
                  </a:cubicBezTo>
                  <a:cubicBezTo>
                    <a:pt x="112943" y="40791"/>
                    <a:pt x="112693" y="40541"/>
                    <a:pt x="112693" y="40231"/>
                  </a:cubicBezTo>
                  <a:cubicBezTo>
                    <a:pt x="112705" y="39898"/>
                    <a:pt x="112943" y="39660"/>
                    <a:pt x="113264" y="39660"/>
                  </a:cubicBezTo>
                  <a:close/>
                  <a:moveTo>
                    <a:pt x="116991" y="39660"/>
                  </a:moveTo>
                  <a:cubicBezTo>
                    <a:pt x="117289" y="39660"/>
                    <a:pt x="117562" y="39922"/>
                    <a:pt x="117562" y="40231"/>
                  </a:cubicBezTo>
                  <a:cubicBezTo>
                    <a:pt x="117562" y="40529"/>
                    <a:pt x="117312" y="40791"/>
                    <a:pt x="116991" y="40791"/>
                  </a:cubicBezTo>
                  <a:cubicBezTo>
                    <a:pt x="116681" y="40791"/>
                    <a:pt x="116431" y="40541"/>
                    <a:pt x="116431" y="40231"/>
                  </a:cubicBezTo>
                  <a:cubicBezTo>
                    <a:pt x="116431" y="39922"/>
                    <a:pt x="116681" y="39660"/>
                    <a:pt x="116991" y="39660"/>
                  </a:cubicBezTo>
                  <a:close/>
                  <a:moveTo>
                    <a:pt x="120718" y="39660"/>
                  </a:moveTo>
                  <a:cubicBezTo>
                    <a:pt x="121027" y="39660"/>
                    <a:pt x="121277" y="39922"/>
                    <a:pt x="121277" y="40231"/>
                  </a:cubicBezTo>
                  <a:cubicBezTo>
                    <a:pt x="121277" y="40541"/>
                    <a:pt x="121027" y="40791"/>
                    <a:pt x="120718" y="40791"/>
                  </a:cubicBezTo>
                  <a:cubicBezTo>
                    <a:pt x="120408" y="40791"/>
                    <a:pt x="120146" y="40541"/>
                    <a:pt x="120146" y="40231"/>
                  </a:cubicBezTo>
                  <a:cubicBezTo>
                    <a:pt x="120170" y="39898"/>
                    <a:pt x="120420" y="39660"/>
                    <a:pt x="120718" y="39660"/>
                  </a:cubicBezTo>
                  <a:close/>
                  <a:moveTo>
                    <a:pt x="124456" y="39660"/>
                  </a:moveTo>
                  <a:cubicBezTo>
                    <a:pt x="124754" y="39660"/>
                    <a:pt x="125016" y="39922"/>
                    <a:pt x="125016" y="40231"/>
                  </a:cubicBezTo>
                  <a:cubicBezTo>
                    <a:pt x="125016" y="40529"/>
                    <a:pt x="124766" y="40791"/>
                    <a:pt x="124456" y="40791"/>
                  </a:cubicBezTo>
                  <a:cubicBezTo>
                    <a:pt x="124135" y="40791"/>
                    <a:pt x="123885" y="40541"/>
                    <a:pt x="123885" y="40231"/>
                  </a:cubicBezTo>
                  <a:cubicBezTo>
                    <a:pt x="123885" y="39922"/>
                    <a:pt x="124135" y="39660"/>
                    <a:pt x="124456" y="39660"/>
                  </a:cubicBezTo>
                  <a:close/>
                  <a:moveTo>
                    <a:pt x="128171" y="39660"/>
                  </a:moveTo>
                  <a:cubicBezTo>
                    <a:pt x="128480" y="39660"/>
                    <a:pt x="128742" y="39922"/>
                    <a:pt x="128742" y="40231"/>
                  </a:cubicBezTo>
                  <a:cubicBezTo>
                    <a:pt x="128742" y="40541"/>
                    <a:pt x="128480" y="40791"/>
                    <a:pt x="128171" y="40791"/>
                  </a:cubicBezTo>
                  <a:cubicBezTo>
                    <a:pt x="127861" y="40791"/>
                    <a:pt x="127611" y="40541"/>
                    <a:pt x="127611" y="40231"/>
                  </a:cubicBezTo>
                  <a:cubicBezTo>
                    <a:pt x="127611" y="39898"/>
                    <a:pt x="127861" y="39660"/>
                    <a:pt x="128171" y="39660"/>
                  </a:cubicBezTo>
                  <a:close/>
                  <a:moveTo>
                    <a:pt x="131898" y="39660"/>
                  </a:moveTo>
                  <a:cubicBezTo>
                    <a:pt x="132195" y="39660"/>
                    <a:pt x="132457" y="39922"/>
                    <a:pt x="132457" y="40231"/>
                  </a:cubicBezTo>
                  <a:cubicBezTo>
                    <a:pt x="132457" y="40529"/>
                    <a:pt x="132207" y="40791"/>
                    <a:pt x="131898" y="40791"/>
                  </a:cubicBezTo>
                  <a:cubicBezTo>
                    <a:pt x="131600" y="40791"/>
                    <a:pt x="131326" y="40541"/>
                    <a:pt x="131326" y="40231"/>
                  </a:cubicBezTo>
                  <a:cubicBezTo>
                    <a:pt x="131338" y="39922"/>
                    <a:pt x="131576" y="39660"/>
                    <a:pt x="131898" y="39660"/>
                  </a:cubicBezTo>
                  <a:close/>
                  <a:moveTo>
                    <a:pt x="135624" y="39660"/>
                  </a:moveTo>
                  <a:cubicBezTo>
                    <a:pt x="135946" y="39660"/>
                    <a:pt x="136196" y="39922"/>
                    <a:pt x="136196" y="40231"/>
                  </a:cubicBezTo>
                  <a:cubicBezTo>
                    <a:pt x="136196" y="40541"/>
                    <a:pt x="135934" y="40791"/>
                    <a:pt x="135624" y="40791"/>
                  </a:cubicBezTo>
                  <a:cubicBezTo>
                    <a:pt x="135315" y="40791"/>
                    <a:pt x="135065" y="40541"/>
                    <a:pt x="135065" y="40231"/>
                  </a:cubicBezTo>
                  <a:cubicBezTo>
                    <a:pt x="135065" y="39898"/>
                    <a:pt x="135315" y="39660"/>
                    <a:pt x="135624" y="39660"/>
                  </a:cubicBezTo>
                  <a:close/>
                  <a:moveTo>
                    <a:pt x="139351" y="39660"/>
                  </a:moveTo>
                  <a:cubicBezTo>
                    <a:pt x="139649" y="39660"/>
                    <a:pt x="139910" y="39922"/>
                    <a:pt x="139910" y="40231"/>
                  </a:cubicBezTo>
                  <a:cubicBezTo>
                    <a:pt x="139910" y="40529"/>
                    <a:pt x="139660" y="40791"/>
                    <a:pt x="139351" y="40791"/>
                  </a:cubicBezTo>
                  <a:cubicBezTo>
                    <a:pt x="139053" y="40791"/>
                    <a:pt x="138779" y="40541"/>
                    <a:pt x="138779" y="40231"/>
                  </a:cubicBezTo>
                  <a:cubicBezTo>
                    <a:pt x="138803" y="39922"/>
                    <a:pt x="139041" y="39660"/>
                    <a:pt x="139351" y="39660"/>
                  </a:cubicBezTo>
                  <a:close/>
                  <a:moveTo>
                    <a:pt x="143089" y="39660"/>
                  </a:moveTo>
                  <a:cubicBezTo>
                    <a:pt x="143399" y="39660"/>
                    <a:pt x="143649" y="39922"/>
                    <a:pt x="143649" y="40231"/>
                  </a:cubicBezTo>
                  <a:cubicBezTo>
                    <a:pt x="143649" y="40541"/>
                    <a:pt x="143399" y="40791"/>
                    <a:pt x="143089" y="40791"/>
                  </a:cubicBezTo>
                  <a:cubicBezTo>
                    <a:pt x="142768" y="40791"/>
                    <a:pt x="142518" y="40541"/>
                    <a:pt x="142518" y="40231"/>
                  </a:cubicBezTo>
                  <a:cubicBezTo>
                    <a:pt x="142518" y="39898"/>
                    <a:pt x="142768" y="39660"/>
                    <a:pt x="143089" y="39660"/>
                  </a:cubicBezTo>
                  <a:close/>
                  <a:moveTo>
                    <a:pt x="146804" y="39660"/>
                  </a:moveTo>
                  <a:cubicBezTo>
                    <a:pt x="147102" y="39660"/>
                    <a:pt x="147376" y="39922"/>
                    <a:pt x="147376" y="40231"/>
                  </a:cubicBezTo>
                  <a:cubicBezTo>
                    <a:pt x="147376" y="40529"/>
                    <a:pt x="147114" y="40791"/>
                    <a:pt x="146804" y="40791"/>
                  </a:cubicBezTo>
                  <a:cubicBezTo>
                    <a:pt x="146495" y="40791"/>
                    <a:pt x="146245" y="40541"/>
                    <a:pt x="146245" y="40231"/>
                  </a:cubicBezTo>
                  <a:cubicBezTo>
                    <a:pt x="146257" y="39922"/>
                    <a:pt x="146495" y="39660"/>
                    <a:pt x="146804" y="39660"/>
                  </a:cubicBezTo>
                  <a:close/>
                  <a:moveTo>
                    <a:pt x="3405" y="41529"/>
                  </a:moveTo>
                  <a:cubicBezTo>
                    <a:pt x="3703" y="41529"/>
                    <a:pt x="3977" y="41779"/>
                    <a:pt x="3977" y="42089"/>
                  </a:cubicBezTo>
                  <a:cubicBezTo>
                    <a:pt x="3977" y="42386"/>
                    <a:pt x="3727" y="42660"/>
                    <a:pt x="3405" y="42660"/>
                  </a:cubicBezTo>
                  <a:cubicBezTo>
                    <a:pt x="3096" y="42660"/>
                    <a:pt x="2846" y="42398"/>
                    <a:pt x="2846" y="42089"/>
                  </a:cubicBezTo>
                  <a:cubicBezTo>
                    <a:pt x="2858" y="41779"/>
                    <a:pt x="3096" y="41529"/>
                    <a:pt x="3405" y="41529"/>
                  </a:cubicBezTo>
                  <a:close/>
                  <a:moveTo>
                    <a:pt x="7132" y="41529"/>
                  </a:moveTo>
                  <a:cubicBezTo>
                    <a:pt x="7430" y="41529"/>
                    <a:pt x="7692" y="41779"/>
                    <a:pt x="7692" y="42089"/>
                  </a:cubicBezTo>
                  <a:cubicBezTo>
                    <a:pt x="7692" y="42386"/>
                    <a:pt x="7442" y="42660"/>
                    <a:pt x="7132" y="42660"/>
                  </a:cubicBezTo>
                  <a:cubicBezTo>
                    <a:pt x="6834" y="42660"/>
                    <a:pt x="6560" y="42398"/>
                    <a:pt x="6560" y="42089"/>
                  </a:cubicBezTo>
                  <a:cubicBezTo>
                    <a:pt x="6584" y="41779"/>
                    <a:pt x="6822" y="41529"/>
                    <a:pt x="7132" y="41529"/>
                  </a:cubicBezTo>
                  <a:close/>
                  <a:moveTo>
                    <a:pt x="10871" y="41529"/>
                  </a:moveTo>
                  <a:cubicBezTo>
                    <a:pt x="11168" y="41529"/>
                    <a:pt x="11430" y="41779"/>
                    <a:pt x="11430" y="42089"/>
                  </a:cubicBezTo>
                  <a:cubicBezTo>
                    <a:pt x="11430" y="42386"/>
                    <a:pt x="11180" y="42660"/>
                    <a:pt x="10871" y="42660"/>
                  </a:cubicBezTo>
                  <a:cubicBezTo>
                    <a:pt x="10573" y="42660"/>
                    <a:pt x="10299" y="42398"/>
                    <a:pt x="10299" y="42089"/>
                  </a:cubicBezTo>
                  <a:cubicBezTo>
                    <a:pt x="10299" y="41779"/>
                    <a:pt x="10549" y="41529"/>
                    <a:pt x="10871" y="41529"/>
                  </a:cubicBezTo>
                  <a:close/>
                  <a:moveTo>
                    <a:pt x="14585" y="41529"/>
                  </a:moveTo>
                  <a:cubicBezTo>
                    <a:pt x="14883" y="41529"/>
                    <a:pt x="15157" y="41779"/>
                    <a:pt x="15157" y="42089"/>
                  </a:cubicBezTo>
                  <a:cubicBezTo>
                    <a:pt x="15157" y="42386"/>
                    <a:pt x="14895" y="42660"/>
                    <a:pt x="14585" y="42660"/>
                  </a:cubicBezTo>
                  <a:cubicBezTo>
                    <a:pt x="14288" y="42660"/>
                    <a:pt x="14014" y="42398"/>
                    <a:pt x="14014" y="42089"/>
                  </a:cubicBezTo>
                  <a:cubicBezTo>
                    <a:pt x="14038" y="41779"/>
                    <a:pt x="14276" y="41529"/>
                    <a:pt x="14585" y="41529"/>
                  </a:cubicBezTo>
                  <a:close/>
                  <a:moveTo>
                    <a:pt x="18324" y="41529"/>
                  </a:moveTo>
                  <a:cubicBezTo>
                    <a:pt x="18622" y="41529"/>
                    <a:pt x="18883" y="41779"/>
                    <a:pt x="18883" y="42089"/>
                  </a:cubicBezTo>
                  <a:cubicBezTo>
                    <a:pt x="18883" y="42386"/>
                    <a:pt x="18633" y="42660"/>
                    <a:pt x="18324" y="42660"/>
                  </a:cubicBezTo>
                  <a:cubicBezTo>
                    <a:pt x="18026" y="42660"/>
                    <a:pt x="17752" y="42398"/>
                    <a:pt x="17752" y="42089"/>
                  </a:cubicBezTo>
                  <a:cubicBezTo>
                    <a:pt x="17752" y="41779"/>
                    <a:pt x="18014" y="41529"/>
                    <a:pt x="18324" y="41529"/>
                  </a:cubicBezTo>
                  <a:close/>
                  <a:moveTo>
                    <a:pt x="22039" y="41529"/>
                  </a:moveTo>
                  <a:cubicBezTo>
                    <a:pt x="22336" y="41529"/>
                    <a:pt x="22610" y="41779"/>
                    <a:pt x="22610" y="42089"/>
                  </a:cubicBezTo>
                  <a:cubicBezTo>
                    <a:pt x="22610" y="42386"/>
                    <a:pt x="22360" y="42660"/>
                    <a:pt x="22039" y="42660"/>
                  </a:cubicBezTo>
                  <a:cubicBezTo>
                    <a:pt x="21729" y="42660"/>
                    <a:pt x="21479" y="42398"/>
                    <a:pt x="21479" y="42089"/>
                  </a:cubicBezTo>
                  <a:cubicBezTo>
                    <a:pt x="21491" y="41779"/>
                    <a:pt x="21729" y="41529"/>
                    <a:pt x="22039" y="41529"/>
                  </a:cubicBezTo>
                  <a:close/>
                  <a:moveTo>
                    <a:pt x="25777" y="41529"/>
                  </a:moveTo>
                  <a:cubicBezTo>
                    <a:pt x="26075" y="41529"/>
                    <a:pt x="26349" y="41779"/>
                    <a:pt x="26349" y="42089"/>
                  </a:cubicBezTo>
                  <a:cubicBezTo>
                    <a:pt x="26349" y="42386"/>
                    <a:pt x="26087" y="42660"/>
                    <a:pt x="25777" y="42660"/>
                  </a:cubicBezTo>
                  <a:cubicBezTo>
                    <a:pt x="25468" y="42660"/>
                    <a:pt x="25206" y="42398"/>
                    <a:pt x="25206" y="42089"/>
                  </a:cubicBezTo>
                  <a:cubicBezTo>
                    <a:pt x="25218" y="41779"/>
                    <a:pt x="25468" y="41529"/>
                    <a:pt x="25777" y="41529"/>
                  </a:cubicBezTo>
                  <a:close/>
                  <a:moveTo>
                    <a:pt x="29504" y="41529"/>
                  </a:moveTo>
                  <a:cubicBezTo>
                    <a:pt x="29801" y="41529"/>
                    <a:pt x="30063" y="41779"/>
                    <a:pt x="30063" y="42089"/>
                  </a:cubicBezTo>
                  <a:cubicBezTo>
                    <a:pt x="30063" y="42386"/>
                    <a:pt x="29813" y="42660"/>
                    <a:pt x="29504" y="42660"/>
                  </a:cubicBezTo>
                  <a:cubicBezTo>
                    <a:pt x="29182" y="42660"/>
                    <a:pt x="28932" y="42398"/>
                    <a:pt x="28932" y="42089"/>
                  </a:cubicBezTo>
                  <a:cubicBezTo>
                    <a:pt x="28944" y="41779"/>
                    <a:pt x="29182" y="41529"/>
                    <a:pt x="29504" y="41529"/>
                  </a:cubicBezTo>
                  <a:close/>
                  <a:moveTo>
                    <a:pt x="33230" y="41529"/>
                  </a:moveTo>
                  <a:cubicBezTo>
                    <a:pt x="33528" y="41529"/>
                    <a:pt x="33802" y="41779"/>
                    <a:pt x="33802" y="42089"/>
                  </a:cubicBezTo>
                  <a:cubicBezTo>
                    <a:pt x="33802" y="42386"/>
                    <a:pt x="33552" y="42660"/>
                    <a:pt x="33230" y="42660"/>
                  </a:cubicBezTo>
                  <a:cubicBezTo>
                    <a:pt x="32921" y="42660"/>
                    <a:pt x="32671" y="42398"/>
                    <a:pt x="32671" y="42089"/>
                  </a:cubicBezTo>
                  <a:cubicBezTo>
                    <a:pt x="32671" y="41779"/>
                    <a:pt x="32921" y="41529"/>
                    <a:pt x="33230" y="41529"/>
                  </a:cubicBezTo>
                  <a:close/>
                  <a:moveTo>
                    <a:pt x="36957" y="41529"/>
                  </a:moveTo>
                  <a:cubicBezTo>
                    <a:pt x="37255" y="41529"/>
                    <a:pt x="37517" y="41779"/>
                    <a:pt x="37517" y="42089"/>
                  </a:cubicBezTo>
                  <a:cubicBezTo>
                    <a:pt x="37517" y="42386"/>
                    <a:pt x="37267" y="42660"/>
                    <a:pt x="36957" y="42660"/>
                  </a:cubicBezTo>
                  <a:cubicBezTo>
                    <a:pt x="36648" y="42660"/>
                    <a:pt x="36386" y="42398"/>
                    <a:pt x="36386" y="42089"/>
                  </a:cubicBezTo>
                  <a:cubicBezTo>
                    <a:pt x="36409" y="41779"/>
                    <a:pt x="36648" y="41529"/>
                    <a:pt x="36957" y="41529"/>
                  </a:cubicBezTo>
                  <a:close/>
                  <a:moveTo>
                    <a:pt x="40672" y="41529"/>
                  </a:moveTo>
                  <a:cubicBezTo>
                    <a:pt x="40970" y="41529"/>
                    <a:pt x="41243" y="41779"/>
                    <a:pt x="41243" y="42089"/>
                  </a:cubicBezTo>
                  <a:cubicBezTo>
                    <a:pt x="41243" y="42386"/>
                    <a:pt x="40993" y="42660"/>
                    <a:pt x="40672" y="42660"/>
                  </a:cubicBezTo>
                  <a:cubicBezTo>
                    <a:pt x="40374" y="42660"/>
                    <a:pt x="40112" y="42398"/>
                    <a:pt x="40112" y="42089"/>
                  </a:cubicBezTo>
                  <a:cubicBezTo>
                    <a:pt x="40124" y="41779"/>
                    <a:pt x="40362" y="41529"/>
                    <a:pt x="40672" y="41529"/>
                  </a:cubicBezTo>
                  <a:close/>
                  <a:moveTo>
                    <a:pt x="44410" y="41529"/>
                  </a:moveTo>
                  <a:cubicBezTo>
                    <a:pt x="44708" y="41529"/>
                    <a:pt x="44982" y="41779"/>
                    <a:pt x="44982" y="42089"/>
                  </a:cubicBezTo>
                  <a:cubicBezTo>
                    <a:pt x="44982" y="42386"/>
                    <a:pt x="44720" y="42660"/>
                    <a:pt x="44410" y="42660"/>
                  </a:cubicBezTo>
                  <a:cubicBezTo>
                    <a:pt x="44113" y="42660"/>
                    <a:pt x="43851" y="42398"/>
                    <a:pt x="43851" y="42089"/>
                  </a:cubicBezTo>
                  <a:cubicBezTo>
                    <a:pt x="43851" y="41779"/>
                    <a:pt x="44101" y="41529"/>
                    <a:pt x="44410" y="41529"/>
                  </a:cubicBezTo>
                  <a:close/>
                  <a:moveTo>
                    <a:pt x="48137" y="41529"/>
                  </a:moveTo>
                  <a:cubicBezTo>
                    <a:pt x="48435" y="41529"/>
                    <a:pt x="48697" y="41779"/>
                    <a:pt x="48697" y="42089"/>
                  </a:cubicBezTo>
                  <a:cubicBezTo>
                    <a:pt x="48697" y="42386"/>
                    <a:pt x="48447" y="42660"/>
                    <a:pt x="48137" y="42660"/>
                  </a:cubicBezTo>
                  <a:cubicBezTo>
                    <a:pt x="47839" y="42660"/>
                    <a:pt x="47566" y="42398"/>
                    <a:pt x="47566" y="42089"/>
                  </a:cubicBezTo>
                  <a:cubicBezTo>
                    <a:pt x="47578" y="41779"/>
                    <a:pt x="47839" y="41529"/>
                    <a:pt x="48137" y="41529"/>
                  </a:cubicBezTo>
                  <a:close/>
                  <a:moveTo>
                    <a:pt x="51864" y="41529"/>
                  </a:moveTo>
                  <a:cubicBezTo>
                    <a:pt x="52161" y="41529"/>
                    <a:pt x="52435" y="41779"/>
                    <a:pt x="52435" y="42089"/>
                  </a:cubicBezTo>
                  <a:cubicBezTo>
                    <a:pt x="52435" y="42386"/>
                    <a:pt x="52185" y="42660"/>
                    <a:pt x="51864" y="42660"/>
                  </a:cubicBezTo>
                  <a:cubicBezTo>
                    <a:pt x="51566" y="42660"/>
                    <a:pt x="51304" y="42398"/>
                    <a:pt x="51304" y="42089"/>
                  </a:cubicBezTo>
                  <a:cubicBezTo>
                    <a:pt x="51304" y="41779"/>
                    <a:pt x="51554" y="41529"/>
                    <a:pt x="51864" y="41529"/>
                  </a:cubicBezTo>
                  <a:close/>
                  <a:moveTo>
                    <a:pt x="55602" y="41529"/>
                  </a:moveTo>
                  <a:cubicBezTo>
                    <a:pt x="55900" y="41529"/>
                    <a:pt x="56174" y="41779"/>
                    <a:pt x="56174" y="42089"/>
                  </a:cubicBezTo>
                  <a:cubicBezTo>
                    <a:pt x="56174" y="42386"/>
                    <a:pt x="55912" y="42660"/>
                    <a:pt x="55602" y="42660"/>
                  </a:cubicBezTo>
                  <a:cubicBezTo>
                    <a:pt x="55293" y="42660"/>
                    <a:pt x="55043" y="42398"/>
                    <a:pt x="55043" y="42089"/>
                  </a:cubicBezTo>
                  <a:cubicBezTo>
                    <a:pt x="55043" y="41779"/>
                    <a:pt x="55293" y="41529"/>
                    <a:pt x="55602" y="41529"/>
                  </a:cubicBezTo>
                  <a:close/>
                  <a:moveTo>
                    <a:pt x="59329" y="41529"/>
                  </a:moveTo>
                  <a:cubicBezTo>
                    <a:pt x="59627" y="41529"/>
                    <a:pt x="59889" y="41779"/>
                    <a:pt x="59889" y="42089"/>
                  </a:cubicBezTo>
                  <a:cubicBezTo>
                    <a:pt x="59889" y="42386"/>
                    <a:pt x="59639" y="42660"/>
                    <a:pt x="59329" y="42660"/>
                  </a:cubicBezTo>
                  <a:cubicBezTo>
                    <a:pt x="59008" y="42660"/>
                    <a:pt x="58757" y="42398"/>
                    <a:pt x="58757" y="42089"/>
                  </a:cubicBezTo>
                  <a:cubicBezTo>
                    <a:pt x="58757" y="41779"/>
                    <a:pt x="59008" y="41529"/>
                    <a:pt x="59329" y="41529"/>
                  </a:cubicBezTo>
                  <a:close/>
                  <a:moveTo>
                    <a:pt x="63056" y="41529"/>
                  </a:moveTo>
                  <a:cubicBezTo>
                    <a:pt x="63353" y="41529"/>
                    <a:pt x="63627" y="41779"/>
                    <a:pt x="63627" y="42089"/>
                  </a:cubicBezTo>
                  <a:cubicBezTo>
                    <a:pt x="63627" y="42386"/>
                    <a:pt x="63377" y="42660"/>
                    <a:pt x="63056" y="42660"/>
                  </a:cubicBezTo>
                  <a:cubicBezTo>
                    <a:pt x="62746" y="42660"/>
                    <a:pt x="62496" y="42398"/>
                    <a:pt x="62496" y="42089"/>
                  </a:cubicBezTo>
                  <a:cubicBezTo>
                    <a:pt x="62496" y="41779"/>
                    <a:pt x="62746" y="41529"/>
                    <a:pt x="63056" y="41529"/>
                  </a:cubicBezTo>
                  <a:close/>
                  <a:moveTo>
                    <a:pt x="66782" y="41529"/>
                  </a:moveTo>
                  <a:cubicBezTo>
                    <a:pt x="67080" y="41529"/>
                    <a:pt x="67342" y="41779"/>
                    <a:pt x="67342" y="42089"/>
                  </a:cubicBezTo>
                  <a:cubicBezTo>
                    <a:pt x="67342" y="42386"/>
                    <a:pt x="67092" y="42660"/>
                    <a:pt x="66782" y="42660"/>
                  </a:cubicBezTo>
                  <a:cubicBezTo>
                    <a:pt x="66473" y="42660"/>
                    <a:pt x="66211" y="42398"/>
                    <a:pt x="66211" y="42089"/>
                  </a:cubicBezTo>
                  <a:cubicBezTo>
                    <a:pt x="66235" y="41779"/>
                    <a:pt x="66473" y="41529"/>
                    <a:pt x="66782" y="41529"/>
                  </a:cubicBezTo>
                  <a:close/>
                  <a:moveTo>
                    <a:pt x="70509" y="41529"/>
                  </a:moveTo>
                  <a:cubicBezTo>
                    <a:pt x="70807" y="41529"/>
                    <a:pt x="71080" y="41779"/>
                    <a:pt x="71080" y="42089"/>
                  </a:cubicBezTo>
                  <a:cubicBezTo>
                    <a:pt x="71080" y="42386"/>
                    <a:pt x="70830" y="42660"/>
                    <a:pt x="70509" y="42660"/>
                  </a:cubicBezTo>
                  <a:cubicBezTo>
                    <a:pt x="70199" y="42660"/>
                    <a:pt x="69949" y="42398"/>
                    <a:pt x="69949" y="42089"/>
                  </a:cubicBezTo>
                  <a:cubicBezTo>
                    <a:pt x="69949" y="41779"/>
                    <a:pt x="70199" y="41529"/>
                    <a:pt x="70509" y="41529"/>
                  </a:cubicBezTo>
                  <a:close/>
                  <a:moveTo>
                    <a:pt x="74236" y="41529"/>
                  </a:moveTo>
                  <a:cubicBezTo>
                    <a:pt x="74533" y="41529"/>
                    <a:pt x="74795" y="41779"/>
                    <a:pt x="74795" y="42089"/>
                  </a:cubicBezTo>
                  <a:cubicBezTo>
                    <a:pt x="74795" y="42386"/>
                    <a:pt x="74545" y="42660"/>
                    <a:pt x="74236" y="42660"/>
                  </a:cubicBezTo>
                  <a:cubicBezTo>
                    <a:pt x="73938" y="42660"/>
                    <a:pt x="73676" y="42398"/>
                    <a:pt x="73676" y="42089"/>
                  </a:cubicBezTo>
                  <a:cubicBezTo>
                    <a:pt x="73676" y="41779"/>
                    <a:pt x="73926" y="41529"/>
                    <a:pt x="74236" y="41529"/>
                  </a:cubicBezTo>
                  <a:close/>
                  <a:moveTo>
                    <a:pt x="77855" y="41529"/>
                  </a:moveTo>
                  <a:cubicBezTo>
                    <a:pt x="78153" y="41529"/>
                    <a:pt x="78415" y="41779"/>
                    <a:pt x="78415" y="42089"/>
                  </a:cubicBezTo>
                  <a:cubicBezTo>
                    <a:pt x="78415" y="42386"/>
                    <a:pt x="78165" y="42660"/>
                    <a:pt x="77855" y="42660"/>
                  </a:cubicBezTo>
                  <a:cubicBezTo>
                    <a:pt x="77546" y="42660"/>
                    <a:pt x="77284" y="42398"/>
                    <a:pt x="77284" y="42089"/>
                  </a:cubicBezTo>
                  <a:cubicBezTo>
                    <a:pt x="77284" y="41779"/>
                    <a:pt x="77546" y="41529"/>
                    <a:pt x="77855" y="41529"/>
                  </a:cubicBezTo>
                  <a:close/>
                  <a:moveTo>
                    <a:pt x="81570" y="41529"/>
                  </a:moveTo>
                  <a:cubicBezTo>
                    <a:pt x="81868" y="41529"/>
                    <a:pt x="82141" y="41779"/>
                    <a:pt x="82141" y="42089"/>
                  </a:cubicBezTo>
                  <a:cubicBezTo>
                    <a:pt x="82141" y="42386"/>
                    <a:pt x="81879" y="42660"/>
                    <a:pt x="81570" y="42660"/>
                  </a:cubicBezTo>
                  <a:cubicBezTo>
                    <a:pt x="81260" y="42660"/>
                    <a:pt x="81010" y="42398"/>
                    <a:pt x="81010" y="42089"/>
                  </a:cubicBezTo>
                  <a:cubicBezTo>
                    <a:pt x="81022" y="41779"/>
                    <a:pt x="81260" y="41529"/>
                    <a:pt x="81570" y="41529"/>
                  </a:cubicBezTo>
                  <a:close/>
                  <a:moveTo>
                    <a:pt x="85308" y="41529"/>
                  </a:moveTo>
                  <a:cubicBezTo>
                    <a:pt x="85606" y="41529"/>
                    <a:pt x="85880" y="41779"/>
                    <a:pt x="85880" y="42089"/>
                  </a:cubicBezTo>
                  <a:cubicBezTo>
                    <a:pt x="85880" y="42386"/>
                    <a:pt x="85618" y="42660"/>
                    <a:pt x="85308" y="42660"/>
                  </a:cubicBezTo>
                  <a:cubicBezTo>
                    <a:pt x="84999" y="42660"/>
                    <a:pt x="84749" y="42398"/>
                    <a:pt x="84749" y="42089"/>
                  </a:cubicBezTo>
                  <a:cubicBezTo>
                    <a:pt x="84749" y="41779"/>
                    <a:pt x="84999" y="41529"/>
                    <a:pt x="85308" y="41529"/>
                  </a:cubicBezTo>
                  <a:close/>
                  <a:moveTo>
                    <a:pt x="89035" y="41529"/>
                  </a:moveTo>
                  <a:cubicBezTo>
                    <a:pt x="89333" y="41529"/>
                    <a:pt x="89595" y="41779"/>
                    <a:pt x="89595" y="42089"/>
                  </a:cubicBezTo>
                  <a:cubicBezTo>
                    <a:pt x="89595" y="42386"/>
                    <a:pt x="89345" y="42660"/>
                    <a:pt x="89035" y="42660"/>
                  </a:cubicBezTo>
                  <a:cubicBezTo>
                    <a:pt x="88714" y="42660"/>
                    <a:pt x="88464" y="42398"/>
                    <a:pt x="88464" y="42089"/>
                  </a:cubicBezTo>
                  <a:cubicBezTo>
                    <a:pt x="88475" y="41779"/>
                    <a:pt x="88714" y="41529"/>
                    <a:pt x="89035" y="41529"/>
                  </a:cubicBezTo>
                  <a:close/>
                  <a:moveTo>
                    <a:pt x="92762" y="41529"/>
                  </a:moveTo>
                  <a:cubicBezTo>
                    <a:pt x="93059" y="41529"/>
                    <a:pt x="93333" y="41779"/>
                    <a:pt x="93333" y="42089"/>
                  </a:cubicBezTo>
                  <a:cubicBezTo>
                    <a:pt x="93333" y="42386"/>
                    <a:pt x="93071" y="42660"/>
                    <a:pt x="92762" y="42660"/>
                  </a:cubicBezTo>
                  <a:cubicBezTo>
                    <a:pt x="92452" y="42660"/>
                    <a:pt x="92202" y="42398"/>
                    <a:pt x="92202" y="42089"/>
                  </a:cubicBezTo>
                  <a:cubicBezTo>
                    <a:pt x="92202" y="41779"/>
                    <a:pt x="92452" y="41529"/>
                    <a:pt x="92762" y="41529"/>
                  </a:cubicBezTo>
                  <a:close/>
                  <a:moveTo>
                    <a:pt x="96488" y="41529"/>
                  </a:moveTo>
                  <a:cubicBezTo>
                    <a:pt x="96786" y="41529"/>
                    <a:pt x="97048" y="41779"/>
                    <a:pt x="97048" y="42089"/>
                  </a:cubicBezTo>
                  <a:cubicBezTo>
                    <a:pt x="97048" y="42386"/>
                    <a:pt x="96798" y="42660"/>
                    <a:pt x="96488" y="42660"/>
                  </a:cubicBezTo>
                  <a:cubicBezTo>
                    <a:pt x="96191" y="42660"/>
                    <a:pt x="95917" y="42398"/>
                    <a:pt x="95917" y="42089"/>
                  </a:cubicBezTo>
                  <a:cubicBezTo>
                    <a:pt x="95917" y="41779"/>
                    <a:pt x="96179" y="41529"/>
                    <a:pt x="96488" y="41529"/>
                  </a:cubicBezTo>
                  <a:close/>
                  <a:moveTo>
                    <a:pt x="100203" y="41529"/>
                  </a:moveTo>
                  <a:cubicBezTo>
                    <a:pt x="100501" y="41529"/>
                    <a:pt x="100775" y="41779"/>
                    <a:pt x="100775" y="42089"/>
                  </a:cubicBezTo>
                  <a:cubicBezTo>
                    <a:pt x="100775" y="42386"/>
                    <a:pt x="100513" y="42660"/>
                    <a:pt x="100203" y="42660"/>
                  </a:cubicBezTo>
                  <a:cubicBezTo>
                    <a:pt x="99905" y="42660"/>
                    <a:pt x="99644" y="42398"/>
                    <a:pt x="99644" y="42089"/>
                  </a:cubicBezTo>
                  <a:cubicBezTo>
                    <a:pt x="99655" y="41779"/>
                    <a:pt x="99894" y="41529"/>
                    <a:pt x="100203" y="41529"/>
                  </a:cubicBezTo>
                  <a:close/>
                  <a:moveTo>
                    <a:pt x="103942" y="41529"/>
                  </a:moveTo>
                  <a:cubicBezTo>
                    <a:pt x="104239" y="41529"/>
                    <a:pt x="104513" y="41779"/>
                    <a:pt x="104513" y="42089"/>
                  </a:cubicBezTo>
                  <a:cubicBezTo>
                    <a:pt x="104513" y="42386"/>
                    <a:pt x="104251" y="42660"/>
                    <a:pt x="103942" y="42660"/>
                  </a:cubicBezTo>
                  <a:cubicBezTo>
                    <a:pt x="103644" y="42660"/>
                    <a:pt x="103382" y="42398"/>
                    <a:pt x="103382" y="42089"/>
                  </a:cubicBezTo>
                  <a:cubicBezTo>
                    <a:pt x="103382" y="41779"/>
                    <a:pt x="103632" y="41529"/>
                    <a:pt x="103942" y="41529"/>
                  </a:cubicBezTo>
                  <a:close/>
                  <a:moveTo>
                    <a:pt x="107668" y="41529"/>
                  </a:moveTo>
                  <a:cubicBezTo>
                    <a:pt x="107966" y="41529"/>
                    <a:pt x="108228" y="41779"/>
                    <a:pt x="108228" y="42089"/>
                  </a:cubicBezTo>
                  <a:cubicBezTo>
                    <a:pt x="108228" y="42386"/>
                    <a:pt x="107978" y="42660"/>
                    <a:pt x="107668" y="42660"/>
                  </a:cubicBezTo>
                  <a:cubicBezTo>
                    <a:pt x="107371" y="42660"/>
                    <a:pt x="107097" y="42398"/>
                    <a:pt x="107097" y="42089"/>
                  </a:cubicBezTo>
                  <a:cubicBezTo>
                    <a:pt x="107109" y="41779"/>
                    <a:pt x="107347" y="41529"/>
                    <a:pt x="107668" y="41529"/>
                  </a:cubicBezTo>
                  <a:close/>
                  <a:moveTo>
                    <a:pt x="111395" y="41529"/>
                  </a:moveTo>
                  <a:cubicBezTo>
                    <a:pt x="111693" y="41529"/>
                    <a:pt x="111967" y="41779"/>
                    <a:pt x="111967" y="42089"/>
                  </a:cubicBezTo>
                  <a:cubicBezTo>
                    <a:pt x="111967" y="42386"/>
                    <a:pt x="111705" y="42660"/>
                    <a:pt x="111395" y="42660"/>
                  </a:cubicBezTo>
                  <a:cubicBezTo>
                    <a:pt x="111085" y="42660"/>
                    <a:pt x="110835" y="42398"/>
                    <a:pt x="110835" y="42089"/>
                  </a:cubicBezTo>
                  <a:cubicBezTo>
                    <a:pt x="110835" y="41779"/>
                    <a:pt x="111085" y="41529"/>
                    <a:pt x="111395" y="41529"/>
                  </a:cubicBezTo>
                  <a:close/>
                  <a:moveTo>
                    <a:pt x="115122" y="41529"/>
                  </a:moveTo>
                  <a:cubicBezTo>
                    <a:pt x="115419" y="41529"/>
                    <a:pt x="115681" y="41779"/>
                    <a:pt x="115681" y="42089"/>
                  </a:cubicBezTo>
                  <a:cubicBezTo>
                    <a:pt x="115681" y="42386"/>
                    <a:pt x="115431" y="42660"/>
                    <a:pt x="115122" y="42660"/>
                  </a:cubicBezTo>
                  <a:cubicBezTo>
                    <a:pt x="114812" y="42660"/>
                    <a:pt x="114550" y="42398"/>
                    <a:pt x="114550" y="42089"/>
                  </a:cubicBezTo>
                  <a:cubicBezTo>
                    <a:pt x="114574" y="41779"/>
                    <a:pt x="114812" y="41529"/>
                    <a:pt x="115122" y="41529"/>
                  </a:cubicBezTo>
                  <a:close/>
                  <a:moveTo>
                    <a:pt x="118860" y="41529"/>
                  </a:moveTo>
                  <a:cubicBezTo>
                    <a:pt x="119158" y="41529"/>
                    <a:pt x="119420" y="41779"/>
                    <a:pt x="119420" y="42089"/>
                  </a:cubicBezTo>
                  <a:cubicBezTo>
                    <a:pt x="119420" y="42386"/>
                    <a:pt x="119170" y="42660"/>
                    <a:pt x="118860" y="42660"/>
                  </a:cubicBezTo>
                  <a:cubicBezTo>
                    <a:pt x="118539" y="42660"/>
                    <a:pt x="118289" y="42398"/>
                    <a:pt x="118289" y="42089"/>
                  </a:cubicBezTo>
                  <a:cubicBezTo>
                    <a:pt x="118289" y="41779"/>
                    <a:pt x="118539" y="41529"/>
                    <a:pt x="118860" y="41529"/>
                  </a:cubicBezTo>
                  <a:close/>
                  <a:moveTo>
                    <a:pt x="122575" y="41529"/>
                  </a:moveTo>
                  <a:cubicBezTo>
                    <a:pt x="122873" y="41529"/>
                    <a:pt x="123146" y="41779"/>
                    <a:pt x="123146" y="42089"/>
                  </a:cubicBezTo>
                  <a:cubicBezTo>
                    <a:pt x="123146" y="42386"/>
                    <a:pt x="122885" y="42660"/>
                    <a:pt x="122575" y="42660"/>
                  </a:cubicBezTo>
                  <a:cubicBezTo>
                    <a:pt x="122265" y="42660"/>
                    <a:pt x="122015" y="42398"/>
                    <a:pt x="122015" y="42089"/>
                  </a:cubicBezTo>
                  <a:cubicBezTo>
                    <a:pt x="122027" y="41779"/>
                    <a:pt x="122277" y="41529"/>
                    <a:pt x="122575" y="41529"/>
                  </a:cubicBezTo>
                  <a:close/>
                  <a:moveTo>
                    <a:pt x="126314" y="41529"/>
                  </a:moveTo>
                  <a:cubicBezTo>
                    <a:pt x="126611" y="41529"/>
                    <a:pt x="126873" y="41779"/>
                    <a:pt x="126873" y="42089"/>
                  </a:cubicBezTo>
                  <a:cubicBezTo>
                    <a:pt x="126873" y="42386"/>
                    <a:pt x="126623" y="42660"/>
                    <a:pt x="126314" y="42660"/>
                  </a:cubicBezTo>
                  <a:cubicBezTo>
                    <a:pt x="126004" y="42660"/>
                    <a:pt x="125742" y="42398"/>
                    <a:pt x="125742" y="42089"/>
                  </a:cubicBezTo>
                  <a:cubicBezTo>
                    <a:pt x="125742" y="41779"/>
                    <a:pt x="126004" y="41529"/>
                    <a:pt x="126314" y="41529"/>
                  </a:cubicBezTo>
                  <a:close/>
                  <a:moveTo>
                    <a:pt x="130028" y="41529"/>
                  </a:moveTo>
                  <a:cubicBezTo>
                    <a:pt x="130326" y="41529"/>
                    <a:pt x="130600" y="41779"/>
                    <a:pt x="130600" y="42089"/>
                  </a:cubicBezTo>
                  <a:cubicBezTo>
                    <a:pt x="130600" y="42386"/>
                    <a:pt x="130350" y="42660"/>
                    <a:pt x="130028" y="42660"/>
                  </a:cubicBezTo>
                  <a:cubicBezTo>
                    <a:pt x="129731" y="42660"/>
                    <a:pt x="129469" y="42398"/>
                    <a:pt x="129469" y="42089"/>
                  </a:cubicBezTo>
                  <a:cubicBezTo>
                    <a:pt x="129469" y="41779"/>
                    <a:pt x="129719" y="41529"/>
                    <a:pt x="130028" y="41529"/>
                  </a:cubicBezTo>
                  <a:close/>
                  <a:moveTo>
                    <a:pt x="133767" y="41529"/>
                  </a:moveTo>
                  <a:cubicBezTo>
                    <a:pt x="134065" y="41529"/>
                    <a:pt x="134326" y="41779"/>
                    <a:pt x="134326" y="42089"/>
                  </a:cubicBezTo>
                  <a:cubicBezTo>
                    <a:pt x="134326" y="42386"/>
                    <a:pt x="134076" y="42660"/>
                    <a:pt x="133767" y="42660"/>
                  </a:cubicBezTo>
                  <a:cubicBezTo>
                    <a:pt x="133469" y="42660"/>
                    <a:pt x="133207" y="42398"/>
                    <a:pt x="133207" y="42089"/>
                  </a:cubicBezTo>
                  <a:cubicBezTo>
                    <a:pt x="133207" y="41779"/>
                    <a:pt x="133457" y="41529"/>
                    <a:pt x="133767" y="41529"/>
                  </a:cubicBezTo>
                  <a:close/>
                  <a:moveTo>
                    <a:pt x="137494" y="41529"/>
                  </a:moveTo>
                  <a:cubicBezTo>
                    <a:pt x="137791" y="41529"/>
                    <a:pt x="138053" y="41779"/>
                    <a:pt x="138053" y="42089"/>
                  </a:cubicBezTo>
                  <a:cubicBezTo>
                    <a:pt x="138053" y="42386"/>
                    <a:pt x="137803" y="42660"/>
                    <a:pt x="137494" y="42660"/>
                  </a:cubicBezTo>
                  <a:cubicBezTo>
                    <a:pt x="137196" y="42660"/>
                    <a:pt x="136922" y="42398"/>
                    <a:pt x="136922" y="42089"/>
                  </a:cubicBezTo>
                  <a:cubicBezTo>
                    <a:pt x="136934" y="41779"/>
                    <a:pt x="137172" y="41529"/>
                    <a:pt x="137494" y="41529"/>
                  </a:cubicBezTo>
                  <a:close/>
                  <a:moveTo>
                    <a:pt x="141220" y="41529"/>
                  </a:moveTo>
                  <a:cubicBezTo>
                    <a:pt x="141518" y="41529"/>
                    <a:pt x="141792" y="41779"/>
                    <a:pt x="141792" y="42089"/>
                  </a:cubicBezTo>
                  <a:cubicBezTo>
                    <a:pt x="141792" y="42386"/>
                    <a:pt x="141530" y="42660"/>
                    <a:pt x="141220" y="42660"/>
                  </a:cubicBezTo>
                  <a:cubicBezTo>
                    <a:pt x="140911" y="42660"/>
                    <a:pt x="140661" y="42398"/>
                    <a:pt x="140661" y="42089"/>
                  </a:cubicBezTo>
                  <a:cubicBezTo>
                    <a:pt x="140661" y="41779"/>
                    <a:pt x="140911" y="41529"/>
                    <a:pt x="141220" y="41529"/>
                  </a:cubicBezTo>
                  <a:close/>
                  <a:moveTo>
                    <a:pt x="144947" y="41529"/>
                  </a:moveTo>
                  <a:cubicBezTo>
                    <a:pt x="145244" y="41529"/>
                    <a:pt x="145506" y="41779"/>
                    <a:pt x="145506" y="42089"/>
                  </a:cubicBezTo>
                  <a:cubicBezTo>
                    <a:pt x="145506" y="42386"/>
                    <a:pt x="145256" y="42660"/>
                    <a:pt x="144947" y="42660"/>
                  </a:cubicBezTo>
                  <a:cubicBezTo>
                    <a:pt x="144637" y="42660"/>
                    <a:pt x="144375" y="42398"/>
                    <a:pt x="144375" y="42089"/>
                  </a:cubicBezTo>
                  <a:cubicBezTo>
                    <a:pt x="144399" y="41779"/>
                    <a:pt x="144637" y="41529"/>
                    <a:pt x="144947" y="41529"/>
                  </a:cubicBezTo>
                  <a:close/>
                  <a:moveTo>
                    <a:pt x="1548" y="43386"/>
                  </a:moveTo>
                  <a:cubicBezTo>
                    <a:pt x="1846" y="43386"/>
                    <a:pt x="2119" y="43636"/>
                    <a:pt x="2119" y="43946"/>
                  </a:cubicBezTo>
                  <a:cubicBezTo>
                    <a:pt x="2119" y="44244"/>
                    <a:pt x="1858" y="44517"/>
                    <a:pt x="1548" y="44517"/>
                  </a:cubicBezTo>
                  <a:cubicBezTo>
                    <a:pt x="1238" y="44517"/>
                    <a:pt x="988" y="44267"/>
                    <a:pt x="988" y="43946"/>
                  </a:cubicBezTo>
                  <a:cubicBezTo>
                    <a:pt x="988" y="43636"/>
                    <a:pt x="1238" y="43386"/>
                    <a:pt x="1548" y="43386"/>
                  </a:cubicBezTo>
                  <a:close/>
                  <a:moveTo>
                    <a:pt x="5287" y="43386"/>
                  </a:moveTo>
                  <a:cubicBezTo>
                    <a:pt x="5596" y="43386"/>
                    <a:pt x="5846" y="43636"/>
                    <a:pt x="5846" y="43946"/>
                  </a:cubicBezTo>
                  <a:cubicBezTo>
                    <a:pt x="5846" y="44267"/>
                    <a:pt x="5596" y="44517"/>
                    <a:pt x="5287" y="44517"/>
                  </a:cubicBezTo>
                  <a:cubicBezTo>
                    <a:pt x="4977" y="44517"/>
                    <a:pt x="4715" y="44267"/>
                    <a:pt x="4715" y="43946"/>
                  </a:cubicBezTo>
                  <a:cubicBezTo>
                    <a:pt x="4715" y="43636"/>
                    <a:pt x="4977" y="43386"/>
                    <a:pt x="5287" y="43386"/>
                  </a:cubicBezTo>
                  <a:close/>
                  <a:moveTo>
                    <a:pt x="9001" y="43386"/>
                  </a:moveTo>
                  <a:cubicBezTo>
                    <a:pt x="9299" y="43386"/>
                    <a:pt x="9573" y="43636"/>
                    <a:pt x="9573" y="43946"/>
                  </a:cubicBezTo>
                  <a:cubicBezTo>
                    <a:pt x="9573" y="44244"/>
                    <a:pt x="9323" y="44517"/>
                    <a:pt x="9001" y="44517"/>
                  </a:cubicBezTo>
                  <a:cubicBezTo>
                    <a:pt x="8704" y="44517"/>
                    <a:pt x="8442" y="44267"/>
                    <a:pt x="8442" y="43946"/>
                  </a:cubicBezTo>
                  <a:cubicBezTo>
                    <a:pt x="8442" y="43636"/>
                    <a:pt x="8692" y="43386"/>
                    <a:pt x="9001" y="43386"/>
                  </a:cubicBezTo>
                  <a:close/>
                  <a:moveTo>
                    <a:pt x="12728" y="43386"/>
                  </a:moveTo>
                  <a:cubicBezTo>
                    <a:pt x="13037" y="43386"/>
                    <a:pt x="13288" y="43636"/>
                    <a:pt x="13288" y="43946"/>
                  </a:cubicBezTo>
                  <a:cubicBezTo>
                    <a:pt x="13288" y="44267"/>
                    <a:pt x="13037" y="44517"/>
                    <a:pt x="12728" y="44517"/>
                  </a:cubicBezTo>
                  <a:cubicBezTo>
                    <a:pt x="12418" y="44517"/>
                    <a:pt x="12156" y="44267"/>
                    <a:pt x="12156" y="43946"/>
                  </a:cubicBezTo>
                  <a:cubicBezTo>
                    <a:pt x="12180" y="43636"/>
                    <a:pt x="12418" y="43386"/>
                    <a:pt x="12728" y="43386"/>
                  </a:cubicBezTo>
                  <a:close/>
                  <a:moveTo>
                    <a:pt x="16466" y="43386"/>
                  </a:moveTo>
                  <a:cubicBezTo>
                    <a:pt x="16764" y="43386"/>
                    <a:pt x="17026" y="43636"/>
                    <a:pt x="17026" y="43946"/>
                  </a:cubicBezTo>
                  <a:cubicBezTo>
                    <a:pt x="17026" y="44244"/>
                    <a:pt x="16776" y="44517"/>
                    <a:pt x="16466" y="44517"/>
                  </a:cubicBezTo>
                  <a:cubicBezTo>
                    <a:pt x="16169" y="44517"/>
                    <a:pt x="15895" y="44267"/>
                    <a:pt x="15895" y="43946"/>
                  </a:cubicBezTo>
                  <a:cubicBezTo>
                    <a:pt x="15895" y="43636"/>
                    <a:pt x="16145" y="43386"/>
                    <a:pt x="16466" y="43386"/>
                  </a:cubicBezTo>
                  <a:close/>
                  <a:moveTo>
                    <a:pt x="20181" y="43386"/>
                  </a:moveTo>
                  <a:cubicBezTo>
                    <a:pt x="20491" y="43386"/>
                    <a:pt x="20753" y="43636"/>
                    <a:pt x="20753" y="43946"/>
                  </a:cubicBezTo>
                  <a:cubicBezTo>
                    <a:pt x="20753" y="44267"/>
                    <a:pt x="20491" y="44517"/>
                    <a:pt x="20181" y="44517"/>
                  </a:cubicBezTo>
                  <a:cubicBezTo>
                    <a:pt x="19872" y="44517"/>
                    <a:pt x="19622" y="44267"/>
                    <a:pt x="19622" y="43946"/>
                  </a:cubicBezTo>
                  <a:cubicBezTo>
                    <a:pt x="19634" y="43636"/>
                    <a:pt x="19872" y="43386"/>
                    <a:pt x="20181" y="43386"/>
                  </a:cubicBezTo>
                  <a:close/>
                  <a:moveTo>
                    <a:pt x="23920" y="43386"/>
                  </a:moveTo>
                  <a:cubicBezTo>
                    <a:pt x="24217" y="43386"/>
                    <a:pt x="24479" y="43636"/>
                    <a:pt x="24479" y="43946"/>
                  </a:cubicBezTo>
                  <a:cubicBezTo>
                    <a:pt x="24479" y="44244"/>
                    <a:pt x="24229" y="44517"/>
                    <a:pt x="23920" y="44517"/>
                  </a:cubicBezTo>
                  <a:cubicBezTo>
                    <a:pt x="23610" y="44517"/>
                    <a:pt x="23348" y="44267"/>
                    <a:pt x="23348" y="43946"/>
                  </a:cubicBezTo>
                  <a:cubicBezTo>
                    <a:pt x="23348" y="43636"/>
                    <a:pt x="23610" y="43386"/>
                    <a:pt x="23920" y="43386"/>
                  </a:cubicBezTo>
                  <a:close/>
                  <a:moveTo>
                    <a:pt x="27635" y="43386"/>
                  </a:moveTo>
                  <a:cubicBezTo>
                    <a:pt x="27956" y="43386"/>
                    <a:pt x="28206" y="43636"/>
                    <a:pt x="28206" y="43946"/>
                  </a:cubicBezTo>
                  <a:cubicBezTo>
                    <a:pt x="28206" y="44267"/>
                    <a:pt x="27956" y="44517"/>
                    <a:pt x="27635" y="44517"/>
                  </a:cubicBezTo>
                  <a:cubicBezTo>
                    <a:pt x="27325" y="44517"/>
                    <a:pt x="27075" y="44267"/>
                    <a:pt x="27075" y="43946"/>
                  </a:cubicBezTo>
                  <a:cubicBezTo>
                    <a:pt x="27087" y="43636"/>
                    <a:pt x="27325" y="43386"/>
                    <a:pt x="27635" y="43386"/>
                  </a:cubicBezTo>
                  <a:close/>
                  <a:moveTo>
                    <a:pt x="31373" y="43386"/>
                  </a:moveTo>
                  <a:cubicBezTo>
                    <a:pt x="31671" y="43386"/>
                    <a:pt x="31945" y="43636"/>
                    <a:pt x="31945" y="43946"/>
                  </a:cubicBezTo>
                  <a:cubicBezTo>
                    <a:pt x="31945" y="44244"/>
                    <a:pt x="31683" y="44517"/>
                    <a:pt x="31373" y="44517"/>
                  </a:cubicBezTo>
                  <a:cubicBezTo>
                    <a:pt x="31064" y="44517"/>
                    <a:pt x="30814" y="44267"/>
                    <a:pt x="30814" y="43946"/>
                  </a:cubicBezTo>
                  <a:cubicBezTo>
                    <a:pt x="30814" y="43636"/>
                    <a:pt x="31064" y="43386"/>
                    <a:pt x="31373" y="43386"/>
                  </a:cubicBezTo>
                  <a:close/>
                  <a:moveTo>
                    <a:pt x="35100" y="43386"/>
                  </a:moveTo>
                  <a:cubicBezTo>
                    <a:pt x="35409" y="43386"/>
                    <a:pt x="35659" y="43636"/>
                    <a:pt x="35659" y="43946"/>
                  </a:cubicBezTo>
                  <a:cubicBezTo>
                    <a:pt x="35659" y="44267"/>
                    <a:pt x="35409" y="44517"/>
                    <a:pt x="35100" y="44517"/>
                  </a:cubicBezTo>
                  <a:cubicBezTo>
                    <a:pt x="34778" y="44517"/>
                    <a:pt x="34528" y="44267"/>
                    <a:pt x="34528" y="43946"/>
                  </a:cubicBezTo>
                  <a:cubicBezTo>
                    <a:pt x="34540" y="43636"/>
                    <a:pt x="34778" y="43386"/>
                    <a:pt x="35100" y="43386"/>
                  </a:cubicBezTo>
                  <a:close/>
                  <a:moveTo>
                    <a:pt x="38815" y="43386"/>
                  </a:moveTo>
                  <a:cubicBezTo>
                    <a:pt x="39112" y="43386"/>
                    <a:pt x="39386" y="43636"/>
                    <a:pt x="39386" y="43946"/>
                  </a:cubicBezTo>
                  <a:cubicBezTo>
                    <a:pt x="39386" y="44244"/>
                    <a:pt x="39124" y="44517"/>
                    <a:pt x="38815" y="44517"/>
                  </a:cubicBezTo>
                  <a:cubicBezTo>
                    <a:pt x="38517" y="44517"/>
                    <a:pt x="38255" y="44267"/>
                    <a:pt x="38255" y="43946"/>
                  </a:cubicBezTo>
                  <a:cubicBezTo>
                    <a:pt x="38267" y="43636"/>
                    <a:pt x="38505" y="43386"/>
                    <a:pt x="38815" y="43386"/>
                  </a:cubicBezTo>
                  <a:close/>
                  <a:moveTo>
                    <a:pt x="42553" y="43386"/>
                  </a:moveTo>
                  <a:cubicBezTo>
                    <a:pt x="42863" y="43386"/>
                    <a:pt x="43113" y="43636"/>
                    <a:pt x="43113" y="43946"/>
                  </a:cubicBezTo>
                  <a:cubicBezTo>
                    <a:pt x="43113" y="44267"/>
                    <a:pt x="42863" y="44517"/>
                    <a:pt x="42553" y="44517"/>
                  </a:cubicBezTo>
                  <a:cubicBezTo>
                    <a:pt x="42232" y="44517"/>
                    <a:pt x="41982" y="44267"/>
                    <a:pt x="41982" y="43946"/>
                  </a:cubicBezTo>
                  <a:cubicBezTo>
                    <a:pt x="41982" y="43636"/>
                    <a:pt x="42244" y="43386"/>
                    <a:pt x="42553" y="43386"/>
                  </a:cubicBezTo>
                  <a:close/>
                  <a:moveTo>
                    <a:pt x="46268" y="43386"/>
                  </a:moveTo>
                  <a:cubicBezTo>
                    <a:pt x="46565" y="43386"/>
                    <a:pt x="46839" y="43636"/>
                    <a:pt x="46839" y="43946"/>
                  </a:cubicBezTo>
                  <a:cubicBezTo>
                    <a:pt x="46839" y="44244"/>
                    <a:pt x="46589" y="44517"/>
                    <a:pt x="46268" y="44517"/>
                  </a:cubicBezTo>
                  <a:cubicBezTo>
                    <a:pt x="45970" y="44517"/>
                    <a:pt x="45708" y="44267"/>
                    <a:pt x="45708" y="43946"/>
                  </a:cubicBezTo>
                  <a:cubicBezTo>
                    <a:pt x="45720" y="43636"/>
                    <a:pt x="45958" y="43386"/>
                    <a:pt x="46268" y="43386"/>
                  </a:cubicBezTo>
                  <a:close/>
                  <a:moveTo>
                    <a:pt x="50006" y="43386"/>
                  </a:moveTo>
                  <a:cubicBezTo>
                    <a:pt x="50316" y="43386"/>
                    <a:pt x="50578" y="43636"/>
                    <a:pt x="50578" y="43946"/>
                  </a:cubicBezTo>
                  <a:cubicBezTo>
                    <a:pt x="50578" y="44267"/>
                    <a:pt x="50316" y="44517"/>
                    <a:pt x="50006" y="44517"/>
                  </a:cubicBezTo>
                  <a:cubicBezTo>
                    <a:pt x="49697" y="44517"/>
                    <a:pt x="49447" y="44267"/>
                    <a:pt x="49447" y="43946"/>
                  </a:cubicBezTo>
                  <a:cubicBezTo>
                    <a:pt x="49447" y="43636"/>
                    <a:pt x="49697" y="43386"/>
                    <a:pt x="50006" y="43386"/>
                  </a:cubicBezTo>
                  <a:close/>
                  <a:moveTo>
                    <a:pt x="53733" y="43386"/>
                  </a:moveTo>
                  <a:cubicBezTo>
                    <a:pt x="54031" y="43386"/>
                    <a:pt x="54293" y="43636"/>
                    <a:pt x="54293" y="43946"/>
                  </a:cubicBezTo>
                  <a:cubicBezTo>
                    <a:pt x="54293" y="44244"/>
                    <a:pt x="54043" y="44517"/>
                    <a:pt x="53733" y="44517"/>
                  </a:cubicBezTo>
                  <a:cubicBezTo>
                    <a:pt x="53412" y="44517"/>
                    <a:pt x="53162" y="44267"/>
                    <a:pt x="53162" y="43946"/>
                  </a:cubicBezTo>
                  <a:cubicBezTo>
                    <a:pt x="53173" y="43636"/>
                    <a:pt x="53412" y="43386"/>
                    <a:pt x="53733" y="43386"/>
                  </a:cubicBezTo>
                  <a:close/>
                  <a:moveTo>
                    <a:pt x="57460" y="43386"/>
                  </a:moveTo>
                  <a:cubicBezTo>
                    <a:pt x="57781" y="43386"/>
                    <a:pt x="58031" y="43636"/>
                    <a:pt x="58031" y="43946"/>
                  </a:cubicBezTo>
                  <a:cubicBezTo>
                    <a:pt x="58031" y="44267"/>
                    <a:pt x="57781" y="44517"/>
                    <a:pt x="57460" y="44517"/>
                  </a:cubicBezTo>
                  <a:cubicBezTo>
                    <a:pt x="57150" y="44517"/>
                    <a:pt x="56900" y="44267"/>
                    <a:pt x="56900" y="43946"/>
                  </a:cubicBezTo>
                  <a:cubicBezTo>
                    <a:pt x="56900" y="43636"/>
                    <a:pt x="57150" y="43386"/>
                    <a:pt x="57460" y="43386"/>
                  </a:cubicBezTo>
                  <a:close/>
                  <a:moveTo>
                    <a:pt x="61186" y="43386"/>
                  </a:moveTo>
                  <a:cubicBezTo>
                    <a:pt x="61484" y="43386"/>
                    <a:pt x="61746" y="43636"/>
                    <a:pt x="61746" y="43946"/>
                  </a:cubicBezTo>
                  <a:cubicBezTo>
                    <a:pt x="61746" y="44244"/>
                    <a:pt x="61496" y="44517"/>
                    <a:pt x="61186" y="44517"/>
                  </a:cubicBezTo>
                  <a:cubicBezTo>
                    <a:pt x="60877" y="44517"/>
                    <a:pt x="60615" y="44267"/>
                    <a:pt x="60615" y="43946"/>
                  </a:cubicBezTo>
                  <a:cubicBezTo>
                    <a:pt x="60639" y="43636"/>
                    <a:pt x="60877" y="43386"/>
                    <a:pt x="61186" y="43386"/>
                  </a:cubicBezTo>
                  <a:close/>
                  <a:moveTo>
                    <a:pt x="64925" y="43386"/>
                  </a:moveTo>
                  <a:cubicBezTo>
                    <a:pt x="65234" y="43386"/>
                    <a:pt x="65485" y="43636"/>
                    <a:pt x="65485" y="43946"/>
                  </a:cubicBezTo>
                  <a:cubicBezTo>
                    <a:pt x="65485" y="44267"/>
                    <a:pt x="65234" y="44517"/>
                    <a:pt x="64925" y="44517"/>
                  </a:cubicBezTo>
                  <a:cubicBezTo>
                    <a:pt x="64603" y="44517"/>
                    <a:pt x="64353" y="44267"/>
                    <a:pt x="64353" y="43946"/>
                  </a:cubicBezTo>
                  <a:cubicBezTo>
                    <a:pt x="64353" y="43636"/>
                    <a:pt x="64603" y="43386"/>
                    <a:pt x="64925" y="43386"/>
                  </a:cubicBezTo>
                  <a:close/>
                  <a:moveTo>
                    <a:pt x="68640" y="43386"/>
                  </a:moveTo>
                  <a:cubicBezTo>
                    <a:pt x="68937" y="43386"/>
                    <a:pt x="69211" y="43636"/>
                    <a:pt x="69211" y="43946"/>
                  </a:cubicBezTo>
                  <a:cubicBezTo>
                    <a:pt x="69211" y="44244"/>
                    <a:pt x="68949" y="44517"/>
                    <a:pt x="68640" y="44517"/>
                  </a:cubicBezTo>
                  <a:cubicBezTo>
                    <a:pt x="68330" y="44517"/>
                    <a:pt x="68080" y="44267"/>
                    <a:pt x="68080" y="43946"/>
                  </a:cubicBezTo>
                  <a:cubicBezTo>
                    <a:pt x="68092" y="43636"/>
                    <a:pt x="68330" y="43386"/>
                    <a:pt x="68640" y="43386"/>
                  </a:cubicBezTo>
                  <a:close/>
                  <a:moveTo>
                    <a:pt x="72366" y="43386"/>
                  </a:moveTo>
                  <a:cubicBezTo>
                    <a:pt x="72676" y="43386"/>
                    <a:pt x="72926" y="43636"/>
                    <a:pt x="72926" y="43946"/>
                  </a:cubicBezTo>
                  <a:cubicBezTo>
                    <a:pt x="72926" y="44267"/>
                    <a:pt x="72676" y="44517"/>
                    <a:pt x="72366" y="44517"/>
                  </a:cubicBezTo>
                  <a:cubicBezTo>
                    <a:pt x="72045" y="44517"/>
                    <a:pt x="71795" y="44267"/>
                    <a:pt x="71795" y="43946"/>
                  </a:cubicBezTo>
                  <a:cubicBezTo>
                    <a:pt x="71807" y="43636"/>
                    <a:pt x="72069" y="43386"/>
                    <a:pt x="72366" y="43386"/>
                  </a:cubicBezTo>
                  <a:close/>
                  <a:moveTo>
                    <a:pt x="76093" y="43386"/>
                  </a:moveTo>
                  <a:cubicBezTo>
                    <a:pt x="76391" y="43386"/>
                    <a:pt x="76664" y="43636"/>
                    <a:pt x="76664" y="43946"/>
                  </a:cubicBezTo>
                  <a:cubicBezTo>
                    <a:pt x="76664" y="44244"/>
                    <a:pt x="76403" y="44517"/>
                    <a:pt x="76093" y="44517"/>
                  </a:cubicBezTo>
                  <a:cubicBezTo>
                    <a:pt x="75795" y="44517"/>
                    <a:pt x="75533" y="44267"/>
                    <a:pt x="75533" y="43946"/>
                  </a:cubicBezTo>
                  <a:cubicBezTo>
                    <a:pt x="75533" y="43636"/>
                    <a:pt x="75783" y="43386"/>
                    <a:pt x="76093" y="43386"/>
                  </a:cubicBezTo>
                  <a:close/>
                  <a:moveTo>
                    <a:pt x="79712" y="43386"/>
                  </a:moveTo>
                  <a:cubicBezTo>
                    <a:pt x="80010" y="43386"/>
                    <a:pt x="80284" y="43636"/>
                    <a:pt x="80284" y="43946"/>
                  </a:cubicBezTo>
                  <a:cubicBezTo>
                    <a:pt x="80284" y="44244"/>
                    <a:pt x="80022" y="44517"/>
                    <a:pt x="79712" y="44517"/>
                  </a:cubicBezTo>
                  <a:cubicBezTo>
                    <a:pt x="79403" y="44517"/>
                    <a:pt x="79153" y="44267"/>
                    <a:pt x="79153" y="43946"/>
                  </a:cubicBezTo>
                  <a:cubicBezTo>
                    <a:pt x="79165" y="43636"/>
                    <a:pt x="79403" y="43386"/>
                    <a:pt x="79712" y="43386"/>
                  </a:cubicBezTo>
                  <a:close/>
                  <a:moveTo>
                    <a:pt x="83451" y="43386"/>
                  </a:moveTo>
                  <a:cubicBezTo>
                    <a:pt x="83761" y="43386"/>
                    <a:pt x="84011" y="43636"/>
                    <a:pt x="84011" y="43946"/>
                  </a:cubicBezTo>
                  <a:cubicBezTo>
                    <a:pt x="84011" y="44267"/>
                    <a:pt x="83761" y="44517"/>
                    <a:pt x="83451" y="44517"/>
                  </a:cubicBezTo>
                  <a:cubicBezTo>
                    <a:pt x="83141" y="44517"/>
                    <a:pt x="82880" y="44267"/>
                    <a:pt x="82880" y="43946"/>
                  </a:cubicBezTo>
                  <a:cubicBezTo>
                    <a:pt x="82880" y="43636"/>
                    <a:pt x="83141" y="43386"/>
                    <a:pt x="83451" y="43386"/>
                  </a:cubicBezTo>
                  <a:close/>
                  <a:moveTo>
                    <a:pt x="87166" y="43386"/>
                  </a:moveTo>
                  <a:cubicBezTo>
                    <a:pt x="87463" y="43386"/>
                    <a:pt x="87737" y="43636"/>
                    <a:pt x="87737" y="43946"/>
                  </a:cubicBezTo>
                  <a:cubicBezTo>
                    <a:pt x="87737" y="44244"/>
                    <a:pt x="87475" y="44517"/>
                    <a:pt x="87166" y="44517"/>
                  </a:cubicBezTo>
                  <a:cubicBezTo>
                    <a:pt x="86856" y="44517"/>
                    <a:pt x="86606" y="44267"/>
                    <a:pt x="86606" y="43946"/>
                  </a:cubicBezTo>
                  <a:cubicBezTo>
                    <a:pt x="86618" y="43636"/>
                    <a:pt x="86856" y="43386"/>
                    <a:pt x="87166" y="43386"/>
                  </a:cubicBezTo>
                  <a:close/>
                  <a:moveTo>
                    <a:pt x="90904" y="43386"/>
                  </a:moveTo>
                  <a:cubicBezTo>
                    <a:pt x="91214" y="43386"/>
                    <a:pt x="91464" y="43636"/>
                    <a:pt x="91464" y="43946"/>
                  </a:cubicBezTo>
                  <a:cubicBezTo>
                    <a:pt x="91464" y="44267"/>
                    <a:pt x="91214" y="44517"/>
                    <a:pt x="90904" y="44517"/>
                  </a:cubicBezTo>
                  <a:cubicBezTo>
                    <a:pt x="90595" y="44517"/>
                    <a:pt x="90345" y="44267"/>
                    <a:pt x="90345" y="43946"/>
                  </a:cubicBezTo>
                  <a:cubicBezTo>
                    <a:pt x="90345" y="43636"/>
                    <a:pt x="90595" y="43386"/>
                    <a:pt x="90904" y="43386"/>
                  </a:cubicBezTo>
                  <a:close/>
                  <a:moveTo>
                    <a:pt x="94631" y="43386"/>
                  </a:moveTo>
                  <a:cubicBezTo>
                    <a:pt x="94929" y="43386"/>
                    <a:pt x="95191" y="43636"/>
                    <a:pt x="95191" y="43946"/>
                  </a:cubicBezTo>
                  <a:cubicBezTo>
                    <a:pt x="95191" y="44244"/>
                    <a:pt x="94941" y="44517"/>
                    <a:pt x="94631" y="44517"/>
                  </a:cubicBezTo>
                  <a:cubicBezTo>
                    <a:pt x="94310" y="44517"/>
                    <a:pt x="94060" y="44267"/>
                    <a:pt x="94060" y="43946"/>
                  </a:cubicBezTo>
                  <a:cubicBezTo>
                    <a:pt x="94071" y="43636"/>
                    <a:pt x="94310" y="43386"/>
                    <a:pt x="94631" y="43386"/>
                  </a:cubicBezTo>
                  <a:close/>
                  <a:moveTo>
                    <a:pt x="98346" y="43386"/>
                  </a:moveTo>
                  <a:cubicBezTo>
                    <a:pt x="98655" y="43386"/>
                    <a:pt x="98905" y="43636"/>
                    <a:pt x="98905" y="43946"/>
                  </a:cubicBezTo>
                  <a:cubicBezTo>
                    <a:pt x="98905" y="44267"/>
                    <a:pt x="98655" y="44517"/>
                    <a:pt x="98346" y="44517"/>
                  </a:cubicBezTo>
                  <a:cubicBezTo>
                    <a:pt x="98036" y="44517"/>
                    <a:pt x="97786" y="44267"/>
                    <a:pt x="97786" y="43946"/>
                  </a:cubicBezTo>
                  <a:cubicBezTo>
                    <a:pt x="97798" y="43636"/>
                    <a:pt x="98036" y="43386"/>
                    <a:pt x="98346" y="43386"/>
                  </a:cubicBezTo>
                  <a:close/>
                  <a:moveTo>
                    <a:pt x="102084" y="43386"/>
                  </a:moveTo>
                  <a:cubicBezTo>
                    <a:pt x="102382" y="43386"/>
                    <a:pt x="102644" y="43636"/>
                    <a:pt x="102644" y="43946"/>
                  </a:cubicBezTo>
                  <a:cubicBezTo>
                    <a:pt x="102644" y="44244"/>
                    <a:pt x="102394" y="44517"/>
                    <a:pt x="102084" y="44517"/>
                  </a:cubicBezTo>
                  <a:cubicBezTo>
                    <a:pt x="101787" y="44517"/>
                    <a:pt x="101513" y="44267"/>
                    <a:pt x="101513" y="43946"/>
                  </a:cubicBezTo>
                  <a:cubicBezTo>
                    <a:pt x="101513" y="43636"/>
                    <a:pt x="101775" y="43386"/>
                    <a:pt x="102084" y="43386"/>
                  </a:cubicBezTo>
                  <a:close/>
                  <a:moveTo>
                    <a:pt x="105799" y="43386"/>
                  </a:moveTo>
                  <a:cubicBezTo>
                    <a:pt x="106121" y="43386"/>
                    <a:pt x="106371" y="43636"/>
                    <a:pt x="106371" y="43946"/>
                  </a:cubicBezTo>
                  <a:cubicBezTo>
                    <a:pt x="106371" y="44267"/>
                    <a:pt x="106109" y="44517"/>
                    <a:pt x="105799" y="44517"/>
                  </a:cubicBezTo>
                  <a:cubicBezTo>
                    <a:pt x="105490" y="44517"/>
                    <a:pt x="105239" y="44267"/>
                    <a:pt x="105239" y="43946"/>
                  </a:cubicBezTo>
                  <a:cubicBezTo>
                    <a:pt x="105251" y="43636"/>
                    <a:pt x="105490" y="43386"/>
                    <a:pt x="105799" y="43386"/>
                  </a:cubicBezTo>
                  <a:close/>
                  <a:moveTo>
                    <a:pt x="109538" y="43386"/>
                  </a:moveTo>
                  <a:cubicBezTo>
                    <a:pt x="109835" y="43386"/>
                    <a:pt x="110109" y="43636"/>
                    <a:pt x="110109" y="43946"/>
                  </a:cubicBezTo>
                  <a:cubicBezTo>
                    <a:pt x="110109" y="44244"/>
                    <a:pt x="109847" y="44517"/>
                    <a:pt x="109538" y="44517"/>
                  </a:cubicBezTo>
                  <a:cubicBezTo>
                    <a:pt x="109228" y="44517"/>
                    <a:pt x="108978" y="44267"/>
                    <a:pt x="108978" y="43946"/>
                  </a:cubicBezTo>
                  <a:cubicBezTo>
                    <a:pt x="108978" y="43636"/>
                    <a:pt x="109228" y="43386"/>
                    <a:pt x="109538" y="43386"/>
                  </a:cubicBezTo>
                  <a:close/>
                  <a:moveTo>
                    <a:pt x="113264" y="43386"/>
                  </a:moveTo>
                  <a:cubicBezTo>
                    <a:pt x="113574" y="43386"/>
                    <a:pt x="113824" y="43636"/>
                    <a:pt x="113824" y="43946"/>
                  </a:cubicBezTo>
                  <a:cubicBezTo>
                    <a:pt x="113824" y="44267"/>
                    <a:pt x="113574" y="44517"/>
                    <a:pt x="113264" y="44517"/>
                  </a:cubicBezTo>
                  <a:cubicBezTo>
                    <a:pt x="112943" y="44517"/>
                    <a:pt x="112693" y="44267"/>
                    <a:pt x="112693" y="43946"/>
                  </a:cubicBezTo>
                  <a:cubicBezTo>
                    <a:pt x="112705" y="43636"/>
                    <a:pt x="112943" y="43386"/>
                    <a:pt x="113264" y="43386"/>
                  </a:cubicBezTo>
                  <a:close/>
                  <a:moveTo>
                    <a:pt x="116991" y="43386"/>
                  </a:moveTo>
                  <a:cubicBezTo>
                    <a:pt x="117289" y="43386"/>
                    <a:pt x="117562" y="43636"/>
                    <a:pt x="117562" y="43946"/>
                  </a:cubicBezTo>
                  <a:cubicBezTo>
                    <a:pt x="117562" y="44244"/>
                    <a:pt x="117312" y="44517"/>
                    <a:pt x="116991" y="44517"/>
                  </a:cubicBezTo>
                  <a:cubicBezTo>
                    <a:pt x="116681" y="44517"/>
                    <a:pt x="116431" y="44267"/>
                    <a:pt x="116431" y="43946"/>
                  </a:cubicBezTo>
                  <a:cubicBezTo>
                    <a:pt x="116431" y="43636"/>
                    <a:pt x="116681" y="43386"/>
                    <a:pt x="116991" y="43386"/>
                  </a:cubicBezTo>
                  <a:close/>
                  <a:moveTo>
                    <a:pt x="120718" y="43386"/>
                  </a:moveTo>
                  <a:cubicBezTo>
                    <a:pt x="121027" y="43386"/>
                    <a:pt x="121277" y="43636"/>
                    <a:pt x="121277" y="43946"/>
                  </a:cubicBezTo>
                  <a:cubicBezTo>
                    <a:pt x="121277" y="44267"/>
                    <a:pt x="121027" y="44517"/>
                    <a:pt x="120718" y="44517"/>
                  </a:cubicBezTo>
                  <a:cubicBezTo>
                    <a:pt x="120408" y="44517"/>
                    <a:pt x="120146" y="44267"/>
                    <a:pt x="120146" y="43946"/>
                  </a:cubicBezTo>
                  <a:cubicBezTo>
                    <a:pt x="120170" y="43636"/>
                    <a:pt x="120420" y="43386"/>
                    <a:pt x="120718" y="43386"/>
                  </a:cubicBezTo>
                  <a:close/>
                  <a:moveTo>
                    <a:pt x="124456" y="43386"/>
                  </a:moveTo>
                  <a:cubicBezTo>
                    <a:pt x="124754" y="43386"/>
                    <a:pt x="125016" y="43636"/>
                    <a:pt x="125016" y="43946"/>
                  </a:cubicBezTo>
                  <a:cubicBezTo>
                    <a:pt x="125016" y="44244"/>
                    <a:pt x="124766" y="44517"/>
                    <a:pt x="124456" y="44517"/>
                  </a:cubicBezTo>
                  <a:cubicBezTo>
                    <a:pt x="124135" y="44517"/>
                    <a:pt x="123885" y="44267"/>
                    <a:pt x="123885" y="43946"/>
                  </a:cubicBezTo>
                  <a:cubicBezTo>
                    <a:pt x="123885" y="43636"/>
                    <a:pt x="124135" y="43386"/>
                    <a:pt x="124456" y="43386"/>
                  </a:cubicBezTo>
                  <a:close/>
                  <a:moveTo>
                    <a:pt x="128171" y="43386"/>
                  </a:moveTo>
                  <a:cubicBezTo>
                    <a:pt x="128480" y="43386"/>
                    <a:pt x="128742" y="43636"/>
                    <a:pt x="128742" y="43946"/>
                  </a:cubicBezTo>
                  <a:cubicBezTo>
                    <a:pt x="128742" y="44267"/>
                    <a:pt x="128480" y="44517"/>
                    <a:pt x="128171" y="44517"/>
                  </a:cubicBezTo>
                  <a:cubicBezTo>
                    <a:pt x="127861" y="44517"/>
                    <a:pt x="127611" y="44267"/>
                    <a:pt x="127611" y="43946"/>
                  </a:cubicBezTo>
                  <a:cubicBezTo>
                    <a:pt x="127611" y="43636"/>
                    <a:pt x="127861" y="43386"/>
                    <a:pt x="128171" y="43386"/>
                  </a:cubicBezTo>
                  <a:close/>
                  <a:moveTo>
                    <a:pt x="131898" y="43386"/>
                  </a:moveTo>
                  <a:cubicBezTo>
                    <a:pt x="132195" y="43386"/>
                    <a:pt x="132457" y="43636"/>
                    <a:pt x="132457" y="43946"/>
                  </a:cubicBezTo>
                  <a:cubicBezTo>
                    <a:pt x="132457" y="44244"/>
                    <a:pt x="132207" y="44517"/>
                    <a:pt x="131898" y="44517"/>
                  </a:cubicBezTo>
                  <a:cubicBezTo>
                    <a:pt x="131600" y="44517"/>
                    <a:pt x="131326" y="44267"/>
                    <a:pt x="131326" y="43946"/>
                  </a:cubicBezTo>
                  <a:cubicBezTo>
                    <a:pt x="131338" y="43636"/>
                    <a:pt x="131576" y="43386"/>
                    <a:pt x="131898" y="43386"/>
                  </a:cubicBezTo>
                  <a:close/>
                  <a:moveTo>
                    <a:pt x="135624" y="43386"/>
                  </a:moveTo>
                  <a:cubicBezTo>
                    <a:pt x="135946" y="43386"/>
                    <a:pt x="136196" y="43636"/>
                    <a:pt x="136196" y="43946"/>
                  </a:cubicBezTo>
                  <a:cubicBezTo>
                    <a:pt x="136196" y="44267"/>
                    <a:pt x="135934" y="44517"/>
                    <a:pt x="135624" y="44517"/>
                  </a:cubicBezTo>
                  <a:cubicBezTo>
                    <a:pt x="135315" y="44517"/>
                    <a:pt x="135065" y="44267"/>
                    <a:pt x="135065" y="43946"/>
                  </a:cubicBezTo>
                  <a:cubicBezTo>
                    <a:pt x="135065" y="43636"/>
                    <a:pt x="135315" y="43386"/>
                    <a:pt x="135624" y="43386"/>
                  </a:cubicBezTo>
                  <a:close/>
                  <a:moveTo>
                    <a:pt x="139351" y="43386"/>
                  </a:moveTo>
                  <a:cubicBezTo>
                    <a:pt x="139649" y="43386"/>
                    <a:pt x="139910" y="43636"/>
                    <a:pt x="139910" y="43946"/>
                  </a:cubicBezTo>
                  <a:cubicBezTo>
                    <a:pt x="139910" y="44244"/>
                    <a:pt x="139660" y="44517"/>
                    <a:pt x="139351" y="44517"/>
                  </a:cubicBezTo>
                  <a:cubicBezTo>
                    <a:pt x="139053" y="44517"/>
                    <a:pt x="138779" y="44267"/>
                    <a:pt x="138779" y="43946"/>
                  </a:cubicBezTo>
                  <a:cubicBezTo>
                    <a:pt x="138803" y="43636"/>
                    <a:pt x="139041" y="43386"/>
                    <a:pt x="139351" y="43386"/>
                  </a:cubicBezTo>
                  <a:close/>
                  <a:moveTo>
                    <a:pt x="143089" y="43386"/>
                  </a:moveTo>
                  <a:cubicBezTo>
                    <a:pt x="143399" y="43386"/>
                    <a:pt x="143649" y="43636"/>
                    <a:pt x="143649" y="43946"/>
                  </a:cubicBezTo>
                  <a:cubicBezTo>
                    <a:pt x="143649" y="44267"/>
                    <a:pt x="143399" y="44517"/>
                    <a:pt x="143089" y="44517"/>
                  </a:cubicBezTo>
                  <a:cubicBezTo>
                    <a:pt x="142768" y="44517"/>
                    <a:pt x="142518" y="44267"/>
                    <a:pt x="142518" y="43946"/>
                  </a:cubicBezTo>
                  <a:cubicBezTo>
                    <a:pt x="142518" y="43636"/>
                    <a:pt x="142768" y="43386"/>
                    <a:pt x="143089" y="43386"/>
                  </a:cubicBezTo>
                  <a:close/>
                  <a:moveTo>
                    <a:pt x="146804" y="43386"/>
                  </a:moveTo>
                  <a:cubicBezTo>
                    <a:pt x="147102" y="43386"/>
                    <a:pt x="147376" y="43636"/>
                    <a:pt x="147376" y="43946"/>
                  </a:cubicBezTo>
                  <a:cubicBezTo>
                    <a:pt x="147376" y="44244"/>
                    <a:pt x="147114" y="44517"/>
                    <a:pt x="146804" y="44517"/>
                  </a:cubicBezTo>
                  <a:cubicBezTo>
                    <a:pt x="146495" y="44517"/>
                    <a:pt x="146245" y="44267"/>
                    <a:pt x="146245" y="43946"/>
                  </a:cubicBezTo>
                  <a:cubicBezTo>
                    <a:pt x="146257" y="43636"/>
                    <a:pt x="146495" y="43386"/>
                    <a:pt x="146804" y="43386"/>
                  </a:cubicBezTo>
                  <a:close/>
                  <a:moveTo>
                    <a:pt x="3405" y="45244"/>
                  </a:moveTo>
                  <a:cubicBezTo>
                    <a:pt x="3703" y="45244"/>
                    <a:pt x="3977" y="45494"/>
                    <a:pt x="3977" y="45815"/>
                  </a:cubicBezTo>
                  <a:cubicBezTo>
                    <a:pt x="3977" y="46113"/>
                    <a:pt x="3727" y="46375"/>
                    <a:pt x="3405" y="46375"/>
                  </a:cubicBezTo>
                  <a:cubicBezTo>
                    <a:pt x="3096" y="46375"/>
                    <a:pt x="2846" y="46125"/>
                    <a:pt x="2846" y="45815"/>
                  </a:cubicBezTo>
                  <a:cubicBezTo>
                    <a:pt x="2858" y="45518"/>
                    <a:pt x="3096" y="45244"/>
                    <a:pt x="3405" y="45244"/>
                  </a:cubicBezTo>
                  <a:close/>
                  <a:moveTo>
                    <a:pt x="7132" y="45244"/>
                  </a:moveTo>
                  <a:cubicBezTo>
                    <a:pt x="7430" y="45244"/>
                    <a:pt x="7692" y="45494"/>
                    <a:pt x="7692" y="45815"/>
                  </a:cubicBezTo>
                  <a:cubicBezTo>
                    <a:pt x="7692" y="46113"/>
                    <a:pt x="7442" y="46375"/>
                    <a:pt x="7132" y="46375"/>
                  </a:cubicBezTo>
                  <a:cubicBezTo>
                    <a:pt x="6834" y="46375"/>
                    <a:pt x="6560" y="46125"/>
                    <a:pt x="6560" y="45815"/>
                  </a:cubicBezTo>
                  <a:cubicBezTo>
                    <a:pt x="6584" y="45518"/>
                    <a:pt x="6822" y="45244"/>
                    <a:pt x="7132" y="45244"/>
                  </a:cubicBezTo>
                  <a:close/>
                  <a:moveTo>
                    <a:pt x="10871" y="45244"/>
                  </a:moveTo>
                  <a:cubicBezTo>
                    <a:pt x="11168" y="45244"/>
                    <a:pt x="11430" y="45494"/>
                    <a:pt x="11430" y="45815"/>
                  </a:cubicBezTo>
                  <a:cubicBezTo>
                    <a:pt x="11430" y="46113"/>
                    <a:pt x="11180" y="46375"/>
                    <a:pt x="10871" y="46375"/>
                  </a:cubicBezTo>
                  <a:cubicBezTo>
                    <a:pt x="10573" y="46375"/>
                    <a:pt x="10299" y="46125"/>
                    <a:pt x="10299" y="45815"/>
                  </a:cubicBezTo>
                  <a:cubicBezTo>
                    <a:pt x="10299" y="45518"/>
                    <a:pt x="10549" y="45244"/>
                    <a:pt x="10871" y="45244"/>
                  </a:cubicBezTo>
                  <a:close/>
                  <a:moveTo>
                    <a:pt x="14585" y="45244"/>
                  </a:moveTo>
                  <a:cubicBezTo>
                    <a:pt x="14883" y="45244"/>
                    <a:pt x="15157" y="45494"/>
                    <a:pt x="15157" y="45815"/>
                  </a:cubicBezTo>
                  <a:cubicBezTo>
                    <a:pt x="15157" y="46113"/>
                    <a:pt x="14895" y="46375"/>
                    <a:pt x="14585" y="46375"/>
                  </a:cubicBezTo>
                  <a:cubicBezTo>
                    <a:pt x="14288" y="46375"/>
                    <a:pt x="14014" y="46125"/>
                    <a:pt x="14014" y="45815"/>
                  </a:cubicBezTo>
                  <a:cubicBezTo>
                    <a:pt x="14038" y="45518"/>
                    <a:pt x="14276" y="45244"/>
                    <a:pt x="14585" y="45244"/>
                  </a:cubicBezTo>
                  <a:close/>
                  <a:moveTo>
                    <a:pt x="18324" y="45244"/>
                  </a:moveTo>
                  <a:cubicBezTo>
                    <a:pt x="18622" y="45244"/>
                    <a:pt x="18883" y="45494"/>
                    <a:pt x="18883" y="45815"/>
                  </a:cubicBezTo>
                  <a:cubicBezTo>
                    <a:pt x="18883" y="46113"/>
                    <a:pt x="18633" y="46375"/>
                    <a:pt x="18324" y="46375"/>
                  </a:cubicBezTo>
                  <a:cubicBezTo>
                    <a:pt x="18026" y="46375"/>
                    <a:pt x="17752" y="46125"/>
                    <a:pt x="17752" y="45815"/>
                  </a:cubicBezTo>
                  <a:cubicBezTo>
                    <a:pt x="17752" y="45518"/>
                    <a:pt x="18014" y="45244"/>
                    <a:pt x="18324" y="45244"/>
                  </a:cubicBezTo>
                  <a:close/>
                  <a:moveTo>
                    <a:pt x="22039" y="45244"/>
                  </a:moveTo>
                  <a:cubicBezTo>
                    <a:pt x="22336" y="45244"/>
                    <a:pt x="22610" y="45494"/>
                    <a:pt x="22610" y="45815"/>
                  </a:cubicBezTo>
                  <a:cubicBezTo>
                    <a:pt x="22610" y="46113"/>
                    <a:pt x="22360" y="46375"/>
                    <a:pt x="22039" y="46375"/>
                  </a:cubicBezTo>
                  <a:cubicBezTo>
                    <a:pt x="21729" y="46375"/>
                    <a:pt x="21479" y="46125"/>
                    <a:pt x="21479" y="45815"/>
                  </a:cubicBezTo>
                  <a:cubicBezTo>
                    <a:pt x="21491" y="45518"/>
                    <a:pt x="21729" y="45244"/>
                    <a:pt x="22039" y="45244"/>
                  </a:cubicBezTo>
                  <a:close/>
                  <a:moveTo>
                    <a:pt x="25777" y="45244"/>
                  </a:moveTo>
                  <a:cubicBezTo>
                    <a:pt x="26075" y="45244"/>
                    <a:pt x="26349" y="45494"/>
                    <a:pt x="26349" y="45815"/>
                  </a:cubicBezTo>
                  <a:cubicBezTo>
                    <a:pt x="26349" y="46113"/>
                    <a:pt x="26087" y="46375"/>
                    <a:pt x="25777" y="46375"/>
                  </a:cubicBezTo>
                  <a:cubicBezTo>
                    <a:pt x="25468" y="46375"/>
                    <a:pt x="25206" y="46125"/>
                    <a:pt x="25206" y="45815"/>
                  </a:cubicBezTo>
                  <a:cubicBezTo>
                    <a:pt x="25218" y="45518"/>
                    <a:pt x="25468" y="45244"/>
                    <a:pt x="25777" y="45244"/>
                  </a:cubicBezTo>
                  <a:close/>
                  <a:moveTo>
                    <a:pt x="29504" y="45244"/>
                  </a:moveTo>
                  <a:cubicBezTo>
                    <a:pt x="29801" y="45244"/>
                    <a:pt x="30063" y="45494"/>
                    <a:pt x="30063" y="45815"/>
                  </a:cubicBezTo>
                  <a:cubicBezTo>
                    <a:pt x="30063" y="46113"/>
                    <a:pt x="29813" y="46375"/>
                    <a:pt x="29504" y="46375"/>
                  </a:cubicBezTo>
                  <a:cubicBezTo>
                    <a:pt x="29182" y="46375"/>
                    <a:pt x="28932" y="46125"/>
                    <a:pt x="28932" y="45815"/>
                  </a:cubicBezTo>
                  <a:cubicBezTo>
                    <a:pt x="28944" y="45518"/>
                    <a:pt x="29182" y="45244"/>
                    <a:pt x="29504" y="45244"/>
                  </a:cubicBezTo>
                  <a:close/>
                  <a:moveTo>
                    <a:pt x="33230" y="45244"/>
                  </a:moveTo>
                  <a:cubicBezTo>
                    <a:pt x="33528" y="45244"/>
                    <a:pt x="33802" y="45494"/>
                    <a:pt x="33802" y="45815"/>
                  </a:cubicBezTo>
                  <a:cubicBezTo>
                    <a:pt x="33802" y="46113"/>
                    <a:pt x="33552" y="46375"/>
                    <a:pt x="33230" y="46375"/>
                  </a:cubicBezTo>
                  <a:cubicBezTo>
                    <a:pt x="32921" y="46375"/>
                    <a:pt x="32671" y="46125"/>
                    <a:pt x="32671" y="45815"/>
                  </a:cubicBezTo>
                  <a:cubicBezTo>
                    <a:pt x="32671" y="45518"/>
                    <a:pt x="32921" y="45244"/>
                    <a:pt x="33230" y="45244"/>
                  </a:cubicBezTo>
                  <a:close/>
                  <a:moveTo>
                    <a:pt x="36957" y="45244"/>
                  </a:moveTo>
                  <a:cubicBezTo>
                    <a:pt x="37255" y="45244"/>
                    <a:pt x="37517" y="45494"/>
                    <a:pt x="37517" y="45815"/>
                  </a:cubicBezTo>
                  <a:cubicBezTo>
                    <a:pt x="37517" y="46113"/>
                    <a:pt x="37267" y="46375"/>
                    <a:pt x="36957" y="46375"/>
                  </a:cubicBezTo>
                  <a:cubicBezTo>
                    <a:pt x="36648" y="46375"/>
                    <a:pt x="36386" y="46125"/>
                    <a:pt x="36386" y="45815"/>
                  </a:cubicBezTo>
                  <a:cubicBezTo>
                    <a:pt x="36409" y="45518"/>
                    <a:pt x="36648" y="45244"/>
                    <a:pt x="36957" y="45244"/>
                  </a:cubicBezTo>
                  <a:close/>
                  <a:moveTo>
                    <a:pt x="40672" y="45244"/>
                  </a:moveTo>
                  <a:cubicBezTo>
                    <a:pt x="40970" y="45244"/>
                    <a:pt x="41243" y="45494"/>
                    <a:pt x="41243" y="45815"/>
                  </a:cubicBezTo>
                  <a:cubicBezTo>
                    <a:pt x="41243" y="46113"/>
                    <a:pt x="40993" y="46375"/>
                    <a:pt x="40672" y="46375"/>
                  </a:cubicBezTo>
                  <a:cubicBezTo>
                    <a:pt x="40374" y="46375"/>
                    <a:pt x="40112" y="46125"/>
                    <a:pt x="40112" y="45815"/>
                  </a:cubicBezTo>
                  <a:cubicBezTo>
                    <a:pt x="40124" y="45518"/>
                    <a:pt x="40362" y="45244"/>
                    <a:pt x="40672" y="45244"/>
                  </a:cubicBezTo>
                  <a:close/>
                  <a:moveTo>
                    <a:pt x="44410" y="45244"/>
                  </a:moveTo>
                  <a:cubicBezTo>
                    <a:pt x="44708" y="45244"/>
                    <a:pt x="44982" y="45494"/>
                    <a:pt x="44982" y="45815"/>
                  </a:cubicBezTo>
                  <a:cubicBezTo>
                    <a:pt x="44982" y="46113"/>
                    <a:pt x="44720" y="46375"/>
                    <a:pt x="44410" y="46375"/>
                  </a:cubicBezTo>
                  <a:cubicBezTo>
                    <a:pt x="44113" y="46375"/>
                    <a:pt x="43851" y="46125"/>
                    <a:pt x="43851" y="45815"/>
                  </a:cubicBezTo>
                  <a:cubicBezTo>
                    <a:pt x="43851" y="45518"/>
                    <a:pt x="44101" y="45244"/>
                    <a:pt x="44410" y="45244"/>
                  </a:cubicBezTo>
                  <a:close/>
                  <a:moveTo>
                    <a:pt x="48137" y="45244"/>
                  </a:moveTo>
                  <a:cubicBezTo>
                    <a:pt x="48435" y="45244"/>
                    <a:pt x="48697" y="45494"/>
                    <a:pt x="48697" y="45815"/>
                  </a:cubicBezTo>
                  <a:cubicBezTo>
                    <a:pt x="48697" y="46113"/>
                    <a:pt x="48447" y="46375"/>
                    <a:pt x="48137" y="46375"/>
                  </a:cubicBezTo>
                  <a:cubicBezTo>
                    <a:pt x="47839" y="46375"/>
                    <a:pt x="47566" y="46125"/>
                    <a:pt x="47566" y="45815"/>
                  </a:cubicBezTo>
                  <a:cubicBezTo>
                    <a:pt x="47578" y="45518"/>
                    <a:pt x="47839" y="45244"/>
                    <a:pt x="48137" y="45244"/>
                  </a:cubicBezTo>
                  <a:close/>
                  <a:moveTo>
                    <a:pt x="51864" y="45244"/>
                  </a:moveTo>
                  <a:cubicBezTo>
                    <a:pt x="52161" y="45244"/>
                    <a:pt x="52435" y="45494"/>
                    <a:pt x="52435" y="45815"/>
                  </a:cubicBezTo>
                  <a:cubicBezTo>
                    <a:pt x="52435" y="46113"/>
                    <a:pt x="52185" y="46375"/>
                    <a:pt x="51864" y="46375"/>
                  </a:cubicBezTo>
                  <a:cubicBezTo>
                    <a:pt x="51566" y="46375"/>
                    <a:pt x="51304" y="46125"/>
                    <a:pt x="51304" y="45815"/>
                  </a:cubicBezTo>
                  <a:cubicBezTo>
                    <a:pt x="51304" y="45518"/>
                    <a:pt x="51554" y="45244"/>
                    <a:pt x="51864" y="45244"/>
                  </a:cubicBezTo>
                  <a:close/>
                  <a:moveTo>
                    <a:pt x="55602" y="45244"/>
                  </a:moveTo>
                  <a:cubicBezTo>
                    <a:pt x="55900" y="45244"/>
                    <a:pt x="56174" y="45494"/>
                    <a:pt x="56174" y="45815"/>
                  </a:cubicBezTo>
                  <a:cubicBezTo>
                    <a:pt x="56174" y="46113"/>
                    <a:pt x="55912" y="46375"/>
                    <a:pt x="55602" y="46375"/>
                  </a:cubicBezTo>
                  <a:cubicBezTo>
                    <a:pt x="55293" y="46375"/>
                    <a:pt x="55043" y="46125"/>
                    <a:pt x="55043" y="45815"/>
                  </a:cubicBezTo>
                  <a:cubicBezTo>
                    <a:pt x="55043" y="45518"/>
                    <a:pt x="55293" y="45244"/>
                    <a:pt x="55602" y="45244"/>
                  </a:cubicBezTo>
                  <a:close/>
                  <a:moveTo>
                    <a:pt x="59329" y="45244"/>
                  </a:moveTo>
                  <a:cubicBezTo>
                    <a:pt x="59627" y="45244"/>
                    <a:pt x="59889" y="45494"/>
                    <a:pt x="59889" y="45815"/>
                  </a:cubicBezTo>
                  <a:cubicBezTo>
                    <a:pt x="59889" y="46113"/>
                    <a:pt x="59639" y="46375"/>
                    <a:pt x="59329" y="46375"/>
                  </a:cubicBezTo>
                  <a:cubicBezTo>
                    <a:pt x="59008" y="46375"/>
                    <a:pt x="58757" y="46125"/>
                    <a:pt x="58757" y="45815"/>
                  </a:cubicBezTo>
                  <a:cubicBezTo>
                    <a:pt x="58757" y="45518"/>
                    <a:pt x="59008" y="45244"/>
                    <a:pt x="59329" y="45244"/>
                  </a:cubicBezTo>
                  <a:close/>
                  <a:moveTo>
                    <a:pt x="63056" y="45244"/>
                  </a:moveTo>
                  <a:cubicBezTo>
                    <a:pt x="63353" y="45244"/>
                    <a:pt x="63627" y="45494"/>
                    <a:pt x="63627" y="45815"/>
                  </a:cubicBezTo>
                  <a:cubicBezTo>
                    <a:pt x="63627" y="46113"/>
                    <a:pt x="63377" y="46375"/>
                    <a:pt x="63056" y="46375"/>
                  </a:cubicBezTo>
                  <a:cubicBezTo>
                    <a:pt x="62746" y="46375"/>
                    <a:pt x="62496" y="46125"/>
                    <a:pt x="62496" y="45815"/>
                  </a:cubicBezTo>
                  <a:cubicBezTo>
                    <a:pt x="62496" y="45518"/>
                    <a:pt x="62746" y="45244"/>
                    <a:pt x="63056" y="45244"/>
                  </a:cubicBezTo>
                  <a:close/>
                  <a:moveTo>
                    <a:pt x="66782" y="45244"/>
                  </a:moveTo>
                  <a:cubicBezTo>
                    <a:pt x="67080" y="45244"/>
                    <a:pt x="67342" y="45494"/>
                    <a:pt x="67342" y="45815"/>
                  </a:cubicBezTo>
                  <a:cubicBezTo>
                    <a:pt x="67342" y="46113"/>
                    <a:pt x="67092" y="46375"/>
                    <a:pt x="66782" y="46375"/>
                  </a:cubicBezTo>
                  <a:cubicBezTo>
                    <a:pt x="66473" y="46375"/>
                    <a:pt x="66211" y="46125"/>
                    <a:pt x="66211" y="45815"/>
                  </a:cubicBezTo>
                  <a:cubicBezTo>
                    <a:pt x="66235" y="45518"/>
                    <a:pt x="66473" y="45244"/>
                    <a:pt x="66782" y="45244"/>
                  </a:cubicBezTo>
                  <a:close/>
                  <a:moveTo>
                    <a:pt x="70509" y="45244"/>
                  </a:moveTo>
                  <a:cubicBezTo>
                    <a:pt x="70807" y="45244"/>
                    <a:pt x="71080" y="45494"/>
                    <a:pt x="71080" y="45815"/>
                  </a:cubicBezTo>
                  <a:cubicBezTo>
                    <a:pt x="71080" y="46113"/>
                    <a:pt x="70830" y="46375"/>
                    <a:pt x="70509" y="46375"/>
                  </a:cubicBezTo>
                  <a:cubicBezTo>
                    <a:pt x="70199" y="46375"/>
                    <a:pt x="69949" y="46125"/>
                    <a:pt x="69949" y="45815"/>
                  </a:cubicBezTo>
                  <a:cubicBezTo>
                    <a:pt x="69949" y="45518"/>
                    <a:pt x="70199" y="45244"/>
                    <a:pt x="70509" y="45244"/>
                  </a:cubicBezTo>
                  <a:close/>
                  <a:moveTo>
                    <a:pt x="74236" y="45244"/>
                  </a:moveTo>
                  <a:cubicBezTo>
                    <a:pt x="74533" y="45244"/>
                    <a:pt x="74795" y="45494"/>
                    <a:pt x="74795" y="45815"/>
                  </a:cubicBezTo>
                  <a:cubicBezTo>
                    <a:pt x="74795" y="46113"/>
                    <a:pt x="74545" y="46375"/>
                    <a:pt x="74236" y="46375"/>
                  </a:cubicBezTo>
                  <a:cubicBezTo>
                    <a:pt x="73938" y="46375"/>
                    <a:pt x="73676" y="46125"/>
                    <a:pt x="73676" y="45815"/>
                  </a:cubicBezTo>
                  <a:cubicBezTo>
                    <a:pt x="73676" y="45518"/>
                    <a:pt x="73926" y="45244"/>
                    <a:pt x="74236" y="45244"/>
                  </a:cubicBezTo>
                  <a:close/>
                  <a:moveTo>
                    <a:pt x="77855" y="45244"/>
                  </a:moveTo>
                  <a:cubicBezTo>
                    <a:pt x="78153" y="45244"/>
                    <a:pt x="78415" y="45494"/>
                    <a:pt x="78415" y="45815"/>
                  </a:cubicBezTo>
                  <a:cubicBezTo>
                    <a:pt x="78415" y="46113"/>
                    <a:pt x="78165" y="46375"/>
                    <a:pt x="77855" y="46375"/>
                  </a:cubicBezTo>
                  <a:cubicBezTo>
                    <a:pt x="77546" y="46375"/>
                    <a:pt x="77284" y="46125"/>
                    <a:pt x="77284" y="45815"/>
                  </a:cubicBezTo>
                  <a:cubicBezTo>
                    <a:pt x="77284" y="45518"/>
                    <a:pt x="77546" y="45244"/>
                    <a:pt x="77855" y="45244"/>
                  </a:cubicBezTo>
                  <a:close/>
                  <a:moveTo>
                    <a:pt x="81570" y="45244"/>
                  </a:moveTo>
                  <a:cubicBezTo>
                    <a:pt x="81868" y="45244"/>
                    <a:pt x="82141" y="45494"/>
                    <a:pt x="82141" y="45815"/>
                  </a:cubicBezTo>
                  <a:cubicBezTo>
                    <a:pt x="82141" y="46113"/>
                    <a:pt x="81879" y="46375"/>
                    <a:pt x="81570" y="46375"/>
                  </a:cubicBezTo>
                  <a:cubicBezTo>
                    <a:pt x="81260" y="46375"/>
                    <a:pt x="81010" y="46125"/>
                    <a:pt x="81010" y="45815"/>
                  </a:cubicBezTo>
                  <a:cubicBezTo>
                    <a:pt x="81022" y="45518"/>
                    <a:pt x="81260" y="45244"/>
                    <a:pt x="81570" y="45244"/>
                  </a:cubicBezTo>
                  <a:close/>
                  <a:moveTo>
                    <a:pt x="85308" y="45244"/>
                  </a:moveTo>
                  <a:cubicBezTo>
                    <a:pt x="85606" y="45244"/>
                    <a:pt x="85880" y="45494"/>
                    <a:pt x="85880" y="45815"/>
                  </a:cubicBezTo>
                  <a:cubicBezTo>
                    <a:pt x="85880" y="46113"/>
                    <a:pt x="85618" y="46375"/>
                    <a:pt x="85308" y="46375"/>
                  </a:cubicBezTo>
                  <a:cubicBezTo>
                    <a:pt x="84999" y="46375"/>
                    <a:pt x="84749" y="46125"/>
                    <a:pt x="84749" y="45815"/>
                  </a:cubicBezTo>
                  <a:cubicBezTo>
                    <a:pt x="84749" y="45518"/>
                    <a:pt x="84999" y="45244"/>
                    <a:pt x="85308" y="45244"/>
                  </a:cubicBezTo>
                  <a:close/>
                  <a:moveTo>
                    <a:pt x="89035" y="45244"/>
                  </a:moveTo>
                  <a:cubicBezTo>
                    <a:pt x="89333" y="45244"/>
                    <a:pt x="89595" y="45494"/>
                    <a:pt x="89595" y="45815"/>
                  </a:cubicBezTo>
                  <a:cubicBezTo>
                    <a:pt x="89595" y="46113"/>
                    <a:pt x="89345" y="46375"/>
                    <a:pt x="89035" y="46375"/>
                  </a:cubicBezTo>
                  <a:cubicBezTo>
                    <a:pt x="88714" y="46375"/>
                    <a:pt x="88464" y="46125"/>
                    <a:pt x="88464" y="45815"/>
                  </a:cubicBezTo>
                  <a:cubicBezTo>
                    <a:pt x="88475" y="45518"/>
                    <a:pt x="88714" y="45244"/>
                    <a:pt x="89035" y="45244"/>
                  </a:cubicBezTo>
                  <a:close/>
                  <a:moveTo>
                    <a:pt x="92762" y="45244"/>
                  </a:moveTo>
                  <a:cubicBezTo>
                    <a:pt x="93059" y="45244"/>
                    <a:pt x="93333" y="45494"/>
                    <a:pt x="93333" y="45815"/>
                  </a:cubicBezTo>
                  <a:cubicBezTo>
                    <a:pt x="93333" y="46113"/>
                    <a:pt x="93071" y="46375"/>
                    <a:pt x="92762" y="46375"/>
                  </a:cubicBezTo>
                  <a:cubicBezTo>
                    <a:pt x="92452" y="46375"/>
                    <a:pt x="92202" y="46125"/>
                    <a:pt x="92202" y="45815"/>
                  </a:cubicBezTo>
                  <a:cubicBezTo>
                    <a:pt x="92202" y="45518"/>
                    <a:pt x="92452" y="45244"/>
                    <a:pt x="92762" y="45244"/>
                  </a:cubicBezTo>
                  <a:close/>
                  <a:moveTo>
                    <a:pt x="96488" y="45244"/>
                  </a:moveTo>
                  <a:cubicBezTo>
                    <a:pt x="96786" y="45244"/>
                    <a:pt x="97048" y="45494"/>
                    <a:pt x="97048" y="45815"/>
                  </a:cubicBezTo>
                  <a:cubicBezTo>
                    <a:pt x="97048" y="46113"/>
                    <a:pt x="96798" y="46375"/>
                    <a:pt x="96488" y="46375"/>
                  </a:cubicBezTo>
                  <a:cubicBezTo>
                    <a:pt x="96191" y="46375"/>
                    <a:pt x="95917" y="46125"/>
                    <a:pt x="95917" y="45815"/>
                  </a:cubicBezTo>
                  <a:cubicBezTo>
                    <a:pt x="95917" y="45518"/>
                    <a:pt x="96179" y="45244"/>
                    <a:pt x="96488" y="45244"/>
                  </a:cubicBezTo>
                  <a:close/>
                  <a:moveTo>
                    <a:pt x="100203" y="45244"/>
                  </a:moveTo>
                  <a:cubicBezTo>
                    <a:pt x="100501" y="45244"/>
                    <a:pt x="100775" y="45494"/>
                    <a:pt x="100775" y="45815"/>
                  </a:cubicBezTo>
                  <a:cubicBezTo>
                    <a:pt x="100775" y="46113"/>
                    <a:pt x="100513" y="46375"/>
                    <a:pt x="100203" y="46375"/>
                  </a:cubicBezTo>
                  <a:cubicBezTo>
                    <a:pt x="99905" y="46375"/>
                    <a:pt x="99644" y="46125"/>
                    <a:pt x="99644" y="45815"/>
                  </a:cubicBezTo>
                  <a:cubicBezTo>
                    <a:pt x="99655" y="45518"/>
                    <a:pt x="99894" y="45244"/>
                    <a:pt x="100203" y="45244"/>
                  </a:cubicBezTo>
                  <a:close/>
                  <a:moveTo>
                    <a:pt x="103942" y="45244"/>
                  </a:moveTo>
                  <a:cubicBezTo>
                    <a:pt x="104239" y="45244"/>
                    <a:pt x="104513" y="45494"/>
                    <a:pt x="104513" y="45815"/>
                  </a:cubicBezTo>
                  <a:cubicBezTo>
                    <a:pt x="104513" y="46113"/>
                    <a:pt x="104251" y="46375"/>
                    <a:pt x="103942" y="46375"/>
                  </a:cubicBezTo>
                  <a:cubicBezTo>
                    <a:pt x="103644" y="46375"/>
                    <a:pt x="103382" y="46125"/>
                    <a:pt x="103382" y="45815"/>
                  </a:cubicBezTo>
                  <a:cubicBezTo>
                    <a:pt x="103382" y="45518"/>
                    <a:pt x="103632" y="45244"/>
                    <a:pt x="103942" y="45244"/>
                  </a:cubicBezTo>
                  <a:close/>
                  <a:moveTo>
                    <a:pt x="107668" y="45244"/>
                  </a:moveTo>
                  <a:cubicBezTo>
                    <a:pt x="107966" y="45244"/>
                    <a:pt x="108228" y="45494"/>
                    <a:pt x="108228" y="45815"/>
                  </a:cubicBezTo>
                  <a:cubicBezTo>
                    <a:pt x="108228" y="46113"/>
                    <a:pt x="107978" y="46375"/>
                    <a:pt x="107668" y="46375"/>
                  </a:cubicBezTo>
                  <a:cubicBezTo>
                    <a:pt x="107371" y="46375"/>
                    <a:pt x="107097" y="46125"/>
                    <a:pt x="107097" y="45815"/>
                  </a:cubicBezTo>
                  <a:cubicBezTo>
                    <a:pt x="107109" y="45518"/>
                    <a:pt x="107347" y="45244"/>
                    <a:pt x="107668" y="45244"/>
                  </a:cubicBezTo>
                  <a:close/>
                  <a:moveTo>
                    <a:pt x="111395" y="45244"/>
                  </a:moveTo>
                  <a:cubicBezTo>
                    <a:pt x="111693" y="45244"/>
                    <a:pt x="111967" y="45494"/>
                    <a:pt x="111967" y="45815"/>
                  </a:cubicBezTo>
                  <a:cubicBezTo>
                    <a:pt x="111967" y="46113"/>
                    <a:pt x="111705" y="46375"/>
                    <a:pt x="111395" y="46375"/>
                  </a:cubicBezTo>
                  <a:cubicBezTo>
                    <a:pt x="111085" y="46375"/>
                    <a:pt x="110835" y="46125"/>
                    <a:pt x="110835" y="45815"/>
                  </a:cubicBezTo>
                  <a:cubicBezTo>
                    <a:pt x="110835" y="45518"/>
                    <a:pt x="111085" y="45244"/>
                    <a:pt x="111395" y="45244"/>
                  </a:cubicBezTo>
                  <a:close/>
                  <a:moveTo>
                    <a:pt x="115122" y="45244"/>
                  </a:moveTo>
                  <a:cubicBezTo>
                    <a:pt x="115419" y="45244"/>
                    <a:pt x="115681" y="45494"/>
                    <a:pt x="115681" y="45815"/>
                  </a:cubicBezTo>
                  <a:cubicBezTo>
                    <a:pt x="115681" y="46113"/>
                    <a:pt x="115431" y="46375"/>
                    <a:pt x="115122" y="46375"/>
                  </a:cubicBezTo>
                  <a:cubicBezTo>
                    <a:pt x="114812" y="46375"/>
                    <a:pt x="114550" y="46125"/>
                    <a:pt x="114550" y="45815"/>
                  </a:cubicBezTo>
                  <a:cubicBezTo>
                    <a:pt x="114574" y="45518"/>
                    <a:pt x="114812" y="45244"/>
                    <a:pt x="115122" y="45244"/>
                  </a:cubicBezTo>
                  <a:close/>
                  <a:moveTo>
                    <a:pt x="118860" y="45244"/>
                  </a:moveTo>
                  <a:cubicBezTo>
                    <a:pt x="119158" y="45244"/>
                    <a:pt x="119420" y="45494"/>
                    <a:pt x="119420" y="45815"/>
                  </a:cubicBezTo>
                  <a:cubicBezTo>
                    <a:pt x="119420" y="46113"/>
                    <a:pt x="119170" y="46375"/>
                    <a:pt x="118860" y="46375"/>
                  </a:cubicBezTo>
                  <a:cubicBezTo>
                    <a:pt x="118539" y="46375"/>
                    <a:pt x="118289" y="46125"/>
                    <a:pt x="118289" y="45815"/>
                  </a:cubicBezTo>
                  <a:cubicBezTo>
                    <a:pt x="118289" y="45518"/>
                    <a:pt x="118539" y="45244"/>
                    <a:pt x="118860" y="45244"/>
                  </a:cubicBezTo>
                  <a:close/>
                  <a:moveTo>
                    <a:pt x="122575" y="45244"/>
                  </a:moveTo>
                  <a:cubicBezTo>
                    <a:pt x="122873" y="45244"/>
                    <a:pt x="123146" y="45494"/>
                    <a:pt x="123146" y="45815"/>
                  </a:cubicBezTo>
                  <a:cubicBezTo>
                    <a:pt x="123146" y="46113"/>
                    <a:pt x="122885" y="46375"/>
                    <a:pt x="122575" y="46375"/>
                  </a:cubicBezTo>
                  <a:cubicBezTo>
                    <a:pt x="122265" y="46375"/>
                    <a:pt x="122015" y="46125"/>
                    <a:pt x="122015" y="45815"/>
                  </a:cubicBezTo>
                  <a:cubicBezTo>
                    <a:pt x="122027" y="45518"/>
                    <a:pt x="122277" y="45244"/>
                    <a:pt x="122575" y="45244"/>
                  </a:cubicBezTo>
                  <a:close/>
                  <a:moveTo>
                    <a:pt x="126314" y="45244"/>
                  </a:moveTo>
                  <a:cubicBezTo>
                    <a:pt x="126611" y="45244"/>
                    <a:pt x="126873" y="45494"/>
                    <a:pt x="126873" y="45815"/>
                  </a:cubicBezTo>
                  <a:cubicBezTo>
                    <a:pt x="126873" y="46113"/>
                    <a:pt x="126623" y="46375"/>
                    <a:pt x="126314" y="46375"/>
                  </a:cubicBezTo>
                  <a:cubicBezTo>
                    <a:pt x="126004" y="46375"/>
                    <a:pt x="125742" y="46125"/>
                    <a:pt x="125742" y="45815"/>
                  </a:cubicBezTo>
                  <a:cubicBezTo>
                    <a:pt x="125742" y="45518"/>
                    <a:pt x="126004" y="45244"/>
                    <a:pt x="126314" y="45244"/>
                  </a:cubicBezTo>
                  <a:close/>
                  <a:moveTo>
                    <a:pt x="130028" y="45244"/>
                  </a:moveTo>
                  <a:cubicBezTo>
                    <a:pt x="130326" y="45244"/>
                    <a:pt x="130600" y="45494"/>
                    <a:pt x="130600" y="45815"/>
                  </a:cubicBezTo>
                  <a:cubicBezTo>
                    <a:pt x="130600" y="46113"/>
                    <a:pt x="130350" y="46375"/>
                    <a:pt x="130028" y="46375"/>
                  </a:cubicBezTo>
                  <a:cubicBezTo>
                    <a:pt x="129731" y="46375"/>
                    <a:pt x="129469" y="46125"/>
                    <a:pt x="129469" y="45815"/>
                  </a:cubicBezTo>
                  <a:cubicBezTo>
                    <a:pt x="129469" y="45518"/>
                    <a:pt x="129719" y="45244"/>
                    <a:pt x="130028" y="45244"/>
                  </a:cubicBezTo>
                  <a:close/>
                  <a:moveTo>
                    <a:pt x="133767" y="45244"/>
                  </a:moveTo>
                  <a:cubicBezTo>
                    <a:pt x="134065" y="45244"/>
                    <a:pt x="134326" y="45494"/>
                    <a:pt x="134326" y="45815"/>
                  </a:cubicBezTo>
                  <a:cubicBezTo>
                    <a:pt x="134326" y="46113"/>
                    <a:pt x="134076" y="46375"/>
                    <a:pt x="133767" y="46375"/>
                  </a:cubicBezTo>
                  <a:cubicBezTo>
                    <a:pt x="133469" y="46375"/>
                    <a:pt x="133207" y="46125"/>
                    <a:pt x="133207" y="45815"/>
                  </a:cubicBezTo>
                  <a:cubicBezTo>
                    <a:pt x="133207" y="45518"/>
                    <a:pt x="133457" y="45244"/>
                    <a:pt x="133767" y="45244"/>
                  </a:cubicBezTo>
                  <a:close/>
                  <a:moveTo>
                    <a:pt x="137494" y="45244"/>
                  </a:moveTo>
                  <a:cubicBezTo>
                    <a:pt x="137791" y="45244"/>
                    <a:pt x="138053" y="45494"/>
                    <a:pt x="138053" y="45815"/>
                  </a:cubicBezTo>
                  <a:cubicBezTo>
                    <a:pt x="138053" y="46113"/>
                    <a:pt x="137803" y="46375"/>
                    <a:pt x="137494" y="46375"/>
                  </a:cubicBezTo>
                  <a:cubicBezTo>
                    <a:pt x="137196" y="46375"/>
                    <a:pt x="136922" y="46125"/>
                    <a:pt x="136922" y="45815"/>
                  </a:cubicBezTo>
                  <a:cubicBezTo>
                    <a:pt x="136934" y="45518"/>
                    <a:pt x="137172" y="45244"/>
                    <a:pt x="137494" y="45244"/>
                  </a:cubicBezTo>
                  <a:close/>
                  <a:moveTo>
                    <a:pt x="141220" y="45244"/>
                  </a:moveTo>
                  <a:cubicBezTo>
                    <a:pt x="141518" y="45244"/>
                    <a:pt x="141792" y="45494"/>
                    <a:pt x="141792" y="45815"/>
                  </a:cubicBezTo>
                  <a:cubicBezTo>
                    <a:pt x="141792" y="46113"/>
                    <a:pt x="141530" y="46375"/>
                    <a:pt x="141220" y="46375"/>
                  </a:cubicBezTo>
                  <a:cubicBezTo>
                    <a:pt x="140911" y="46375"/>
                    <a:pt x="140661" y="46125"/>
                    <a:pt x="140661" y="45815"/>
                  </a:cubicBezTo>
                  <a:cubicBezTo>
                    <a:pt x="140661" y="45518"/>
                    <a:pt x="140911" y="45244"/>
                    <a:pt x="141220" y="45244"/>
                  </a:cubicBezTo>
                  <a:close/>
                  <a:moveTo>
                    <a:pt x="144947" y="45244"/>
                  </a:moveTo>
                  <a:cubicBezTo>
                    <a:pt x="145244" y="45244"/>
                    <a:pt x="145506" y="45494"/>
                    <a:pt x="145506" y="45815"/>
                  </a:cubicBezTo>
                  <a:cubicBezTo>
                    <a:pt x="145506" y="46113"/>
                    <a:pt x="145256" y="46375"/>
                    <a:pt x="144947" y="46375"/>
                  </a:cubicBezTo>
                  <a:cubicBezTo>
                    <a:pt x="144637" y="46375"/>
                    <a:pt x="144375" y="46125"/>
                    <a:pt x="144375" y="45815"/>
                  </a:cubicBezTo>
                  <a:cubicBezTo>
                    <a:pt x="144399" y="45518"/>
                    <a:pt x="144637" y="45244"/>
                    <a:pt x="144947" y="45244"/>
                  </a:cubicBezTo>
                  <a:close/>
                  <a:moveTo>
                    <a:pt x="148685" y="45244"/>
                  </a:moveTo>
                  <a:cubicBezTo>
                    <a:pt x="148983" y="45244"/>
                    <a:pt x="149245" y="45494"/>
                    <a:pt x="149245" y="45815"/>
                  </a:cubicBezTo>
                  <a:cubicBezTo>
                    <a:pt x="149245" y="46113"/>
                    <a:pt x="148995" y="46375"/>
                    <a:pt x="148685" y="46375"/>
                  </a:cubicBezTo>
                  <a:cubicBezTo>
                    <a:pt x="148364" y="46375"/>
                    <a:pt x="148114" y="46125"/>
                    <a:pt x="148114" y="45815"/>
                  </a:cubicBezTo>
                  <a:cubicBezTo>
                    <a:pt x="148114" y="45518"/>
                    <a:pt x="148364" y="45244"/>
                    <a:pt x="148685" y="45244"/>
                  </a:cubicBezTo>
                  <a:close/>
                  <a:moveTo>
                    <a:pt x="1548" y="47125"/>
                  </a:moveTo>
                  <a:cubicBezTo>
                    <a:pt x="1846" y="47125"/>
                    <a:pt x="2119" y="47375"/>
                    <a:pt x="2119" y="47685"/>
                  </a:cubicBezTo>
                  <a:cubicBezTo>
                    <a:pt x="2119" y="47982"/>
                    <a:pt x="1858" y="48244"/>
                    <a:pt x="1548" y="48244"/>
                  </a:cubicBezTo>
                  <a:cubicBezTo>
                    <a:pt x="1238" y="48244"/>
                    <a:pt x="988" y="47994"/>
                    <a:pt x="988" y="47685"/>
                  </a:cubicBezTo>
                  <a:cubicBezTo>
                    <a:pt x="988" y="47375"/>
                    <a:pt x="1238" y="47125"/>
                    <a:pt x="1548" y="47125"/>
                  </a:cubicBezTo>
                  <a:close/>
                  <a:moveTo>
                    <a:pt x="5287" y="47125"/>
                  </a:moveTo>
                  <a:cubicBezTo>
                    <a:pt x="5596" y="47125"/>
                    <a:pt x="5846" y="47375"/>
                    <a:pt x="5846" y="47685"/>
                  </a:cubicBezTo>
                  <a:cubicBezTo>
                    <a:pt x="5846" y="47994"/>
                    <a:pt x="5596" y="48244"/>
                    <a:pt x="5287" y="48244"/>
                  </a:cubicBezTo>
                  <a:cubicBezTo>
                    <a:pt x="4977" y="48244"/>
                    <a:pt x="4715" y="47994"/>
                    <a:pt x="4715" y="47685"/>
                  </a:cubicBezTo>
                  <a:cubicBezTo>
                    <a:pt x="4715" y="47375"/>
                    <a:pt x="4977" y="47125"/>
                    <a:pt x="5287" y="47125"/>
                  </a:cubicBezTo>
                  <a:close/>
                  <a:moveTo>
                    <a:pt x="9001" y="47125"/>
                  </a:moveTo>
                  <a:cubicBezTo>
                    <a:pt x="9299" y="47125"/>
                    <a:pt x="9573" y="47375"/>
                    <a:pt x="9573" y="47685"/>
                  </a:cubicBezTo>
                  <a:cubicBezTo>
                    <a:pt x="9573" y="47982"/>
                    <a:pt x="9323" y="48244"/>
                    <a:pt x="9001" y="48244"/>
                  </a:cubicBezTo>
                  <a:cubicBezTo>
                    <a:pt x="8704" y="48244"/>
                    <a:pt x="8442" y="47994"/>
                    <a:pt x="8442" y="47685"/>
                  </a:cubicBezTo>
                  <a:cubicBezTo>
                    <a:pt x="8442" y="47375"/>
                    <a:pt x="8692" y="47125"/>
                    <a:pt x="9001" y="47125"/>
                  </a:cubicBezTo>
                  <a:close/>
                  <a:moveTo>
                    <a:pt x="12728" y="47125"/>
                  </a:moveTo>
                  <a:cubicBezTo>
                    <a:pt x="13037" y="47125"/>
                    <a:pt x="13288" y="47375"/>
                    <a:pt x="13288" y="47685"/>
                  </a:cubicBezTo>
                  <a:cubicBezTo>
                    <a:pt x="13288" y="47994"/>
                    <a:pt x="13037" y="48244"/>
                    <a:pt x="12728" y="48244"/>
                  </a:cubicBezTo>
                  <a:cubicBezTo>
                    <a:pt x="12418" y="48244"/>
                    <a:pt x="12156" y="47994"/>
                    <a:pt x="12156" y="47685"/>
                  </a:cubicBezTo>
                  <a:cubicBezTo>
                    <a:pt x="12156" y="47375"/>
                    <a:pt x="12418" y="47125"/>
                    <a:pt x="12728" y="47125"/>
                  </a:cubicBezTo>
                  <a:close/>
                  <a:moveTo>
                    <a:pt x="16466" y="47125"/>
                  </a:moveTo>
                  <a:cubicBezTo>
                    <a:pt x="16764" y="47125"/>
                    <a:pt x="17026" y="47375"/>
                    <a:pt x="17026" y="47685"/>
                  </a:cubicBezTo>
                  <a:cubicBezTo>
                    <a:pt x="17026" y="47982"/>
                    <a:pt x="16776" y="48244"/>
                    <a:pt x="16466" y="48244"/>
                  </a:cubicBezTo>
                  <a:cubicBezTo>
                    <a:pt x="16169" y="48244"/>
                    <a:pt x="15895" y="47994"/>
                    <a:pt x="15895" y="47685"/>
                  </a:cubicBezTo>
                  <a:cubicBezTo>
                    <a:pt x="15895" y="47375"/>
                    <a:pt x="16145" y="47125"/>
                    <a:pt x="16466" y="47125"/>
                  </a:cubicBezTo>
                  <a:close/>
                  <a:moveTo>
                    <a:pt x="20181" y="47125"/>
                  </a:moveTo>
                  <a:cubicBezTo>
                    <a:pt x="20491" y="47125"/>
                    <a:pt x="20753" y="47375"/>
                    <a:pt x="20753" y="47685"/>
                  </a:cubicBezTo>
                  <a:cubicBezTo>
                    <a:pt x="20753" y="47994"/>
                    <a:pt x="20491" y="48244"/>
                    <a:pt x="20181" y="48244"/>
                  </a:cubicBezTo>
                  <a:cubicBezTo>
                    <a:pt x="19872" y="48244"/>
                    <a:pt x="19622" y="47994"/>
                    <a:pt x="19622" y="47685"/>
                  </a:cubicBezTo>
                  <a:cubicBezTo>
                    <a:pt x="19622" y="47375"/>
                    <a:pt x="19872" y="47125"/>
                    <a:pt x="20181" y="47125"/>
                  </a:cubicBezTo>
                  <a:close/>
                  <a:moveTo>
                    <a:pt x="23920" y="47125"/>
                  </a:moveTo>
                  <a:cubicBezTo>
                    <a:pt x="24217" y="47125"/>
                    <a:pt x="24479" y="47375"/>
                    <a:pt x="24479" y="47685"/>
                  </a:cubicBezTo>
                  <a:cubicBezTo>
                    <a:pt x="24479" y="47982"/>
                    <a:pt x="24229" y="48244"/>
                    <a:pt x="23920" y="48244"/>
                  </a:cubicBezTo>
                  <a:cubicBezTo>
                    <a:pt x="23610" y="48244"/>
                    <a:pt x="23348" y="47994"/>
                    <a:pt x="23348" y="47685"/>
                  </a:cubicBezTo>
                  <a:cubicBezTo>
                    <a:pt x="23348" y="47375"/>
                    <a:pt x="23610" y="47125"/>
                    <a:pt x="23920" y="47125"/>
                  </a:cubicBezTo>
                  <a:close/>
                  <a:moveTo>
                    <a:pt x="27635" y="47125"/>
                  </a:moveTo>
                  <a:cubicBezTo>
                    <a:pt x="27956" y="47125"/>
                    <a:pt x="28206" y="47375"/>
                    <a:pt x="28206" y="47685"/>
                  </a:cubicBezTo>
                  <a:cubicBezTo>
                    <a:pt x="28206" y="47994"/>
                    <a:pt x="27956" y="48244"/>
                    <a:pt x="27635" y="48244"/>
                  </a:cubicBezTo>
                  <a:cubicBezTo>
                    <a:pt x="27325" y="48244"/>
                    <a:pt x="27075" y="47994"/>
                    <a:pt x="27075" y="47685"/>
                  </a:cubicBezTo>
                  <a:cubicBezTo>
                    <a:pt x="27075" y="47375"/>
                    <a:pt x="27325" y="47125"/>
                    <a:pt x="27635" y="47125"/>
                  </a:cubicBezTo>
                  <a:close/>
                  <a:moveTo>
                    <a:pt x="31373" y="47125"/>
                  </a:moveTo>
                  <a:cubicBezTo>
                    <a:pt x="31671" y="47125"/>
                    <a:pt x="31945" y="47375"/>
                    <a:pt x="31945" y="47685"/>
                  </a:cubicBezTo>
                  <a:cubicBezTo>
                    <a:pt x="31945" y="47982"/>
                    <a:pt x="31683" y="48244"/>
                    <a:pt x="31373" y="48244"/>
                  </a:cubicBezTo>
                  <a:cubicBezTo>
                    <a:pt x="31064" y="48244"/>
                    <a:pt x="30814" y="47994"/>
                    <a:pt x="30814" y="47685"/>
                  </a:cubicBezTo>
                  <a:cubicBezTo>
                    <a:pt x="30814" y="47375"/>
                    <a:pt x="31064" y="47125"/>
                    <a:pt x="31373" y="47125"/>
                  </a:cubicBezTo>
                  <a:close/>
                  <a:moveTo>
                    <a:pt x="35100" y="47125"/>
                  </a:moveTo>
                  <a:cubicBezTo>
                    <a:pt x="35409" y="47125"/>
                    <a:pt x="35659" y="47375"/>
                    <a:pt x="35659" y="47685"/>
                  </a:cubicBezTo>
                  <a:cubicBezTo>
                    <a:pt x="35659" y="47994"/>
                    <a:pt x="35409" y="48244"/>
                    <a:pt x="35100" y="48244"/>
                  </a:cubicBezTo>
                  <a:cubicBezTo>
                    <a:pt x="34778" y="48244"/>
                    <a:pt x="34528" y="47994"/>
                    <a:pt x="34528" y="47685"/>
                  </a:cubicBezTo>
                  <a:cubicBezTo>
                    <a:pt x="34528" y="47375"/>
                    <a:pt x="34778" y="47125"/>
                    <a:pt x="35100" y="47125"/>
                  </a:cubicBezTo>
                  <a:close/>
                  <a:moveTo>
                    <a:pt x="38815" y="47125"/>
                  </a:moveTo>
                  <a:cubicBezTo>
                    <a:pt x="39112" y="47125"/>
                    <a:pt x="39386" y="47375"/>
                    <a:pt x="39386" y="47685"/>
                  </a:cubicBezTo>
                  <a:cubicBezTo>
                    <a:pt x="39386" y="47982"/>
                    <a:pt x="39124" y="48244"/>
                    <a:pt x="38815" y="48244"/>
                  </a:cubicBezTo>
                  <a:cubicBezTo>
                    <a:pt x="38517" y="48244"/>
                    <a:pt x="38255" y="47994"/>
                    <a:pt x="38255" y="47685"/>
                  </a:cubicBezTo>
                  <a:cubicBezTo>
                    <a:pt x="38267" y="47375"/>
                    <a:pt x="38505" y="47125"/>
                    <a:pt x="38815" y="47125"/>
                  </a:cubicBezTo>
                  <a:close/>
                  <a:moveTo>
                    <a:pt x="42553" y="47125"/>
                  </a:moveTo>
                  <a:cubicBezTo>
                    <a:pt x="42863" y="47125"/>
                    <a:pt x="43113" y="47375"/>
                    <a:pt x="43113" y="47685"/>
                  </a:cubicBezTo>
                  <a:cubicBezTo>
                    <a:pt x="43113" y="47994"/>
                    <a:pt x="42863" y="48244"/>
                    <a:pt x="42553" y="48244"/>
                  </a:cubicBezTo>
                  <a:cubicBezTo>
                    <a:pt x="42232" y="48244"/>
                    <a:pt x="41982" y="47994"/>
                    <a:pt x="41982" y="47685"/>
                  </a:cubicBezTo>
                  <a:cubicBezTo>
                    <a:pt x="41982" y="47375"/>
                    <a:pt x="42244" y="47125"/>
                    <a:pt x="42553" y="47125"/>
                  </a:cubicBezTo>
                  <a:close/>
                  <a:moveTo>
                    <a:pt x="46268" y="47125"/>
                  </a:moveTo>
                  <a:cubicBezTo>
                    <a:pt x="46565" y="47125"/>
                    <a:pt x="46839" y="47375"/>
                    <a:pt x="46839" y="47685"/>
                  </a:cubicBezTo>
                  <a:cubicBezTo>
                    <a:pt x="46839" y="47982"/>
                    <a:pt x="46589" y="48244"/>
                    <a:pt x="46268" y="48244"/>
                  </a:cubicBezTo>
                  <a:cubicBezTo>
                    <a:pt x="45970" y="48244"/>
                    <a:pt x="45708" y="47994"/>
                    <a:pt x="45708" y="47685"/>
                  </a:cubicBezTo>
                  <a:cubicBezTo>
                    <a:pt x="45720" y="47375"/>
                    <a:pt x="45958" y="47125"/>
                    <a:pt x="46268" y="47125"/>
                  </a:cubicBezTo>
                  <a:close/>
                  <a:moveTo>
                    <a:pt x="50006" y="47125"/>
                  </a:moveTo>
                  <a:cubicBezTo>
                    <a:pt x="50316" y="47125"/>
                    <a:pt x="50578" y="47375"/>
                    <a:pt x="50578" y="47685"/>
                  </a:cubicBezTo>
                  <a:cubicBezTo>
                    <a:pt x="50578" y="47994"/>
                    <a:pt x="50316" y="48244"/>
                    <a:pt x="50006" y="48244"/>
                  </a:cubicBezTo>
                  <a:cubicBezTo>
                    <a:pt x="49697" y="48244"/>
                    <a:pt x="49447" y="47994"/>
                    <a:pt x="49447" y="47685"/>
                  </a:cubicBezTo>
                  <a:cubicBezTo>
                    <a:pt x="49447" y="47375"/>
                    <a:pt x="49697" y="47125"/>
                    <a:pt x="50006" y="47125"/>
                  </a:cubicBezTo>
                  <a:close/>
                  <a:moveTo>
                    <a:pt x="53733" y="47125"/>
                  </a:moveTo>
                  <a:cubicBezTo>
                    <a:pt x="54031" y="47125"/>
                    <a:pt x="54293" y="47375"/>
                    <a:pt x="54293" y="47685"/>
                  </a:cubicBezTo>
                  <a:cubicBezTo>
                    <a:pt x="54293" y="47982"/>
                    <a:pt x="54043" y="48244"/>
                    <a:pt x="53733" y="48244"/>
                  </a:cubicBezTo>
                  <a:cubicBezTo>
                    <a:pt x="53412" y="48244"/>
                    <a:pt x="53162" y="47994"/>
                    <a:pt x="53162" y="47685"/>
                  </a:cubicBezTo>
                  <a:cubicBezTo>
                    <a:pt x="53173" y="47375"/>
                    <a:pt x="53412" y="47125"/>
                    <a:pt x="53733" y="47125"/>
                  </a:cubicBezTo>
                  <a:close/>
                  <a:moveTo>
                    <a:pt x="57460" y="47125"/>
                  </a:moveTo>
                  <a:cubicBezTo>
                    <a:pt x="57781" y="47125"/>
                    <a:pt x="58031" y="47375"/>
                    <a:pt x="58031" y="47685"/>
                  </a:cubicBezTo>
                  <a:cubicBezTo>
                    <a:pt x="58031" y="47994"/>
                    <a:pt x="57781" y="48244"/>
                    <a:pt x="57460" y="48244"/>
                  </a:cubicBezTo>
                  <a:cubicBezTo>
                    <a:pt x="57150" y="48244"/>
                    <a:pt x="56900" y="47994"/>
                    <a:pt x="56900" y="47685"/>
                  </a:cubicBezTo>
                  <a:cubicBezTo>
                    <a:pt x="56900" y="47375"/>
                    <a:pt x="57150" y="47125"/>
                    <a:pt x="57460" y="47125"/>
                  </a:cubicBezTo>
                  <a:close/>
                  <a:moveTo>
                    <a:pt x="61186" y="47125"/>
                  </a:moveTo>
                  <a:cubicBezTo>
                    <a:pt x="61484" y="47125"/>
                    <a:pt x="61746" y="47375"/>
                    <a:pt x="61746" y="47685"/>
                  </a:cubicBezTo>
                  <a:cubicBezTo>
                    <a:pt x="61746" y="47982"/>
                    <a:pt x="61496" y="48244"/>
                    <a:pt x="61186" y="48244"/>
                  </a:cubicBezTo>
                  <a:cubicBezTo>
                    <a:pt x="60877" y="48244"/>
                    <a:pt x="60615" y="47994"/>
                    <a:pt x="60615" y="47685"/>
                  </a:cubicBezTo>
                  <a:cubicBezTo>
                    <a:pt x="60639" y="47375"/>
                    <a:pt x="60877" y="47125"/>
                    <a:pt x="61186" y="47125"/>
                  </a:cubicBezTo>
                  <a:close/>
                  <a:moveTo>
                    <a:pt x="64925" y="47125"/>
                  </a:moveTo>
                  <a:cubicBezTo>
                    <a:pt x="65234" y="47125"/>
                    <a:pt x="65485" y="47375"/>
                    <a:pt x="65485" y="47685"/>
                  </a:cubicBezTo>
                  <a:cubicBezTo>
                    <a:pt x="65485" y="47994"/>
                    <a:pt x="65234" y="48244"/>
                    <a:pt x="64925" y="48244"/>
                  </a:cubicBezTo>
                  <a:cubicBezTo>
                    <a:pt x="64603" y="48244"/>
                    <a:pt x="64353" y="47994"/>
                    <a:pt x="64353" y="47685"/>
                  </a:cubicBezTo>
                  <a:cubicBezTo>
                    <a:pt x="64353" y="47375"/>
                    <a:pt x="64603" y="47125"/>
                    <a:pt x="64925" y="47125"/>
                  </a:cubicBezTo>
                  <a:close/>
                  <a:moveTo>
                    <a:pt x="68640" y="47125"/>
                  </a:moveTo>
                  <a:cubicBezTo>
                    <a:pt x="68937" y="47125"/>
                    <a:pt x="69211" y="47375"/>
                    <a:pt x="69211" y="47685"/>
                  </a:cubicBezTo>
                  <a:cubicBezTo>
                    <a:pt x="69211" y="47982"/>
                    <a:pt x="68949" y="48244"/>
                    <a:pt x="68640" y="48244"/>
                  </a:cubicBezTo>
                  <a:cubicBezTo>
                    <a:pt x="68330" y="48244"/>
                    <a:pt x="68080" y="47994"/>
                    <a:pt x="68080" y="47685"/>
                  </a:cubicBezTo>
                  <a:cubicBezTo>
                    <a:pt x="68092" y="47375"/>
                    <a:pt x="68330" y="47125"/>
                    <a:pt x="68640" y="47125"/>
                  </a:cubicBezTo>
                  <a:close/>
                  <a:moveTo>
                    <a:pt x="72366" y="47125"/>
                  </a:moveTo>
                  <a:cubicBezTo>
                    <a:pt x="72676" y="47125"/>
                    <a:pt x="72926" y="47375"/>
                    <a:pt x="72926" y="47685"/>
                  </a:cubicBezTo>
                  <a:cubicBezTo>
                    <a:pt x="72926" y="47994"/>
                    <a:pt x="72676" y="48244"/>
                    <a:pt x="72366" y="48244"/>
                  </a:cubicBezTo>
                  <a:cubicBezTo>
                    <a:pt x="72045" y="48244"/>
                    <a:pt x="71795" y="47994"/>
                    <a:pt x="71795" y="47685"/>
                  </a:cubicBezTo>
                  <a:cubicBezTo>
                    <a:pt x="71795" y="47375"/>
                    <a:pt x="72069" y="47125"/>
                    <a:pt x="72366" y="47125"/>
                  </a:cubicBezTo>
                  <a:close/>
                  <a:moveTo>
                    <a:pt x="76093" y="47125"/>
                  </a:moveTo>
                  <a:cubicBezTo>
                    <a:pt x="76391" y="47125"/>
                    <a:pt x="76664" y="47375"/>
                    <a:pt x="76664" y="47685"/>
                  </a:cubicBezTo>
                  <a:cubicBezTo>
                    <a:pt x="76664" y="47982"/>
                    <a:pt x="76403" y="48244"/>
                    <a:pt x="76093" y="48244"/>
                  </a:cubicBezTo>
                  <a:cubicBezTo>
                    <a:pt x="75795" y="48244"/>
                    <a:pt x="75533" y="47994"/>
                    <a:pt x="75533" y="47685"/>
                  </a:cubicBezTo>
                  <a:cubicBezTo>
                    <a:pt x="75533" y="47375"/>
                    <a:pt x="75783" y="47125"/>
                    <a:pt x="76093" y="47125"/>
                  </a:cubicBezTo>
                  <a:close/>
                  <a:moveTo>
                    <a:pt x="79712" y="47125"/>
                  </a:moveTo>
                  <a:cubicBezTo>
                    <a:pt x="80010" y="47125"/>
                    <a:pt x="80284" y="47375"/>
                    <a:pt x="80284" y="47685"/>
                  </a:cubicBezTo>
                  <a:cubicBezTo>
                    <a:pt x="80284" y="47982"/>
                    <a:pt x="80022" y="48244"/>
                    <a:pt x="79712" y="48244"/>
                  </a:cubicBezTo>
                  <a:cubicBezTo>
                    <a:pt x="79403" y="48244"/>
                    <a:pt x="79153" y="47994"/>
                    <a:pt x="79153" y="47685"/>
                  </a:cubicBezTo>
                  <a:cubicBezTo>
                    <a:pt x="79165" y="47375"/>
                    <a:pt x="79403" y="47125"/>
                    <a:pt x="79712" y="47125"/>
                  </a:cubicBezTo>
                  <a:close/>
                  <a:moveTo>
                    <a:pt x="83451" y="47125"/>
                  </a:moveTo>
                  <a:cubicBezTo>
                    <a:pt x="83761" y="47125"/>
                    <a:pt x="84011" y="47375"/>
                    <a:pt x="84011" y="47685"/>
                  </a:cubicBezTo>
                  <a:cubicBezTo>
                    <a:pt x="84011" y="47994"/>
                    <a:pt x="83761" y="48244"/>
                    <a:pt x="83451" y="48244"/>
                  </a:cubicBezTo>
                  <a:cubicBezTo>
                    <a:pt x="83141" y="48244"/>
                    <a:pt x="82880" y="47994"/>
                    <a:pt x="82880" y="47685"/>
                  </a:cubicBezTo>
                  <a:cubicBezTo>
                    <a:pt x="82880" y="47375"/>
                    <a:pt x="83141" y="47125"/>
                    <a:pt x="83451" y="47125"/>
                  </a:cubicBezTo>
                  <a:close/>
                  <a:moveTo>
                    <a:pt x="87166" y="47125"/>
                  </a:moveTo>
                  <a:cubicBezTo>
                    <a:pt x="87463" y="47125"/>
                    <a:pt x="87737" y="47375"/>
                    <a:pt x="87737" y="47685"/>
                  </a:cubicBezTo>
                  <a:cubicBezTo>
                    <a:pt x="87737" y="47982"/>
                    <a:pt x="87475" y="48244"/>
                    <a:pt x="87166" y="48244"/>
                  </a:cubicBezTo>
                  <a:cubicBezTo>
                    <a:pt x="86856" y="48244"/>
                    <a:pt x="86606" y="47994"/>
                    <a:pt x="86606" y="47685"/>
                  </a:cubicBezTo>
                  <a:cubicBezTo>
                    <a:pt x="86618" y="47375"/>
                    <a:pt x="86856" y="47125"/>
                    <a:pt x="87166" y="47125"/>
                  </a:cubicBezTo>
                  <a:close/>
                  <a:moveTo>
                    <a:pt x="90904" y="47125"/>
                  </a:moveTo>
                  <a:cubicBezTo>
                    <a:pt x="91214" y="47125"/>
                    <a:pt x="91464" y="47375"/>
                    <a:pt x="91464" y="47685"/>
                  </a:cubicBezTo>
                  <a:cubicBezTo>
                    <a:pt x="91464" y="47994"/>
                    <a:pt x="91214" y="48244"/>
                    <a:pt x="90904" y="48244"/>
                  </a:cubicBezTo>
                  <a:cubicBezTo>
                    <a:pt x="90595" y="48244"/>
                    <a:pt x="90345" y="47994"/>
                    <a:pt x="90345" y="47685"/>
                  </a:cubicBezTo>
                  <a:cubicBezTo>
                    <a:pt x="90345" y="47375"/>
                    <a:pt x="90595" y="47125"/>
                    <a:pt x="90904" y="47125"/>
                  </a:cubicBezTo>
                  <a:close/>
                  <a:moveTo>
                    <a:pt x="94631" y="47125"/>
                  </a:moveTo>
                  <a:cubicBezTo>
                    <a:pt x="94929" y="47125"/>
                    <a:pt x="95191" y="47375"/>
                    <a:pt x="95191" y="47685"/>
                  </a:cubicBezTo>
                  <a:cubicBezTo>
                    <a:pt x="95191" y="47982"/>
                    <a:pt x="94941" y="48244"/>
                    <a:pt x="94631" y="48244"/>
                  </a:cubicBezTo>
                  <a:cubicBezTo>
                    <a:pt x="94310" y="48244"/>
                    <a:pt x="94060" y="47994"/>
                    <a:pt x="94060" y="47685"/>
                  </a:cubicBezTo>
                  <a:cubicBezTo>
                    <a:pt x="94071" y="47375"/>
                    <a:pt x="94310" y="47125"/>
                    <a:pt x="94631" y="47125"/>
                  </a:cubicBezTo>
                  <a:close/>
                  <a:moveTo>
                    <a:pt x="98346" y="47125"/>
                  </a:moveTo>
                  <a:cubicBezTo>
                    <a:pt x="98655" y="47125"/>
                    <a:pt x="98905" y="47375"/>
                    <a:pt x="98905" y="47685"/>
                  </a:cubicBezTo>
                  <a:cubicBezTo>
                    <a:pt x="98905" y="47994"/>
                    <a:pt x="98655" y="48244"/>
                    <a:pt x="98346" y="48244"/>
                  </a:cubicBezTo>
                  <a:cubicBezTo>
                    <a:pt x="98036" y="48244"/>
                    <a:pt x="97786" y="47994"/>
                    <a:pt x="97786" y="47685"/>
                  </a:cubicBezTo>
                  <a:cubicBezTo>
                    <a:pt x="97786" y="47375"/>
                    <a:pt x="98036" y="47125"/>
                    <a:pt x="98346" y="47125"/>
                  </a:cubicBezTo>
                  <a:close/>
                  <a:moveTo>
                    <a:pt x="102084" y="47125"/>
                  </a:moveTo>
                  <a:cubicBezTo>
                    <a:pt x="102382" y="47125"/>
                    <a:pt x="102644" y="47375"/>
                    <a:pt x="102644" y="47685"/>
                  </a:cubicBezTo>
                  <a:cubicBezTo>
                    <a:pt x="102644" y="47982"/>
                    <a:pt x="102394" y="48244"/>
                    <a:pt x="102084" y="48244"/>
                  </a:cubicBezTo>
                  <a:cubicBezTo>
                    <a:pt x="101787" y="48244"/>
                    <a:pt x="101513" y="47994"/>
                    <a:pt x="101513" y="47685"/>
                  </a:cubicBezTo>
                  <a:cubicBezTo>
                    <a:pt x="101513" y="47375"/>
                    <a:pt x="101775" y="47125"/>
                    <a:pt x="102084" y="47125"/>
                  </a:cubicBezTo>
                  <a:close/>
                  <a:moveTo>
                    <a:pt x="105799" y="47125"/>
                  </a:moveTo>
                  <a:cubicBezTo>
                    <a:pt x="106121" y="47125"/>
                    <a:pt x="106371" y="47375"/>
                    <a:pt x="106371" y="47685"/>
                  </a:cubicBezTo>
                  <a:cubicBezTo>
                    <a:pt x="106371" y="47994"/>
                    <a:pt x="106109" y="48244"/>
                    <a:pt x="105799" y="48244"/>
                  </a:cubicBezTo>
                  <a:cubicBezTo>
                    <a:pt x="105490" y="48244"/>
                    <a:pt x="105239" y="47994"/>
                    <a:pt x="105239" y="47685"/>
                  </a:cubicBezTo>
                  <a:cubicBezTo>
                    <a:pt x="105239" y="47375"/>
                    <a:pt x="105490" y="47125"/>
                    <a:pt x="105799" y="47125"/>
                  </a:cubicBezTo>
                  <a:close/>
                  <a:moveTo>
                    <a:pt x="109538" y="47125"/>
                  </a:moveTo>
                  <a:cubicBezTo>
                    <a:pt x="109835" y="47125"/>
                    <a:pt x="110109" y="47375"/>
                    <a:pt x="110109" y="47685"/>
                  </a:cubicBezTo>
                  <a:cubicBezTo>
                    <a:pt x="110109" y="47982"/>
                    <a:pt x="109847" y="48244"/>
                    <a:pt x="109538" y="48244"/>
                  </a:cubicBezTo>
                  <a:cubicBezTo>
                    <a:pt x="109228" y="48244"/>
                    <a:pt x="108978" y="47994"/>
                    <a:pt x="108978" y="47685"/>
                  </a:cubicBezTo>
                  <a:cubicBezTo>
                    <a:pt x="108978" y="47375"/>
                    <a:pt x="109228" y="47125"/>
                    <a:pt x="109538" y="47125"/>
                  </a:cubicBezTo>
                  <a:close/>
                  <a:moveTo>
                    <a:pt x="113264" y="47125"/>
                  </a:moveTo>
                  <a:cubicBezTo>
                    <a:pt x="113574" y="47125"/>
                    <a:pt x="113824" y="47375"/>
                    <a:pt x="113824" y="47685"/>
                  </a:cubicBezTo>
                  <a:cubicBezTo>
                    <a:pt x="113824" y="47994"/>
                    <a:pt x="113574" y="48244"/>
                    <a:pt x="113264" y="48244"/>
                  </a:cubicBezTo>
                  <a:cubicBezTo>
                    <a:pt x="112943" y="48244"/>
                    <a:pt x="112693" y="47994"/>
                    <a:pt x="112693" y="47685"/>
                  </a:cubicBezTo>
                  <a:cubicBezTo>
                    <a:pt x="112693" y="47375"/>
                    <a:pt x="112943" y="47125"/>
                    <a:pt x="113264" y="47125"/>
                  </a:cubicBezTo>
                  <a:close/>
                  <a:moveTo>
                    <a:pt x="116991" y="47125"/>
                  </a:moveTo>
                  <a:cubicBezTo>
                    <a:pt x="117289" y="47125"/>
                    <a:pt x="117562" y="47375"/>
                    <a:pt x="117562" y="47685"/>
                  </a:cubicBezTo>
                  <a:cubicBezTo>
                    <a:pt x="117562" y="47982"/>
                    <a:pt x="117312" y="48244"/>
                    <a:pt x="116991" y="48244"/>
                  </a:cubicBezTo>
                  <a:cubicBezTo>
                    <a:pt x="116681" y="48244"/>
                    <a:pt x="116431" y="47994"/>
                    <a:pt x="116431" y="47685"/>
                  </a:cubicBezTo>
                  <a:cubicBezTo>
                    <a:pt x="116431" y="47375"/>
                    <a:pt x="116681" y="47125"/>
                    <a:pt x="116991" y="47125"/>
                  </a:cubicBezTo>
                  <a:close/>
                  <a:moveTo>
                    <a:pt x="120718" y="47125"/>
                  </a:moveTo>
                  <a:cubicBezTo>
                    <a:pt x="121027" y="47125"/>
                    <a:pt x="121277" y="47375"/>
                    <a:pt x="121277" y="47685"/>
                  </a:cubicBezTo>
                  <a:cubicBezTo>
                    <a:pt x="121277" y="47994"/>
                    <a:pt x="121027" y="48244"/>
                    <a:pt x="120718" y="48244"/>
                  </a:cubicBezTo>
                  <a:cubicBezTo>
                    <a:pt x="120408" y="48244"/>
                    <a:pt x="120146" y="47994"/>
                    <a:pt x="120146" y="47685"/>
                  </a:cubicBezTo>
                  <a:cubicBezTo>
                    <a:pt x="120146" y="47375"/>
                    <a:pt x="120420" y="47125"/>
                    <a:pt x="120718" y="47125"/>
                  </a:cubicBezTo>
                  <a:close/>
                  <a:moveTo>
                    <a:pt x="124456" y="47125"/>
                  </a:moveTo>
                  <a:cubicBezTo>
                    <a:pt x="124754" y="47125"/>
                    <a:pt x="125016" y="47375"/>
                    <a:pt x="125016" y="47685"/>
                  </a:cubicBezTo>
                  <a:cubicBezTo>
                    <a:pt x="125016" y="47982"/>
                    <a:pt x="124766" y="48244"/>
                    <a:pt x="124456" y="48244"/>
                  </a:cubicBezTo>
                  <a:cubicBezTo>
                    <a:pt x="124135" y="48244"/>
                    <a:pt x="123885" y="47994"/>
                    <a:pt x="123885" y="47685"/>
                  </a:cubicBezTo>
                  <a:cubicBezTo>
                    <a:pt x="123885" y="47375"/>
                    <a:pt x="124135" y="47125"/>
                    <a:pt x="124456" y="47125"/>
                  </a:cubicBezTo>
                  <a:close/>
                  <a:moveTo>
                    <a:pt x="128171" y="47125"/>
                  </a:moveTo>
                  <a:cubicBezTo>
                    <a:pt x="128480" y="47125"/>
                    <a:pt x="128742" y="47375"/>
                    <a:pt x="128742" y="47685"/>
                  </a:cubicBezTo>
                  <a:cubicBezTo>
                    <a:pt x="128742" y="47994"/>
                    <a:pt x="128480" y="48244"/>
                    <a:pt x="128171" y="48244"/>
                  </a:cubicBezTo>
                  <a:cubicBezTo>
                    <a:pt x="127861" y="48244"/>
                    <a:pt x="127611" y="47994"/>
                    <a:pt x="127611" y="47685"/>
                  </a:cubicBezTo>
                  <a:cubicBezTo>
                    <a:pt x="127611" y="47375"/>
                    <a:pt x="127861" y="47125"/>
                    <a:pt x="128171" y="47125"/>
                  </a:cubicBezTo>
                  <a:close/>
                  <a:moveTo>
                    <a:pt x="131898" y="47125"/>
                  </a:moveTo>
                  <a:cubicBezTo>
                    <a:pt x="132195" y="47125"/>
                    <a:pt x="132457" y="47375"/>
                    <a:pt x="132457" y="47685"/>
                  </a:cubicBezTo>
                  <a:cubicBezTo>
                    <a:pt x="132457" y="47982"/>
                    <a:pt x="132207" y="48244"/>
                    <a:pt x="131898" y="48244"/>
                  </a:cubicBezTo>
                  <a:cubicBezTo>
                    <a:pt x="131600" y="48244"/>
                    <a:pt x="131326" y="47994"/>
                    <a:pt x="131326" y="47685"/>
                  </a:cubicBezTo>
                  <a:cubicBezTo>
                    <a:pt x="131338" y="47375"/>
                    <a:pt x="131576" y="47125"/>
                    <a:pt x="131898" y="47125"/>
                  </a:cubicBezTo>
                  <a:close/>
                  <a:moveTo>
                    <a:pt x="135624" y="47125"/>
                  </a:moveTo>
                  <a:cubicBezTo>
                    <a:pt x="135946" y="47125"/>
                    <a:pt x="136196" y="47375"/>
                    <a:pt x="136196" y="47685"/>
                  </a:cubicBezTo>
                  <a:cubicBezTo>
                    <a:pt x="136196" y="47994"/>
                    <a:pt x="135934" y="48244"/>
                    <a:pt x="135624" y="48244"/>
                  </a:cubicBezTo>
                  <a:cubicBezTo>
                    <a:pt x="135315" y="48244"/>
                    <a:pt x="135065" y="47994"/>
                    <a:pt x="135065" y="47685"/>
                  </a:cubicBezTo>
                  <a:cubicBezTo>
                    <a:pt x="135065" y="47375"/>
                    <a:pt x="135315" y="47125"/>
                    <a:pt x="135624" y="47125"/>
                  </a:cubicBezTo>
                  <a:close/>
                  <a:moveTo>
                    <a:pt x="139351" y="47125"/>
                  </a:moveTo>
                  <a:cubicBezTo>
                    <a:pt x="139649" y="47125"/>
                    <a:pt x="139910" y="47375"/>
                    <a:pt x="139910" y="47685"/>
                  </a:cubicBezTo>
                  <a:cubicBezTo>
                    <a:pt x="139910" y="47982"/>
                    <a:pt x="139660" y="48244"/>
                    <a:pt x="139351" y="48244"/>
                  </a:cubicBezTo>
                  <a:cubicBezTo>
                    <a:pt x="139053" y="48244"/>
                    <a:pt x="138779" y="47994"/>
                    <a:pt x="138779" y="47685"/>
                  </a:cubicBezTo>
                  <a:cubicBezTo>
                    <a:pt x="138803" y="47375"/>
                    <a:pt x="139041" y="47125"/>
                    <a:pt x="139351" y="47125"/>
                  </a:cubicBezTo>
                  <a:close/>
                  <a:moveTo>
                    <a:pt x="143089" y="47125"/>
                  </a:moveTo>
                  <a:cubicBezTo>
                    <a:pt x="143399" y="47125"/>
                    <a:pt x="143649" y="47375"/>
                    <a:pt x="143649" y="47685"/>
                  </a:cubicBezTo>
                  <a:cubicBezTo>
                    <a:pt x="143649" y="47994"/>
                    <a:pt x="143399" y="48244"/>
                    <a:pt x="143089" y="48244"/>
                  </a:cubicBezTo>
                  <a:cubicBezTo>
                    <a:pt x="142768" y="48244"/>
                    <a:pt x="142518" y="47994"/>
                    <a:pt x="142518" y="47685"/>
                  </a:cubicBezTo>
                  <a:cubicBezTo>
                    <a:pt x="142518" y="47375"/>
                    <a:pt x="142768" y="47125"/>
                    <a:pt x="143089" y="47125"/>
                  </a:cubicBezTo>
                  <a:close/>
                  <a:moveTo>
                    <a:pt x="146804" y="47125"/>
                  </a:moveTo>
                  <a:cubicBezTo>
                    <a:pt x="147102" y="47125"/>
                    <a:pt x="147376" y="47375"/>
                    <a:pt x="147376" y="47685"/>
                  </a:cubicBezTo>
                  <a:cubicBezTo>
                    <a:pt x="147376" y="47982"/>
                    <a:pt x="147114" y="48244"/>
                    <a:pt x="146804" y="48244"/>
                  </a:cubicBezTo>
                  <a:cubicBezTo>
                    <a:pt x="146495" y="48244"/>
                    <a:pt x="146245" y="47994"/>
                    <a:pt x="146245" y="47685"/>
                  </a:cubicBezTo>
                  <a:cubicBezTo>
                    <a:pt x="146257" y="47375"/>
                    <a:pt x="146495" y="47125"/>
                    <a:pt x="146804" y="47125"/>
                  </a:cubicBezTo>
                  <a:close/>
                  <a:moveTo>
                    <a:pt x="150543" y="47125"/>
                  </a:moveTo>
                  <a:cubicBezTo>
                    <a:pt x="150852" y="47125"/>
                    <a:pt x="151102" y="47375"/>
                    <a:pt x="151102" y="47685"/>
                  </a:cubicBezTo>
                  <a:cubicBezTo>
                    <a:pt x="151102" y="47994"/>
                    <a:pt x="150852" y="48244"/>
                    <a:pt x="150543" y="48244"/>
                  </a:cubicBezTo>
                  <a:cubicBezTo>
                    <a:pt x="150233" y="48244"/>
                    <a:pt x="149971" y="47994"/>
                    <a:pt x="149971" y="47685"/>
                  </a:cubicBezTo>
                  <a:cubicBezTo>
                    <a:pt x="149971" y="47375"/>
                    <a:pt x="150233" y="47125"/>
                    <a:pt x="150543" y="47125"/>
                  </a:cubicBezTo>
                  <a:close/>
                  <a:moveTo>
                    <a:pt x="3405" y="48982"/>
                  </a:moveTo>
                  <a:cubicBezTo>
                    <a:pt x="3703" y="48982"/>
                    <a:pt x="3977" y="49232"/>
                    <a:pt x="3977" y="49542"/>
                  </a:cubicBezTo>
                  <a:cubicBezTo>
                    <a:pt x="3977" y="49851"/>
                    <a:pt x="3727" y="50113"/>
                    <a:pt x="3405" y="50113"/>
                  </a:cubicBezTo>
                  <a:cubicBezTo>
                    <a:pt x="3096" y="50113"/>
                    <a:pt x="2846" y="49851"/>
                    <a:pt x="2846" y="49542"/>
                  </a:cubicBezTo>
                  <a:cubicBezTo>
                    <a:pt x="2858" y="49232"/>
                    <a:pt x="3096" y="48982"/>
                    <a:pt x="3405" y="48982"/>
                  </a:cubicBezTo>
                  <a:close/>
                  <a:moveTo>
                    <a:pt x="7132" y="48982"/>
                  </a:moveTo>
                  <a:cubicBezTo>
                    <a:pt x="7430" y="48982"/>
                    <a:pt x="7692" y="49232"/>
                    <a:pt x="7692" y="49542"/>
                  </a:cubicBezTo>
                  <a:cubicBezTo>
                    <a:pt x="7692" y="49851"/>
                    <a:pt x="7442" y="50113"/>
                    <a:pt x="7132" y="50113"/>
                  </a:cubicBezTo>
                  <a:cubicBezTo>
                    <a:pt x="6834" y="50113"/>
                    <a:pt x="6560" y="49851"/>
                    <a:pt x="6560" y="49542"/>
                  </a:cubicBezTo>
                  <a:cubicBezTo>
                    <a:pt x="6584" y="49232"/>
                    <a:pt x="6822" y="48982"/>
                    <a:pt x="7132" y="48982"/>
                  </a:cubicBezTo>
                  <a:close/>
                  <a:moveTo>
                    <a:pt x="10871" y="48982"/>
                  </a:moveTo>
                  <a:cubicBezTo>
                    <a:pt x="11168" y="48982"/>
                    <a:pt x="11430" y="49232"/>
                    <a:pt x="11430" y="49542"/>
                  </a:cubicBezTo>
                  <a:cubicBezTo>
                    <a:pt x="11430" y="49851"/>
                    <a:pt x="11180" y="50113"/>
                    <a:pt x="10871" y="50113"/>
                  </a:cubicBezTo>
                  <a:cubicBezTo>
                    <a:pt x="10573" y="50113"/>
                    <a:pt x="10299" y="49851"/>
                    <a:pt x="10299" y="49542"/>
                  </a:cubicBezTo>
                  <a:cubicBezTo>
                    <a:pt x="10299" y="49232"/>
                    <a:pt x="10549" y="48982"/>
                    <a:pt x="10871" y="48982"/>
                  </a:cubicBezTo>
                  <a:close/>
                  <a:moveTo>
                    <a:pt x="14585" y="48982"/>
                  </a:moveTo>
                  <a:cubicBezTo>
                    <a:pt x="14883" y="48982"/>
                    <a:pt x="15157" y="49232"/>
                    <a:pt x="15157" y="49542"/>
                  </a:cubicBezTo>
                  <a:cubicBezTo>
                    <a:pt x="15157" y="49851"/>
                    <a:pt x="14895" y="50113"/>
                    <a:pt x="14585" y="50113"/>
                  </a:cubicBezTo>
                  <a:cubicBezTo>
                    <a:pt x="14288" y="50113"/>
                    <a:pt x="14014" y="49851"/>
                    <a:pt x="14014" y="49542"/>
                  </a:cubicBezTo>
                  <a:cubicBezTo>
                    <a:pt x="14038" y="49232"/>
                    <a:pt x="14276" y="48982"/>
                    <a:pt x="14585" y="48982"/>
                  </a:cubicBezTo>
                  <a:close/>
                  <a:moveTo>
                    <a:pt x="18324" y="48982"/>
                  </a:moveTo>
                  <a:cubicBezTo>
                    <a:pt x="18622" y="48982"/>
                    <a:pt x="18883" y="49232"/>
                    <a:pt x="18883" y="49542"/>
                  </a:cubicBezTo>
                  <a:cubicBezTo>
                    <a:pt x="18883" y="49851"/>
                    <a:pt x="18633" y="50113"/>
                    <a:pt x="18324" y="50113"/>
                  </a:cubicBezTo>
                  <a:cubicBezTo>
                    <a:pt x="18026" y="50113"/>
                    <a:pt x="17752" y="49851"/>
                    <a:pt x="17752" y="49542"/>
                  </a:cubicBezTo>
                  <a:cubicBezTo>
                    <a:pt x="17752" y="49232"/>
                    <a:pt x="18014" y="48982"/>
                    <a:pt x="18324" y="48982"/>
                  </a:cubicBezTo>
                  <a:close/>
                  <a:moveTo>
                    <a:pt x="22039" y="48982"/>
                  </a:moveTo>
                  <a:cubicBezTo>
                    <a:pt x="22336" y="48982"/>
                    <a:pt x="22610" y="49232"/>
                    <a:pt x="22610" y="49542"/>
                  </a:cubicBezTo>
                  <a:cubicBezTo>
                    <a:pt x="22610" y="49851"/>
                    <a:pt x="22360" y="50113"/>
                    <a:pt x="22039" y="50113"/>
                  </a:cubicBezTo>
                  <a:cubicBezTo>
                    <a:pt x="21729" y="50113"/>
                    <a:pt x="21479" y="49851"/>
                    <a:pt x="21479" y="49542"/>
                  </a:cubicBezTo>
                  <a:cubicBezTo>
                    <a:pt x="21491" y="49232"/>
                    <a:pt x="21729" y="48982"/>
                    <a:pt x="22039" y="48982"/>
                  </a:cubicBezTo>
                  <a:close/>
                  <a:moveTo>
                    <a:pt x="25777" y="48982"/>
                  </a:moveTo>
                  <a:cubicBezTo>
                    <a:pt x="26075" y="48982"/>
                    <a:pt x="26349" y="49232"/>
                    <a:pt x="26349" y="49542"/>
                  </a:cubicBezTo>
                  <a:cubicBezTo>
                    <a:pt x="26349" y="49851"/>
                    <a:pt x="26087" y="50113"/>
                    <a:pt x="25777" y="50113"/>
                  </a:cubicBezTo>
                  <a:cubicBezTo>
                    <a:pt x="25468" y="50113"/>
                    <a:pt x="25206" y="49851"/>
                    <a:pt x="25206" y="49542"/>
                  </a:cubicBezTo>
                  <a:cubicBezTo>
                    <a:pt x="25218" y="49232"/>
                    <a:pt x="25468" y="48982"/>
                    <a:pt x="25777" y="48982"/>
                  </a:cubicBezTo>
                  <a:close/>
                  <a:moveTo>
                    <a:pt x="29504" y="48982"/>
                  </a:moveTo>
                  <a:cubicBezTo>
                    <a:pt x="29801" y="48982"/>
                    <a:pt x="30063" y="49232"/>
                    <a:pt x="30063" y="49542"/>
                  </a:cubicBezTo>
                  <a:cubicBezTo>
                    <a:pt x="30063" y="49851"/>
                    <a:pt x="29813" y="50113"/>
                    <a:pt x="29504" y="50113"/>
                  </a:cubicBezTo>
                  <a:cubicBezTo>
                    <a:pt x="29182" y="50113"/>
                    <a:pt x="28932" y="49851"/>
                    <a:pt x="28932" y="49542"/>
                  </a:cubicBezTo>
                  <a:cubicBezTo>
                    <a:pt x="28944" y="49232"/>
                    <a:pt x="29182" y="48982"/>
                    <a:pt x="29504" y="48982"/>
                  </a:cubicBezTo>
                  <a:close/>
                  <a:moveTo>
                    <a:pt x="33230" y="48982"/>
                  </a:moveTo>
                  <a:cubicBezTo>
                    <a:pt x="33528" y="48982"/>
                    <a:pt x="33802" y="49232"/>
                    <a:pt x="33802" y="49542"/>
                  </a:cubicBezTo>
                  <a:cubicBezTo>
                    <a:pt x="33802" y="49851"/>
                    <a:pt x="33552" y="50113"/>
                    <a:pt x="33230" y="50113"/>
                  </a:cubicBezTo>
                  <a:cubicBezTo>
                    <a:pt x="32921" y="50113"/>
                    <a:pt x="32671" y="49851"/>
                    <a:pt x="32671" y="49542"/>
                  </a:cubicBezTo>
                  <a:cubicBezTo>
                    <a:pt x="32671" y="49232"/>
                    <a:pt x="32921" y="48982"/>
                    <a:pt x="33230" y="48982"/>
                  </a:cubicBezTo>
                  <a:close/>
                  <a:moveTo>
                    <a:pt x="36957" y="48982"/>
                  </a:moveTo>
                  <a:cubicBezTo>
                    <a:pt x="37255" y="48982"/>
                    <a:pt x="37517" y="49232"/>
                    <a:pt x="37517" y="49542"/>
                  </a:cubicBezTo>
                  <a:cubicBezTo>
                    <a:pt x="37517" y="49851"/>
                    <a:pt x="37267" y="50113"/>
                    <a:pt x="36957" y="50113"/>
                  </a:cubicBezTo>
                  <a:cubicBezTo>
                    <a:pt x="36648" y="50113"/>
                    <a:pt x="36386" y="49851"/>
                    <a:pt x="36386" y="49542"/>
                  </a:cubicBezTo>
                  <a:cubicBezTo>
                    <a:pt x="36409" y="49232"/>
                    <a:pt x="36648" y="48982"/>
                    <a:pt x="36957" y="48982"/>
                  </a:cubicBezTo>
                  <a:close/>
                  <a:moveTo>
                    <a:pt x="40672" y="48982"/>
                  </a:moveTo>
                  <a:cubicBezTo>
                    <a:pt x="40970" y="48982"/>
                    <a:pt x="41243" y="49232"/>
                    <a:pt x="41243" y="49542"/>
                  </a:cubicBezTo>
                  <a:cubicBezTo>
                    <a:pt x="41243" y="49851"/>
                    <a:pt x="40993" y="50113"/>
                    <a:pt x="40672" y="50113"/>
                  </a:cubicBezTo>
                  <a:cubicBezTo>
                    <a:pt x="40374" y="50113"/>
                    <a:pt x="40112" y="49851"/>
                    <a:pt x="40112" y="49542"/>
                  </a:cubicBezTo>
                  <a:cubicBezTo>
                    <a:pt x="40124" y="49232"/>
                    <a:pt x="40362" y="48982"/>
                    <a:pt x="40672" y="48982"/>
                  </a:cubicBezTo>
                  <a:close/>
                  <a:moveTo>
                    <a:pt x="44410" y="48982"/>
                  </a:moveTo>
                  <a:cubicBezTo>
                    <a:pt x="44708" y="48982"/>
                    <a:pt x="44982" y="49232"/>
                    <a:pt x="44982" y="49542"/>
                  </a:cubicBezTo>
                  <a:cubicBezTo>
                    <a:pt x="44982" y="49851"/>
                    <a:pt x="44720" y="50113"/>
                    <a:pt x="44410" y="50113"/>
                  </a:cubicBezTo>
                  <a:cubicBezTo>
                    <a:pt x="44113" y="50113"/>
                    <a:pt x="43851" y="49851"/>
                    <a:pt x="43851" y="49542"/>
                  </a:cubicBezTo>
                  <a:cubicBezTo>
                    <a:pt x="43851" y="49232"/>
                    <a:pt x="44101" y="48982"/>
                    <a:pt x="44410" y="48982"/>
                  </a:cubicBezTo>
                  <a:close/>
                  <a:moveTo>
                    <a:pt x="48137" y="48982"/>
                  </a:moveTo>
                  <a:cubicBezTo>
                    <a:pt x="48435" y="48982"/>
                    <a:pt x="48697" y="49232"/>
                    <a:pt x="48697" y="49542"/>
                  </a:cubicBezTo>
                  <a:cubicBezTo>
                    <a:pt x="48697" y="49851"/>
                    <a:pt x="48447" y="50113"/>
                    <a:pt x="48137" y="50113"/>
                  </a:cubicBezTo>
                  <a:cubicBezTo>
                    <a:pt x="47839" y="50113"/>
                    <a:pt x="47566" y="49851"/>
                    <a:pt x="47566" y="49542"/>
                  </a:cubicBezTo>
                  <a:cubicBezTo>
                    <a:pt x="47578" y="49232"/>
                    <a:pt x="47839" y="48982"/>
                    <a:pt x="48137" y="48982"/>
                  </a:cubicBezTo>
                  <a:close/>
                  <a:moveTo>
                    <a:pt x="51864" y="48982"/>
                  </a:moveTo>
                  <a:cubicBezTo>
                    <a:pt x="52161" y="48982"/>
                    <a:pt x="52435" y="49232"/>
                    <a:pt x="52435" y="49542"/>
                  </a:cubicBezTo>
                  <a:cubicBezTo>
                    <a:pt x="52435" y="49851"/>
                    <a:pt x="52185" y="50113"/>
                    <a:pt x="51864" y="50113"/>
                  </a:cubicBezTo>
                  <a:cubicBezTo>
                    <a:pt x="51566" y="50113"/>
                    <a:pt x="51304" y="49851"/>
                    <a:pt x="51304" y="49542"/>
                  </a:cubicBezTo>
                  <a:cubicBezTo>
                    <a:pt x="51304" y="49232"/>
                    <a:pt x="51554" y="48982"/>
                    <a:pt x="51864" y="48982"/>
                  </a:cubicBezTo>
                  <a:close/>
                  <a:moveTo>
                    <a:pt x="55602" y="48982"/>
                  </a:moveTo>
                  <a:cubicBezTo>
                    <a:pt x="55900" y="48982"/>
                    <a:pt x="56174" y="49232"/>
                    <a:pt x="56174" y="49542"/>
                  </a:cubicBezTo>
                  <a:cubicBezTo>
                    <a:pt x="56174" y="49851"/>
                    <a:pt x="55912" y="50113"/>
                    <a:pt x="55602" y="50113"/>
                  </a:cubicBezTo>
                  <a:cubicBezTo>
                    <a:pt x="55293" y="50113"/>
                    <a:pt x="55043" y="49851"/>
                    <a:pt x="55043" y="49542"/>
                  </a:cubicBezTo>
                  <a:cubicBezTo>
                    <a:pt x="55043" y="49232"/>
                    <a:pt x="55293" y="48982"/>
                    <a:pt x="55602" y="48982"/>
                  </a:cubicBezTo>
                  <a:close/>
                  <a:moveTo>
                    <a:pt x="59329" y="48982"/>
                  </a:moveTo>
                  <a:cubicBezTo>
                    <a:pt x="59627" y="48982"/>
                    <a:pt x="59889" y="49232"/>
                    <a:pt x="59889" y="49542"/>
                  </a:cubicBezTo>
                  <a:cubicBezTo>
                    <a:pt x="59889" y="49851"/>
                    <a:pt x="59639" y="50113"/>
                    <a:pt x="59329" y="50113"/>
                  </a:cubicBezTo>
                  <a:cubicBezTo>
                    <a:pt x="59008" y="50113"/>
                    <a:pt x="58757" y="49851"/>
                    <a:pt x="58757" y="49542"/>
                  </a:cubicBezTo>
                  <a:cubicBezTo>
                    <a:pt x="58757" y="49232"/>
                    <a:pt x="59008" y="48982"/>
                    <a:pt x="59329" y="48982"/>
                  </a:cubicBezTo>
                  <a:close/>
                  <a:moveTo>
                    <a:pt x="63056" y="48982"/>
                  </a:moveTo>
                  <a:cubicBezTo>
                    <a:pt x="63353" y="48982"/>
                    <a:pt x="63627" y="49232"/>
                    <a:pt x="63627" y="49542"/>
                  </a:cubicBezTo>
                  <a:cubicBezTo>
                    <a:pt x="63627" y="49851"/>
                    <a:pt x="63377" y="50113"/>
                    <a:pt x="63056" y="50113"/>
                  </a:cubicBezTo>
                  <a:cubicBezTo>
                    <a:pt x="62746" y="50113"/>
                    <a:pt x="62496" y="49851"/>
                    <a:pt x="62496" y="49542"/>
                  </a:cubicBezTo>
                  <a:cubicBezTo>
                    <a:pt x="62496" y="49232"/>
                    <a:pt x="62746" y="48982"/>
                    <a:pt x="63056" y="48982"/>
                  </a:cubicBezTo>
                  <a:close/>
                  <a:moveTo>
                    <a:pt x="66782" y="48982"/>
                  </a:moveTo>
                  <a:cubicBezTo>
                    <a:pt x="67080" y="48982"/>
                    <a:pt x="67342" y="49232"/>
                    <a:pt x="67342" y="49542"/>
                  </a:cubicBezTo>
                  <a:cubicBezTo>
                    <a:pt x="67342" y="49851"/>
                    <a:pt x="67092" y="50113"/>
                    <a:pt x="66782" y="50113"/>
                  </a:cubicBezTo>
                  <a:cubicBezTo>
                    <a:pt x="66473" y="50113"/>
                    <a:pt x="66211" y="49851"/>
                    <a:pt x="66211" y="49542"/>
                  </a:cubicBezTo>
                  <a:cubicBezTo>
                    <a:pt x="66235" y="49232"/>
                    <a:pt x="66473" y="48982"/>
                    <a:pt x="66782" y="48982"/>
                  </a:cubicBezTo>
                  <a:close/>
                  <a:moveTo>
                    <a:pt x="70509" y="48982"/>
                  </a:moveTo>
                  <a:cubicBezTo>
                    <a:pt x="70807" y="48982"/>
                    <a:pt x="71080" y="49232"/>
                    <a:pt x="71080" y="49542"/>
                  </a:cubicBezTo>
                  <a:cubicBezTo>
                    <a:pt x="71080" y="49851"/>
                    <a:pt x="70830" y="50113"/>
                    <a:pt x="70509" y="50113"/>
                  </a:cubicBezTo>
                  <a:cubicBezTo>
                    <a:pt x="70199" y="50113"/>
                    <a:pt x="69949" y="49851"/>
                    <a:pt x="69949" y="49542"/>
                  </a:cubicBezTo>
                  <a:cubicBezTo>
                    <a:pt x="69949" y="49232"/>
                    <a:pt x="70199" y="48982"/>
                    <a:pt x="70509" y="48982"/>
                  </a:cubicBezTo>
                  <a:close/>
                  <a:moveTo>
                    <a:pt x="74236" y="48982"/>
                  </a:moveTo>
                  <a:cubicBezTo>
                    <a:pt x="74533" y="48982"/>
                    <a:pt x="74795" y="49232"/>
                    <a:pt x="74795" y="49542"/>
                  </a:cubicBezTo>
                  <a:cubicBezTo>
                    <a:pt x="74795" y="49851"/>
                    <a:pt x="74545" y="50113"/>
                    <a:pt x="74236" y="50113"/>
                  </a:cubicBezTo>
                  <a:cubicBezTo>
                    <a:pt x="73938" y="50113"/>
                    <a:pt x="73676" y="49851"/>
                    <a:pt x="73676" y="49542"/>
                  </a:cubicBezTo>
                  <a:cubicBezTo>
                    <a:pt x="73676" y="49232"/>
                    <a:pt x="73926" y="48982"/>
                    <a:pt x="74236" y="48982"/>
                  </a:cubicBezTo>
                  <a:close/>
                  <a:moveTo>
                    <a:pt x="77855" y="48982"/>
                  </a:moveTo>
                  <a:cubicBezTo>
                    <a:pt x="78153" y="48982"/>
                    <a:pt x="78415" y="49232"/>
                    <a:pt x="78415" y="49542"/>
                  </a:cubicBezTo>
                  <a:cubicBezTo>
                    <a:pt x="78415" y="49851"/>
                    <a:pt x="78165" y="50113"/>
                    <a:pt x="77855" y="50113"/>
                  </a:cubicBezTo>
                  <a:cubicBezTo>
                    <a:pt x="77546" y="50113"/>
                    <a:pt x="77284" y="49851"/>
                    <a:pt x="77284" y="49542"/>
                  </a:cubicBezTo>
                  <a:cubicBezTo>
                    <a:pt x="77284" y="49232"/>
                    <a:pt x="77546" y="48982"/>
                    <a:pt x="77855" y="48982"/>
                  </a:cubicBezTo>
                  <a:close/>
                  <a:moveTo>
                    <a:pt x="81570" y="48982"/>
                  </a:moveTo>
                  <a:cubicBezTo>
                    <a:pt x="81868" y="48982"/>
                    <a:pt x="82141" y="49232"/>
                    <a:pt x="82141" y="49542"/>
                  </a:cubicBezTo>
                  <a:cubicBezTo>
                    <a:pt x="82141" y="49851"/>
                    <a:pt x="81879" y="50113"/>
                    <a:pt x="81570" y="50113"/>
                  </a:cubicBezTo>
                  <a:cubicBezTo>
                    <a:pt x="81260" y="50113"/>
                    <a:pt x="81010" y="49851"/>
                    <a:pt x="81010" y="49542"/>
                  </a:cubicBezTo>
                  <a:cubicBezTo>
                    <a:pt x="81022" y="49232"/>
                    <a:pt x="81260" y="48982"/>
                    <a:pt x="81570" y="48982"/>
                  </a:cubicBezTo>
                  <a:close/>
                  <a:moveTo>
                    <a:pt x="85308" y="48982"/>
                  </a:moveTo>
                  <a:cubicBezTo>
                    <a:pt x="85606" y="48982"/>
                    <a:pt x="85880" y="49232"/>
                    <a:pt x="85880" y="49542"/>
                  </a:cubicBezTo>
                  <a:cubicBezTo>
                    <a:pt x="85880" y="49851"/>
                    <a:pt x="85618" y="50113"/>
                    <a:pt x="85308" y="50113"/>
                  </a:cubicBezTo>
                  <a:cubicBezTo>
                    <a:pt x="84999" y="50113"/>
                    <a:pt x="84749" y="49851"/>
                    <a:pt x="84749" y="49542"/>
                  </a:cubicBezTo>
                  <a:cubicBezTo>
                    <a:pt x="84749" y="49232"/>
                    <a:pt x="84999" y="48982"/>
                    <a:pt x="85308" y="48982"/>
                  </a:cubicBezTo>
                  <a:close/>
                  <a:moveTo>
                    <a:pt x="89035" y="48982"/>
                  </a:moveTo>
                  <a:cubicBezTo>
                    <a:pt x="89333" y="48982"/>
                    <a:pt x="89595" y="49232"/>
                    <a:pt x="89595" y="49542"/>
                  </a:cubicBezTo>
                  <a:cubicBezTo>
                    <a:pt x="89595" y="49851"/>
                    <a:pt x="89345" y="50113"/>
                    <a:pt x="89035" y="50113"/>
                  </a:cubicBezTo>
                  <a:cubicBezTo>
                    <a:pt x="88714" y="50113"/>
                    <a:pt x="88464" y="49851"/>
                    <a:pt x="88464" y="49542"/>
                  </a:cubicBezTo>
                  <a:cubicBezTo>
                    <a:pt x="88475" y="49232"/>
                    <a:pt x="88714" y="48982"/>
                    <a:pt x="89035" y="48982"/>
                  </a:cubicBezTo>
                  <a:close/>
                  <a:moveTo>
                    <a:pt x="92762" y="48982"/>
                  </a:moveTo>
                  <a:cubicBezTo>
                    <a:pt x="93059" y="48982"/>
                    <a:pt x="93333" y="49232"/>
                    <a:pt x="93333" y="49542"/>
                  </a:cubicBezTo>
                  <a:cubicBezTo>
                    <a:pt x="93333" y="49851"/>
                    <a:pt x="93071" y="50113"/>
                    <a:pt x="92762" y="50113"/>
                  </a:cubicBezTo>
                  <a:cubicBezTo>
                    <a:pt x="92452" y="50113"/>
                    <a:pt x="92202" y="49851"/>
                    <a:pt x="92202" y="49542"/>
                  </a:cubicBezTo>
                  <a:cubicBezTo>
                    <a:pt x="92202" y="49232"/>
                    <a:pt x="92452" y="48982"/>
                    <a:pt x="92762" y="48982"/>
                  </a:cubicBezTo>
                  <a:close/>
                  <a:moveTo>
                    <a:pt x="96488" y="48982"/>
                  </a:moveTo>
                  <a:cubicBezTo>
                    <a:pt x="96786" y="48982"/>
                    <a:pt x="97048" y="49232"/>
                    <a:pt x="97048" y="49542"/>
                  </a:cubicBezTo>
                  <a:cubicBezTo>
                    <a:pt x="97048" y="49851"/>
                    <a:pt x="96798" y="50113"/>
                    <a:pt x="96488" y="50113"/>
                  </a:cubicBezTo>
                  <a:cubicBezTo>
                    <a:pt x="96191" y="50113"/>
                    <a:pt x="95917" y="49851"/>
                    <a:pt x="95917" y="49542"/>
                  </a:cubicBezTo>
                  <a:cubicBezTo>
                    <a:pt x="95917" y="49232"/>
                    <a:pt x="96179" y="48982"/>
                    <a:pt x="96488" y="48982"/>
                  </a:cubicBezTo>
                  <a:close/>
                  <a:moveTo>
                    <a:pt x="100203" y="48982"/>
                  </a:moveTo>
                  <a:cubicBezTo>
                    <a:pt x="100501" y="48982"/>
                    <a:pt x="100775" y="49232"/>
                    <a:pt x="100775" y="49542"/>
                  </a:cubicBezTo>
                  <a:cubicBezTo>
                    <a:pt x="100775" y="49851"/>
                    <a:pt x="100513" y="50113"/>
                    <a:pt x="100203" y="50113"/>
                  </a:cubicBezTo>
                  <a:cubicBezTo>
                    <a:pt x="99905" y="50113"/>
                    <a:pt x="99644" y="49851"/>
                    <a:pt x="99644" y="49542"/>
                  </a:cubicBezTo>
                  <a:cubicBezTo>
                    <a:pt x="99655" y="49232"/>
                    <a:pt x="99894" y="48982"/>
                    <a:pt x="100203" y="48982"/>
                  </a:cubicBezTo>
                  <a:close/>
                  <a:moveTo>
                    <a:pt x="103942" y="48982"/>
                  </a:moveTo>
                  <a:cubicBezTo>
                    <a:pt x="104239" y="48982"/>
                    <a:pt x="104513" y="49232"/>
                    <a:pt x="104513" y="49542"/>
                  </a:cubicBezTo>
                  <a:cubicBezTo>
                    <a:pt x="104513" y="49851"/>
                    <a:pt x="104251" y="50113"/>
                    <a:pt x="103942" y="50113"/>
                  </a:cubicBezTo>
                  <a:cubicBezTo>
                    <a:pt x="103644" y="50113"/>
                    <a:pt x="103382" y="49851"/>
                    <a:pt x="103382" y="49542"/>
                  </a:cubicBezTo>
                  <a:cubicBezTo>
                    <a:pt x="103382" y="49232"/>
                    <a:pt x="103632" y="48982"/>
                    <a:pt x="103942" y="48982"/>
                  </a:cubicBezTo>
                  <a:close/>
                  <a:moveTo>
                    <a:pt x="107668" y="48982"/>
                  </a:moveTo>
                  <a:cubicBezTo>
                    <a:pt x="107966" y="48982"/>
                    <a:pt x="108228" y="49232"/>
                    <a:pt x="108228" y="49542"/>
                  </a:cubicBezTo>
                  <a:cubicBezTo>
                    <a:pt x="108228" y="49851"/>
                    <a:pt x="107978" y="50113"/>
                    <a:pt x="107668" y="50113"/>
                  </a:cubicBezTo>
                  <a:cubicBezTo>
                    <a:pt x="107371" y="50113"/>
                    <a:pt x="107097" y="49851"/>
                    <a:pt x="107097" y="49542"/>
                  </a:cubicBezTo>
                  <a:cubicBezTo>
                    <a:pt x="107109" y="49232"/>
                    <a:pt x="107347" y="48982"/>
                    <a:pt x="107668" y="48982"/>
                  </a:cubicBezTo>
                  <a:close/>
                  <a:moveTo>
                    <a:pt x="111395" y="48982"/>
                  </a:moveTo>
                  <a:cubicBezTo>
                    <a:pt x="111693" y="48982"/>
                    <a:pt x="111967" y="49232"/>
                    <a:pt x="111967" y="49542"/>
                  </a:cubicBezTo>
                  <a:cubicBezTo>
                    <a:pt x="111967" y="49851"/>
                    <a:pt x="111705" y="50113"/>
                    <a:pt x="111395" y="50113"/>
                  </a:cubicBezTo>
                  <a:cubicBezTo>
                    <a:pt x="111085" y="50113"/>
                    <a:pt x="110835" y="49851"/>
                    <a:pt x="110835" y="49542"/>
                  </a:cubicBezTo>
                  <a:cubicBezTo>
                    <a:pt x="110835" y="49232"/>
                    <a:pt x="111085" y="48982"/>
                    <a:pt x="111395" y="48982"/>
                  </a:cubicBezTo>
                  <a:close/>
                  <a:moveTo>
                    <a:pt x="115122" y="48982"/>
                  </a:moveTo>
                  <a:cubicBezTo>
                    <a:pt x="115419" y="48982"/>
                    <a:pt x="115681" y="49232"/>
                    <a:pt x="115681" y="49542"/>
                  </a:cubicBezTo>
                  <a:cubicBezTo>
                    <a:pt x="115681" y="49851"/>
                    <a:pt x="115431" y="50113"/>
                    <a:pt x="115122" y="50113"/>
                  </a:cubicBezTo>
                  <a:cubicBezTo>
                    <a:pt x="114812" y="50113"/>
                    <a:pt x="114550" y="49851"/>
                    <a:pt x="114550" y="49542"/>
                  </a:cubicBezTo>
                  <a:cubicBezTo>
                    <a:pt x="114574" y="49232"/>
                    <a:pt x="114812" y="48982"/>
                    <a:pt x="115122" y="48982"/>
                  </a:cubicBezTo>
                  <a:close/>
                  <a:moveTo>
                    <a:pt x="118860" y="48982"/>
                  </a:moveTo>
                  <a:cubicBezTo>
                    <a:pt x="119158" y="48982"/>
                    <a:pt x="119420" y="49232"/>
                    <a:pt x="119420" y="49542"/>
                  </a:cubicBezTo>
                  <a:cubicBezTo>
                    <a:pt x="119420" y="49851"/>
                    <a:pt x="119170" y="50113"/>
                    <a:pt x="118860" y="50113"/>
                  </a:cubicBezTo>
                  <a:cubicBezTo>
                    <a:pt x="118539" y="50113"/>
                    <a:pt x="118289" y="49851"/>
                    <a:pt x="118289" y="49542"/>
                  </a:cubicBezTo>
                  <a:cubicBezTo>
                    <a:pt x="118289" y="49232"/>
                    <a:pt x="118539" y="48982"/>
                    <a:pt x="118860" y="48982"/>
                  </a:cubicBezTo>
                  <a:close/>
                  <a:moveTo>
                    <a:pt x="122575" y="48982"/>
                  </a:moveTo>
                  <a:cubicBezTo>
                    <a:pt x="122873" y="48982"/>
                    <a:pt x="123146" y="49232"/>
                    <a:pt x="123146" y="49542"/>
                  </a:cubicBezTo>
                  <a:cubicBezTo>
                    <a:pt x="123146" y="49851"/>
                    <a:pt x="122885" y="50113"/>
                    <a:pt x="122575" y="50113"/>
                  </a:cubicBezTo>
                  <a:cubicBezTo>
                    <a:pt x="122265" y="50113"/>
                    <a:pt x="122015" y="49851"/>
                    <a:pt x="122015" y="49542"/>
                  </a:cubicBezTo>
                  <a:cubicBezTo>
                    <a:pt x="122027" y="49232"/>
                    <a:pt x="122277" y="48982"/>
                    <a:pt x="122575" y="48982"/>
                  </a:cubicBezTo>
                  <a:close/>
                  <a:moveTo>
                    <a:pt x="126314" y="48982"/>
                  </a:moveTo>
                  <a:cubicBezTo>
                    <a:pt x="126611" y="48982"/>
                    <a:pt x="126873" y="49232"/>
                    <a:pt x="126873" y="49542"/>
                  </a:cubicBezTo>
                  <a:cubicBezTo>
                    <a:pt x="126873" y="49851"/>
                    <a:pt x="126623" y="50113"/>
                    <a:pt x="126314" y="50113"/>
                  </a:cubicBezTo>
                  <a:cubicBezTo>
                    <a:pt x="126004" y="50113"/>
                    <a:pt x="125742" y="49851"/>
                    <a:pt x="125742" y="49542"/>
                  </a:cubicBezTo>
                  <a:cubicBezTo>
                    <a:pt x="125742" y="49232"/>
                    <a:pt x="126004" y="48982"/>
                    <a:pt x="126314" y="48982"/>
                  </a:cubicBezTo>
                  <a:close/>
                  <a:moveTo>
                    <a:pt x="130028" y="48982"/>
                  </a:moveTo>
                  <a:cubicBezTo>
                    <a:pt x="130326" y="48982"/>
                    <a:pt x="130600" y="49232"/>
                    <a:pt x="130600" y="49542"/>
                  </a:cubicBezTo>
                  <a:cubicBezTo>
                    <a:pt x="130600" y="49851"/>
                    <a:pt x="130350" y="50113"/>
                    <a:pt x="130028" y="50113"/>
                  </a:cubicBezTo>
                  <a:cubicBezTo>
                    <a:pt x="129731" y="50113"/>
                    <a:pt x="129469" y="49851"/>
                    <a:pt x="129469" y="49542"/>
                  </a:cubicBezTo>
                  <a:cubicBezTo>
                    <a:pt x="129469" y="49232"/>
                    <a:pt x="129719" y="48982"/>
                    <a:pt x="130028" y="48982"/>
                  </a:cubicBezTo>
                  <a:close/>
                  <a:moveTo>
                    <a:pt x="133767" y="48982"/>
                  </a:moveTo>
                  <a:cubicBezTo>
                    <a:pt x="134065" y="48982"/>
                    <a:pt x="134326" y="49232"/>
                    <a:pt x="134326" y="49542"/>
                  </a:cubicBezTo>
                  <a:cubicBezTo>
                    <a:pt x="134326" y="49851"/>
                    <a:pt x="134076" y="50113"/>
                    <a:pt x="133767" y="50113"/>
                  </a:cubicBezTo>
                  <a:cubicBezTo>
                    <a:pt x="133469" y="50113"/>
                    <a:pt x="133207" y="49851"/>
                    <a:pt x="133207" y="49542"/>
                  </a:cubicBezTo>
                  <a:cubicBezTo>
                    <a:pt x="133207" y="49232"/>
                    <a:pt x="133457" y="48982"/>
                    <a:pt x="133767" y="48982"/>
                  </a:cubicBezTo>
                  <a:close/>
                  <a:moveTo>
                    <a:pt x="137494" y="48982"/>
                  </a:moveTo>
                  <a:cubicBezTo>
                    <a:pt x="137791" y="48982"/>
                    <a:pt x="138053" y="49232"/>
                    <a:pt x="138053" y="49542"/>
                  </a:cubicBezTo>
                  <a:cubicBezTo>
                    <a:pt x="138053" y="49851"/>
                    <a:pt x="137803" y="50113"/>
                    <a:pt x="137494" y="50113"/>
                  </a:cubicBezTo>
                  <a:cubicBezTo>
                    <a:pt x="137196" y="50113"/>
                    <a:pt x="136922" y="49851"/>
                    <a:pt x="136922" y="49542"/>
                  </a:cubicBezTo>
                  <a:cubicBezTo>
                    <a:pt x="136934" y="49232"/>
                    <a:pt x="137172" y="48982"/>
                    <a:pt x="137494" y="48982"/>
                  </a:cubicBezTo>
                  <a:close/>
                  <a:moveTo>
                    <a:pt x="141220" y="48982"/>
                  </a:moveTo>
                  <a:cubicBezTo>
                    <a:pt x="141518" y="48982"/>
                    <a:pt x="141792" y="49232"/>
                    <a:pt x="141792" y="49542"/>
                  </a:cubicBezTo>
                  <a:cubicBezTo>
                    <a:pt x="141792" y="49851"/>
                    <a:pt x="141530" y="50113"/>
                    <a:pt x="141220" y="50113"/>
                  </a:cubicBezTo>
                  <a:cubicBezTo>
                    <a:pt x="140911" y="50113"/>
                    <a:pt x="140661" y="49851"/>
                    <a:pt x="140661" y="49542"/>
                  </a:cubicBezTo>
                  <a:cubicBezTo>
                    <a:pt x="140661" y="49232"/>
                    <a:pt x="140911" y="48982"/>
                    <a:pt x="141220" y="48982"/>
                  </a:cubicBezTo>
                  <a:close/>
                  <a:moveTo>
                    <a:pt x="144947" y="48982"/>
                  </a:moveTo>
                  <a:cubicBezTo>
                    <a:pt x="145244" y="48982"/>
                    <a:pt x="145506" y="49232"/>
                    <a:pt x="145506" y="49542"/>
                  </a:cubicBezTo>
                  <a:cubicBezTo>
                    <a:pt x="145506" y="49851"/>
                    <a:pt x="145256" y="50113"/>
                    <a:pt x="144947" y="50113"/>
                  </a:cubicBezTo>
                  <a:cubicBezTo>
                    <a:pt x="144637" y="50113"/>
                    <a:pt x="144375" y="49851"/>
                    <a:pt x="144375" y="49542"/>
                  </a:cubicBezTo>
                  <a:cubicBezTo>
                    <a:pt x="144399" y="49232"/>
                    <a:pt x="144637" y="48982"/>
                    <a:pt x="144947" y="48982"/>
                  </a:cubicBezTo>
                  <a:close/>
                  <a:moveTo>
                    <a:pt x="148685" y="48982"/>
                  </a:moveTo>
                  <a:cubicBezTo>
                    <a:pt x="148983" y="48982"/>
                    <a:pt x="149245" y="49232"/>
                    <a:pt x="149245" y="49542"/>
                  </a:cubicBezTo>
                  <a:cubicBezTo>
                    <a:pt x="149245" y="49851"/>
                    <a:pt x="148995" y="50113"/>
                    <a:pt x="148685" y="50113"/>
                  </a:cubicBezTo>
                  <a:cubicBezTo>
                    <a:pt x="148364" y="50113"/>
                    <a:pt x="148114" y="49851"/>
                    <a:pt x="148114" y="49542"/>
                  </a:cubicBezTo>
                  <a:cubicBezTo>
                    <a:pt x="148114" y="49232"/>
                    <a:pt x="148364" y="48982"/>
                    <a:pt x="148685" y="48982"/>
                  </a:cubicBezTo>
                  <a:close/>
                  <a:moveTo>
                    <a:pt x="1548" y="50840"/>
                  </a:moveTo>
                  <a:cubicBezTo>
                    <a:pt x="1846" y="50840"/>
                    <a:pt x="2119" y="51090"/>
                    <a:pt x="2119" y="51411"/>
                  </a:cubicBezTo>
                  <a:cubicBezTo>
                    <a:pt x="2119" y="51709"/>
                    <a:pt x="1858" y="51971"/>
                    <a:pt x="1548" y="51971"/>
                  </a:cubicBezTo>
                  <a:cubicBezTo>
                    <a:pt x="1238" y="51971"/>
                    <a:pt x="988" y="51721"/>
                    <a:pt x="988" y="51411"/>
                  </a:cubicBezTo>
                  <a:cubicBezTo>
                    <a:pt x="988" y="51090"/>
                    <a:pt x="1238" y="50840"/>
                    <a:pt x="1548" y="50840"/>
                  </a:cubicBezTo>
                  <a:close/>
                  <a:moveTo>
                    <a:pt x="5287" y="50840"/>
                  </a:moveTo>
                  <a:cubicBezTo>
                    <a:pt x="5596" y="50840"/>
                    <a:pt x="5846" y="51090"/>
                    <a:pt x="5846" y="51411"/>
                  </a:cubicBezTo>
                  <a:cubicBezTo>
                    <a:pt x="5846" y="51721"/>
                    <a:pt x="5596" y="51971"/>
                    <a:pt x="5287" y="51971"/>
                  </a:cubicBezTo>
                  <a:cubicBezTo>
                    <a:pt x="4977" y="51971"/>
                    <a:pt x="4715" y="51721"/>
                    <a:pt x="4715" y="51411"/>
                  </a:cubicBezTo>
                  <a:cubicBezTo>
                    <a:pt x="4715" y="51090"/>
                    <a:pt x="4977" y="50840"/>
                    <a:pt x="5287" y="50840"/>
                  </a:cubicBezTo>
                  <a:close/>
                  <a:moveTo>
                    <a:pt x="9001" y="50840"/>
                  </a:moveTo>
                  <a:cubicBezTo>
                    <a:pt x="9299" y="50840"/>
                    <a:pt x="9573" y="51090"/>
                    <a:pt x="9573" y="51411"/>
                  </a:cubicBezTo>
                  <a:cubicBezTo>
                    <a:pt x="9573" y="51709"/>
                    <a:pt x="9323" y="51971"/>
                    <a:pt x="9001" y="51971"/>
                  </a:cubicBezTo>
                  <a:cubicBezTo>
                    <a:pt x="8704" y="51971"/>
                    <a:pt x="8442" y="51721"/>
                    <a:pt x="8442" y="51411"/>
                  </a:cubicBezTo>
                  <a:cubicBezTo>
                    <a:pt x="8442" y="51090"/>
                    <a:pt x="8692" y="50840"/>
                    <a:pt x="9001" y="50840"/>
                  </a:cubicBezTo>
                  <a:close/>
                  <a:moveTo>
                    <a:pt x="12728" y="50840"/>
                  </a:moveTo>
                  <a:cubicBezTo>
                    <a:pt x="13037" y="50840"/>
                    <a:pt x="13288" y="51090"/>
                    <a:pt x="13288" y="51411"/>
                  </a:cubicBezTo>
                  <a:cubicBezTo>
                    <a:pt x="13288" y="51721"/>
                    <a:pt x="13037" y="51971"/>
                    <a:pt x="12728" y="51971"/>
                  </a:cubicBezTo>
                  <a:cubicBezTo>
                    <a:pt x="12418" y="51971"/>
                    <a:pt x="12156" y="51721"/>
                    <a:pt x="12156" y="51411"/>
                  </a:cubicBezTo>
                  <a:cubicBezTo>
                    <a:pt x="12156" y="51090"/>
                    <a:pt x="12418" y="50840"/>
                    <a:pt x="12728" y="50840"/>
                  </a:cubicBezTo>
                  <a:close/>
                  <a:moveTo>
                    <a:pt x="16466" y="50840"/>
                  </a:moveTo>
                  <a:cubicBezTo>
                    <a:pt x="16764" y="50840"/>
                    <a:pt x="17026" y="51090"/>
                    <a:pt x="17026" y="51411"/>
                  </a:cubicBezTo>
                  <a:cubicBezTo>
                    <a:pt x="17026" y="51709"/>
                    <a:pt x="16776" y="51971"/>
                    <a:pt x="16466" y="51971"/>
                  </a:cubicBezTo>
                  <a:cubicBezTo>
                    <a:pt x="16169" y="51971"/>
                    <a:pt x="15895" y="51721"/>
                    <a:pt x="15895" y="51411"/>
                  </a:cubicBezTo>
                  <a:cubicBezTo>
                    <a:pt x="15895" y="51090"/>
                    <a:pt x="16145" y="50840"/>
                    <a:pt x="16466" y="50840"/>
                  </a:cubicBezTo>
                  <a:close/>
                  <a:moveTo>
                    <a:pt x="20181" y="50840"/>
                  </a:moveTo>
                  <a:cubicBezTo>
                    <a:pt x="20491" y="50840"/>
                    <a:pt x="20753" y="51090"/>
                    <a:pt x="20753" y="51411"/>
                  </a:cubicBezTo>
                  <a:cubicBezTo>
                    <a:pt x="20753" y="51721"/>
                    <a:pt x="20491" y="51971"/>
                    <a:pt x="20181" y="51971"/>
                  </a:cubicBezTo>
                  <a:cubicBezTo>
                    <a:pt x="19872" y="51971"/>
                    <a:pt x="19622" y="51721"/>
                    <a:pt x="19622" y="51411"/>
                  </a:cubicBezTo>
                  <a:cubicBezTo>
                    <a:pt x="19622" y="51090"/>
                    <a:pt x="19872" y="50840"/>
                    <a:pt x="20181" y="50840"/>
                  </a:cubicBezTo>
                  <a:close/>
                  <a:moveTo>
                    <a:pt x="23920" y="50840"/>
                  </a:moveTo>
                  <a:cubicBezTo>
                    <a:pt x="24217" y="50840"/>
                    <a:pt x="24479" y="51090"/>
                    <a:pt x="24479" y="51411"/>
                  </a:cubicBezTo>
                  <a:cubicBezTo>
                    <a:pt x="24479" y="51709"/>
                    <a:pt x="24229" y="51971"/>
                    <a:pt x="23920" y="51971"/>
                  </a:cubicBezTo>
                  <a:cubicBezTo>
                    <a:pt x="23610" y="51971"/>
                    <a:pt x="23348" y="51721"/>
                    <a:pt x="23348" y="51411"/>
                  </a:cubicBezTo>
                  <a:cubicBezTo>
                    <a:pt x="23348" y="51090"/>
                    <a:pt x="23610" y="50840"/>
                    <a:pt x="23920" y="50840"/>
                  </a:cubicBezTo>
                  <a:close/>
                  <a:moveTo>
                    <a:pt x="27635" y="50840"/>
                  </a:moveTo>
                  <a:cubicBezTo>
                    <a:pt x="27956" y="50840"/>
                    <a:pt x="28206" y="51090"/>
                    <a:pt x="28206" y="51411"/>
                  </a:cubicBezTo>
                  <a:cubicBezTo>
                    <a:pt x="28206" y="51721"/>
                    <a:pt x="27956" y="51971"/>
                    <a:pt x="27635" y="51971"/>
                  </a:cubicBezTo>
                  <a:cubicBezTo>
                    <a:pt x="27325" y="51971"/>
                    <a:pt x="27075" y="51721"/>
                    <a:pt x="27075" y="51411"/>
                  </a:cubicBezTo>
                  <a:cubicBezTo>
                    <a:pt x="27075" y="51090"/>
                    <a:pt x="27325" y="50840"/>
                    <a:pt x="27635" y="50840"/>
                  </a:cubicBezTo>
                  <a:close/>
                  <a:moveTo>
                    <a:pt x="31373" y="50840"/>
                  </a:moveTo>
                  <a:cubicBezTo>
                    <a:pt x="31671" y="50840"/>
                    <a:pt x="31945" y="51090"/>
                    <a:pt x="31945" y="51411"/>
                  </a:cubicBezTo>
                  <a:cubicBezTo>
                    <a:pt x="31945" y="51709"/>
                    <a:pt x="31683" y="51971"/>
                    <a:pt x="31373" y="51971"/>
                  </a:cubicBezTo>
                  <a:cubicBezTo>
                    <a:pt x="31064" y="51971"/>
                    <a:pt x="30814" y="51721"/>
                    <a:pt x="30814" y="51411"/>
                  </a:cubicBezTo>
                  <a:cubicBezTo>
                    <a:pt x="30814" y="51090"/>
                    <a:pt x="31064" y="50840"/>
                    <a:pt x="31373" y="50840"/>
                  </a:cubicBezTo>
                  <a:close/>
                  <a:moveTo>
                    <a:pt x="35100" y="50840"/>
                  </a:moveTo>
                  <a:cubicBezTo>
                    <a:pt x="35409" y="50840"/>
                    <a:pt x="35659" y="51090"/>
                    <a:pt x="35659" y="51411"/>
                  </a:cubicBezTo>
                  <a:cubicBezTo>
                    <a:pt x="35659" y="51721"/>
                    <a:pt x="35409" y="51971"/>
                    <a:pt x="35100" y="51971"/>
                  </a:cubicBezTo>
                  <a:cubicBezTo>
                    <a:pt x="34778" y="51971"/>
                    <a:pt x="34528" y="51721"/>
                    <a:pt x="34528" y="51411"/>
                  </a:cubicBezTo>
                  <a:cubicBezTo>
                    <a:pt x="34528" y="51090"/>
                    <a:pt x="34778" y="50840"/>
                    <a:pt x="35100" y="50840"/>
                  </a:cubicBezTo>
                  <a:close/>
                  <a:moveTo>
                    <a:pt x="38815" y="50840"/>
                  </a:moveTo>
                  <a:cubicBezTo>
                    <a:pt x="39112" y="50840"/>
                    <a:pt x="39386" y="51090"/>
                    <a:pt x="39386" y="51411"/>
                  </a:cubicBezTo>
                  <a:cubicBezTo>
                    <a:pt x="39386" y="51709"/>
                    <a:pt x="39124" y="51971"/>
                    <a:pt x="38815" y="51971"/>
                  </a:cubicBezTo>
                  <a:cubicBezTo>
                    <a:pt x="38517" y="51971"/>
                    <a:pt x="38255" y="51721"/>
                    <a:pt x="38255" y="51411"/>
                  </a:cubicBezTo>
                  <a:cubicBezTo>
                    <a:pt x="38267" y="51090"/>
                    <a:pt x="38505" y="50840"/>
                    <a:pt x="38815" y="50840"/>
                  </a:cubicBezTo>
                  <a:close/>
                  <a:moveTo>
                    <a:pt x="42553" y="50840"/>
                  </a:moveTo>
                  <a:cubicBezTo>
                    <a:pt x="42863" y="50840"/>
                    <a:pt x="43113" y="51090"/>
                    <a:pt x="43113" y="51411"/>
                  </a:cubicBezTo>
                  <a:cubicBezTo>
                    <a:pt x="43113" y="51721"/>
                    <a:pt x="42863" y="51971"/>
                    <a:pt x="42553" y="51971"/>
                  </a:cubicBezTo>
                  <a:cubicBezTo>
                    <a:pt x="42232" y="51971"/>
                    <a:pt x="41982" y="51721"/>
                    <a:pt x="41982" y="51411"/>
                  </a:cubicBezTo>
                  <a:cubicBezTo>
                    <a:pt x="41982" y="51090"/>
                    <a:pt x="42244" y="50840"/>
                    <a:pt x="42553" y="50840"/>
                  </a:cubicBezTo>
                  <a:close/>
                  <a:moveTo>
                    <a:pt x="46268" y="50840"/>
                  </a:moveTo>
                  <a:cubicBezTo>
                    <a:pt x="46565" y="50840"/>
                    <a:pt x="46839" y="51090"/>
                    <a:pt x="46839" y="51411"/>
                  </a:cubicBezTo>
                  <a:cubicBezTo>
                    <a:pt x="46839" y="51709"/>
                    <a:pt x="46589" y="51971"/>
                    <a:pt x="46268" y="51971"/>
                  </a:cubicBezTo>
                  <a:cubicBezTo>
                    <a:pt x="45970" y="51971"/>
                    <a:pt x="45708" y="51721"/>
                    <a:pt x="45708" y="51411"/>
                  </a:cubicBezTo>
                  <a:cubicBezTo>
                    <a:pt x="45720" y="51090"/>
                    <a:pt x="45958" y="50840"/>
                    <a:pt x="46268" y="50840"/>
                  </a:cubicBezTo>
                  <a:close/>
                  <a:moveTo>
                    <a:pt x="50006" y="50840"/>
                  </a:moveTo>
                  <a:cubicBezTo>
                    <a:pt x="50316" y="50840"/>
                    <a:pt x="50578" y="51090"/>
                    <a:pt x="50578" y="51411"/>
                  </a:cubicBezTo>
                  <a:cubicBezTo>
                    <a:pt x="50578" y="51721"/>
                    <a:pt x="50316" y="51971"/>
                    <a:pt x="50006" y="51971"/>
                  </a:cubicBezTo>
                  <a:cubicBezTo>
                    <a:pt x="49697" y="51971"/>
                    <a:pt x="49447" y="51721"/>
                    <a:pt x="49447" y="51411"/>
                  </a:cubicBezTo>
                  <a:cubicBezTo>
                    <a:pt x="49447" y="51090"/>
                    <a:pt x="49697" y="50840"/>
                    <a:pt x="50006" y="50840"/>
                  </a:cubicBezTo>
                  <a:close/>
                  <a:moveTo>
                    <a:pt x="53733" y="50840"/>
                  </a:moveTo>
                  <a:cubicBezTo>
                    <a:pt x="54031" y="50840"/>
                    <a:pt x="54293" y="51090"/>
                    <a:pt x="54293" y="51411"/>
                  </a:cubicBezTo>
                  <a:cubicBezTo>
                    <a:pt x="54293" y="51709"/>
                    <a:pt x="54043" y="51971"/>
                    <a:pt x="53733" y="51971"/>
                  </a:cubicBezTo>
                  <a:cubicBezTo>
                    <a:pt x="53412" y="51971"/>
                    <a:pt x="53162" y="51721"/>
                    <a:pt x="53162" y="51411"/>
                  </a:cubicBezTo>
                  <a:cubicBezTo>
                    <a:pt x="53173" y="51090"/>
                    <a:pt x="53412" y="50840"/>
                    <a:pt x="53733" y="50840"/>
                  </a:cubicBezTo>
                  <a:close/>
                  <a:moveTo>
                    <a:pt x="57460" y="50840"/>
                  </a:moveTo>
                  <a:cubicBezTo>
                    <a:pt x="57781" y="50840"/>
                    <a:pt x="58031" y="51090"/>
                    <a:pt x="58031" y="51411"/>
                  </a:cubicBezTo>
                  <a:cubicBezTo>
                    <a:pt x="58031" y="51721"/>
                    <a:pt x="57781" y="51971"/>
                    <a:pt x="57460" y="51971"/>
                  </a:cubicBezTo>
                  <a:cubicBezTo>
                    <a:pt x="57150" y="51971"/>
                    <a:pt x="56900" y="51721"/>
                    <a:pt x="56900" y="51411"/>
                  </a:cubicBezTo>
                  <a:cubicBezTo>
                    <a:pt x="56900" y="51090"/>
                    <a:pt x="57150" y="50840"/>
                    <a:pt x="57460" y="50840"/>
                  </a:cubicBezTo>
                  <a:close/>
                  <a:moveTo>
                    <a:pt x="61186" y="50840"/>
                  </a:moveTo>
                  <a:cubicBezTo>
                    <a:pt x="61484" y="50840"/>
                    <a:pt x="61746" y="51090"/>
                    <a:pt x="61746" y="51411"/>
                  </a:cubicBezTo>
                  <a:cubicBezTo>
                    <a:pt x="61746" y="51709"/>
                    <a:pt x="61496" y="51971"/>
                    <a:pt x="61186" y="51971"/>
                  </a:cubicBezTo>
                  <a:cubicBezTo>
                    <a:pt x="60877" y="51971"/>
                    <a:pt x="60615" y="51721"/>
                    <a:pt x="60615" y="51411"/>
                  </a:cubicBezTo>
                  <a:cubicBezTo>
                    <a:pt x="60639" y="51090"/>
                    <a:pt x="60877" y="50840"/>
                    <a:pt x="61186" y="50840"/>
                  </a:cubicBezTo>
                  <a:close/>
                  <a:moveTo>
                    <a:pt x="64925" y="50840"/>
                  </a:moveTo>
                  <a:cubicBezTo>
                    <a:pt x="65234" y="50840"/>
                    <a:pt x="65485" y="51090"/>
                    <a:pt x="65485" y="51411"/>
                  </a:cubicBezTo>
                  <a:cubicBezTo>
                    <a:pt x="65485" y="51721"/>
                    <a:pt x="65234" y="51971"/>
                    <a:pt x="64925" y="51971"/>
                  </a:cubicBezTo>
                  <a:cubicBezTo>
                    <a:pt x="64603" y="51971"/>
                    <a:pt x="64353" y="51721"/>
                    <a:pt x="64353" y="51411"/>
                  </a:cubicBezTo>
                  <a:cubicBezTo>
                    <a:pt x="64353" y="51090"/>
                    <a:pt x="64603" y="50840"/>
                    <a:pt x="64925" y="50840"/>
                  </a:cubicBezTo>
                  <a:close/>
                  <a:moveTo>
                    <a:pt x="68640" y="50840"/>
                  </a:moveTo>
                  <a:cubicBezTo>
                    <a:pt x="68937" y="50840"/>
                    <a:pt x="69211" y="51090"/>
                    <a:pt x="69211" y="51411"/>
                  </a:cubicBezTo>
                  <a:cubicBezTo>
                    <a:pt x="69211" y="51709"/>
                    <a:pt x="68949" y="51971"/>
                    <a:pt x="68640" y="51971"/>
                  </a:cubicBezTo>
                  <a:cubicBezTo>
                    <a:pt x="68330" y="51971"/>
                    <a:pt x="68080" y="51721"/>
                    <a:pt x="68080" y="51411"/>
                  </a:cubicBezTo>
                  <a:cubicBezTo>
                    <a:pt x="68092" y="51090"/>
                    <a:pt x="68330" y="50840"/>
                    <a:pt x="68640" y="50840"/>
                  </a:cubicBezTo>
                  <a:close/>
                  <a:moveTo>
                    <a:pt x="72366" y="50840"/>
                  </a:moveTo>
                  <a:cubicBezTo>
                    <a:pt x="72676" y="50840"/>
                    <a:pt x="72926" y="51090"/>
                    <a:pt x="72926" y="51411"/>
                  </a:cubicBezTo>
                  <a:cubicBezTo>
                    <a:pt x="72926" y="51721"/>
                    <a:pt x="72676" y="51971"/>
                    <a:pt x="72366" y="51971"/>
                  </a:cubicBezTo>
                  <a:cubicBezTo>
                    <a:pt x="72045" y="51971"/>
                    <a:pt x="71795" y="51721"/>
                    <a:pt x="71795" y="51411"/>
                  </a:cubicBezTo>
                  <a:cubicBezTo>
                    <a:pt x="71795" y="51090"/>
                    <a:pt x="72069" y="50840"/>
                    <a:pt x="72366" y="50840"/>
                  </a:cubicBezTo>
                  <a:close/>
                  <a:moveTo>
                    <a:pt x="76093" y="50840"/>
                  </a:moveTo>
                  <a:cubicBezTo>
                    <a:pt x="76391" y="50840"/>
                    <a:pt x="76664" y="51090"/>
                    <a:pt x="76664" y="51411"/>
                  </a:cubicBezTo>
                  <a:cubicBezTo>
                    <a:pt x="76664" y="51709"/>
                    <a:pt x="76403" y="51971"/>
                    <a:pt x="76093" y="51971"/>
                  </a:cubicBezTo>
                  <a:cubicBezTo>
                    <a:pt x="75795" y="51971"/>
                    <a:pt x="75533" y="51721"/>
                    <a:pt x="75533" y="51411"/>
                  </a:cubicBezTo>
                  <a:cubicBezTo>
                    <a:pt x="75533" y="51090"/>
                    <a:pt x="75783" y="50840"/>
                    <a:pt x="76093" y="50840"/>
                  </a:cubicBezTo>
                  <a:close/>
                  <a:moveTo>
                    <a:pt x="79712" y="50840"/>
                  </a:moveTo>
                  <a:cubicBezTo>
                    <a:pt x="80010" y="50840"/>
                    <a:pt x="80284" y="51090"/>
                    <a:pt x="80284" y="51411"/>
                  </a:cubicBezTo>
                  <a:cubicBezTo>
                    <a:pt x="80284" y="51709"/>
                    <a:pt x="80022" y="51971"/>
                    <a:pt x="79712" y="51971"/>
                  </a:cubicBezTo>
                  <a:cubicBezTo>
                    <a:pt x="79403" y="51971"/>
                    <a:pt x="79153" y="51721"/>
                    <a:pt x="79153" y="51411"/>
                  </a:cubicBezTo>
                  <a:cubicBezTo>
                    <a:pt x="79165" y="51090"/>
                    <a:pt x="79403" y="50840"/>
                    <a:pt x="79712" y="50840"/>
                  </a:cubicBezTo>
                  <a:close/>
                  <a:moveTo>
                    <a:pt x="83451" y="50840"/>
                  </a:moveTo>
                  <a:cubicBezTo>
                    <a:pt x="83761" y="50840"/>
                    <a:pt x="84011" y="51090"/>
                    <a:pt x="84011" y="51411"/>
                  </a:cubicBezTo>
                  <a:cubicBezTo>
                    <a:pt x="84011" y="51721"/>
                    <a:pt x="83761" y="51971"/>
                    <a:pt x="83451" y="51971"/>
                  </a:cubicBezTo>
                  <a:cubicBezTo>
                    <a:pt x="83141" y="51971"/>
                    <a:pt x="82880" y="51721"/>
                    <a:pt x="82880" y="51411"/>
                  </a:cubicBezTo>
                  <a:cubicBezTo>
                    <a:pt x="82880" y="51090"/>
                    <a:pt x="83141" y="50840"/>
                    <a:pt x="83451" y="50840"/>
                  </a:cubicBezTo>
                  <a:close/>
                  <a:moveTo>
                    <a:pt x="87166" y="50840"/>
                  </a:moveTo>
                  <a:cubicBezTo>
                    <a:pt x="87463" y="50840"/>
                    <a:pt x="87737" y="51090"/>
                    <a:pt x="87737" y="51411"/>
                  </a:cubicBezTo>
                  <a:cubicBezTo>
                    <a:pt x="87737" y="51709"/>
                    <a:pt x="87475" y="51971"/>
                    <a:pt x="87166" y="51971"/>
                  </a:cubicBezTo>
                  <a:cubicBezTo>
                    <a:pt x="86856" y="51971"/>
                    <a:pt x="86606" y="51721"/>
                    <a:pt x="86606" y="51411"/>
                  </a:cubicBezTo>
                  <a:cubicBezTo>
                    <a:pt x="86618" y="51090"/>
                    <a:pt x="86856" y="50840"/>
                    <a:pt x="87166" y="50840"/>
                  </a:cubicBezTo>
                  <a:close/>
                  <a:moveTo>
                    <a:pt x="90904" y="50840"/>
                  </a:moveTo>
                  <a:cubicBezTo>
                    <a:pt x="91214" y="50840"/>
                    <a:pt x="91464" y="51090"/>
                    <a:pt x="91464" y="51411"/>
                  </a:cubicBezTo>
                  <a:cubicBezTo>
                    <a:pt x="91464" y="51721"/>
                    <a:pt x="91214" y="51971"/>
                    <a:pt x="90904" y="51971"/>
                  </a:cubicBezTo>
                  <a:cubicBezTo>
                    <a:pt x="90595" y="51971"/>
                    <a:pt x="90345" y="51721"/>
                    <a:pt x="90345" y="51411"/>
                  </a:cubicBezTo>
                  <a:cubicBezTo>
                    <a:pt x="90345" y="51090"/>
                    <a:pt x="90595" y="50840"/>
                    <a:pt x="90904" y="50840"/>
                  </a:cubicBezTo>
                  <a:close/>
                  <a:moveTo>
                    <a:pt x="94631" y="50840"/>
                  </a:moveTo>
                  <a:cubicBezTo>
                    <a:pt x="94929" y="50840"/>
                    <a:pt x="95191" y="51090"/>
                    <a:pt x="95191" y="51411"/>
                  </a:cubicBezTo>
                  <a:cubicBezTo>
                    <a:pt x="95191" y="51709"/>
                    <a:pt x="94941" y="51971"/>
                    <a:pt x="94631" y="51971"/>
                  </a:cubicBezTo>
                  <a:cubicBezTo>
                    <a:pt x="94310" y="51971"/>
                    <a:pt x="94060" y="51721"/>
                    <a:pt x="94060" y="51411"/>
                  </a:cubicBezTo>
                  <a:cubicBezTo>
                    <a:pt x="94071" y="51090"/>
                    <a:pt x="94310" y="50840"/>
                    <a:pt x="94631" y="50840"/>
                  </a:cubicBezTo>
                  <a:close/>
                  <a:moveTo>
                    <a:pt x="98346" y="50840"/>
                  </a:moveTo>
                  <a:cubicBezTo>
                    <a:pt x="98655" y="50840"/>
                    <a:pt x="98905" y="51090"/>
                    <a:pt x="98905" y="51411"/>
                  </a:cubicBezTo>
                  <a:cubicBezTo>
                    <a:pt x="98905" y="51721"/>
                    <a:pt x="98655" y="51971"/>
                    <a:pt x="98346" y="51971"/>
                  </a:cubicBezTo>
                  <a:cubicBezTo>
                    <a:pt x="98036" y="51971"/>
                    <a:pt x="97786" y="51721"/>
                    <a:pt x="97786" y="51411"/>
                  </a:cubicBezTo>
                  <a:cubicBezTo>
                    <a:pt x="97786" y="51090"/>
                    <a:pt x="98036" y="50840"/>
                    <a:pt x="98346" y="50840"/>
                  </a:cubicBezTo>
                  <a:close/>
                  <a:moveTo>
                    <a:pt x="102084" y="50840"/>
                  </a:moveTo>
                  <a:cubicBezTo>
                    <a:pt x="102382" y="50840"/>
                    <a:pt x="102644" y="51090"/>
                    <a:pt x="102644" y="51411"/>
                  </a:cubicBezTo>
                  <a:cubicBezTo>
                    <a:pt x="102644" y="51709"/>
                    <a:pt x="102394" y="51971"/>
                    <a:pt x="102084" y="51971"/>
                  </a:cubicBezTo>
                  <a:cubicBezTo>
                    <a:pt x="101787" y="51971"/>
                    <a:pt x="101513" y="51721"/>
                    <a:pt x="101513" y="51411"/>
                  </a:cubicBezTo>
                  <a:cubicBezTo>
                    <a:pt x="101513" y="51090"/>
                    <a:pt x="101775" y="50840"/>
                    <a:pt x="102084" y="50840"/>
                  </a:cubicBezTo>
                  <a:close/>
                  <a:moveTo>
                    <a:pt x="105799" y="50840"/>
                  </a:moveTo>
                  <a:cubicBezTo>
                    <a:pt x="106121" y="50840"/>
                    <a:pt x="106371" y="51090"/>
                    <a:pt x="106371" y="51411"/>
                  </a:cubicBezTo>
                  <a:cubicBezTo>
                    <a:pt x="106371" y="51721"/>
                    <a:pt x="106109" y="51971"/>
                    <a:pt x="105799" y="51971"/>
                  </a:cubicBezTo>
                  <a:cubicBezTo>
                    <a:pt x="105490" y="51971"/>
                    <a:pt x="105239" y="51721"/>
                    <a:pt x="105239" y="51411"/>
                  </a:cubicBezTo>
                  <a:cubicBezTo>
                    <a:pt x="105239" y="51090"/>
                    <a:pt x="105490" y="50840"/>
                    <a:pt x="105799" y="50840"/>
                  </a:cubicBezTo>
                  <a:close/>
                  <a:moveTo>
                    <a:pt x="109538" y="50840"/>
                  </a:moveTo>
                  <a:cubicBezTo>
                    <a:pt x="109835" y="50840"/>
                    <a:pt x="110109" y="51090"/>
                    <a:pt x="110109" y="51411"/>
                  </a:cubicBezTo>
                  <a:cubicBezTo>
                    <a:pt x="110109" y="51709"/>
                    <a:pt x="109847" y="51971"/>
                    <a:pt x="109538" y="51971"/>
                  </a:cubicBezTo>
                  <a:cubicBezTo>
                    <a:pt x="109228" y="51971"/>
                    <a:pt x="108978" y="51721"/>
                    <a:pt x="108978" y="51411"/>
                  </a:cubicBezTo>
                  <a:cubicBezTo>
                    <a:pt x="108978" y="51090"/>
                    <a:pt x="109228" y="50840"/>
                    <a:pt x="109538" y="50840"/>
                  </a:cubicBezTo>
                  <a:close/>
                  <a:moveTo>
                    <a:pt x="113264" y="50840"/>
                  </a:moveTo>
                  <a:cubicBezTo>
                    <a:pt x="113574" y="50840"/>
                    <a:pt x="113824" y="51090"/>
                    <a:pt x="113824" y="51411"/>
                  </a:cubicBezTo>
                  <a:cubicBezTo>
                    <a:pt x="113824" y="51721"/>
                    <a:pt x="113574" y="51971"/>
                    <a:pt x="113264" y="51971"/>
                  </a:cubicBezTo>
                  <a:cubicBezTo>
                    <a:pt x="112943" y="51971"/>
                    <a:pt x="112693" y="51721"/>
                    <a:pt x="112693" y="51411"/>
                  </a:cubicBezTo>
                  <a:cubicBezTo>
                    <a:pt x="112693" y="51090"/>
                    <a:pt x="112943" y="50840"/>
                    <a:pt x="113264" y="50840"/>
                  </a:cubicBezTo>
                  <a:close/>
                  <a:moveTo>
                    <a:pt x="116991" y="50840"/>
                  </a:moveTo>
                  <a:cubicBezTo>
                    <a:pt x="117289" y="50840"/>
                    <a:pt x="117562" y="51090"/>
                    <a:pt x="117562" y="51411"/>
                  </a:cubicBezTo>
                  <a:cubicBezTo>
                    <a:pt x="117562" y="51709"/>
                    <a:pt x="117312" y="51971"/>
                    <a:pt x="116991" y="51971"/>
                  </a:cubicBezTo>
                  <a:cubicBezTo>
                    <a:pt x="116681" y="51971"/>
                    <a:pt x="116431" y="51721"/>
                    <a:pt x="116431" y="51411"/>
                  </a:cubicBezTo>
                  <a:cubicBezTo>
                    <a:pt x="116431" y="51090"/>
                    <a:pt x="116681" y="50840"/>
                    <a:pt x="116991" y="50840"/>
                  </a:cubicBezTo>
                  <a:close/>
                  <a:moveTo>
                    <a:pt x="120718" y="50840"/>
                  </a:moveTo>
                  <a:cubicBezTo>
                    <a:pt x="121027" y="50840"/>
                    <a:pt x="121277" y="51090"/>
                    <a:pt x="121277" y="51411"/>
                  </a:cubicBezTo>
                  <a:cubicBezTo>
                    <a:pt x="121277" y="51721"/>
                    <a:pt x="121027" y="51971"/>
                    <a:pt x="120718" y="51971"/>
                  </a:cubicBezTo>
                  <a:cubicBezTo>
                    <a:pt x="120408" y="51971"/>
                    <a:pt x="120146" y="51721"/>
                    <a:pt x="120146" y="51411"/>
                  </a:cubicBezTo>
                  <a:cubicBezTo>
                    <a:pt x="120146" y="51090"/>
                    <a:pt x="120420" y="50840"/>
                    <a:pt x="120718" y="50840"/>
                  </a:cubicBezTo>
                  <a:close/>
                  <a:moveTo>
                    <a:pt x="124456" y="50840"/>
                  </a:moveTo>
                  <a:cubicBezTo>
                    <a:pt x="124754" y="50840"/>
                    <a:pt x="125016" y="51090"/>
                    <a:pt x="125016" y="51411"/>
                  </a:cubicBezTo>
                  <a:cubicBezTo>
                    <a:pt x="125016" y="51709"/>
                    <a:pt x="124766" y="51971"/>
                    <a:pt x="124456" y="51971"/>
                  </a:cubicBezTo>
                  <a:cubicBezTo>
                    <a:pt x="124135" y="51971"/>
                    <a:pt x="123885" y="51721"/>
                    <a:pt x="123885" y="51411"/>
                  </a:cubicBezTo>
                  <a:cubicBezTo>
                    <a:pt x="123885" y="51090"/>
                    <a:pt x="124135" y="50840"/>
                    <a:pt x="124456" y="50840"/>
                  </a:cubicBezTo>
                  <a:close/>
                  <a:moveTo>
                    <a:pt x="128171" y="50840"/>
                  </a:moveTo>
                  <a:cubicBezTo>
                    <a:pt x="128480" y="50840"/>
                    <a:pt x="128742" y="51090"/>
                    <a:pt x="128742" y="51411"/>
                  </a:cubicBezTo>
                  <a:cubicBezTo>
                    <a:pt x="128742" y="51721"/>
                    <a:pt x="128480" y="51971"/>
                    <a:pt x="128171" y="51971"/>
                  </a:cubicBezTo>
                  <a:cubicBezTo>
                    <a:pt x="127861" y="51971"/>
                    <a:pt x="127611" y="51721"/>
                    <a:pt x="127611" y="51411"/>
                  </a:cubicBezTo>
                  <a:cubicBezTo>
                    <a:pt x="127611" y="51090"/>
                    <a:pt x="127861" y="50840"/>
                    <a:pt x="128171" y="50840"/>
                  </a:cubicBezTo>
                  <a:close/>
                  <a:moveTo>
                    <a:pt x="131898" y="50840"/>
                  </a:moveTo>
                  <a:cubicBezTo>
                    <a:pt x="132195" y="50840"/>
                    <a:pt x="132457" y="51090"/>
                    <a:pt x="132457" y="51411"/>
                  </a:cubicBezTo>
                  <a:cubicBezTo>
                    <a:pt x="132457" y="51709"/>
                    <a:pt x="132207" y="51971"/>
                    <a:pt x="131898" y="51971"/>
                  </a:cubicBezTo>
                  <a:cubicBezTo>
                    <a:pt x="131600" y="51971"/>
                    <a:pt x="131326" y="51721"/>
                    <a:pt x="131326" y="51411"/>
                  </a:cubicBezTo>
                  <a:cubicBezTo>
                    <a:pt x="131338" y="51090"/>
                    <a:pt x="131576" y="50840"/>
                    <a:pt x="131898" y="50840"/>
                  </a:cubicBezTo>
                  <a:close/>
                  <a:moveTo>
                    <a:pt x="135624" y="50840"/>
                  </a:moveTo>
                  <a:cubicBezTo>
                    <a:pt x="135946" y="50840"/>
                    <a:pt x="136196" y="51090"/>
                    <a:pt x="136196" y="51411"/>
                  </a:cubicBezTo>
                  <a:cubicBezTo>
                    <a:pt x="136196" y="51721"/>
                    <a:pt x="135934" y="51971"/>
                    <a:pt x="135624" y="51971"/>
                  </a:cubicBezTo>
                  <a:cubicBezTo>
                    <a:pt x="135315" y="51971"/>
                    <a:pt x="135065" y="51721"/>
                    <a:pt x="135065" y="51411"/>
                  </a:cubicBezTo>
                  <a:cubicBezTo>
                    <a:pt x="135065" y="51090"/>
                    <a:pt x="135315" y="50840"/>
                    <a:pt x="135624" y="50840"/>
                  </a:cubicBezTo>
                  <a:close/>
                  <a:moveTo>
                    <a:pt x="139351" y="50840"/>
                  </a:moveTo>
                  <a:cubicBezTo>
                    <a:pt x="139649" y="50840"/>
                    <a:pt x="139910" y="51090"/>
                    <a:pt x="139910" y="51411"/>
                  </a:cubicBezTo>
                  <a:cubicBezTo>
                    <a:pt x="139910" y="51709"/>
                    <a:pt x="139660" y="51971"/>
                    <a:pt x="139351" y="51971"/>
                  </a:cubicBezTo>
                  <a:cubicBezTo>
                    <a:pt x="139053" y="51971"/>
                    <a:pt x="138779" y="51721"/>
                    <a:pt x="138779" y="51411"/>
                  </a:cubicBezTo>
                  <a:cubicBezTo>
                    <a:pt x="138803" y="51090"/>
                    <a:pt x="139041" y="50840"/>
                    <a:pt x="139351" y="50840"/>
                  </a:cubicBezTo>
                  <a:close/>
                  <a:moveTo>
                    <a:pt x="143089" y="50840"/>
                  </a:moveTo>
                  <a:cubicBezTo>
                    <a:pt x="143399" y="50840"/>
                    <a:pt x="143649" y="51090"/>
                    <a:pt x="143649" y="51411"/>
                  </a:cubicBezTo>
                  <a:cubicBezTo>
                    <a:pt x="143649" y="51721"/>
                    <a:pt x="143399" y="51971"/>
                    <a:pt x="143089" y="51971"/>
                  </a:cubicBezTo>
                  <a:cubicBezTo>
                    <a:pt x="142768" y="51971"/>
                    <a:pt x="142518" y="51721"/>
                    <a:pt x="142518" y="51411"/>
                  </a:cubicBezTo>
                  <a:cubicBezTo>
                    <a:pt x="142518" y="51090"/>
                    <a:pt x="142768" y="50840"/>
                    <a:pt x="143089" y="50840"/>
                  </a:cubicBezTo>
                  <a:close/>
                  <a:moveTo>
                    <a:pt x="146804" y="50840"/>
                  </a:moveTo>
                  <a:cubicBezTo>
                    <a:pt x="147102" y="50840"/>
                    <a:pt x="147376" y="51090"/>
                    <a:pt x="147376" y="51411"/>
                  </a:cubicBezTo>
                  <a:cubicBezTo>
                    <a:pt x="147376" y="51709"/>
                    <a:pt x="147114" y="51971"/>
                    <a:pt x="146804" y="51971"/>
                  </a:cubicBezTo>
                  <a:cubicBezTo>
                    <a:pt x="146495" y="51971"/>
                    <a:pt x="146245" y="51721"/>
                    <a:pt x="146245" y="51411"/>
                  </a:cubicBezTo>
                  <a:cubicBezTo>
                    <a:pt x="146257" y="51090"/>
                    <a:pt x="146495" y="50840"/>
                    <a:pt x="146804" y="50840"/>
                  </a:cubicBezTo>
                  <a:close/>
                  <a:moveTo>
                    <a:pt x="150543" y="50840"/>
                  </a:moveTo>
                  <a:cubicBezTo>
                    <a:pt x="150852" y="50840"/>
                    <a:pt x="151102" y="51090"/>
                    <a:pt x="151102" y="51411"/>
                  </a:cubicBezTo>
                  <a:cubicBezTo>
                    <a:pt x="151102" y="51721"/>
                    <a:pt x="150852" y="51971"/>
                    <a:pt x="150543" y="51971"/>
                  </a:cubicBezTo>
                  <a:cubicBezTo>
                    <a:pt x="150233" y="51971"/>
                    <a:pt x="149971" y="51721"/>
                    <a:pt x="149971" y="51411"/>
                  </a:cubicBezTo>
                  <a:cubicBezTo>
                    <a:pt x="149971" y="51090"/>
                    <a:pt x="150233" y="50840"/>
                    <a:pt x="150543" y="50840"/>
                  </a:cubicBezTo>
                  <a:close/>
                  <a:moveTo>
                    <a:pt x="3405" y="52697"/>
                  </a:moveTo>
                  <a:cubicBezTo>
                    <a:pt x="3703" y="52697"/>
                    <a:pt x="3977" y="52959"/>
                    <a:pt x="3977" y="53269"/>
                  </a:cubicBezTo>
                  <a:cubicBezTo>
                    <a:pt x="3977" y="53566"/>
                    <a:pt x="3727" y="53828"/>
                    <a:pt x="3405" y="53828"/>
                  </a:cubicBezTo>
                  <a:cubicBezTo>
                    <a:pt x="3096" y="53828"/>
                    <a:pt x="2846" y="53578"/>
                    <a:pt x="2846" y="53269"/>
                  </a:cubicBezTo>
                  <a:cubicBezTo>
                    <a:pt x="2858" y="52971"/>
                    <a:pt x="3096" y="52697"/>
                    <a:pt x="3405" y="52697"/>
                  </a:cubicBezTo>
                  <a:close/>
                  <a:moveTo>
                    <a:pt x="7132" y="52697"/>
                  </a:moveTo>
                  <a:cubicBezTo>
                    <a:pt x="7430" y="52697"/>
                    <a:pt x="7692" y="52959"/>
                    <a:pt x="7692" y="53269"/>
                  </a:cubicBezTo>
                  <a:cubicBezTo>
                    <a:pt x="7692" y="53566"/>
                    <a:pt x="7442" y="53828"/>
                    <a:pt x="7132" y="53828"/>
                  </a:cubicBezTo>
                  <a:cubicBezTo>
                    <a:pt x="6834" y="53828"/>
                    <a:pt x="6560" y="53578"/>
                    <a:pt x="6560" y="53269"/>
                  </a:cubicBezTo>
                  <a:cubicBezTo>
                    <a:pt x="6560" y="52959"/>
                    <a:pt x="6822" y="52697"/>
                    <a:pt x="7132" y="52697"/>
                  </a:cubicBezTo>
                  <a:close/>
                  <a:moveTo>
                    <a:pt x="10871" y="52697"/>
                  </a:moveTo>
                  <a:cubicBezTo>
                    <a:pt x="11168" y="52697"/>
                    <a:pt x="11430" y="52959"/>
                    <a:pt x="11430" y="53269"/>
                  </a:cubicBezTo>
                  <a:cubicBezTo>
                    <a:pt x="11430" y="53566"/>
                    <a:pt x="11180" y="53828"/>
                    <a:pt x="10871" y="53828"/>
                  </a:cubicBezTo>
                  <a:cubicBezTo>
                    <a:pt x="10573" y="53828"/>
                    <a:pt x="10299" y="53578"/>
                    <a:pt x="10299" y="53269"/>
                  </a:cubicBezTo>
                  <a:cubicBezTo>
                    <a:pt x="10299" y="52959"/>
                    <a:pt x="10549" y="52697"/>
                    <a:pt x="10871" y="52697"/>
                  </a:cubicBezTo>
                  <a:close/>
                  <a:moveTo>
                    <a:pt x="14585" y="52697"/>
                  </a:moveTo>
                  <a:cubicBezTo>
                    <a:pt x="14883" y="52697"/>
                    <a:pt x="15157" y="52959"/>
                    <a:pt x="15157" y="53269"/>
                  </a:cubicBezTo>
                  <a:cubicBezTo>
                    <a:pt x="15157" y="53566"/>
                    <a:pt x="14895" y="53828"/>
                    <a:pt x="14585" y="53828"/>
                  </a:cubicBezTo>
                  <a:cubicBezTo>
                    <a:pt x="14288" y="53828"/>
                    <a:pt x="14014" y="53578"/>
                    <a:pt x="14014" y="53269"/>
                  </a:cubicBezTo>
                  <a:cubicBezTo>
                    <a:pt x="14014" y="52959"/>
                    <a:pt x="14276" y="52697"/>
                    <a:pt x="14585" y="52697"/>
                  </a:cubicBezTo>
                  <a:close/>
                  <a:moveTo>
                    <a:pt x="18324" y="52697"/>
                  </a:moveTo>
                  <a:cubicBezTo>
                    <a:pt x="18622" y="52697"/>
                    <a:pt x="18883" y="52959"/>
                    <a:pt x="18883" y="53269"/>
                  </a:cubicBezTo>
                  <a:cubicBezTo>
                    <a:pt x="18883" y="53566"/>
                    <a:pt x="18633" y="53828"/>
                    <a:pt x="18324" y="53828"/>
                  </a:cubicBezTo>
                  <a:cubicBezTo>
                    <a:pt x="18026" y="53828"/>
                    <a:pt x="17752" y="53578"/>
                    <a:pt x="17752" y="53269"/>
                  </a:cubicBezTo>
                  <a:cubicBezTo>
                    <a:pt x="17752" y="52959"/>
                    <a:pt x="18014" y="52697"/>
                    <a:pt x="18324" y="52697"/>
                  </a:cubicBezTo>
                  <a:close/>
                  <a:moveTo>
                    <a:pt x="22039" y="52697"/>
                  </a:moveTo>
                  <a:cubicBezTo>
                    <a:pt x="22336" y="52697"/>
                    <a:pt x="22610" y="52959"/>
                    <a:pt x="22610" y="53269"/>
                  </a:cubicBezTo>
                  <a:cubicBezTo>
                    <a:pt x="22610" y="53566"/>
                    <a:pt x="22360" y="53828"/>
                    <a:pt x="22039" y="53828"/>
                  </a:cubicBezTo>
                  <a:cubicBezTo>
                    <a:pt x="21729" y="53828"/>
                    <a:pt x="21479" y="53578"/>
                    <a:pt x="21479" y="53269"/>
                  </a:cubicBezTo>
                  <a:cubicBezTo>
                    <a:pt x="21479" y="52959"/>
                    <a:pt x="21729" y="52697"/>
                    <a:pt x="22039" y="52697"/>
                  </a:cubicBezTo>
                  <a:close/>
                  <a:moveTo>
                    <a:pt x="25777" y="52697"/>
                  </a:moveTo>
                  <a:cubicBezTo>
                    <a:pt x="26075" y="52697"/>
                    <a:pt x="26349" y="52959"/>
                    <a:pt x="26349" y="53269"/>
                  </a:cubicBezTo>
                  <a:cubicBezTo>
                    <a:pt x="26349" y="53566"/>
                    <a:pt x="26087" y="53828"/>
                    <a:pt x="25777" y="53828"/>
                  </a:cubicBezTo>
                  <a:cubicBezTo>
                    <a:pt x="25468" y="53828"/>
                    <a:pt x="25206" y="53578"/>
                    <a:pt x="25206" y="53269"/>
                  </a:cubicBezTo>
                  <a:cubicBezTo>
                    <a:pt x="25206" y="52959"/>
                    <a:pt x="25468" y="52697"/>
                    <a:pt x="25777" y="52697"/>
                  </a:cubicBezTo>
                  <a:close/>
                  <a:moveTo>
                    <a:pt x="29504" y="52697"/>
                  </a:moveTo>
                  <a:cubicBezTo>
                    <a:pt x="29801" y="52697"/>
                    <a:pt x="30063" y="52959"/>
                    <a:pt x="30063" y="53269"/>
                  </a:cubicBezTo>
                  <a:cubicBezTo>
                    <a:pt x="30063" y="53566"/>
                    <a:pt x="29813" y="53828"/>
                    <a:pt x="29504" y="53828"/>
                  </a:cubicBezTo>
                  <a:cubicBezTo>
                    <a:pt x="29182" y="53828"/>
                    <a:pt x="28932" y="53578"/>
                    <a:pt x="28932" y="53269"/>
                  </a:cubicBezTo>
                  <a:cubicBezTo>
                    <a:pt x="28932" y="52959"/>
                    <a:pt x="29182" y="52697"/>
                    <a:pt x="29504" y="52697"/>
                  </a:cubicBezTo>
                  <a:close/>
                  <a:moveTo>
                    <a:pt x="33230" y="52697"/>
                  </a:moveTo>
                  <a:cubicBezTo>
                    <a:pt x="33528" y="52697"/>
                    <a:pt x="33802" y="52959"/>
                    <a:pt x="33802" y="53269"/>
                  </a:cubicBezTo>
                  <a:cubicBezTo>
                    <a:pt x="33802" y="53566"/>
                    <a:pt x="33552" y="53828"/>
                    <a:pt x="33230" y="53828"/>
                  </a:cubicBezTo>
                  <a:cubicBezTo>
                    <a:pt x="32921" y="53828"/>
                    <a:pt x="32671" y="53578"/>
                    <a:pt x="32671" y="53269"/>
                  </a:cubicBezTo>
                  <a:cubicBezTo>
                    <a:pt x="32671" y="52959"/>
                    <a:pt x="32921" y="52697"/>
                    <a:pt x="33230" y="52697"/>
                  </a:cubicBezTo>
                  <a:close/>
                  <a:moveTo>
                    <a:pt x="36957" y="52697"/>
                  </a:moveTo>
                  <a:cubicBezTo>
                    <a:pt x="37255" y="52697"/>
                    <a:pt x="37517" y="52959"/>
                    <a:pt x="37517" y="53269"/>
                  </a:cubicBezTo>
                  <a:cubicBezTo>
                    <a:pt x="37517" y="53566"/>
                    <a:pt x="37267" y="53828"/>
                    <a:pt x="36957" y="53828"/>
                  </a:cubicBezTo>
                  <a:cubicBezTo>
                    <a:pt x="36648" y="53828"/>
                    <a:pt x="36386" y="53578"/>
                    <a:pt x="36386" y="53269"/>
                  </a:cubicBezTo>
                  <a:cubicBezTo>
                    <a:pt x="36409" y="52971"/>
                    <a:pt x="36648" y="52697"/>
                    <a:pt x="36957" y="52697"/>
                  </a:cubicBezTo>
                  <a:close/>
                  <a:moveTo>
                    <a:pt x="40672" y="52697"/>
                  </a:moveTo>
                  <a:cubicBezTo>
                    <a:pt x="40970" y="52697"/>
                    <a:pt x="41243" y="52959"/>
                    <a:pt x="41243" y="53269"/>
                  </a:cubicBezTo>
                  <a:cubicBezTo>
                    <a:pt x="41243" y="53566"/>
                    <a:pt x="40993" y="53828"/>
                    <a:pt x="40672" y="53828"/>
                  </a:cubicBezTo>
                  <a:cubicBezTo>
                    <a:pt x="40374" y="53828"/>
                    <a:pt x="40112" y="53578"/>
                    <a:pt x="40112" y="53269"/>
                  </a:cubicBezTo>
                  <a:cubicBezTo>
                    <a:pt x="40112" y="52959"/>
                    <a:pt x="40362" y="52697"/>
                    <a:pt x="40672" y="52697"/>
                  </a:cubicBezTo>
                  <a:close/>
                  <a:moveTo>
                    <a:pt x="44410" y="52697"/>
                  </a:moveTo>
                  <a:cubicBezTo>
                    <a:pt x="44708" y="52697"/>
                    <a:pt x="44982" y="52959"/>
                    <a:pt x="44982" y="53269"/>
                  </a:cubicBezTo>
                  <a:cubicBezTo>
                    <a:pt x="44982" y="53566"/>
                    <a:pt x="44720" y="53828"/>
                    <a:pt x="44410" y="53828"/>
                  </a:cubicBezTo>
                  <a:cubicBezTo>
                    <a:pt x="44113" y="53828"/>
                    <a:pt x="43851" y="53578"/>
                    <a:pt x="43851" y="53269"/>
                  </a:cubicBezTo>
                  <a:cubicBezTo>
                    <a:pt x="43851" y="52959"/>
                    <a:pt x="44101" y="52697"/>
                    <a:pt x="44410" y="52697"/>
                  </a:cubicBezTo>
                  <a:close/>
                  <a:moveTo>
                    <a:pt x="48137" y="52697"/>
                  </a:moveTo>
                  <a:cubicBezTo>
                    <a:pt x="48435" y="52697"/>
                    <a:pt x="48697" y="52959"/>
                    <a:pt x="48697" y="53269"/>
                  </a:cubicBezTo>
                  <a:cubicBezTo>
                    <a:pt x="48697" y="53566"/>
                    <a:pt x="48447" y="53828"/>
                    <a:pt x="48137" y="53828"/>
                  </a:cubicBezTo>
                  <a:cubicBezTo>
                    <a:pt x="47839" y="53828"/>
                    <a:pt x="47566" y="53578"/>
                    <a:pt x="47566" y="53269"/>
                  </a:cubicBezTo>
                  <a:cubicBezTo>
                    <a:pt x="47566" y="52959"/>
                    <a:pt x="47839" y="52697"/>
                    <a:pt x="48137" y="52697"/>
                  </a:cubicBezTo>
                  <a:close/>
                  <a:moveTo>
                    <a:pt x="51864" y="52697"/>
                  </a:moveTo>
                  <a:cubicBezTo>
                    <a:pt x="52161" y="52697"/>
                    <a:pt x="52435" y="52959"/>
                    <a:pt x="52435" y="53269"/>
                  </a:cubicBezTo>
                  <a:cubicBezTo>
                    <a:pt x="52435" y="53566"/>
                    <a:pt x="52185" y="53828"/>
                    <a:pt x="51864" y="53828"/>
                  </a:cubicBezTo>
                  <a:cubicBezTo>
                    <a:pt x="51566" y="53828"/>
                    <a:pt x="51304" y="53578"/>
                    <a:pt x="51304" y="53269"/>
                  </a:cubicBezTo>
                  <a:cubicBezTo>
                    <a:pt x="51304" y="52959"/>
                    <a:pt x="51554" y="52697"/>
                    <a:pt x="51864" y="52697"/>
                  </a:cubicBezTo>
                  <a:close/>
                  <a:moveTo>
                    <a:pt x="55602" y="52697"/>
                  </a:moveTo>
                  <a:cubicBezTo>
                    <a:pt x="55900" y="52697"/>
                    <a:pt x="56174" y="52959"/>
                    <a:pt x="56174" y="53269"/>
                  </a:cubicBezTo>
                  <a:cubicBezTo>
                    <a:pt x="56174" y="53566"/>
                    <a:pt x="55912" y="53828"/>
                    <a:pt x="55602" y="53828"/>
                  </a:cubicBezTo>
                  <a:cubicBezTo>
                    <a:pt x="55293" y="53828"/>
                    <a:pt x="55043" y="53578"/>
                    <a:pt x="55043" y="53269"/>
                  </a:cubicBezTo>
                  <a:cubicBezTo>
                    <a:pt x="55043" y="52959"/>
                    <a:pt x="55293" y="52697"/>
                    <a:pt x="55602" y="52697"/>
                  </a:cubicBezTo>
                  <a:close/>
                  <a:moveTo>
                    <a:pt x="59329" y="52697"/>
                  </a:moveTo>
                  <a:cubicBezTo>
                    <a:pt x="59627" y="52697"/>
                    <a:pt x="59889" y="52959"/>
                    <a:pt x="59889" y="53269"/>
                  </a:cubicBezTo>
                  <a:cubicBezTo>
                    <a:pt x="59889" y="53566"/>
                    <a:pt x="59639" y="53828"/>
                    <a:pt x="59329" y="53828"/>
                  </a:cubicBezTo>
                  <a:cubicBezTo>
                    <a:pt x="59008" y="53828"/>
                    <a:pt x="58757" y="53578"/>
                    <a:pt x="58757" y="53269"/>
                  </a:cubicBezTo>
                  <a:cubicBezTo>
                    <a:pt x="58757" y="52959"/>
                    <a:pt x="59008" y="52697"/>
                    <a:pt x="59329" y="52697"/>
                  </a:cubicBezTo>
                  <a:close/>
                  <a:moveTo>
                    <a:pt x="63056" y="52697"/>
                  </a:moveTo>
                  <a:cubicBezTo>
                    <a:pt x="63353" y="52697"/>
                    <a:pt x="63627" y="52959"/>
                    <a:pt x="63627" y="53269"/>
                  </a:cubicBezTo>
                  <a:cubicBezTo>
                    <a:pt x="63627" y="53566"/>
                    <a:pt x="63377" y="53828"/>
                    <a:pt x="63056" y="53828"/>
                  </a:cubicBezTo>
                  <a:cubicBezTo>
                    <a:pt x="62746" y="53828"/>
                    <a:pt x="62496" y="53578"/>
                    <a:pt x="62496" y="53269"/>
                  </a:cubicBezTo>
                  <a:cubicBezTo>
                    <a:pt x="62496" y="52959"/>
                    <a:pt x="62746" y="52697"/>
                    <a:pt x="63056" y="52697"/>
                  </a:cubicBezTo>
                  <a:close/>
                  <a:moveTo>
                    <a:pt x="66782" y="52697"/>
                  </a:moveTo>
                  <a:cubicBezTo>
                    <a:pt x="67080" y="52697"/>
                    <a:pt x="67342" y="52959"/>
                    <a:pt x="67342" y="53269"/>
                  </a:cubicBezTo>
                  <a:cubicBezTo>
                    <a:pt x="67342" y="53566"/>
                    <a:pt x="67092" y="53828"/>
                    <a:pt x="66782" y="53828"/>
                  </a:cubicBezTo>
                  <a:cubicBezTo>
                    <a:pt x="66473" y="53828"/>
                    <a:pt x="66211" y="53578"/>
                    <a:pt x="66211" y="53269"/>
                  </a:cubicBezTo>
                  <a:cubicBezTo>
                    <a:pt x="66211" y="52959"/>
                    <a:pt x="66473" y="52697"/>
                    <a:pt x="66782" y="52697"/>
                  </a:cubicBezTo>
                  <a:close/>
                  <a:moveTo>
                    <a:pt x="70509" y="52697"/>
                  </a:moveTo>
                  <a:cubicBezTo>
                    <a:pt x="70807" y="52697"/>
                    <a:pt x="71080" y="52959"/>
                    <a:pt x="71080" y="53269"/>
                  </a:cubicBezTo>
                  <a:cubicBezTo>
                    <a:pt x="71080" y="53566"/>
                    <a:pt x="70830" y="53828"/>
                    <a:pt x="70509" y="53828"/>
                  </a:cubicBezTo>
                  <a:cubicBezTo>
                    <a:pt x="70199" y="53828"/>
                    <a:pt x="69949" y="53578"/>
                    <a:pt x="69949" y="53269"/>
                  </a:cubicBezTo>
                  <a:cubicBezTo>
                    <a:pt x="69949" y="52971"/>
                    <a:pt x="70199" y="52697"/>
                    <a:pt x="70509" y="52697"/>
                  </a:cubicBezTo>
                  <a:close/>
                  <a:moveTo>
                    <a:pt x="74236" y="52697"/>
                  </a:moveTo>
                  <a:cubicBezTo>
                    <a:pt x="74533" y="52697"/>
                    <a:pt x="74795" y="52959"/>
                    <a:pt x="74795" y="53269"/>
                  </a:cubicBezTo>
                  <a:cubicBezTo>
                    <a:pt x="74795" y="53566"/>
                    <a:pt x="74545" y="53828"/>
                    <a:pt x="74236" y="53828"/>
                  </a:cubicBezTo>
                  <a:cubicBezTo>
                    <a:pt x="73938" y="53828"/>
                    <a:pt x="73676" y="53578"/>
                    <a:pt x="73676" y="53269"/>
                  </a:cubicBezTo>
                  <a:cubicBezTo>
                    <a:pt x="73676" y="52959"/>
                    <a:pt x="73926" y="52697"/>
                    <a:pt x="74236" y="52697"/>
                  </a:cubicBezTo>
                  <a:close/>
                  <a:moveTo>
                    <a:pt x="77855" y="52697"/>
                  </a:moveTo>
                  <a:cubicBezTo>
                    <a:pt x="78153" y="52697"/>
                    <a:pt x="78415" y="52959"/>
                    <a:pt x="78415" y="53269"/>
                  </a:cubicBezTo>
                  <a:cubicBezTo>
                    <a:pt x="78415" y="53566"/>
                    <a:pt x="78165" y="53828"/>
                    <a:pt x="77855" y="53828"/>
                  </a:cubicBezTo>
                  <a:cubicBezTo>
                    <a:pt x="77546" y="53828"/>
                    <a:pt x="77284" y="53578"/>
                    <a:pt x="77284" y="53269"/>
                  </a:cubicBezTo>
                  <a:cubicBezTo>
                    <a:pt x="77284" y="52959"/>
                    <a:pt x="77546" y="52697"/>
                    <a:pt x="77855" y="52697"/>
                  </a:cubicBezTo>
                  <a:close/>
                  <a:moveTo>
                    <a:pt x="81570" y="52697"/>
                  </a:moveTo>
                  <a:cubicBezTo>
                    <a:pt x="81868" y="52697"/>
                    <a:pt x="82141" y="52959"/>
                    <a:pt x="82141" y="53269"/>
                  </a:cubicBezTo>
                  <a:cubicBezTo>
                    <a:pt x="82141" y="53566"/>
                    <a:pt x="81879" y="53828"/>
                    <a:pt x="81570" y="53828"/>
                  </a:cubicBezTo>
                  <a:cubicBezTo>
                    <a:pt x="81260" y="53828"/>
                    <a:pt x="81010" y="53578"/>
                    <a:pt x="81010" y="53269"/>
                  </a:cubicBezTo>
                  <a:cubicBezTo>
                    <a:pt x="81010" y="52959"/>
                    <a:pt x="81260" y="52697"/>
                    <a:pt x="81570" y="52697"/>
                  </a:cubicBezTo>
                  <a:close/>
                  <a:moveTo>
                    <a:pt x="85308" y="52697"/>
                  </a:moveTo>
                  <a:cubicBezTo>
                    <a:pt x="85606" y="52697"/>
                    <a:pt x="85880" y="52959"/>
                    <a:pt x="85880" y="53269"/>
                  </a:cubicBezTo>
                  <a:cubicBezTo>
                    <a:pt x="85880" y="53566"/>
                    <a:pt x="85618" y="53828"/>
                    <a:pt x="85308" y="53828"/>
                  </a:cubicBezTo>
                  <a:cubicBezTo>
                    <a:pt x="84999" y="53828"/>
                    <a:pt x="84749" y="53578"/>
                    <a:pt x="84749" y="53269"/>
                  </a:cubicBezTo>
                  <a:cubicBezTo>
                    <a:pt x="84749" y="52959"/>
                    <a:pt x="84999" y="52697"/>
                    <a:pt x="85308" y="52697"/>
                  </a:cubicBezTo>
                  <a:close/>
                  <a:moveTo>
                    <a:pt x="89035" y="52697"/>
                  </a:moveTo>
                  <a:cubicBezTo>
                    <a:pt x="89333" y="52697"/>
                    <a:pt x="89595" y="52959"/>
                    <a:pt x="89595" y="53269"/>
                  </a:cubicBezTo>
                  <a:cubicBezTo>
                    <a:pt x="89595" y="53566"/>
                    <a:pt x="89345" y="53828"/>
                    <a:pt x="89035" y="53828"/>
                  </a:cubicBezTo>
                  <a:cubicBezTo>
                    <a:pt x="88714" y="53828"/>
                    <a:pt x="88464" y="53578"/>
                    <a:pt x="88464" y="53269"/>
                  </a:cubicBezTo>
                  <a:cubicBezTo>
                    <a:pt x="88464" y="52959"/>
                    <a:pt x="88714" y="52697"/>
                    <a:pt x="89035" y="52697"/>
                  </a:cubicBezTo>
                  <a:close/>
                  <a:moveTo>
                    <a:pt x="92762" y="52697"/>
                  </a:moveTo>
                  <a:cubicBezTo>
                    <a:pt x="93059" y="52697"/>
                    <a:pt x="93333" y="52959"/>
                    <a:pt x="93333" y="53269"/>
                  </a:cubicBezTo>
                  <a:cubicBezTo>
                    <a:pt x="93333" y="53566"/>
                    <a:pt x="93071" y="53828"/>
                    <a:pt x="92762" y="53828"/>
                  </a:cubicBezTo>
                  <a:cubicBezTo>
                    <a:pt x="92452" y="53828"/>
                    <a:pt x="92202" y="53578"/>
                    <a:pt x="92202" y="53269"/>
                  </a:cubicBezTo>
                  <a:cubicBezTo>
                    <a:pt x="92202" y="52971"/>
                    <a:pt x="92452" y="52697"/>
                    <a:pt x="92762" y="52697"/>
                  </a:cubicBezTo>
                  <a:close/>
                  <a:moveTo>
                    <a:pt x="96488" y="52697"/>
                  </a:moveTo>
                  <a:cubicBezTo>
                    <a:pt x="96786" y="52697"/>
                    <a:pt x="97048" y="52959"/>
                    <a:pt x="97048" y="53269"/>
                  </a:cubicBezTo>
                  <a:cubicBezTo>
                    <a:pt x="97048" y="53566"/>
                    <a:pt x="96798" y="53828"/>
                    <a:pt x="96488" y="53828"/>
                  </a:cubicBezTo>
                  <a:cubicBezTo>
                    <a:pt x="96191" y="53828"/>
                    <a:pt x="95917" y="53578"/>
                    <a:pt x="95917" y="53269"/>
                  </a:cubicBezTo>
                  <a:cubicBezTo>
                    <a:pt x="95917" y="52971"/>
                    <a:pt x="96179" y="52697"/>
                    <a:pt x="96488" y="52697"/>
                  </a:cubicBezTo>
                  <a:close/>
                  <a:moveTo>
                    <a:pt x="100203" y="52697"/>
                  </a:moveTo>
                  <a:cubicBezTo>
                    <a:pt x="100501" y="52697"/>
                    <a:pt x="100775" y="52959"/>
                    <a:pt x="100775" y="53269"/>
                  </a:cubicBezTo>
                  <a:cubicBezTo>
                    <a:pt x="100775" y="53566"/>
                    <a:pt x="100513" y="53828"/>
                    <a:pt x="100203" y="53828"/>
                  </a:cubicBezTo>
                  <a:cubicBezTo>
                    <a:pt x="99905" y="53828"/>
                    <a:pt x="99644" y="53578"/>
                    <a:pt x="99644" y="53269"/>
                  </a:cubicBezTo>
                  <a:cubicBezTo>
                    <a:pt x="99644" y="52959"/>
                    <a:pt x="99894" y="52697"/>
                    <a:pt x="100203" y="52697"/>
                  </a:cubicBezTo>
                  <a:close/>
                  <a:moveTo>
                    <a:pt x="103942" y="52697"/>
                  </a:moveTo>
                  <a:cubicBezTo>
                    <a:pt x="104239" y="52697"/>
                    <a:pt x="104513" y="52959"/>
                    <a:pt x="104513" y="53269"/>
                  </a:cubicBezTo>
                  <a:cubicBezTo>
                    <a:pt x="104513" y="53566"/>
                    <a:pt x="104251" y="53828"/>
                    <a:pt x="103942" y="53828"/>
                  </a:cubicBezTo>
                  <a:cubicBezTo>
                    <a:pt x="103644" y="53828"/>
                    <a:pt x="103382" y="53578"/>
                    <a:pt x="103382" y="53269"/>
                  </a:cubicBezTo>
                  <a:cubicBezTo>
                    <a:pt x="103382" y="52959"/>
                    <a:pt x="103632" y="52697"/>
                    <a:pt x="103942" y="52697"/>
                  </a:cubicBezTo>
                  <a:close/>
                  <a:moveTo>
                    <a:pt x="107668" y="52697"/>
                  </a:moveTo>
                  <a:cubicBezTo>
                    <a:pt x="107966" y="52697"/>
                    <a:pt x="108228" y="52959"/>
                    <a:pt x="108228" y="53269"/>
                  </a:cubicBezTo>
                  <a:cubicBezTo>
                    <a:pt x="108228" y="53566"/>
                    <a:pt x="107978" y="53828"/>
                    <a:pt x="107668" y="53828"/>
                  </a:cubicBezTo>
                  <a:cubicBezTo>
                    <a:pt x="107371" y="53828"/>
                    <a:pt x="107097" y="53578"/>
                    <a:pt x="107097" y="53269"/>
                  </a:cubicBezTo>
                  <a:cubicBezTo>
                    <a:pt x="107097" y="52959"/>
                    <a:pt x="107347" y="52697"/>
                    <a:pt x="107668" y="52697"/>
                  </a:cubicBezTo>
                  <a:close/>
                  <a:moveTo>
                    <a:pt x="111395" y="52697"/>
                  </a:moveTo>
                  <a:cubicBezTo>
                    <a:pt x="111693" y="52697"/>
                    <a:pt x="111967" y="52959"/>
                    <a:pt x="111967" y="53269"/>
                  </a:cubicBezTo>
                  <a:cubicBezTo>
                    <a:pt x="111967" y="53566"/>
                    <a:pt x="111705" y="53828"/>
                    <a:pt x="111395" y="53828"/>
                  </a:cubicBezTo>
                  <a:cubicBezTo>
                    <a:pt x="111085" y="53828"/>
                    <a:pt x="110835" y="53578"/>
                    <a:pt x="110835" y="53269"/>
                  </a:cubicBezTo>
                  <a:cubicBezTo>
                    <a:pt x="110835" y="52959"/>
                    <a:pt x="111085" y="52697"/>
                    <a:pt x="111395" y="52697"/>
                  </a:cubicBezTo>
                  <a:close/>
                  <a:moveTo>
                    <a:pt x="115122" y="52697"/>
                  </a:moveTo>
                  <a:cubicBezTo>
                    <a:pt x="115419" y="52697"/>
                    <a:pt x="115681" y="52959"/>
                    <a:pt x="115681" y="53269"/>
                  </a:cubicBezTo>
                  <a:cubicBezTo>
                    <a:pt x="115681" y="53566"/>
                    <a:pt x="115431" y="53828"/>
                    <a:pt x="115122" y="53828"/>
                  </a:cubicBezTo>
                  <a:cubicBezTo>
                    <a:pt x="114812" y="53828"/>
                    <a:pt x="114550" y="53578"/>
                    <a:pt x="114550" y="53269"/>
                  </a:cubicBezTo>
                  <a:cubicBezTo>
                    <a:pt x="114550" y="52959"/>
                    <a:pt x="114812" y="52697"/>
                    <a:pt x="115122" y="52697"/>
                  </a:cubicBezTo>
                  <a:close/>
                  <a:moveTo>
                    <a:pt x="118860" y="52697"/>
                  </a:moveTo>
                  <a:cubicBezTo>
                    <a:pt x="119158" y="52697"/>
                    <a:pt x="119420" y="52959"/>
                    <a:pt x="119420" y="53269"/>
                  </a:cubicBezTo>
                  <a:cubicBezTo>
                    <a:pt x="119420" y="53566"/>
                    <a:pt x="119170" y="53828"/>
                    <a:pt x="118860" y="53828"/>
                  </a:cubicBezTo>
                  <a:cubicBezTo>
                    <a:pt x="118539" y="53828"/>
                    <a:pt x="118289" y="53578"/>
                    <a:pt x="118289" y="53269"/>
                  </a:cubicBezTo>
                  <a:cubicBezTo>
                    <a:pt x="118289" y="52959"/>
                    <a:pt x="118539" y="52697"/>
                    <a:pt x="118860" y="52697"/>
                  </a:cubicBezTo>
                  <a:close/>
                  <a:moveTo>
                    <a:pt x="122575" y="52697"/>
                  </a:moveTo>
                  <a:cubicBezTo>
                    <a:pt x="122873" y="52697"/>
                    <a:pt x="123146" y="52959"/>
                    <a:pt x="123146" y="53269"/>
                  </a:cubicBezTo>
                  <a:cubicBezTo>
                    <a:pt x="123146" y="53566"/>
                    <a:pt x="122885" y="53828"/>
                    <a:pt x="122575" y="53828"/>
                  </a:cubicBezTo>
                  <a:cubicBezTo>
                    <a:pt x="122265" y="53828"/>
                    <a:pt x="122015" y="53578"/>
                    <a:pt x="122015" y="53269"/>
                  </a:cubicBezTo>
                  <a:cubicBezTo>
                    <a:pt x="122027" y="52971"/>
                    <a:pt x="122277" y="52697"/>
                    <a:pt x="122575" y="52697"/>
                  </a:cubicBezTo>
                  <a:close/>
                  <a:moveTo>
                    <a:pt x="126314" y="52697"/>
                  </a:moveTo>
                  <a:cubicBezTo>
                    <a:pt x="126611" y="52697"/>
                    <a:pt x="126873" y="52959"/>
                    <a:pt x="126873" y="53269"/>
                  </a:cubicBezTo>
                  <a:cubicBezTo>
                    <a:pt x="126873" y="53566"/>
                    <a:pt x="126623" y="53828"/>
                    <a:pt x="126314" y="53828"/>
                  </a:cubicBezTo>
                  <a:cubicBezTo>
                    <a:pt x="126004" y="53828"/>
                    <a:pt x="125742" y="53578"/>
                    <a:pt x="125742" y="53269"/>
                  </a:cubicBezTo>
                  <a:cubicBezTo>
                    <a:pt x="125742" y="52971"/>
                    <a:pt x="126004" y="52697"/>
                    <a:pt x="126314" y="52697"/>
                  </a:cubicBezTo>
                  <a:close/>
                  <a:moveTo>
                    <a:pt x="130028" y="52697"/>
                  </a:moveTo>
                  <a:cubicBezTo>
                    <a:pt x="130326" y="52697"/>
                    <a:pt x="130600" y="52959"/>
                    <a:pt x="130600" y="53269"/>
                  </a:cubicBezTo>
                  <a:cubicBezTo>
                    <a:pt x="130600" y="53566"/>
                    <a:pt x="130350" y="53828"/>
                    <a:pt x="130028" y="53828"/>
                  </a:cubicBezTo>
                  <a:cubicBezTo>
                    <a:pt x="129731" y="53828"/>
                    <a:pt x="129469" y="53578"/>
                    <a:pt x="129469" y="53269"/>
                  </a:cubicBezTo>
                  <a:cubicBezTo>
                    <a:pt x="129469" y="52959"/>
                    <a:pt x="129719" y="52697"/>
                    <a:pt x="130028" y="52697"/>
                  </a:cubicBezTo>
                  <a:close/>
                  <a:moveTo>
                    <a:pt x="133767" y="52697"/>
                  </a:moveTo>
                  <a:cubicBezTo>
                    <a:pt x="134065" y="52697"/>
                    <a:pt x="134326" y="52959"/>
                    <a:pt x="134326" y="53269"/>
                  </a:cubicBezTo>
                  <a:cubicBezTo>
                    <a:pt x="134326" y="53566"/>
                    <a:pt x="134076" y="53828"/>
                    <a:pt x="133767" y="53828"/>
                  </a:cubicBezTo>
                  <a:cubicBezTo>
                    <a:pt x="133469" y="53828"/>
                    <a:pt x="133207" y="53578"/>
                    <a:pt x="133207" y="53269"/>
                  </a:cubicBezTo>
                  <a:cubicBezTo>
                    <a:pt x="133207" y="52959"/>
                    <a:pt x="133457" y="52697"/>
                    <a:pt x="133767" y="52697"/>
                  </a:cubicBezTo>
                  <a:close/>
                  <a:moveTo>
                    <a:pt x="137494" y="52697"/>
                  </a:moveTo>
                  <a:cubicBezTo>
                    <a:pt x="137791" y="52697"/>
                    <a:pt x="138053" y="52959"/>
                    <a:pt x="138053" y="53269"/>
                  </a:cubicBezTo>
                  <a:cubicBezTo>
                    <a:pt x="138053" y="53566"/>
                    <a:pt x="137803" y="53828"/>
                    <a:pt x="137494" y="53828"/>
                  </a:cubicBezTo>
                  <a:cubicBezTo>
                    <a:pt x="137196" y="53828"/>
                    <a:pt x="136922" y="53578"/>
                    <a:pt x="136922" y="53269"/>
                  </a:cubicBezTo>
                  <a:cubicBezTo>
                    <a:pt x="136934" y="52971"/>
                    <a:pt x="137172" y="52697"/>
                    <a:pt x="137494" y="52697"/>
                  </a:cubicBezTo>
                  <a:close/>
                  <a:moveTo>
                    <a:pt x="141220" y="52697"/>
                  </a:moveTo>
                  <a:cubicBezTo>
                    <a:pt x="141518" y="52697"/>
                    <a:pt x="141792" y="52959"/>
                    <a:pt x="141792" y="53269"/>
                  </a:cubicBezTo>
                  <a:cubicBezTo>
                    <a:pt x="141792" y="53566"/>
                    <a:pt x="141530" y="53828"/>
                    <a:pt x="141220" y="53828"/>
                  </a:cubicBezTo>
                  <a:cubicBezTo>
                    <a:pt x="140911" y="53828"/>
                    <a:pt x="140661" y="53578"/>
                    <a:pt x="140661" y="53269"/>
                  </a:cubicBezTo>
                  <a:cubicBezTo>
                    <a:pt x="140661" y="52971"/>
                    <a:pt x="140911" y="52697"/>
                    <a:pt x="141220" y="52697"/>
                  </a:cubicBezTo>
                  <a:close/>
                  <a:moveTo>
                    <a:pt x="144947" y="52697"/>
                  </a:moveTo>
                  <a:cubicBezTo>
                    <a:pt x="145244" y="52697"/>
                    <a:pt x="145506" y="52959"/>
                    <a:pt x="145506" y="53269"/>
                  </a:cubicBezTo>
                  <a:cubicBezTo>
                    <a:pt x="145506" y="53566"/>
                    <a:pt x="145256" y="53828"/>
                    <a:pt x="144947" y="53828"/>
                  </a:cubicBezTo>
                  <a:cubicBezTo>
                    <a:pt x="144637" y="53828"/>
                    <a:pt x="144375" y="53578"/>
                    <a:pt x="144375" y="53269"/>
                  </a:cubicBezTo>
                  <a:cubicBezTo>
                    <a:pt x="144375" y="52959"/>
                    <a:pt x="144637" y="52697"/>
                    <a:pt x="144947" y="52697"/>
                  </a:cubicBezTo>
                  <a:close/>
                  <a:moveTo>
                    <a:pt x="148685" y="52697"/>
                  </a:moveTo>
                  <a:cubicBezTo>
                    <a:pt x="148983" y="52697"/>
                    <a:pt x="149245" y="52959"/>
                    <a:pt x="149245" y="53269"/>
                  </a:cubicBezTo>
                  <a:cubicBezTo>
                    <a:pt x="149245" y="53566"/>
                    <a:pt x="148995" y="53828"/>
                    <a:pt x="148685" y="53828"/>
                  </a:cubicBezTo>
                  <a:cubicBezTo>
                    <a:pt x="148364" y="53828"/>
                    <a:pt x="148114" y="53578"/>
                    <a:pt x="148114" y="53269"/>
                  </a:cubicBezTo>
                  <a:cubicBezTo>
                    <a:pt x="148114" y="52959"/>
                    <a:pt x="148364" y="52697"/>
                    <a:pt x="148685" y="52697"/>
                  </a:cubicBezTo>
                  <a:close/>
                  <a:moveTo>
                    <a:pt x="152400" y="52697"/>
                  </a:moveTo>
                  <a:cubicBezTo>
                    <a:pt x="152698" y="52697"/>
                    <a:pt x="152972" y="52959"/>
                    <a:pt x="152972" y="53269"/>
                  </a:cubicBezTo>
                  <a:cubicBezTo>
                    <a:pt x="152972" y="53566"/>
                    <a:pt x="152710" y="53828"/>
                    <a:pt x="152400" y="53828"/>
                  </a:cubicBezTo>
                  <a:cubicBezTo>
                    <a:pt x="152091" y="53828"/>
                    <a:pt x="151841" y="53578"/>
                    <a:pt x="151841" y="53269"/>
                  </a:cubicBezTo>
                  <a:cubicBezTo>
                    <a:pt x="151841" y="52959"/>
                    <a:pt x="152091" y="52697"/>
                    <a:pt x="152400" y="52697"/>
                  </a:cubicBezTo>
                  <a:close/>
                  <a:moveTo>
                    <a:pt x="154668" y="54755"/>
                  </a:moveTo>
                  <a:lnTo>
                    <a:pt x="154828" y="55103"/>
                  </a:lnTo>
                  <a:lnTo>
                    <a:pt x="154828" y="55103"/>
                  </a:lnTo>
                  <a:cubicBezTo>
                    <a:pt x="154819" y="54968"/>
                    <a:pt x="154758" y="54847"/>
                    <a:pt x="154668" y="54755"/>
                  </a:cubicBezTo>
                  <a:close/>
                  <a:moveTo>
                    <a:pt x="1548" y="54578"/>
                  </a:moveTo>
                  <a:cubicBezTo>
                    <a:pt x="1846" y="54578"/>
                    <a:pt x="2119" y="54828"/>
                    <a:pt x="2119" y="55138"/>
                  </a:cubicBezTo>
                  <a:cubicBezTo>
                    <a:pt x="2119" y="55435"/>
                    <a:pt x="1858" y="55709"/>
                    <a:pt x="1548" y="55709"/>
                  </a:cubicBezTo>
                  <a:cubicBezTo>
                    <a:pt x="1238" y="55709"/>
                    <a:pt x="988" y="55459"/>
                    <a:pt x="988" y="55138"/>
                  </a:cubicBezTo>
                  <a:cubicBezTo>
                    <a:pt x="988" y="54828"/>
                    <a:pt x="1238" y="54578"/>
                    <a:pt x="1548" y="54578"/>
                  </a:cubicBezTo>
                  <a:close/>
                  <a:moveTo>
                    <a:pt x="5287" y="54578"/>
                  </a:moveTo>
                  <a:cubicBezTo>
                    <a:pt x="5596" y="54578"/>
                    <a:pt x="5846" y="54828"/>
                    <a:pt x="5846" y="55138"/>
                  </a:cubicBezTo>
                  <a:cubicBezTo>
                    <a:pt x="5846" y="55459"/>
                    <a:pt x="5596" y="55709"/>
                    <a:pt x="5287" y="55709"/>
                  </a:cubicBezTo>
                  <a:cubicBezTo>
                    <a:pt x="4977" y="55709"/>
                    <a:pt x="4715" y="55459"/>
                    <a:pt x="4715" y="55138"/>
                  </a:cubicBezTo>
                  <a:cubicBezTo>
                    <a:pt x="4715" y="54828"/>
                    <a:pt x="4977" y="54578"/>
                    <a:pt x="5287" y="54578"/>
                  </a:cubicBezTo>
                  <a:close/>
                  <a:moveTo>
                    <a:pt x="9001" y="54578"/>
                  </a:moveTo>
                  <a:cubicBezTo>
                    <a:pt x="9299" y="54578"/>
                    <a:pt x="9573" y="54828"/>
                    <a:pt x="9573" y="55138"/>
                  </a:cubicBezTo>
                  <a:cubicBezTo>
                    <a:pt x="9573" y="55435"/>
                    <a:pt x="9323" y="55709"/>
                    <a:pt x="9001" y="55709"/>
                  </a:cubicBezTo>
                  <a:cubicBezTo>
                    <a:pt x="8704" y="55709"/>
                    <a:pt x="8442" y="55459"/>
                    <a:pt x="8442" y="55138"/>
                  </a:cubicBezTo>
                  <a:cubicBezTo>
                    <a:pt x="8442" y="54828"/>
                    <a:pt x="8692" y="54578"/>
                    <a:pt x="9001" y="54578"/>
                  </a:cubicBezTo>
                  <a:close/>
                  <a:moveTo>
                    <a:pt x="12728" y="54578"/>
                  </a:moveTo>
                  <a:cubicBezTo>
                    <a:pt x="13037" y="54578"/>
                    <a:pt x="13288" y="54828"/>
                    <a:pt x="13288" y="55138"/>
                  </a:cubicBezTo>
                  <a:cubicBezTo>
                    <a:pt x="13288" y="55459"/>
                    <a:pt x="13037" y="55709"/>
                    <a:pt x="12728" y="55709"/>
                  </a:cubicBezTo>
                  <a:cubicBezTo>
                    <a:pt x="12418" y="55709"/>
                    <a:pt x="12156" y="55459"/>
                    <a:pt x="12156" y="55138"/>
                  </a:cubicBezTo>
                  <a:cubicBezTo>
                    <a:pt x="12156" y="54828"/>
                    <a:pt x="12418" y="54578"/>
                    <a:pt x="12728" y="54578"/>
                  </a:cubicBezTo>
                  <a:close/>
                  <a:moveTo>
                    <a:pt x="16466" y="54578"/>
                  </a:moveTo>
                  <a:cubicBezTo>
                    <a:pt x="16764" y="54578"/>
                    <a:pt x="17026" y="54828"/>
                    <a:pt x="17026" y="55138"/>
                  </a:cubicBezTo>
                  <a:cubicBezTo>
                    <a:pt x="17026" y="55435"/>
                    <a:pt x="16776" y="55709"/>
                    <a:pt x="16466" y="55709"/>
                  </a:cubicBezTo>
                  <a:cubicBezTo>
                    <a:pt x="16169" y="55709"/>
                    <a:pt x="15895" y="55459"/>
                    <a:pt x="15895" y="55138"/>
                  </a:cubicBezTo>
                  <a:cubicBezTo>
                    <a:pt x="15895" y="54828"/>
                    <a:pt x="16145" y="54578"/>
                    <a:pt x="16466" y="54578"/>
                  </a:cubicBezTo>
                  <a:close/>
                  <a:moveTo>
                    <a:pt x="20181" y="54578"/>
                  </a:moveTo>
                  <a:cubicBezTo>
                    <a:pt x="20491" y="54578"/>
                    <a:pt x="20753" y="54828"/>
                    <a:pt x="20753" y="55138"/>
                  </a:cubicBezTo>
                  <a:cubicBezTo>
                    <a:pt x="20753" y="55459"/>
                    <a:pt x="20491" y="55709"/>
                    <a:pt x="20181" y="55709"/>
                  </a:cubicBezTo>
                  <a:cubicBezTo>
                    <a:pt x="19872" y="55709"/>
                    <a:pt x="19622" y="55459"/>
                    <a:pt x="19622" y="55138"/>
                  </a:cubicBezTo>
                  <a:cubicBezTo>
                    <a:pt x="19622" y="54828"/>
                    <a:pt x="19872" y="54578"/>
                    <a:pt x="20181" y="54578"/>
                  </a:cubicBezTo>
                  <a:close/>
                  <a:moveTo>
                    <a:pt x="23920" y="54578"/>
                  </a:moveTo>
                  <a:cubicBezTo>
                    <a:pt x="24217" y="54578"/>
                    <a:pt x="24479" y="54828"/>
                    <a:pt x="24479" y="55138"/>
                  </a:cubicBezTo>
                  <a:cubicBezTo>
                    <a:pt x="24479" y="55435"/>
                    <a:pt x="24229" y="55709"/>
                    <a:pt x="23920" y="55709"/>
                  </a:cubicBezTo>
                  <a:cubicBezTo>
                    <a:pt x="23610" y="55709"/>
                    <a:pt x="23348" y="55459"/>
                    <a:pt x="23348" y="55138"/>
                  </a:cubicBezTo>
                  <a:cubicBezTo>
                    <a:pt x="23348" y="54828"/>
                    <a:pt x="23610" y="54578"/>
                    <a:pt x="23920" y="54578"/>
                  </a:cubicBezTo>
                  <a:close/>
                  <a:moveTo>
                    <a:pt x="27635" y="54578"/>
                  </a:moveTo>
                  <a:cubicBezTo>
                    <a:pt x="27956" y="54578"/>
                    <a:pt x="28206" y="54828"/>
                    <a:pt x="28206" y="55138"/>
                  </a:cubicBezTo>
                  <a:cubicBezTo>
                    <a:pt x="28206" y="55459"/>
                    <a:pt x="27956" y="55709"/>
                    <a:pt x="27635" y="55709"/>
                  </a:cubicBezTo>
                  <a:cubicBezTo>
                    <a:pt x="27325" y="55709"/>
                    <a:pt x="27075" y="55459"/>
                    <a:pt x="27075" y="55138"/>
                  </a:cubicBezTo>
                  <a:cubicBezTo>
                    <a:pt x="27075" y="54828"/>
                    <a:pt x="27325" y="54578"/>
                    <a:pt x="27635" y="54578"/>
                  </a:cubicBezTo>
                  <a:close/>
                  <a:moveTo>
                    <a:pt x="31373" y="54578"/>
                  </a:moveTo>
                  <a:cubicBezTo>
                    <a:pt x="31671" y="54578"/>
                    <a:pt x="31945" y="54828"/>
                    <a:pt x="31945" y="55138"/>
                  </a:cubicBezTo>
                  <a:cubicBezTo>
                    <a:pt x="31945" y="55435"/>
                    <a:pt x="31683" y="55709"/>
                    <a:pt x="31373" y="55709"/>
                  </a:cubicBezTo>
                  <a:cubicBezTo>
                    <a:pt x="31064" y="55709"/>
                    <a:pt x="30814" y="55459"/>
                    <a:pt x="30814" y="55138"/>
                  </a:cubicBezTo>
                  <a:cubicBezTo>
                    <a:pt x="30814" y="54828"/>
                    <a:pt x="31064" y="54578"/>
                    <a:pt x="31373" y="54578"/>
                  </a:cubicBezTo>
                  <a:close/>
                  <a:moveTo>
                    <a:pt x="35100" y="54578"/>
                  </a:moveTo>
                  <a:cubicBezTo>
                    <a:pt x="35409" y="54578"/>
                    <a:pt x="35659" y="54828"/>
                    <a:pt x="35659" y="55138"/>
                  </a:cubicBezTo>
                  <a:cubicBezTo>
                    <a:pt x="35659" y="55459"/>
                    <a:pt x="35409" y="55709"/>
                    <a:pt x="35100" y="55709"/>
                  </a:cubicBezTo>
                  <a:cubicBezTo>
                    <a:pt x="34778" y="55709"/>
                    <a:pt x="34528" y="55459"/>
                    <a:pt x="34528" y="55138"/>
                  </a:cubicBezTo>
                  <a:cubicBezTo>
                    <a:pt x="34528" y="54828"/>
                    <a:pt x="34778" y="54578"/>
                    <a:pt x="35100" y="54578"/>
                  </a:cubicBezTo>
                  <a:close/>
                  <a:moveTo>
                    <a:pt x="38815" y="54578"/>
                  </a:moveTo>
                  <a:cubicBezTo>
                    <a:pt x="39112" y="54578"/>
                    <a:pt x="39386" y="54828"/>
                    <a:pt x="39386" y="55138"/>
                  </a:cubicBezTo>
                  <a:cubicBezTo>
                    <a:pt x="39386" y="55435"/>
                    <a:pt x="39124" y="55709"/>
                    <a:pt x="38815" y="55709"/>
                  </a:cubicBezTo>
                  <a:cubicBezTo>
                    <a:pt x="38517" y="55709"/>
                    <a:pt x="38255" y="55459"/>
                    <a:pt x="38255" y="55138"/>
                  </a:cubicBezTo>
                  <a:cubicBezTo>
                    <a:pt x="38255" y="54828"/>
                    <a:pt x="38505" y="54578"/>
                    <a:pt x="38815" y="54578"/>
                  </a:cubicBezTo>
                  <a:close/>
                  <a:moveTo>
                    <a:pt x="42553" y="54578"/>
                  </a:moveTo>
                  <a:cubicBezTo>
                    <a:pt x="42863" y="54578"/>
                    <a:pt x="43113" y="54828"/>
                    <a:pt x="43113" y="55138"/>
                  </a:cubicBezTo>
                  <a:cubicBezTo>
                    <a:pt x="43113" y="55459"/>
                    <a:pt x="42863" y="55709"/>
                    <a:pt x="42553" y="55709"/>
                  </a:cubicBezTo>
                  <a:cubicBezTo>
                    <a:pt x="42232" y="55709"/>
                    <a:pt x="41982" y="55459"/>
                    <a:pt x="41982" y="55138"/>
                  </a:cubicBezTo>
                  <a:cubicBezTo>
                    <a:pt x="41982" y="54828"/>
                    <a:pt x="42244" y="54578"/>
                    <a:pt x="42553" y="54578"/>
                  </a:cubicBezTo>
                  <a:close/>
                  <a:moveTo>
                    <a:pt x="46268" y="54578"/>
                  </a:moveTo>
                  <a:cubicBezTo>
                    <a:pt x="46565" y="54578"/>
                    <a:pt x="46839" y="54828"/>
                    <a:pt x="46839" y="55138"/>
                  </a:cubicBezTo>
                  <a:cubicBezTo>
                    <a:pt x="46839" y="55435"/>
                    <a:pt x="46589" y="55709"/>
                    <a:pt x="46268" y="55709"/>
                  </a:cubicBezTo>
                  <a:cubicBezTo>
                    <a:pt x="45970" y="55709"/>
                    <a:pt x="45708" y="55459"/>
                    <a:pt x="45708" y="55138"/>
                  </a:cubicBezTo>
                  <a:cubicBezTo>
                    <a:pt x="45708" y="54828"/>
                    <a:pt x="45958" y="54578"/>
                    <a:pt x="46268" y="54578"/>
                  </a:cubicBezTo>
                  <a:close/>
                  <a:moveTo>
                    <a:pt x="50006" y="54578"/>
                  </a:moveTo>
                  <a:cubicBezTo>
                    <a:pt x="50316" y="54578"/>
                    <a:pt x="50578" y="54828"/>
                    <a:pt x="50578" y="55138"/>
                  </a:cubicBezTo>
                  <a:cubicBezTo>
                    <a:pt x="50578" y="55459"/>
                    <a:pt x="50316" y="55709"/>
                    <a:pt x="50006" y="55709"/>
                  </a:cubicBezTo>
                  <a:cubicBezTo>
                    <a:pt x="49697" y="55709"/>
                    <a:pt x="49447" y="55459"/>
                    <a:pt x="49447" y="55138"/>
                  </a:cubicBezTo>
                  <a:cubicBezTo>
                    <a:pt x="49447" y="54828"/>
                    <a:pt x="49697" y="54578"/>
                    <a:pt x="50006" y="54578"/>
                  </a:cubicBezTo>
                  <a:close/>
                  <a:moveTo>
                    <a:pt x="53733" y="54578"/>
                  </a:moveTo>
                  <a:cubicBezTo>
                    <a:pt x="54031" y="54578"/>
                    <a:pt x="54293" y="54828"/>
                    <a:pt x="54293" y="55138"/>
                  </a:cubicBezTo>
                  <a:cubicBezTo>
                    <a:pt x="54293" y="55435"/>
                    <a:pt x="54043" y="55709"/>
                    <a:pt x="53733" y="55709"/>
                  </a:cubicBezTo>
                  <a:cubicBezTo>
                    <a:pt x="53412" y="55709"/>
                    <a:pt x="53162" y="55459"/>
                    <a:pt x="53162" y="55138"/>
                  </a:cubicBezTo>
                  <a:cubicBezTo>
                    <a:pt x="53162" y="54828"/>
                    <a:pt x="53412" y="54578"/>
                    <a:pt x="53733" y="54578"/>
                  </a:cubicBezTo>
                  <a:close/>
                  <a:moveTo>
                    <a:pt x="57460" y="54578"/>
                  </a:moveTo>
                  <a:cubicBezTo>
                    <a:pt x="57781" y="54578"/>
                    <a:pt x="58031" y="54828"/>
                    <a:pt x="58031" y="55138"/>
                  </a:cubicBezTo>
                  <a:cubicBezTo>
                    <a:pt x="58031" y="55459"/>
                    <a:pt x="57781" y="55709"/>
                    <a:pt x="57460" y="55709"/>
                  </a:cubicBezTo>
                  <a:cubicBezTo>
                    <a:pt x="57150" y="55709"/>
                    <a:pt x="56900" y="55459"/>
                    <a:pt x="56900" y="55138"/>
                  </a:cubicBezTo>
                  <a:cubicBezTo>
                    <a:pt x="56900" y="54828"/>
                    <a:pt x="57150" y="54578"/>
                    <a:pt x="57460" y="54578"/>
                  </a:cubicBezTo>
                  <a:close/>
                  <a:moveTo>
                    <a:pt x="61186" y="54578"/>
                  </a:moveTo>
                  <a:cubicBezTo>
                    <a:pt x="61484" y="54578"/>
                    <a:pt x="61746" y="54828"/>
                    <a:pt x="61746" y="55138"/>
                  </a:cubicBezTo>
                  <a:cubicBezTo>
                    <a:pt x="61746" y="55435"/>
                    <a:pt x="61496" y="55709"/>
                    <a:pt x="61186" y="55709"/>
                  </a:cubicBezTo>
                  <a:cubicBezTo>
                    <a:pt x="60877" y="55709"/>
                    <a:pt x="60615" y="55459"/>
                    <a:pt x="60615" y="55138"/>
                  </a:cubicBezTo>
                  <a:cubicBezTo>
                    <a:pt x="60615" y="54828"/>
                    <a:pt x="60877" y="54578"/>
                    <a:pt x="61186" y="54578"/>
                  </a:cubicBezTo>
                  <a:close/>
                  <a:moveTo>
                    <a:pt x="64925" y="54578"/>
                  </a:moveTo>
                  <a:cubicBezTo>
                    <a:pt x="65234" y="54578"/>
                    <a:pt x="65485" y="54828"/>
                    <a:pt x="65485" y="55138"/>
                  </a:cubicBezTo>
                  <a:cubicBezTo>
                    <a:pt x="65485" y="55459"/>
                    <a:pt x="65234" y="55709"/>
                    <a:pt x="64925" y="55709"/>
                  </a:cubicBezTo>
                  <a:cubicBezTo>
                    <a:pt x="64603" y="55709"/>
                    <a:pt x="64353" y="55459"/>
                    <a:pt x="64353" y="55138"/>
                  </a:cubicBezTo>
                  <a:cubicBezTo>
                    <a:pt x="64353" y="54828"/>
                    <a:pt x="64603" y="54578"/>
                    <a:pt x="64925" y="54578"/>
                  </a:cubicBezTo>
                  <a:close/>
                  <a:moveTo>
                    <a:pt x="68640" y="54578"/>
                  </a:moveTo>
                  <a:cubicBezTo>
                    <a:pt x="68937" y="54578"/>
                    <a:pt x="69211" y="54828"/>
                    <a:pt x="69211" y="55138"/>
                  </a:cubicBezTo>
                  <a:cubicBezTo>
                    <a:pt x="69211" y="55435"/>
                    <a:pt x="68949" y="55709"/>
                    <a:pt x="68640" y="55709"/>
                  </a:cubicBezTo>
                  <a:cubicBezTo>
                    <a:pt x="68330" y="55709"/>
                    <a:pt x="68080" y="55459"/>
                    <a:pt x="68080" y="55138"/>
                  </a:cubicBezTo>
                  <a:cubicBezTo>
                    <a:pt x="68092" y="54828"/>
                    <a:pt x="68330" y="54578"/>
                    <a:pt x="68640" y="54578"/>
                  </a:cubicBezTo>
                  <a:close/>
                  <a:moveTo>
                    <a:pt x="72366" y="54578"/>
                  </a:moveTo>
                  <a:cubicBezTo>
                    <a:pt x="72676" y="54578"/>
                    <a:pt x="72926" y="54828"/>
                    <a:pt x="72926" y="55138"/>
                  </a:cubicBezTo>
                  <a:cubicBezTo>
                    <a:pt x="72926" y="55459"/>
                    <a:pt x="72676" y="55709"/>
                    <a:pt x="72366" y="55709"/>
                  </a:cubicBezTo>
                  <a:cubicBezTo>
                    <a:pt x="72045" y="55709"/>
                    <a:pt x="71795" y="55459"/>
                    <a:pt x="71795" y="55138"/>
                  </a:cubicBezTo>
                  <a:cubicBezTo>
                    <a:pt x="71795" y="54828"/>
                    <a:pt x="72069" y="54578"/>
                    <a:pt x="72366" y="54578"/>
                  </a:cubicBezTo>
                  <a:close/>
                  <a:moveTo>
                    <a:pt x="76093" y="54578"/>
                  </a:moveTo>
                  <a:cubicBezTo>
                    <a:pt x="76391" y="54578"/>
                    <a:pt x="76664" y="54828"/>
                    <a:pt x="76664" y="55138"/>
                  </a:cubicBezTo>
                  <a:cubicBezTo>
                    <a:pt x="76664" y="55435"/>
                    <a:pt x="76403" y="55709"/>
                    <a:pt x="76093" y="55709"/>
                  </a:cubicBezTo>
                  <a:cubicBezTo>
                    <a:pt x="75795" y="55709"/>
                    <a:pt x="75533" y="55459"/>
                    <a:pt x="75533" y="55138"/>
                  </a:cubicBezTo>
                  <a:cubicBezTo>
                    <a:pt x="75533" y="54828"/>
                    <a:pt x="75783" y="54578"/>
                    <a:pt x="76093" y="54578"/>
                  </a:cubicBezTo>
                  <a:close/>
                  <a:moveTo>
                    <a:pt x="79712" y="54578"/>
                  </a:moveTo>
                  <a:cubicBezTo>
                    <a:pt x="80010" y="54578"/>
                    <a:pt x="80284" y="54828"/>
                    <a:pt x="80284" y="55138"/>
                  </a:cubicBezTo>
                  <a:cubicBezTo>
                    <a:pt x="80284" y="55435"/>
                    <a:pt x="80022" y="55709"/>
                    <a:pt x="79712" y="55709"/>
                  </a:cubicBezTo>
                  <a:cubicBezTo>
                    <a:pt x="79403" y="55709"/>
                    <a:pt x="79153" y="55459"/>
                    <a:pt x="79153" y="55138"/>
                  </a:cubicBezTo>
                  <a:cubicBezTo>
                    <a:pt x="79153" y="54828"/>
                    <a:pt x="79403" y="54578"/>
                    <a:pt x="79712" y="54578"/>
                  </a:cubicBezTo>
                  <a:close/>
                  <a:moveTo>
                    <a:pt x="83451" y="54578"/>
                  </a:moveTo>
                  <a:cubicBezTo>
                    <a:pt x="83761" y="54578"/>
                    <a:pt x="84011" y="54828"/>
                    <a:pt x="84011" y="55138"/>
                  </a:cubicBezTo>
                  <a:cubicBezTo>
                    <a:pt x="84011" y="55459"/>
                    <a:pt x="83761" y="55709"/>
                    <a:pt x="83451" y="55709"/>
                  </a:cubicBezTo>
                  <a:cubicBezTo>
                    <a:pt x="83141" y="55709"/>
                    <a:pt x="82880" y="55459"/>
                    <a:pt x="82880" y="55138"/>
                  </a:cubicBezTo>
                  <a:cubicBezTo>
                    <a:pt x="82880" y="54828"/>
                    <a:pt x="83141" y="54578"/>
                    <a:pt x="83451" y="54578"/>
                  </a:cubicBezTo>
                  <a:close/>
                  <a:moveTo>
                    <a:pt x="87166" y="54578"/>
                  </a:moveTo>
                  <a:cubicBezTo>
                    <a:pt x="87463" y="54578"/>
                    <a:pt x="87737" y="54828"/>
                    <a:pt x="87737" y="55138"/>
                  </a:cubicBezTo>
                  <a:cubicBezTo>
                    <a:pt x="87737" y="55435"/>
                    <a:pt x="87475" y="55709"/>
                    <a:pt x="87166" y="55709"/>
                  </a:cubicBezTo>
                  <a:cubicBezTo>
                    <a:pt x="86856" y="55709"/>
                    <a:pt x="86606" y="55459"/>
                    <a:pt x="86606" y="55138"/>
                  </a:cubicBezTo>
                  <a:cubicBezTo>
                    <a:pt x="86606" y="54828"/>
                    <a:pt x="86856" y="54578"/>
                    <a:pt x="87166" y="54578"/>
                  </a:cubicBezTo>
                  <a:close/>
                  <a:moveTo>
                    <a:pt x="90904" y="54578"/>
                  </a:moveTo>
                  <a:cubicBezTo>
                    <a:pt x="91214" y="54578"/>
                    <a:pt x="91464" y="54828"/>
                    <a:pt x="91464" y="55138"/>
                  </a:cubicBezTo>
                  <a:cubicBezTo>
                    <a:pt x="91464" y="55459"/>
                    <a:pt x="91214" y="55709"/>
                    <a:pt x="90904" y="55709"/>
                  </a:cubicBezTo>
                  <a:cubicBezTo>
                    <a:pt x="90595" y="55709"/>
                    <a:pt x="90345" y="55459"/>
                    <a:pt x="90345" y="55138"/>
                  </a:cubicBezTo>
                  <a:cubicBezTo>
                    <a:pt x="90345" y="54828"/>
                    <a:pt x="90595" y="54578"/>
                    <a:pt x="90904" y="54578"/>
                  </a:cubicBezTo>
                  <a:close/>
                  <a:moveTo>
                    <a:pt x="94631" y="54578"/>
                  </a:moveTo>
                  <a:cubicBezTo>
                    <a:pt x="94929" y="54578"/>
                    <a:pt x="95191" y="54828"/>
                    <a:pt x="95191" y="55138"/>
                  </a:cubicBezTo>
                  <a:cubicBezTo>
                    <a:pt x="95191" y="55435"/>
                    <a:pt x="94941" y="55709"/>
                    <a:pt x="94631" y="55709"/>
                  </a:cubicBezTo>
                  <a:cubicBezTo>
                    <a:pt x="94310" y="55709"/>
                    <a:pt x="94060" y="55459"/>
                    <a:pt x="94060" y="55138"/>
                  </a:cubicBezTo>
                  <a:cubicBezTo>
                    <a:pt x="94071" y="54828"/>
                    <a:pt x="94310" y="54578"/>
                    <a:pt x="94631" y="54578"/>
                  </a:cubicBezTo>
                  <a:close/>
                  <a:moveTo>
                    <a:pt x="98346" y="54578"/>
                  </a:moveTo>
                  <a:cubicBezTo>
                    <a:pt x="98655" y="54578"/>
                    <a:pt x="98905" y="54828"/>
                    <a:pt x="98905" y="55138"/>
                  </a:cubicBezTo>
                  <a:cubicBezTo>
                    <a:pt x="98905" y="55459"/>
                    <a:pt x="98655" y="55709"/>
                    <a:pt x="98346" y="55709"/>
                  </a:cubicBezTo>
                  <a:cubicBezTo>
                    <a:pt x="98036" y="55709"/>
                    <a:pt x="97786" y="55459"/>
                    <a:pt x="97786" y="55138"/>
                  </a:cubicBezTo>
                  <a:cubicBezTo>
                    <a:pt x="97786" y="54828"/>
                    <a:pt x="98036" y="54578"/>
                    <a:pt x="98346" y="54578"/>
                  </a:cubicBezTo>
                  <a:close/>
                  <a:moveTo>
                    <a:pt x="102084" y="54578"/>
                  </a:moveTo>
                  <a:cubicBezTo>
                    <a:pt x="102382" y="54578"/>
                    <a:pt x="102644" y="54828"/>
                    <a:pt x="102644" y="55138"/>
                  </a:cubicBezTo>
                  <a:cubicBezTo>
                    <a:pt x="102644" y="55435"/>
                    <a:pt x="102394" y="55709"/>
                    <a:pt x="102084" y="55709"/>
                  </a:cubicBezTo>
                  <a:cubicBezTo>
                    <a:pt x="101787" y="55709"/>
                    <a:pt x="101513" y="55459"/>
                    <a:pt x="101513" y="55138"/>
                  </a:cubicBezTo>
                  <a:cubicBezTo>
                    <a:pt x="101513" y="54828"/>
                    <a:pt x="101775" y="54578"/>
                    <a:pt x="102084" y="54578"/>
                  </a:cubicBezTo>
                  <a:close/>
                  <a:moveTo>
                    <a:pt x="105799" y="54578"/>
                  </a:moveTo>
                  <a:cubicBezTo>
                    <a:pt x="106121" y="54578"/>
                    <a:pt x="106371" y="54828"/>
                    <a:pt x="106371" y="55138"/>
                  </a:cubicBezTo>
                  <a:cubicBezTo>
                    <a:pt x="106371" y="55459"/>
                    <a:pt x="106109" y="55709"/>
                    <a:pt x="105799" y="55709"/>
                  </a:cubicBezTo>
                  <a:cubicBezTo>
                    <a:pt x="105490" y="55709"/>
                    <a:pt x="105239" y="55459"/>
                    <a:pt x="105239" y="55138"/>
                  </a:cubicBezTo>
                  <a:cubicBezTo>
                    <a:pt x="105239" y="54828"/>
                    <a:pt x="105490" y="54578"/>
                    <a:pt x="105799" y="54578"/>
                  </a:cubicBezTo>
                  <a:close/>
                  <a:moveTo>
                    <a:pt x="109538" y="54578"/>
                  </a:moveTo>
                  <a:cubicBezTo>
                    <a:pt x="109835" y="54578"/>
                    <a:pt x="110109" y="54828"/>
                    <a:pt x="110109" y="55138"/>
                  </a:cubicBezTo>
                  <a:cubicBezTo>
                    <a:pt x="110109" y="55435"/>
                    <a:pt x="109847" y="55709"/>
                    <a:pt x="109538" y="55709"/>
                  </a:cubicBezTo>
                  <a:cubicBezTo>
                    <a:pt x="109228" y="55709"/>
                    <a:pt x="108978" y="55459"/>
                    <a:pt x="108978" y="55138"/>
                  </a:cubicBezTo>
                  <a:cubicBezTo>
                    <a:pt x="108978" y="54828"/>
                    <a:pt x="109228" y="54578"/>
                    <a:pt x="109538" y="54578"/>
                  </a:cubicBezTo>
                  <a:close/>
                  <a:moveTo>
                    <a:pt x="113264" y="54578"/>
                  </a:moveTo>
                  <a:cubicBezTo>
                    <a:pt x="113574" y="54578"/>
                    <a:pt x="113824" y="54828"/>
                    <a:pt x="113824" y="55138"/>
                  </a:cubicBezTo>
                  <a:cubicBezTo>
                    <a:pt x="113824" y="55459"/>
                    <a:pt x="113574" y="55709"/>
                    <a:pt x="113264" y="55709"/>
                  </a:cubicBezTo>
                  <a:cubicBezTo>
                    <a:pt x="112943" y="55709"/>
                    <a:pt x="112693" y="55459"/>
                    <a:pt x="112693" y="55138"/>
                  </a:cubicBezTo>
                  <a:cubicBezTo>
                    <a:pt x="112693" y="54828"/>
                    <a:pt x="112943" y="54578"/>
                    <a:pt x="113264" y="54578"/>
                  </a:cubicBezTo>
                  <a:close/>
                  <a:moveTo>
                    <a:pt x="116991" y="54578"/>
                  </a:moveTo>
                  <a:cubicBezTo>
                    <a:pt x="117289" y="54578"/>
                    <a:pt x="117562" y="54828"/>
                    <a:pt x="117562" y="55138"/>
                  </a:cubicBezTo>
                  <a:cubicBezTo>
                    <a:pt x="117562" y="55435"/>
                    <a:pt x="117312" y="55709"/>
                    <a:pt x="116991" y="55709"/>
                  </a:cubicBezTo>
                  <a:cubicBezTo>
                    <a:pt x="116681" y="55709"/>
                    <a:pt x="116431" y="55459"/>
                    <a:pt x="116431" y="55138"/>
                  </a:cubicBezTo>
                  <a:cubicBezTo>
                    <a:pt x="116431" y="54828"/>
                    <a:pt x="116681" y="54578"/>
                    <a:pt x="116991" y="54578"/>
                  </a:cubicBezTo>
                  <a:close/>
                  <a:moveTo>
                    <a:pt x="120718" y="54578"/>
                  </a:moveTo>
                  <a:cubicBezTo>
                    <a:pt x="121027" y="54578"/>
                    <a:pt x="121277" y="54828"/>
                    <a:pt x="121277" y="55138"/>
                  </a:cubicBezTo>
                  <a:cubicBezTo>
                    <a:pt x="121277" y="55459"/>
                    <a:pt x="121027" y="55709"/>
                    <a:pt x="120718" y="55709"/>
                  </a:cubicBezTo>
                  <a:cubicBezTo>
                    <a:pt x="120408" y="55709"/>
                    <a:pt x="120146" y="55459"/>
                    <a:pt x="120146" y="55138"/>
                  </a:cubicBezTo>
                  <a:cubicBezTo>
                    <a:pt x="120146" y="54828"/>
                    <a:pt x="120420" y="54578"/>
                    <a:pt x="120718" y="54578"/>
                  </a:cubicBezTo>
                  <a:close/>
                  <a:moveTo>
                    <a:pt x="124456" y="54578"/>
                  </a:moveTo>
                  <a:cubicBezTo>
                    <a:pt x="124754" y="54578"/>
                    <a:pt x="125016" y="54828"/>
                    <a:pt x="125016" y="55138"/>
                  </a:cubicBezTo>
                  <a:cubicBezTo>
                    <a:pt x="125016" y="55435"/>
                    <a:pt x="124766" y="55709"/>
                    <a:pt x="124456" y="55709"/>
                  </a:cubicBezTo>
                  <a:cubicBezTo>
                    <a:pt x="124135" y="55709"/>
                    <a:pt x="123885" y="55459"/>
                    <a:pt x="123885" y="55138"/>
                  </a:cubicBezTo>
                  <a:cubicBezTo>
                    <a:pt x="123885" y="54828"/>
                    <a:pt x="124135" y="54578"/>
                    <a:pt x="124456" y="54578"/>
                  </a:cubicBezTo>
                  <a:close/>
                  <a:moveTo>
                    <a:pt x="128171" y="54578"/>
                  </a:moveTo>
                  <a:cubicBezTo>
                    <a:pt x="128480" y="54578"/>
                    <a:pt x="128742" y="54828"/>
                    <a:pt x="128742" y="55138"/>
                  </a:cubicBezTo>
                  <a:cubicBezTo>
                    <a:pt x="128742" y="55459"/>
                    <a:pt x="128480" y="55709"/>
                    <a:pt x="128171" y="55709"/>
                  </a:cubicBezTo>
                  <a:cubicBezTo>
                    <a:pt x="127861" y="55709"/>
                    <a:pt x="127611" y="55459"/>
                    <a:pt x="127611" y="55138"/>
                  </a:cubicBezTo>
                  <a:cubicBezTo>
                    <a:pt x="127611" y="54828"/>
                    <a:pt x="127861" y="54578"/>
                    <a:pt x="128171" y="54578"/>
                  </a:cubicBezTo>
                  <a:close/>
                  <a:moveTo>
                    <a:pt x="131898" y="54578"/>
                  </a:moveTo>
                  <a:cubicBezTo>
                    <a:pt x="132195" y="54578"/>
                    <a:pt x="132457" y="54828"/>
                    <a:pt x="132457" y="55138"/>
                  </a:cubicBezTo>
                  <a:cubicBezTo>
                    <a:pt x="132457" y="55435"/>
                    <a:pt x="132207" y="55709"/>
                    <a:pt x="131898" y="55709"/>
                  </a:cubicBezTo>
                  <a:cubicBezTo>
                    <a:pt x="131600" y="55709"/>
                    <a:pt x="131326" y="55459"/>
                    <a:pt x="131326" y="55138"/>
                  </a:cubicBezTo>
                  <a:cubicBezTo>
                    <a:pt x="131338" y="54828"/>
                    <a:pt x="131576" y="54578"/>
                    <a:pt x="131898" y="54578"/>
                  </a:cubicBezTo>
                  <a:close/>
                  <a:moveTo>
                    <a:pt x="135624" y="54578"/>
                  </a:moveTo>
                  <a:cubicBezTo>
                    <a:pt x="135946" y="54578"/>
                    <a:pt x="136196" y="54828"/>
                    <a:pt x="136196" y="55138"/>
                  </a:cubicBezTo>
                  <a:cubicBezTo>
                    <a:pt x="136196" y="55459"/>
                    <a:pt x="135934" y="55709"/>
                    <a:pt x="135624" y="55709"/>
                  </a:cubicBezTo>
                  <a:cubicBezTo>
                    <a:pt x="135315" y="55709"/>
                    <a:pt x="135065" y="55459"/>
                    <a:pt x="135065" y="55138"/>
                  </a:cubicBezTo>
                  <a:cubicBezTo>
                    <a:pt x="135065" y="54828"/>
                    <a:pt x="135315" y="54578"/>
                    <a:pt x="135624" y="54578"/>
                  </a:cubicBezTo>
                  <a:close/>
                  <a:moveTo>
                    <a:pt x="139351" y="54578"/>
                  </a:moveTo>
                  <a:cubicBezTo>
                    <a:pt x="139649" y="54578"/>
                    <a:pt x="139910" y="54828"/>
                    <a:pt x="139910" y="55138"/>
                  </a:cubicBezTo>
                  <a:cubicBezTo>
                    <a:pt x="139910" y="55435"/>
                    <a:pt x="139660" y="55709"/>
                    <a:pt x="139351" y="55709"/>
                  </a:cubicBezTo>
                  <a:cubicBezTo>
                    <a:pt x="139053" y="55709"/>
                    <a:pt x="138779" y="55459"/>
                    <a:pt x="138779" y="55138"/>
                  </a:cubicBezTo>
                  <a:cubicBezTo>
                    <a:pt x="138779" y="54828"/>
                    <a:pt x="139041" y="54578"/>
                    <a:pt x="139351" y="54578"/>
                  </a:cubicBezTo>
                  <a:close/>
                  <a:moveTo>
                    <a:pt x="143089" y="54578"/>
                  </a:moveTo>
                  <a:cubicBezTo>
                    <a:pt x="143399" y="54578"/>
                    <a:pt x="143649" y="54828"/>
                    <a:pt x="143649" y="55138"/>
                  </a:cubicBezTo>
                  <a:cubicBezTo>
                    <a:pt x="143649" y="55459"/>
                    <a:pt x="143399" y="55709"/>
                    <a:pt x="143089" y="55709"/>
                  </a:cubicBezTo>
                  <a:cubicBezTo>
                    <a:pt x="142768" y="55709"/>
                    <a:pt x="142518" y="55459"/>
                    <a:pt x="142518" y="55138"/>
                  </a:cubicBezTo>
                  <a:cubicBezTo>
                    <a:pt x="142518" y="54828"/>
                    <a:pt x="142768" y="54578"/>
                    <a:pt x="143089" y="54578"/>
                  </a:cubicBezTo>
                  <a:close/>
                  <a:moveTo>
                    <a:pt x="146804" y="54578"/>
                  </a:moveTo>
                  <a:cubicBezTo>
                    <a:pt x="147102" y="54578"/>
                    <a:pt x="147376" y="54828"/>
                    <a:pt x="147376" y="55138"/>
                  </a:cubicBezTo>
                  <a:cubicBezTo>
                    <a:pt x="147376" y="55435"/>
                    <a:pt x="147114" y="55709"/>
                    <a:pt x="146804" y="55709"/>
                  </a:cubicBezTo>
                  <a:cubicBezTo>
                    <a:pt x="146495" y="55709"/>
                    <a:pt x="146245" y="55459"/>
                    <a:pt x="146245" y="55138"/>
                  </a:cubicBezTo>
                  <a:cubicBezTo>
                    <a:pt x="146257" y="54828"/>
                    <a:pt x="146495" y="54578"/>
                    <a:pt x="146804" y="54578"/>
                  </a:cubicBezTo>
                  <a:close/>
                  <a:moveTo>
                    <a:pt x="150543" y="54578"/>
                  </a:moveTo>
                  <a:cubicBezTo>
                    <a:pt x="150852" y="54578"/>
                    <a:pt x="151102" y="54828"/>
                    <a:pt x="151102" y="55138"/>
                  </a:cubicBezTo>
                  <a:cubicBezTo>
                    <a:pt x="151102" y="55459"/>
                    <a:pt x="150852" y="55709"/>
                    <a:pt x="150543" y="55709"/>
                  </a:cubicBezTo>
                  <a:cubicBezTo>
                    <a:pt x="150233" y="55709"/>
                    <a:pt x="149971" y="55459"/>
                    <a:pt x="149971" y="55138"/>
                  </a:cubicBezTo>
                  <a:cubicBezTo>
                    <a:pt x="149971" y="54828"/>
                    <a:pt x="150233" y="54578"/>
                    <a:pt x="150543" y="54578"/>
                  </a:cubicBezTo>
                  <a:close/>
                  <a:moveTo>
                    <a:pt x="3405" y="56436"/>
                  </a:moveTo>
                  <a:cubicBezTo>
                    <a:pt x="3703" y="56436"/>
                    <a:pt x="3977" y="56686"/>
                    <a:pt x="3977" y="57007"/>
                  </a:cubicBezTo>
                  <a:cubicBezTo>
                    <a:pt x="3977" y="57305"/>
                    <a:pt x="3727" y="57567"/>
                    <a:pt x="3405" y="57567"/>
                  </a:cubicBezTo>
                  <a:cubicBezTo>
                    <a:pt x="3096" y="57567"/>
                    <a:pt x="2846" y="57317"/>
                    <a:pt x="2846" y="57007"/>
                  </a:cubicBezTo>
                  <a:cubicBezTo>
                    <a:pt x="2858" y="56686"/>
                    <a:pt x="3096" y="56436"/>
                    <a:pt x="3405" y="56436"/>
                  </a:cubicBezTo>
                  <a:close/>
                  <a:moveTo>
                    <a:pt x="7132" y="56436"/>
                  </a:moveTo>
                  <a:cubicBezTo>
                    <a:pt x="7430" y="56436"/>
                    <a:pt x="7692" y="56686"/>
                    <a:pt x="7692" y="57007"/>
                  </a:cubicBezTo>
                  <a:cubicBezTo>
                    <a:pt x="7692" y="57305"/>
                    <a:pt x="7442" y="57567"/>
                    <a:pt x="7132" y="57567"/>
                  </a:cubicBezTo>
                  <a:cubicBezTo>
                    <a:pt x="6834" y="57567"/>
                    <a:pt x="6560" y="57317"/>
                    <a:pt x="6560" y="57007"/>
                  </a:cubicBezTo>
                  <a:cubicBezTo>
                    <a:pt x="6584" y="56686"/>
                    <a:pt x="6822" y="56436"/>
                    <a:pt x="7132" y="56436"/>
                  </a:cubicBezTo>
                  <a:close/>
                  <a:moveTo>
                    <a:pt x="10871" y="56436"/>
                  </a:moveTo>
                  <a:cubicBezTo>
                    <a:pt x="11168" y="56436"/>
                    <a:pt x="11430" y="56686"/>
                    <a:pt x="11430" y="57007"/>
                  </a:cubicBezTo>
                  <a:cubicBezTo>
                    <a:pt x="11430" y="57305"/>
                    <a:pt x="11180" y="57567"/>
                    <a:pt x="10871" y="57567"/>
                  </a:cubicBezTo>
                  <a:cubicBezTo>
                    <a:pt x="10573" y="57567"/>
                    <a:pt x="10299" y="57317"/>
                    <a:pt x="10299" y="57007"/>
                  </a:cubicBezTo>
                  <a:cubicBezTo>
                    <a:pt x="10299" y="56686"/>
                    <a:pt x="10549" y="56436"/>
                    <a:pt x="10871" y="56436"/>
                  </a:cubicBezTo>
                  <a:close/>
                  <a:moveTo>
                    <a:pt x="14585" y="56436"/>
                  </a:moveTo>
                  <a:cubicBezTo>
                    <a:pt x="14883" y="56436"/>
                    <a:pt x="15157" y="56686"/>
                    <a:pt x="15157" y="57007"/>
                  </a:cubicBezTo>
                  <a:cubicBezTo>
                    <a:pt x="15157" y="57305"/>
                    <a:pt x="14895" y="57567"/>
                    <a:pt x="14585" y="57567"/>
                  </a:cubicBezTo>
                  <a:cubicBezTo>
                    <a:pt x="14288" y="57567"/>
                    <a:pt x="14014" y="57317"/>
                    <a:pt x="14014" y="57007"/>
                  </a:cubicBezTo>
                  <a:cubicBezTo>
                    <a:pt x="14038" y="56686"/>
                    <a:pt x="14276" y="56436"/>
                    <a:pt x="14585" y="56436"/>
                  </a:cubicBezTo>
                  <a:close/>
                  <a:moveTo>
                    <a:pt x="18324" y="56436"/>
                  </a:moveTo>
                  <a:cubicBezTo>
                    <a:pt x="18622" y="56436"/>
                    <a:pt x="18883" y="56686"/>
                    <a:pt x="18883" y="57007"/>
                  </a:cubicBezTo>
                  <a:cubicBezTo>
                    <a:pt x="18883" y="57305"/>
                    <a:pt x="18633" y="57567"/>
                    <a:pt x="18324" y="57567"/>
                  </a:cubicBezTo>
                  <a:cubicBezTo>
                    <a:pt x="18026" y="57567"/>
                    <a:pt x="17752" y="57317"/>
                    <a:pt x="17752" y="57007"/>
                  </a:cubicBezTo>
                  <a:cubicBezTo>
                    <a:pt x="17752" y="56686"/>
                    <a:pt x="18014" y="56436"/>
                    <a:pt x="18324" y="56436"/>
                  </a:cubicBezTo>
                  <a:close/>
                  <a:moveTo>
                    <a:pt x="22039" y="56436"/>
                  </a:moveTo>
                  <a:cubicBezTo>
                    <a:pt x="22336" y="56436"/>
                    <a:pt x="22610" y="56686"/>
                    <a:pt x="22610" y="57007"/>
                  </a:cubicBezTo>
                  <a:cubicBezTo>
                    <a:pt x="22610" y="57305"/>
                    <a:pt x="22360" y="57567"/>
                    <a:pt x="22039" y="57567"/>
                  </a:cubicBezTo>
                  <a:cubicBezTo>
                    <a:pt x="21729" y="57567"/>
                    <a:pt x="21479" y="57317"/>
                    <a:pt x="21479" y="57007"/>
                  </a:cubicBezTo>
                  <a:cubicBezTo>
                    <a:pt x="21491" y="56686"/>
                    <a:pt x="21729" y="56436"/>
                    <a:pt x="22039" y="56436"/>
                  </a:cubicBezTo>
                  <a:close/>
                  <a:moveTo>
                    <a:pt x="25777" y="56436"/>
                  </a:moveTo>
                  <a:cubicBezTo>
                    <a:pt x="26075" y="56436"/>
                    <a:pt x="26349" y="56686"/>
                    <a:pt x="26349" y="57007"/>
                  </a:cubicBezTo>
                  <a:cubicBezTo>
                    <a:pt x="26349" y="57305"/>
                    <a:pt x="26087" y="57567"/>
                    <a:pt x="25777" y="57567"/>
                  </a:cubicBezTo>
                  <a:cubicBezTo>
                    <a:pt x="25468" y="57567"/>
                    <a:pt x="25206" y="57317"/>
                    <a:pt x="25206" y="57007"/>
                  </a:cubicBezTo>
                  <a:cubicBezTo>
                    <a:pt x="25218" y="56686"/>
                    <a:pt x="25468" y="56436"/>
                    <a:pt x="25777" y="56436"/>
                  </a:cubicBezTo>
                  <a:close/>
                  <a:moveTo>
                    <a:pt x="29504" y="56436"/>
                  </a:moveTo>
                  <a:cubicBezTo>
                    <a:pt x="29801" y="56436"/>
                    <a:pt x="30063" y="56686"/>
                    <a:pt x="30063" y="57007"/>
                  </a:cubicBezTo>
                  <a:cubicBezTo>
                    <a:pt x="30063" y="57305"/>
                    <a:pt x="29813" y="57567"/>
                    <a:pt x="29504" y="57567"/>
                  </a:cubicBezTo>
                  <a:cubicBezTo>
                    <a:pt x="29182" y="57567"/>
                    <a:pt x="28932" y="57317"/>
                    <a:pt x="28932" y="57007"/>
                  </a:cubicBezTo>
                  <a:cubicBezTo>
                    <a:pt x="28944" y="56686"/>
                    <a:pt x="29182" y="56436"/>
                    <a:pt x="29504" y="56436"/>
                  </a:cubicBezTo>
                  <a:close/>
                  <a:moveTo>
                    <a:pt x="33230" y="56436"/>
                  </a:moveTo>
                  <a:cubicBezTo>
                    <a:pt x="33528" y="56436"/>
                    <a:pt x="33802" y="56686"/>
                    <a:pt x="33802" y="57007"/>
                  </a:cubicBezTo>
                  <a:cubicBezTo>
                    <a:pt x="33802" y="57305"/>
                    <a:pt x="33552" y="57567"/>
                    <a:pt x="33230" y="57567"/>
                  </a:cubicBezTo>
                  <a:cubicBezTo>
                    <a:pt x="32921" y="57567"/>
                    <a:pt x="32671" y="57317"/>
                    <a:pt x="32671" y="57007"/>
                  </a:cubicBezTo>
                  <a:cubicBezTo>
                    <a:pt x="32671" y="56686"/>
                    <a:pt x="32921" y="56436"/>
                    <a:pt x="33230" y="56436"/>
                  </a:cubicBezTo>
                  <a:close/>
                  <a:moveTo>
                    <a:pt x="36957" y="56436"/>
                  </a:moveTo>
                  <a:cubicBezTo>
                    <a:pt x="37255" y="56436"/>
                    <a:pt x="37517" y="56686"/>
                    <a:pt x="37517" y="57007"/>
                  </a:cubicBezTo>
                  <a:cubicBezTo>
                    <a:pt x="37517" y="57305"/>
                    <a:pt x="37267" y="57567"/>
                    <a:pt x="36957" y="57567"/>
                  </a:cubicBezTo>
                  <a:cubicBezTo>
                    <a:pt x="36648" y="57567"/>
                    <a:pt x="36386" y="57317"/>
                    <a:pt x="36386" y="57007"/>
                  </a:cubicBezTo>
                  <a:cubicBezTo>
                    <a:pt x="36409" y="56686"/>
                    <a:pt x="36648" y="56436"/>
                    <a:pt x="36957" y="56436"/>
                  </a:cubicBezTo>
                  <a:close/>
                  <a:moveTo>
                    <a:pt x="40672" y="56436"/>
                  </a:moveTo>
                  <a:cubicBezTo>
                    <a:pt x="40970" y="56436"/>
                    <a:pt x="41243" y="56686"/>
                    <a:pt x="41243" y="57007"/>
                  </a:cubicBezTo>
                  <a:cubicBezTo>
                    <a:pt x="41243" y="57305"/>
                    <a:pt x="40993" y="57567"/>
                    <a:pt x="40672" y="57567"/>
                  </a:cubicBezTo>
                  <a:cubicBezTo>
                    <a:pt x="40374" y="57567"/>
                    <a:pt x="40112" y="57317"/>
                    <a:pt x="40112" y="57007"/>
                  </a:cubicBezTo>
                  <a:cubicBezTo>
                    <a:pt x="40124" y="56686"/>
                    <a:pt x="40362" y="56436"/>
                    <a:pt x="40672" y="56436"/>
                  </a:cubicBezTo>
                  <a:close/>
                  <a:moveTo>
                    <a:pt x="44410" y="56436"/>
                  </a:moveTo>
                  <a:cubicBezTo>
                    <a:pt x="44708" y="56436"/>
                    <a:pt x="44982" y="56686"/>
                    <a:pt x="44982" y="57007"/>
                  </a:cubicBezTo>
                  <a:cubicBezTo>
                    <a:pt x="44982" y="57305"/>
                    <a:pt x="44720" y="57567"/>
                    <a:pt x="44410" y="57567"/>
                  </a:cubicBezTo>
                  <a:cubicBezTo>
                    <a:pt x="44113" y="57567"/>
                    <a:pt x="43851" y="57317"/>
                    <a:pt x="43851" y="57007"/>
                  </a:cubicBezTo>
                  <a:cubicBezTo>
                    <a:pt x="43851" y="56686"/>
                    <a:pt x="44101" y="56436"/>
                    <a:pt x="44410" y="56436"/>
                  </a:cubicBezTo>
                  <a:close/>
                  <a:moveTo>
                    <a:pt x="48137" y="56436"/>
                  </a:moveTo>
                  <a:cubicBezTo>
                    <a:pt x="48435" y="56436"/>
                    <a:pt x="48697" y="56686"/>
                    <a:pt x="48697" y="57007"/>
                  </a:cubicBezTo>
                  <a:cubicBezTo>
                    <a:pt x="48697" y="57305"/>
                    <a:pt x="48447" y="57567"/>
                    <a:pt x="48137" y="57567"/>
                  </a:cubicBezTo>
                  <a:cubicBezTo>
                    <a:pt x="47839" y="57567"/>
                    <a:pt x="47566" y="57317"/>
                    <a:pt x="47566" y="57007"/>
                  </a:cubicBezTo>
                  <a:cubicBezTo>
                    <a:pt x="47578" y="56686"/>
                    <a:pt x="47839" y="56436"/>
                    <a:pt x="48137" y="56436"/>
                  </a:cubicBezTo>
                  <a:close/>
                  <a:moveTo>
                    <a:pt x="51864" y="56436"/>
                  </a:moveTo>
                  <a:cubicBezTo>
                    <a:pt x="52161" y="56436"/>
                    <a:pt x="52435" y="56686"/>
                    <a:pt x="52435" y="57007"/>
                  </a:cubicBezTo>
                  <a:cubicBezTo>
                    <a:pt x="52435" y="57305"/>
                    <a:pt x="52185" y="57567"/>
                    <a:pt x="51864" y="57567"/>
                  </a:cubicBezTo>
                  <a:cubicBezTo>
                    <a:pt x="51566" y="57567"/>
                    <a:pt x="51304" y="57317"/>
                    <a:pt x="51304" y="57007"/>
                  </a:cubicBezTo>
                  <a:cubicBezTo>
                    <a:pt x="51304" y="56686"/>
                    <a:pt x="51554" y="56436"/>
                    <a:pt x="51864" y="56436"/>
                  </a:cubicBezTo>
                  <a:close/>
                  <a:moveTo>
                    <a:pt x="55602" y="56436"/>
                  </a:moveTo>
                  <a:cubicBezTo>
                    <a:pt x="55900" y="56436"/>
                    <a:pt x="56174" y="56686"/>
                    <a:pt x="56174" y="57007"/>
                  </a:cubicBezTo>
                  <a:cubicBezTo>
                    <a:pt x="56174" y="57305"/>
                    <a:pt x="55912" y="57567"/>
                    <a:pt x="55602" y="57567"/>
                  </a:cubicBezTo>
                  <a:cubicBezTo>
                    <a:pt x="55293" y="57567"/>
                    <a:pt x="55043" y="57317"/>
                    <a:pt x="55043" y="57007"/>
                  </a:cubicBezTo>
                  <a:cubicBezTo>
                    <a:pt x="55043" y="56686"/>
                    <a:pt x="55293" y="56436"/>
                    <a:pt x="55602" y="56436"/>
                  </a:cubicBezTo>
                  <a:close/>
                  <a:moveTo>
                    <a:pt x="59329" y="56436"/>
                  </a:moveTo>
                  <a:cubicBezTo>
                    <a:pt x="59627" y="56436"/>
                    <a:pt x="59889" y="56686"/>
                    <a:pt x="59889" y="57007"/>
                  </a:cubicBezTo>
                  <a:cubicBezTo>
                    <a:pt x="59889" y="57305"/>
                    <a:pt x="59639" y="57567"/>
                    <a:pt x="59329" y="57567"/>
                  </a:cubicBezTo>
                  <a:cubicBezTo>
                    <a:pt x="59008" y="57567"/>
                    <a:pt x="58757" y="57317"/>
                    <a:pt x="58757" y="57007"/>
                  </a:cubicBezTo>
                  <a:cubicBezTo>
                    <a:pt x="58757" y="56686"/>
                    <a:pt x="59008" y="56436"/>
                    <a:pt x="59329" y="56436"/>
                  </a:cubicBezTo>
                  <a:close/>
                  <a:moveTo>
                    <a:pt x="63056" y="56436"/>
                  </a:moveTo>
                  <a:cubicBezTo>
                    <a:pt x="63353" y="56436"/>
                    <a:pt x="63627" y="56686"/>
                    <a:pt x="63627" y="57007"/>
                  </a:cubicBezTo>
                  <a:cubicBezTo>
                    <a:pt x="63627" y="57305"/>
                    <a:pt x="63377" y="57567"/>
                    <a:pt x="63056" y="57567"/>
                  </a:cubicBezTo>
                  <a:cubicBezTo>
                    <a:pt x="62746" y="57567"/>
                    <a:pt x="62496" y="57317"/>
                    <a:pt x="62496" y="57007"/>
                  </a:cubicBezTo>
                  <a:cubicBezTo>
                    <a:pt x="62496" y="56686"/>
                    <a:pt x="62746" y="56436"/>
                    <a:pt x="63056" y="56436"/>
                  </a:cubicBezTo>
                  <a:close/>
                  <a:moveTo>
                    <a:pt x="66782" y="56436"/>
                  </a:moveTo>
                  <a:cubicBezTo>
                    <a:pt x="67080" y="56436"/>
                    <a:pt x="67342" y="56686"/>
                    <a:pt x="67342" y="57007"/>
                  </a:cubicBezTo>
                  <a:cubicBezTo>
                    <a:pt x="67342" y="57305"/>
                    <a:pt x="67092" y="57567"/>
                    <a:pt x="66782" y="57567"/>
                  </a:cubicBezTo>
                  <a:cubicBezTo>
                    <a:pt x="66473" y="57567"/>
                    <a:pt x="66211" y="57317"/>
                    <a:pt x="66211" y="57007"/>
                  </a:cubicBezTo>
                  <a:cubicBezTo>
                    <a:pt x="66235" y="56686"/>
                    <a:pt x="66473" y="56436"/>
                    <a:pt x="66782" y="56436"/>
                  </a:cubicBezTo>
                  <a:close/>
                  <a:moveTo>
                    <a:pt x="70509" y="56436"/>
                  </a:moveTo>
                  <a:cubicBezTo>
                    <a:pt x="70807" y="56436"/>
                    <a:pt x="71080" y="56686"/>
                    <a:pt x="71080" y="57007"/>
                  </a:cubicBezTo>
                  <a:cubicBezTo>
                    <a:pt x="71080" y="57305"/>
                    <a:pt x="70830" y="57567"/>
                    <a:pt x="70509" y="57567"/>
                  </a:cubicBezTo>
                  <a:cubicBezTo>
                    <a:pt x="70199" y="57567"/>
                    <a:pt x="69949" y="57317"/>
                    <a:pt x="69949" y="57007"/>
                  </a:cubicBezTo>
                  <a:cubicBezTo>
                    <a:pt x="69949" y="56686"/>
                    <a:pt x="70199" y="56436"/>
                    <a:pt x="70509" y="56436"/>
                  </a:cubicBezTo>
                  <a:close/>
                  <a:moveTo>
                    <a:pt x="74236" y="56436"/>
                  </a:moveTo>
                  <a:cubicBezTo>
                    <a:pt x="74533" y="56436"/>
                    <a:pt x="74795" y="56686"/>
                    <a:pt x="74795" y="57007"/>
                  </a:cubicBezTo>
                  <a:cubicBezTo>
                    <a:pt x="74795" y="57305"/>
                    <a:pt x="74545" y="57567"/>
                    <a:pt x="74236" y="57567"/>
                  </a:cubicBezTo>
                  <a:cubicBezTo>
                    <a:pt x="73938" y="57567"/>
                    <a:pt x="73676" y="57317"/>
                    <a:pt x="73676" y="57007"/>
                  </a:cubicBezTo>
                  <a:cubicBezTo>
                    <a:pt x="73676" y="56686"/>
                    <a:pt x="73926" y="56436"/>
                    <a:pt x="74236" y="56436"/>
                  </a:cubicBezTo>
                  <a:close/>
                  <a:moveTo>
                    <a:pt x="77855" y="56436"/>
                  </a:moveTo>
                  <a:cubicBezTo>
                    <a:pt x="78153" y="56436"/>
                    <a:pt x="78415" y="56686"/>
                    <a:pt x="78415" y="57007"/>
                  </a:cubicBezTo>
                  <a:cubicBezTo>
                    <a:pt x="78415" y="57305"/>
                    <a:pt x="78165" y="57567"/>
                    <a:pt x="77855" y="57567"/>
                  </a:cubicBezTo>
                  <a:cubicBezTo>
                    <a:pt x="77546" y="57567"/>
                    <a:pt x="77284" y="57317"/>
                    <a:pt x="77284" y="57007"/>
                  </a:cubicBezTo>
                  <a:cubicBezTo>
                    <a:pt x="77284" y="56686"/>
                    <a:pt x="77546" y="56436"/>
                    <a:pt x="77855" y="56436"/>
                  </a:cubicBezTo>
                  <a:close/>
                  <a:moveTo>
                    <a:pt x="81570" y="56436"/>
                  </a:moveTo>
                  <a:cubicBezTo>
                    <a:pt x="81868" y="56436"/>
                    <a:pt x="82141" y="56686"/>
                    <a:pt x="82141" y="57007"/>
                  </a:cubicBezTo>
                  <a:cubicBezTo>
                    <a:pt x="82141" y="57305"/>
                    <a:pt x="81879" y="57567"/>
                    <a:pt x="81570" y="57567"/>
                  </a:cubicBezTo>
                  <a:cubicBezTo>
                    <a:pt x="81260" y="57567"/>
                    <a:pt x="81010" y="57317"/>
                    <a:pt x="81010" y="57007"/>
                  </a:cubicBezTo>
                  <a:cubicBezTo>
                    <a:pt x="81022" y="56686"/>
                    <a:pt x="81260" y="56436"/>
                    <a:pt x="81570" y="56436"/>
                  </a:cubicBezTo>
                  <a:close/>
                  <a:moveTo>
                    <a:pt x="85308" y="56436"/>
                  </a:moveTo>
                  <a:cubicBezTo>
                    <a:pt x="85606" y="56436"/>
                    <a:pt x="85880" y="56686"/>
                    <a:pt x="85880" y="57007"/>
                  </a:cubicBezTo>
                  <a:cubicBezTo>
                    <a:pt x="85880" y="57305"/>
                    <a:pt x="85618" y="57567"/>
                    <a:pt x="85308" y="57567"/>
                  </a:cubicBezTo>
                  <a:cubicBezTo>
                    <a:pt x="84999" y="57567"/>
                    <a:pt x="84749" y="57317"/>
                    <a:pt x="84749" y="57007"/>
                  </a:cubicBezTo>
                  <a:cubicBezTo>
                    <a:pt x="84749" y="56686"/>
                    <a:pt x="84999" y="56436"/>
                    <a:pt x="85308" y="56436"/>
                  </a:cubicBezTo>
                  <a:close/>
                  <a:moveTo>
                    <a:pt x="89035" y="56436"/>
                  </a:moveTo>
                  <a:cubicBezTo>
                    <a:pt x="89333" y="56436"/>
                    <a:pt x="89595" y="56686"/>
                    <a:pt x="89595" y="57007"/>
                  </a:cubicBezTo>
                  <a:cubicBezTo>
                    <a:pt x="89595" y="57305"/>
                    <a:pt x="89345" y="57567"/>
                    <a:pt x="89035" y="57567"/>
                  </a:cubicBezTo>
                  <a:cubicBezTo>
                    <a:pt x="88714" y="57567"/>
                    <a:pt x="88464" y="57317"/>
                    <a:pt x="88464" y="57007"/>
                  </a:cubicBezTo>
                  <a:cubicBezTo>
                    <a:pt x="88475" y="56686"/>
                    <a:pt x="88714" y="56436"/>
                    <a:pt x="89035" y="56436"/>
                  </a:cubicBezTo>
                  <a:close/>
                  <a:moveTo>
                    <a:pt x="92762" y="56436"/>
                  </a:moveTo>
                  <a:cubicBezTo>
                    <a:pt x="93059" y="56436"/>
                    <a:pt x="93333" y="56686"/>
                    <a:pt x="93333" y="57007"/>
                  </a:cubicBezTo>
                  <a:cubicBezTo>
                    <a:pt x="93333" y="57305"/>
                    <a:pt x="93071" y="57567"/>
                    <a:pt x="92762" y="57567"/>
                  </a:cubicBezTo>
                  <a:cubicBezTo>
                    <a:pt x="92452" y="57567"/>
                    <a:pt x="92202" y="57317"/>
                    <a:pt x="92202" y="57007"/>
                  </a:cubicBezTo>
                  <a:cubicBezTo>
                    <a:pt x="92202" y="56686"/>
                    <a:pt x="92452" y="56436"/>
                    <a:pt x="92762" y="56436"/>
                  </a:cubicBezTo>
                  <a:close/>
                  <a:moveTo>
                    <a:pt x="96488" y="56436"/>
                  </a:moveTo>
                  <a:cubicBezTo>
                    <a:pt x="96786" y="56436"/>
                    <a:pt x="97048" y="56686"/>
                    <a:pt x="97048" y="57007"/>
                  </a:cubicBezTo>
                  <a:cubicBezTo>
                    <a:pt x="97048" y="57305"/>
                    <a:pt x="96798" y="57567"/>
                    <a:pt x="96488" y="57567"/>
                  </a:cubicBezTo>
                  <a:cubicBezTo>
                    <a:pt x="96191" y="57567"/>
                    <a:pt x="95917" y="57317"/>
                    <a:pt x="95917" y="57007"/>
                  </a:cubicBezTo>
                  <a:cubicBezTo>
                    <a:pt x="95917" y="56686"/>
                    <a:pt x="96179" y="56436"/>
                    <a:pt x="96488" y="56436"/>
                  </a:cubicBezTo>
                  <a:close/>
                  <a:moveTo>
                    <a:pt x="100203" y="56436"/>
                  </a:moveTo>
                  <a:cubicBezTo>
                    <a:pt x="100501" y="56436"/>
                    <a:pt x="100775" y="56686"/>
                    <a:pt x="100775" y="57007"/>
                  </a:cubicBezTo>
                  <a:cubicBezTo>
                    <a:pt x="100775" y="57305"/>
                    <a:pt x="100513" y="57567"/>
                    <a:pt x="100203" y="57567"/>
                  </a:cubicBezTo>
                  <a:cubicBezTo>
                    <a:pt x="99905" y="57567"/>
                    <a:pt x="99644" y="57317"/>
                    <a:pt x="99644" y="57007"/>
                  </a:cubicBezTo>
                  <a:cubicBezTo>
                    <a:pt x="99655" y="56686"/>
                    <a:pt x="99894" y="56436"/>
                    <a:pt x="100203" y="56436"/>
                  </a:cubicBezTo>
                  <a:close/>
                  <a:moveTo>
                    <a:pt x="103942" y="56436"/>
                  </a:moveTo>
                  <a:cubicBezTo>
                    <a:pt x="104239" y="56436"/>
                    <a:pt x="104513" y="56686"/>
                    <a:pt x="104513" y="57007"/>
                  </a:cubicBezTo>
                  <a:cubicBezTo>
                    <a:pt x="104513" y="57305"/>
                    <a:pt x="104251" y="57567"/>
                    <a:pt x="103942" y="57567"/>
                  </a:cubicBezTo>
                  <a:cubicBezTo>
                    <a:pt x="103644" y="57567"/>
                    <a:pt x="103382" y="57317"/>
                    <a:pt x="103382" y="57007"/>
                  </a:cubicBezTo>
                  <a:cubicBezTo>
                    <a:pt x="103382" y="56686"/>
                    <a:pt x="103632" y="56436"/>
                    <a:pt x="103942" y="56436"/>
                  </a:cubicBezTo>
                  <a:close/>
                  <a:moveTo>
                    <a:pt x="107668" y="56436"/>
                  </a:moveTo>
                  <a:cubicBezTo>
                    <a:pt x="107966" y="56436"/>
                    <a:pt x="108228" y="56686"/>
                    <a:pt x="108228" y="57007"/>
                  </a:cubicBezTo>
                  <a:cubicBezTo>
                    <a:pt x="108228" y="57305"/>
                    <a:pt x="107978" y="57567"/>
                    <a:pt x="107668" y="57567"/>
                  </a:cubicBezTo>
                  <a:cubicBezTo>
                    <a:pt x="107371" y="57567"/>
                    <a:pt x="107097" y="57317"/>
                    <a:pt x="107097" y="57007"/>
                  </a:cubicBezTo>
                  <a:cubicBezTo>
                    <a:pt x="107109" y="56686"/>
                    <a:pt x="107347" y="56436"/>
                    <a:pt x="107668" y="56436"/>
                  </a:cubicBezTo>
                  <a:close/>
                  <a:moveTo>
                    <a:pt x="111395" y="56436"/>
                  </a:moveTo>
                  <a:cubicBezTo>
                    <a:pt x="111693" y="56436"/>
                    <a:pt x="111967" y="56686"/>
                    <a:pt x="111967" y="57007"/>
                  </a:cubicBezTo>
                  <a:cubicBezTo>
                    <a:pt x="111967" y="57305"/>
                    <a:pt x="111705" y="57567"/>
                    <a:pt x="111395" y="57567"/>
                  </a:cubicBezTo>
                  <a:cubicBezTo>
                    <a:pt x="111085" y="57567"/>
                    <a:pt x="110835" y="57317"/>
                    <a:pt x="110835" y="57007"/>
                  </a:cubicBezTo>
                  <a:cubicBezTo>
                    <a:pt x="110835" y="56686"/>
                    <a:pt x="111085" y="56436"/>
                    <a:pt x="111395" y="56436"/>
                  </a:cubicBezTo>
                  <a:close/>
                  <a:moveTo>
                    <a:pt x="115122" y="56436"/>
                  </a:moveTo>
                  <a:cubicBezTo>
                    <a:pt x="115419" y="56436"/>
                    <a:pt x="115681" y="56686"/>
                    <a:pt x="115681" y="57007"/>
                  </a:cubicBezTo>
                  <a:cubicBezTo>
                    <a:pt x="115681" y="57305"/>
                    <a:pt x="115431" y="57567"/>
                    <a:pt x="115122" y="57567"/>
                  </a:cubicBezTo>
                  <a:cubicBezTo>
                    <a:pt x="114812" y="57567"/>
                    <a:pt x="114550" y="57317"/>
                    <a:pt x="114550" y="57007"/>
                  </a:cubicBezTo>
                  <a:cubicBezTo>
                    <a:pt x="114574" y="56686"/>
                    <a:pt x="114812" y="56436"/>
                    <a:pt x="115122" y="56436"/>
                  </a:cubicBezTo>
                  <a:close/>
                  <a:moveTo>
                    <a:pt x="118860" y="56436"/>
                  </a:moveTo>
                  <a:cubicBezTo>
                    <a:pt x="119158" y="56436"/>
                    <a:pt x="119420" y="56686"/>
                    <a:pt x="119420" y="57007"/>
                  </a:cubicBezTo>
                  <a:cubicBezTo>
                    <a:pt x="119420" y="57305"/>
                    <a:pt x="119170" y="57567"/>
                    <a:pt x="118860" y="57567"/>
                  </a:cubicBezTo>
                  <a:cubicBezTo>
                    <a:pt x="118539" y="57567"/>
                    <a:pt x="118289" y="57317"/>
                    <a:pt x="118289" y="57007"/>
                  </a:cubicBezTo>
                  <a:cubicBezTo>
                    <a:pt x="118289" y="56686"/>
                    <a:pt x="118539" y="56436"/>
                    <a:pt x="118860" y="56436"/>
                  </a:cubicBezTo>
                  <a:close/>
                  <a:moveTo>
                    <a:pt x="122575" y="56436"/>
                  </a:moveTo>
                  <a:cubicBezTo>
                    <a:pt x="122873" y="56436"/>
                    <a:pt x="123146" y="56686"/>
                    <a:pt x="123146" y="57007"/>
                  </a:cubicBezTo>
                  <a:cubicBezTo>
                    <a:pt x="123146" y="57305"/>
                    <a:pt x="122885" y="57567"/>
                    <a:pt x="122575" y="57567"/>
                  </a:cubicBezTo>
                  <a:cubicBezTo>
                    <a:pt x="122265" y="57567"/>
                    <a:pt x="122015" y="57317"/>
                    <a:pt x="122015" y="57007"/>
                  </a:cubicBezTo>
                  <a:cubicBezTo>
                    <a:pt x="122027" y="56686"/>
                    <a:pt x="122277" y="56436"/>
                    <a:pt x="122575" y="56436"/>
                  </a:cubicBezTo>
                  <a:close/>
                  <a:moveTo>
                    <a:pt x="126314" y="56436"/>
                  </a:moveTo>
                  <a:cubicBezTo>
                    <a:pt x="126611" y="56436"/>
                    <a:pt x="126873" y="56686"/>
                    <a:pt x="126873" y="57007"/>
                  </a:cubicBezTo>
                  <a:cubicBezTo>
                    <a:pt x="126873" y="57305"/>
                    <a:pt x="126623" y="57567"/>
                    <a:pt x="126314" y="57567"/>
                  </a:cubicBezTo>
                  <a:cubicBezTo>
                    <a:pt x="126004" y="57567"/>
                    <a:pt x="125742" y="57317"/>
                    <a:pt x="125742" y="57007"/>
                  </a:cubicBezTo>
                  <a:cubicBezTo>
                    <a:pt x="125742" y="56686"/>
                    <a:pt x="126004" y="56436"/>
                    <a:pt x="126314" y="56436"/>
                  </a:cubicBezTo>
                  <a:close/>
                  <a:moveTo>
                    <a:pt x="130028" y="56436"/>
                  </a:moveTo>
                  <a:cubicBezTo>
                    <a:pt x="130326" y="56436"/>
                    <a:pt x="130600" y="56686"/>
                    <a:pt x="130600" y="57007"/>
                  </a:cubicBezTo>
                  <a:cubicBezTo>
                    <a:pt x="130600" y="57305"/>
                    <a:pt x="130350" y="57567"/>
                    <a:pt x="130028" y="57567"/>
                  </a:cubicBezTo>
                  <a:cubicBezTo>
                    <a:pt x="129731" y="57567"/>
                    <a:pt x="129469" y="57317"/>
                    <a:pt x="129469" y="57007"/>
                  </a:cubicBezTo>
                  <a:cubicBezTo>
                    <a:pt x="129469" y="56686"/>
                    <a:pt x="129719" y="56436"/>
                    <a:pt x="130028" y="56436"/>
                  </a:cubicBezTo>
                  <a:close/>
                  <a:moveTo>
                    <a:pt x="133767" y="56436"/>
                  </a:moveTo>
                  <a:cubicBezTo>
                    <a:pt x="134065" y="56436"/>
                    <a:pt x="134326" y="56686"/>
                    <a:pt x="134326" y="57007"/>
                  </a:cubicBezTo>
                  <a:cubicBezTo>
                    <a:pt x="134326" y="57305"/>
                    <a:pt x="134076" y="57567"/>
                    <a:pt x="133767" y="57567"/>
                  </a:cubicBezTo>
                  <a:cubicBezTo>
                    <a:pt x="133469" y="57567"/>
                    <a:pt x="133207" y="57317"/>
                    <a:pt x="133207" y="57007"/>
                  </a:cubicBezTo>
                  <a:cubicBezTo>
                    <a:pt x="133207" y="56686"/>
                    <a:pt x="133457" y="56436"/>
                    <a:pt x="133767" y="56436"/>
                  </a:cubicBezTo>
                  <a:close/>
                  <a:moveTo>
                    <a:pt x="137494" y="56436"/>
                  </a:moveTo>
                  <a:cubicBezTo>
                    <a:pt x="137791" y="56436"/>
                    <a:pt x="138053" y="56686"/>
                    <a:pt x="138053" y="57007"/>
                  </a:cubicBezTo>
                  <a:cubicBezTo>
                    <a:pt x="138053" y="57305"/>
                    <a:pt x="137803" y="57567"/>
                    <a:pt x="137494" y="57567"/>
                  </a:cubicBezTo>
                  <a:cubicBezTo>
                    <a:pt x="137196" y="57567"/>
                    <a:pt x="136922" y="57317"/>
                    <a:pt x="136922" y="57007"/>
                  </a:cubicBezTo>
                  <a:cubicBezTo>
                    <a:pt x="136934" y="56686"/>
                    <a:pt x="137172" y="56436"/>
                    <a:pt x="137494" y="56436"/>
                  </a:cubicBezTo>
                  <a:close/>
                  <a:moveTo>
                    <a:pt x="141220" y="56436"/>
                  </a:moveTo>
                  <a:cubicBezTo>
                    <a:pt x="141518" y="56436"/>
                    <a:pt x="141792" y="56686"/>
                    <a:pt x="141792" y="57007"/>
                  </a:cubicBezTo>
                  <a:cubicBezTo>
                    <a:pt x="141792" y="57305"/>
                    <a:pt x="141530" y="57567"/>
                    <a:pt x="141220" y="57567"/>
                  </a:cubicBezTo>
                  <a:cubicBezTo>
                    <a:pt x="140911" y="57567"/>
                    <a:pt x="140661" y="57317"/>
                    <a:pt x="140661" y="57007"/>
                  </a:cubicBezTo>
                  <a:cubicBezTo>
                    <a:pt x="140661" y="56686"/>
                    <a:pt x="140911" y="56436"/>
                    <a:pt x="141220" y="56436"/>
                  </a:cubicBezTo>
                  <a:close/>
                  <a:moveTo>
                    <a:pt x="144947" y="56436"/>
                  </a:moveTo>
                  <a:cubicBezTo>
                    <a:pt x="145244" y="56436"/>
                    <a:pt x="145506" y="56686"/>
                    <a:pt x="145506" y="57007"/>
                  </a:cubicBezTo>
                  <a:cubicBezTo>
                    <a:pt x="145506" y="57305"/>
                    <a:pt x="145256" y="57567"/>
                    <a:pt x="144947" y="57567"/>
                  </a:cubicBezTo>
                  <a:cubicBezTo>
                    <a:pt x="144637" y="57567"/>
                    <a:pt x="144375" y="57317"/>
                    <a:pt x="144375" y="57007"/>
                  </a:cubicBezTo>
                  <a:cubicBezTo>
                    <a:pt x="144399" y="56686"/>
                    <a:pt x="144637" y="56436"/>
                    <a:pt x="144947" y="56436"/>
                  </a:cubicBezTo>
                  <a:close/>
                  <a:moveTo>
                    <a:pt x="148685" y="56436"/>
                  </a:moveTo>
                  <a:cubicBezTo>
                    <a:pt x="148983" y="56436"/>
                    <a:pt x="149245" y="56686"/>
                    <a:pt x="149245" y="57007"/>
                  </a:cubicBezTo>
                  <a:cubicBezTo>
                    <a:pt x="149245" y="57305"/>
                    <a:pt x="148995" y="57567"/>
                    <a:pt x="148685" y="57567"/>
                  </a:cubicBezTo>
                  <a:cubicBezTo>
                    <a:pt x="148364" y="57567"/>
                    <a:pt x="148114" y="57317"/>
                    <a:pt x="148114" y="57007"/>
                  </a:cubicBezTo>
                  <a:cubicBezTo>
                    <a:pt x="148114" y="56686"/>
                    <a:pt x="148364" y="56436"/>
                    <a:pt x="148685" y="56436"/>
                  </a:cubicBezTo>
                  <a:close/>
                  <a:moveTo>
                    <a:pt x="152400" y="56436"/>
                  </a:moveTo>
                  <a:cubicBezTo>
                    <a:pt x="152698" y="56436"/>
                    <a:pt x="152972" y="56686"/>
                    <a:pt x="152972" y="57007"/>
                  </a:cubicBezTo>
                  <a:cubicBezTo>
                    <a:pt x="152972" y="57305"/>
                    <a:pt x="152710" y="57567"/>
                    <a:pt x="152400" y="57567"/>
                  </a:cubicBezTo>
                  <a:cubicBezTo>
                    <a:pt x="152091" y="57567"/>
                    <a:pt x="151841" y="57317"/>
                    <a:pt x="151841" y="57007"/>
                  </a:cubicBezTo>
                  <a:cubicBezTo>
                    <a:pt x="151852" y="56686"/>
                    <a:pt x="152091" y="56436"/>
                    <a:pt x="152400" y="56436"/>
                  </a:cubicBezTo>
                  <a:close/>
                  <a:moveTo>
                    <a:pt x="1548" y="58293"/>
                  </a:moveTo>
                  <a:cubicBezTo>
                    <a:pt x="1846" y="58293"/>
                    <a:pt x="2119" y="58555"/>
                    <a:pt x="2119" y="58864"/>
                  </a:cubicBezTo>
                  <a:cubicBezTo>
                    <a:pt x="2119" y="59174"/>
                    <a:pt x="1858" y="59424"/>
                    <a:pt x="1548" y="59424"/>
                  </a:cubicBezTo>
                  <a:cubicBezTo>
                    <a:pt x="1238" y="59424"/>
                    <a:pt x="988" y="59174"/>
                    <a:pt x="988" y="58864"/>
                  </a:cubicBezTo>
                  <a:cubicBezTo>
                    <a:pt x="988" y="58555"/>
                    <a:pt x="1238" y="58293"/>
                    <a:pt x="1548" y="58293"/>
                  </a:cubicBezTo>
                  <a:close/>
                  <a:moveTo>
                    <a:pt x="5287" y="58293"/>
                  </a:moveTo>
                  <a:cubicBezTo>
                    <a:pt x="5596" y="58293"/>
                    <a:pt x="5846" y="58555"/>
                    <a:pt x="5846" y="58864"/>
                  </a:cubicBezTo>
                  <a:cubicBezTo>
                    <a:pt x="5846" y="59174"/>
                    <a:pt x="5596" y="59424"/>
                    <a:pt x="5287" y="59424"/>
                  </a:cubicBezTo>
                  <a:cubicBezTo>
                    <a:pt x="4977" y="59424"/>
                    <a:pt x="4715" y="59174"/>
                    <a:pt x="4715" y="58864"/>
                  </a:cubicBezTo>
                  <a:cubicBezTo>
                    <a:pt x="4715" y="58555"/>
                    <a:pt x="4977" y="58293"/>
                    <a:pt x="5287" y="58293"/>
                  </a:cubicBezTo>
                  <a:close/>
                  <a:moveTo>
                    <a:pt x="9001" y="58293"/>
                  </a:moveTo>
                  <a:cubicBezTo>
                    <a:pt x="9299" y="58293"/>
                    <a:pt x="9573" y="58555"/>
                    <a:pt x="9573" y="58864"/>
                  </a:cubicBezTo>
                  <a:cubicBezTo>
                    <a:pt x="9573" y="59174"/>
                    <a:pt x="9323" y="59424"/>
                    <a:pt x="9001" y="59424"/>
                  </a:cubicBezTo>
                  <a:cubicBezTo>
                    <a:pt x="8704" y="59424"/>
                    <a:pt x="8442" y="59174"/>
                    <a:pt x="8442" y="58864"/>
                  </a:cubicBezTo>
                  <a:cubicBezTo>
                    <a:pt x="8442" y="58555"/>
                    <a:pt x="8692" y="58293"/>
                    <a:pt x="9001" y="58293"/>
                  </a:cubicBezTo>
                  <a:close/>
                  <a:moveTo>
                    <a:pt x="12728" y="58293"/>
                  </a:moveTo>
                  <a:cubicBezTo>
                    <a:pt x="13037" y="58293"/>
                    <a:pt x="13288" y="58555"/>
                    <a:pt x="13288" y="58864"/>
                  </a:cubicBezTo>
                  <a:cubicBezTo>
                    <a:pt x="13288" y="59174"/>
                    <a:pt x="13037" y="59424"/>
                    <a:pt x="12728" y="59424"/>
                  </a:cubicBezTo>
                  <a:cubicBezTo>
                    <a:pt x="12418" y="59424"/>
                    <a:pt x="12156" y="59174"/>
                    <a:pt x="12156" y="58864"/>
                  </a:cubicBezTo>
                  <a:cubicBezTo>
                    <a:pt x="12156" y="58555"/>
                    <a:pt x="12418" y="58293"/>
                    <a:pt x="12728" y="58293"/>
                  </a:cubicBezTo>
                  <a:close/>
                  <a:moveTo>
                    <a:pt x="16466" y="58293"/>
                  </a:moveTo>
                  <a:cubicBezTo>
                    <a:pt x="16764" y="58293"/>
                    <a:pt x="17026" y="58555"/>
                    <a:pt x="17026" y="58864"/>
                  </a:cubicBezTo>
                  <a:cubicBezTo>
                    <a:pt x="17026" y="59174"/>
                    <a:pt x="16776" y="59424"/>
                    <a:pt x="16466" y="59424"/>
                  </a:cubicBezTo>
                  <a:cubicBezTo>
                    <a:pt x="16169" y="59424"/>
                    <a:pt x="15895" y="59174"/>
                    <a:pt x="15895" y="58864"/>
                  </a:cubicBezTo>
                  <a:cubicBezTo>
                    <a:pt x="15895" y="58555"/>
                    <a:pt x="16145" y="58293"/>
                    <a:pt x="16466" y="58293"/>
                  </a:cubicBezTo>
                  <a:close/>
                  <a:moveTo>
                    <a:pt x="20181" y="58293"/>
                  </a:moveTo>
                  <a:cubicBezTo>
                    <a:pt x="20491" y="58293"/>
                    <a:pt x="20753" y="58555"/>
                    <a:pt x="20753" y="58864"/>
                  </a:cubicBezTo>
                  <a:cubicBezTo>
                    <a:pt x="20753" y="59174"/>
                    <a:pt x="20491" y="59424"/>
                    <a:pt x="20181" y="59424"/>
                  </a:cubicBezTo>
                  <a:cubicBezTo>
                    <a:pt x="19872" y="59424"/>
                    <a:pt x="19622" y="59174"/>
                    <a:pt x="19622" y="58864"/>
                  </a:cubicBezTo>
                  <a:cubicBezTo>
                    <a:pt x="19622" y="58555"/>
                    <a:pt x="19872" y="58293"/>
                    <a:pt x="20181" y="58293"/>
                  </a:cubicBezTo>
                  <a:close/>
                  <a:moveTo>
                    <a:pt x="23920" y="58293"/>
                  </a:moveTo>
                  <a:cubicBezTo>
                    <a:pt x="24217" y="58293"/>
                    <a:pt x="24479" y="58555"/>
                    <a:pt x="24479" y="58864"/>
                  </a:cubicBezTo>
                  <a:cubicBezTo>
                    <a:pt x="24479" y="59174"/>
                    <a:pt x="24229" y="59424"/>
                    <a:pt x="23920" y="59424"/>
                  </a:cubicBezTo>
                  <a:cubicBezTo>
                    <a:pt x="23610" y="59424"/>
                    <a:pt x="23348" y="59174"/>
                    <a:pt x="23348" y="58864"/>
                  </a:cubicBezTo>
                  <a:cubicBezTo>
                    <a:pt x="23348" y="58555"/>
                    <a:pt x="23610" y="58293"/>
                    <a:pt x="23920" y="58293"/>
                  </a:cubicBezTo>
                  <a:close/>
                  <a:moveTo>
                    <a:pt x="27635" y="58293"/>
                  </a:moveTo>
                  <a:cubicBezTo>
                    <a:pt x="27956" y="58293"/>
                    <a:pt x="28206" y="58555"/>
                    <a:pt x="28206" y="58864"/>
                  </a:cubicBezTo>
                  <a:cubicBezTo>
                    <a:pt x="28206" y="59174"/>
                    <a:pt x="27956" y="59424"/>
                    <a:pt x="27635" y="59424"/>
                  </a:cubicBezTo>
                  <a:cubicBezTo>
                    <a:pt x="27325" y="59424"/>
                    <a:pt x="27075" y="59174"/>
                    <a:pt x="27075" y="58864"/>
                  </a:cubicBezTo>
                  <a:cubicBezTo>
                    <a:pt x="27075" y="58555"/>
                    <a:pt x="27325" y="58293"/>
                    <a:pt x="27635" y="58293"/>
                  </a:cubicBezTo>
                  <a:close/>
                  <a:moveTo>
                    <a:pt x="31373" y="58293"/>
                  </a:moveTo>
                  <a:cubicBezTo>
                    <a:pt x="31671" y="58293"/>
                    <a:pt x="31945" y="58555"/>
                    <a:pt x="31945" y="58864"/>
                  </a:cubicBezTo>
                  <a:cubicBezTo>
                    <a:pt x="31945" y="59174"/>
                    <a:pt x="31683" y="59424"/>
                    <a:pt x="31373" y="59424"/>
                  </a:cubicBezTo>
                  <a:cubicBezTo>
                    <a:pt x="31064" y="59424"/>
                    <a:pt x="30814" y="59174"/>
                    <a:pt x="30814" y="58864"/>
                  </a:cubicBezTo>
                  <a:cubicBezTo>
                    <a:pt x="30814" y="58555"/>
                    <a:pt x="31064" y="58293"/>
                    <a:pt x="31373" y="58293"/>
                  </a:cubicBezTo>
                  <a:close/>
                  <a:moveTo>
                    <a:pt x="35100" y="58293"/>
                  </a:moveTo>
                  <a:cubicBezTo>
                    <a:pt x="35409" y="58293"/>
                    <a:pt x="35659" y="58555"/>
                    <a:pt x="35659" y="58864"/>
                  </a:cubicBezTo>
                  <a:cubicBezTo>
                    <a:pt x="35659" y="59174"/>
                    <a:pt x="35409" y="59424"/>
                    <a:pt x="35100" y="59424"/>
                  </a:cubicBezTo>
                  <a:cubicBezTo>
                    <a:pt x="34778" y="59424"/>
                    <a:pt x="34528" y="59174"/>
                    <a:pt x="34528" y="58864"/>
                  </a:cubicBezTo>
                  <a:cubicBezTo>
                    <a:pt x="34528" y="58555"/>
                    <a:pt x="34778" y="58293"/>
                    <a:pt x="35100" y="58293"/>
                  </a:cubicBezTo>
                  <a:close/>
                  <a:moveTo>
                    <a:pt x="38815" y="58293"/>
                  </a:moveTo>
                  <a:cubicBezTo>
                    <a:pt x="39112" y="58293"/>
                    <a:pt x="39386" y="58555"/>
                    <a:pt x="39386" y="58864"/>
                  </a:cubicBezTo>
                  <a:cubicBezTo>
                    <a:pt x="39386" y="59174"/>
                    <a:pt x="39124" y="59424"/>
                    <a:pt x="38815" y="59424"/>
                  </a:cubicBezTo>
                  <a:cubicBezTo>
                    <a:pt x="38517" y="59424"/>
                    <a:pt x="38255" y="59174"/>
                    <a:pt x="38255" y="58864"/>
                  </a:cubicBezTo>
                  <a:cubicBezTo>
                    <a:pt x="38255" y="58555"/>
                    <a:pt x="38505" y="58293"/>
                    <a:pt x="38815" y="58293"/>
                  </a:cubicBezTo>
                  <a:close/>
                  <a:moveTo>
                    <a:pt x="42553" y="58293"/>
                  </a:moveTo>
                  <a:cubicBezTo>
                    <a:pt x="42863" y="58293"/>
                    <a:pt x="43113" y="58555"/>
                    <a:pt x="43113" y="58864"/>
                  </a:cubicBezTo>
                  <a:cubicBezTo>
                    <a:pt x="43113" y="59174"/>
                    <a:pt x="42863" y="59424"/>
                    <a:pt x="42553" y="59424"/>
                  </a:cubicBezTo>
                  <a:cubicBezTo>
                    <a:pt x="42232" y="59424"/>
                    <a:pt x="41982" y="59174"/>
                    <a:pt x="41982" y="58864"/>
                  </a:cubicBezTo>
                  <a:cubicBezTo>
                    <a:pt x="41982" y="58555"/>
                    <a:pt x="42244" y="58293"/>
                    <a:pt x="42553" y="58293"/>
                  </a:cubicBezTo>
                  <a:close/>
                  <a:moveTo>
                    <a:pt x="46268" y="58293"/>
                  </a:moveTo>
                  <a:cubicBezTo>
                    <a:pt x="46565" y="58293"/>
                    <a:pt x="46839" y="58555"/>
                    <a:pt x="46839" y="58864"/>
                  </a:cubicBezTo>
                  <a:cubicBezTo>
                    <a:pt x="46839" y="59174"/>
                    <a:pt x="46589" y="59424"/>
                    <a:pt x="46268" y="59424"/>
                  </a:cubicBezTo>
                  <a:cubicBezTo>
                    <a:pt x="45970" y="59424"/>
                    <a:pt x="45708" y="59174"/>
                    <a:pt x="45708" y="58864"/>
                  </a:cubicBezTo>
                  <a:cubicBezTo>
                    <a:pt x="45708" y="58555"/>
                    <a:pt x="45958" y="58293"/>
                    <a:pt x="46268" y="58293"/>
                  </a:cubicBezTo>
                  <a:close/>
                  <a:moveTo>
                    <a:pt x="50006" y="58293"/>
                  </a:moveTo>
                  <a:cubicBezTo>
                    <a:pt x="50316" y="58293"/>
                    <a:pt x="50578" y="58555"/>
                    <a:pt x="50578" y="58864"/>
                  </a:cubicBezTo>
                  <a:cubicBezTo>
                    <a:pt x="50578" y="59174"/>
                    <a:pt x="50316" y="59424"/>
                    <a:pt x="50006" y="59424"/>
                  </a:cubicBezTo>
                  <a:cubicBezTo>
                    <a:pt x="49697" y="59424"/>
                    <a:pt x="49447" y="59174"/>
                    <a:pt x="49447" y="58864"/>
                  </a:cubicBezTo>
                  <a:cubicBezTo>
                    <a:pt x="49447" y="58555"/>
                    <a:pt x="49697" y="58293"/>
                    <a:pt x="50006" y="58293"/>
                  </a:cubicBezTo>
                  <a:close/>
                  <a:moveTo>
                    <a:pt x="53733" y="58293"/>
                  </a:moveTo>
                  <a:cubicBezTo>
                    <a:pt x="54031" y="58293"/>
                    <a:pt x="54293" y="58555"/>
                    <a:pt x="54293" y="58864"/>
                  </a:cubicBezTo>
                  <a:cubicBezTo>
                    <a:pt x="54293" y="59174"/>
                    <a:pt x="54043" y="59424"/>
                    <a:pt x="53733" y="59424"/>
                  </a:cubicBezTo>
                  <a:cubicBezTo>
                    <a:pt x="53412" y="59424"/>
                    <a:pt x="53162" y="59174"/>
                    <a:pt x="53162" y="58864"/>
                  </a:cubicBezTo>
                  <a:cubicBezTo>
                    <a:pt x="53162" y="58555"/>
                    <a:pt x="53412" y="58293"/>
                    <a:pt x="53733" y="58293"/>
                  </a:cubicBezTo>
                  <a:close/>
                  <a:moveTo>
                    <a:pt x="57460" y="58293"/>
                  </a:moveTo>
                  <a:cubicBezTo>
                    <a:pt x="57781" y="58293"/>
                    <a:pt x="58031" y="58555"/>
                    <a:pt x="58031" y="58864"/>
                  </a:cubicBezTo>
                  <a:cubicBezTo>
                    <a:pt x="58031" y="59174"/>
                    <a:pt x="57781" y="59424"/>
                    <a:pt x="57460" y="59424"/>
                  </a:cubicBezTo>
                  <a:cubicBezTo>
                    <a:pt x="57150" y="59424"/>
                    <a:pt x="56900" y="59174"/>
                    <a:pt x="56900" y="58864"/>
                  </a:cubicBezTo>
                  <a:cubicBezTo>
                    <a:pt x="56900" y="58555"/>
                    <a:pt x="57150" y="58293"/>
                    <a:pt x="57460" y="58293"/>
                  </a:cubicBezTo>
                  <a:close/>
                  <a:moveTo>
                    <a:pt x="61186" y="58293"/>
                  </a:moveTo>
                  <a:cubicBezTo>
                    <a:pt x="61484" y="58293"/>
                    <a:pt x="61746" y="58555"/>
                    <a:pt x="61746" y="58864"/>
                  </a:cubicBezTo>
                  <a:cubicBezTo>
                    <a:pt x="61746" y="59174"/>
                    <a:pt x="61496" y="59424"/>
                    <a:pt x="61186" y="59424"/>
                  </a:cubicBezTo>
                  <a:cubicBezTo>
                    <a:pt x="60877" y="59424"/>
                    <a:pt x="60615" y="59174"/>
                    <a:pt x="60615" y="58864"/>
                  </a:cubicBezTo>
                  <a:cubicBezTo>
                    <a:pt x="60615" y="58555"/>
                    <a:pt x="60877" y="58293"/>
                    <a:pt x="61186" y="58293"/>
                  </a:cubicBezTo>
                  <a:close/>
                  <a:moveTo>
                    <a:pt x="64925" y="58293"/>
                  </a:moveTo>
                  <a:cubicBezTo>
                    <a:pt x="65234" y="58293"/>
                    <a:pt x="65485" y="58555"/>
                    <a:pt x="65485" y="58864"/>
                  </a:cubicBezTo>
                  <a:cubicBezTo>
                    <a:pt x="65485" y="59174"/>
                    <a:pt x="65234" y="59424"/>
                    <a:pt x="64925" y="59424"/>
                  </a:cubicBezTo>
                  <a:cubicBezTo>
                    <a:pt x="64603" y="59424"/>
                    <a:pt x="64353" y="59174"/>
                    <a:pt x="64353" y="58864"/>
                  </a:cubicBezTo>
                  <a:cubicBezTo>
                    <a:pt x="64353" y="58555"/>
                    <a:pt x="64603" y="58293"/>
                    <a:pt x="64925" y="58293"/>
                  </a:cubicBezTo>
                  <a:close/>
                  <a:moveTo>
                    <a:pt x="68640" y="58293"/>
                  </a:moveTo>
                  <a:cubicBezTo>
                    <a:pt x="68937" y="58293"/>
                    <a:pt x="69211" y="58555"/>
                    <a:pt x="69211" y="58864"/>
                  </a:cubicBezTo>
                  <a:cubicBezTo>
                    <a:pt x="69211" y="59174"/>
                    <a:pt x="68949" y="59424"/>
                    <a:pt x="68640" y="59424"/>
                  </a:cubicBezTo>
                  <a:cubicBezTo>
                    <a:pt x="68330" y="59424"/>
                    <a:pt x="68080" y="59174"/>
                    <a:pt x="68080" y="58864"/>
                  </a:cubicBezTo>
                  <a:cubicBezTo>
                    <a:pt x="68080" y="58555"/>
                    <a:pt x="68330" y="58293"/>
                    <a:pt x="68640" y="58293"/>
                  </a:cubicBezTo>
                  <a:close/>
                  <a:moveTo>
                    <a:pt x="72366" y="58293"/>
                  </a:moveTo>
                  <a:cubicBezTo>
                    <a:pt x="72676" y="58293"/>
                    <a:pt x="72926" y="58555"/>
                    <a:pt x="72926" y="58864"/>
                  </a:cubicBezTo>
                  <a:cubicBezTo>
                    <a:pt x="72926" y="59174"/>
                    <a:pt x="72676" y="59424"/>
                    <a:pt x="72366" y="59424"/>
                  </a:cubicBezTo>
                  <a:cubicBezTo>
                    <a:pt x="72045" y="59424"/>
                    <a:pt x="71795" y="59174"/>
                    <a:pt x="71795" y="58864"/>
                  </a:cubicBezTo>
                  <a:cubicBezTo>
                    <a:pt x="71795" y="58555"/>
                    <a:pt x="72069" y="58293"/>
                    <a:pt x="72366" y="58293"/>
                  </a:cubicBezTo>
                  <a:close/>
                  <a:moveTo>
                    <a:pt x="76093" y="58293"/>
                  </a:moveTo>
                  <a:cubicBezTo>
                    <a:pt x="76391" y="58293"/>
                    <a:pt x="76664" y="58555"/>
                    <a:pt x="76664" y="58864"/>
                  </a:cubicBezTo>
                  <a:cubicBezTo>
                    <a:pt x="76664" y="59174"/>
                    <a:pt x="76403" y="59424"/>
                    <a:pt x="76093" y="59424"/>
                  </a:cubicBezTo>
                  <a:cubicBezTo>
                    <a:pt x="75795" y="59424"/>
                    <a:pt x="75533" y="59174"/>
                    <a:pt x="75533" y="58864"/>
                  </a:cubicBezTo>
                  <a:cubicBezTo>
                    <a:pt x="75533" y="58555"/>
                    <a:pt x="75783" y="58293"/>
                    <a:pt x="76093" y="58293"/>
                  </a:cubicBezTo>
                  <a:close/>
                  <a:moveTo>
                    <a:pt x="79712" y="58293"/>
                  </a:moveTo>
                  <a:cubicBezTo>
                    <a:pt x="80010" y="58293"/>
                    <a:pt x="80284" y="58555"/>
                    <a:pt x="80284" y="58864"/>
                  </a:cubicBezTo>
                  <a:cubicBezTo>
                    <a:pt x="80284" y="59174"/>
                    <a:pt x="80022" y="59424"/>
                    <a:pt x="79712" y="59424"/>
                  </a:cubicBezTo>
                  <a:cubicBezTo>
                    <a:pt x="79403" y="59424"/>
                    <a:pt x="79153" y="59174"/>
                    <a:pt x="79153" y="58864"/>
                  </a:cubicBezTo>
                  <a:cubicBezTo>
                    <a:pt x="79153" y="58555"/>
                    <a:pt x="79403" y="58293"/>
                    <a:pt x="79712" y="58293"/>
                  </a:cubicBezTo>
                  <a:close/>
                  <a:moveTo>
                    <a:pt x="83451" y="58293"/>
                  </a:moveTo>
                  <a:cubicBezTo>
                    <a:pt x="83761" y="58293"/>
                    <a:pt x="84011" y="58555"/>
                    <a:pt x="84011" y="58864"/>
                  </a:cubicBezTo>
                  <a:cubicBezTo>
                    <a:pt x="84011" y="59174"/>
                    <a:pt x="83761" y="59424"/>
                    <a:pt x="83451" y="59424"/>
                  </a:cubicBezTo>
                  <a:cubicBezTo>
                    <a:pt x="83141" y="59424"/>
                    <a:pt x="82880" y="59174"/>
                    <a:pt x="82880" y="58864"/>
                  </a:cubicBezTo>
                  <a:cubicBezTo>
                    <a:pt x="82880" y="58555"/>
                    <a:pt x="83141" y="58293"/>
                    <a:pt x="83451" y="58293"/>
                  </a:cubicBezTo>
                  <a:close/>
                  <a:moveTo>
                    <a:pt x="87166" y="58293"/>
                  </a:moveTo>
                  <a:cubicBezTo>
                    <a:pt x="87463" y="58293"/>
                    <a:pt x="87737" y="58555"/>
                    <a:pt x="87737" y="58864"/>
                  </a:cubicBezTo>
                  <a:cubicBezTo>
                    <a:pt x="87737" y="59174"/>
                    <a:pt x="87475" y="59424"/>
                    <a:pt x="87166" y="59424"/>
                  </a:cubicBezTo>
                  <a:cubicBezTo>
                    <a:pt x="86856" y="59424"/>
                    <a:pt x="86606" y="59174"/>
                    <a:pt x="86606" y="58864"/>
                  </a:cubicBezTo>
                  <a:cubicBezTo>
                    <a:pt x="86606" y="58555"/>
                    <a:pt x="86856" y="58293"/>
                    <a:pt x="87166" y="58293"/>
                  </a:cubicBezTo>
                  <a:close/>
                  <a:moveTo>
                    <a:pt x="90904" y="58293"/>
                  </a:moveTo>
                  <a:cubicBezTo>
                    <a:pt x="91214" y="58293"/>
                    <a:pt x="91464" y="58555"/>
                    <a:pt x="91464" y="58864"/>
                  </a:cubicBezTo>
                  <a:cubicBezTo>
                    <a:pt x="91464" y="59174"/>
                    <a:pt x="91214" y="59424"/>
                    <a:pt x="90904" y="59424"/>
                  </a:cubicBezTo>
                  <a:cubicBezTo>
                    <a:pt x="90595" y="59424"/>
                    <a:pt x="90345" y="59174"/>
                    <a:pt x="90345" y="58864"/>
                  </a:cubicBezTo>
                  <a:cubicBezTo>
                    <a:pt x="90345" y="58555"/>
                    <a:pt x="90595" y="58293"/>
                    <a:pt x="90904" y="58293"/>
                  </a:cubicBezTo>
                  <a:close/>
                  <a:moveTo>
                    <a:pt x="94631" y="58293"/>
                  </a:moveTo>
                  <a:cubicBezTo>
                    <a:pt x="94929" y="58293"/>
                    <a:pt x="95191" y="58555"/>
                    <a:pt x="95191" y="58864"/>
                  </a:cubicBezTo>
                  <a:cubicBezTo>
                    <a:pt x="95191" y="59174"/>
                    <a:pt x="94941" y="59424"/>
                    <a:pt x="94631" y="59424"/>
                  </a:cubicBezTo>
                  <a:cubicBezTo>
                    <a:pt x="94310" y="59424"/>
                    <a:pt x="94060" y="59174"/>
                    <a:pt x="94060" y="58864"/>
                  </a:cubicBezTo>
                  <a:cubicBezTo>
                    <a:pt x="94060" y="58555"/>
                    <a:pt x="94310" y="58293"/>
                    <a:pt x="94631" y="58293"/>
                  </a:cubicBezTo>
                  <a:close/>
                  <a:moveTo>
                    <a:pt x="98346" y="58293"/>
                  </a:moveTo>
                  <a:cubicBezTo>
                    <a:pt x="98655" y="58293"/>
                    <a:pt x="98905" y="58555"/>
                    <a:pt x="98905" y="58864"/>
                  </a:cubicBezTo>
                  <a:cubicBezTo>
                    <a:pt x="98905" y="59174"/>
                    <a:pt x="98655" y="59424"/>
                    <a:pt x="98346" y="59424"/>
                  </a:cubicBezTo>
                  <a:cubicBezTo>
                    <a:pt x="98036" y="59424"/>
                    <a:pt x="97786" y="59174"/>
                    <a:pt x="97786" y="58864"/>
                  </a:cubicBezTo>
                  <a:cubicBezTo>
                    <a:pt x="97786" y="58555"/>
                    <a:pt x="98036" y="58293"/>
                    <a:pt x="98346" y="58293"/>
                  </a:cubicBezTo>
                  <a:close/>
                  <a:moveTo>
                    <a:pt x="102084" y="58293"/>
                  </a:moveTo>
                  <a:cubicBezTo>
                    <a:pt x="102382" y="58293"/>
                    <a:pt x="102644" y="58555"/>
                    <a:pt x="102644" y="58864"/>
                  </a:cubicBezTo>
                  <a:cubicBezTo>
                    <a:pt x="102644" y="59174"/>
                    <a:pt x="102394" y="59424"/>
                    <a:pt x="102084" y="59424"/>
                  </a:cubicBezTo>
                  <a:cubicBezTo>
                    <a:pt x="101787" y="59424"/>
                    <a:pt x="101513" y="59174"/>
                    <a:pt x="101513" y="58864"/>
                  </a:cubicBezTo>
                  <a:cubicBezTo>
                    <a:pt x="101513" y="58555"/>
                    <a:pt x="101775" y="58293"/>
                    <a:pt x="102084" y="58293"/>
                  </a:cubicBezTo>
                  <a:close/>
                  <a:moveTo>
                    <a:pt x="105799" y="58293"/>
                  </a:moveTo>
                  <a:cubicBezTo>
                    <a:pt x="106121" y="58293"/>
                    <a:pt x="106371" y="58555"/>
                    <a:pt x="106371" y="58864"/>
                  </a:cubicBezTo>
                  <a:cubicBezTo>
                    <a:pt x="106371" y="59174"/>
                    <a:pt x="106109" y="59424"/>
                    <a:pt x="105799" y="59424"/>
                  </a:cubicBezTo>
                  <a:cubicBezTo>
                    <a:pt x="105490" y="59424"/>
                    <a:pt x="105239" y="59174"/>
                    <a:pt x="105239" y="58864"/>
                  </a:cubicBezTo>
                  <a:cubicBezTo>
                    <a:pt x="105239" y="58555"/>
                    <a:pt x="105490" y="58293"/>
                    <a:pt x="105799" y="58293"/>
                  </a:cubicBezTo>
                  <a:close/>
                  <a:moveTo>
                    <a:pt x="109538" y="58293"/>
                  </a:moveTo>
                  <a:cubicBezTo>
                    <a:pt x="109835" y="58293"/>
                    <a:pt x="110109" y="58555"/>
                    <a:pt x="110109" y="58864"/>
                  </a:cubicBezTo>
                  <a:cubicBezTo>
                    <a:pt x="110109" y="59174"/>
                    <a:pt x="109847" y="59424"/>
                    <a:pt x="109538" y="59424"/>
                  </a:cubicBezTo>
                  <a:cubicBezTo>
                    <a:pt x="109228" y="59424"/>
                    <a:pt x="108978" y="59174"/>
                    <a:pt x="108978" y="58864"/>
                  </a:cubicBezTo>
                  <a:cubicBezTo>
                    <a:pt x="108978" y="58555"/>
                    <a:pt x="109228" y="58293"/>
                    <a:pt x="109538" y="58293"/>
                  </a:cubicBezTo>
                  <a:close/>
                  <a:moveTo>
                    <a:pt x="113264" y="58293"/>
                  </a:moveTo>
                  <a:cubicBezTo>
                    <a:pt x="113574" y="58293"/>
                    <a:pt x="113824" y="58555"/>
                    <a:pt x="113824" y="58864"/>
                  </a:cubicBezTo>
                  <a:cubicBezTo>
                    <a:pt x="113824" y="59174"/>
                    <a:pt x="113574" y="59424"/>
                    <a:pt x="113264" y="59424"/>
                  </a:cubicBezTo>
                  <a:cubicBezTo>
                    <a:pt x="112943" y="59424"/>
                    <a:pt x="112693" y="59174"/>
                    <a:pt x="112693" y="58864"/>
                  </a:cubicBezTo>
                  <a:cubicBezTo>
                    <a:pt x="112693" y="58555"/>
                    <a:pt x="112943" y="58293"/>
                    <a:pt x="113264" y="58293"/>
                  </a:cubicBezTo>
                  <a:close/>
                  <a:moveTo>
                    <a:pt x="116991" y="58293"/>
                  </a:moveTo>
                  <a:cubicBezTo>
                    <a:pt x="117289" y="58293"/>
                    <a:pt x="117562" y="58555"/>
                    <a:pt x="117562" y="58864"/>
                  </a:cubicBezTo>
                  <a:cubicBezTo>
                    <a:pt x="117562" y="59174"/>
                    <a:pt x="117312" y="59424"/>
                    <a:pt x="116991" y="59424"/>
                  </a:cubicBezTo>
                  <a:cubicBezTo>
                    <a:pt x="116681" y="59424"/>
                    <a:pt x="116431" y="59174"/>
                    <a:pt x="116431" y="58864"/>
                  </a:cubicBezTo>
                  <a:cubicBezTo>
                    <a:pt x="116431" y="58555"/>
                    <a:pt x="116681" y="58293"/>
                    <a:pt x="116991" y="58293"/>
                  </a:cubicBezTo>
                  <a:close/>
                  <a:moveTo>
                    <a:pt x="120718" y="58293"/>
                  </a:moveTo>
                  <a:cubicBezTo>
                    <a:pt x="121027" y="58293"/>
                    <a:pt x="121277" y="58555"/>
                    <a:pt x="121277" y="58864"/>
                  </a:cubicBezTo>
                  <a:cubicBezTo>
                    <a:pt x="121277" y="59174"/>
                    <a:pt x="121027" y="59424"/>
                    <a:pt x="120718" y="59424"/>
                  </a:cubicBezTo>
                  <a:cubicBezTo>
                    <a:pt x="120408" y="59424"/>
                    <a:pt x="120146" y="59174"/>
                    <a:pt x="120146" y="58864"/>
                  </a:cubicBezTo>
                  <a:cubicBezTo>
                    <a:pt x="120146" y="58555"/>
                    <a:pt x="120420" y="58293"/>
                    <a:pt x="120718" y="58293"/>
                  </a:cubicBezTo>
                  <a:close/>
                  <a:moveTo>
                    <a:pt x="124456" y="58293"/>
                  </a:moveTo>
                  <a:cubicBezTo>
                    <a:pt x="124754" y="58293"/>
                    <a:pt x="125016" y="58555"/>
                    <a:pt x="125016" y="58864"/>
                  </a:cubicBezTo>
                  <a:cubicBezTo>
                    <a:pt x="125016" y="59174"/>
                    <a:pt x="124766" y="59424"/>
                    <a:pt x="124456" y="59424"/>
                  </a:cubicBezTo>
                  <a:cubicBezTo>
                    <a:pt x="124135" y="59424"/>
                    <a:pt x="123885" y="59174"/>
                    <a:pt x="123885" y="58864"/>
                  </a:cubicBezTo>
                  <a:cubicBezTo>
                    <a:pt x="123885" y="58555"/>
                    <a:pt x="124135" y="58293"/>
                    <a:pt x="124456" y="58293"/>
                  </a:cubicBezTo>
                  <a:close/>
                  <a:moveTo>
                    <a:pt x="128171" y="58293"/>
                  </a:moveTo>
                  <a:cubicBezTo>
                    <a:pt x="128480" y="58293"/>
                    <a:pt x="128742" y="58555"/>
                    <a:pt x="128742" y="58864"/>
                  </a:cubicBezTo>
                  <a:cubicBezTo>
                    <a:pt x="128742" y="59174"/>
                    <a:pt x="128480" y="59424"/>
                    <a:pt x="128171" y="59424"/>
                  </a:cubicBezTo>
                  <a:cubicBezTo>
                    <a:pt x="127861" y="59424"/>
                    <a:pt x="127611" y="59174"/>
                    <a:pt x="127611" y="58864"/>
                  </a:cubicBezTo>
                  <a:cubicBezTo>
                    <a:pt x="127611" y="58555"/>
                    <a:pt x="127861" y="58293"/>
                    <a:pt x="128171" y="58293"/>
                  </a:cubicBezTo>
                  <a:close/>
                  <a:moveTo>
                    <a:pt x="131898" y="58293"/>
                  </a:moveTo>
                  <a:cubicBezTo>
                    <a:pt x="132195" y="58293"/>
                    <a:pt x="132457" y="58555"/>
                    <a:pt x="132457" y="58864"/>
                  </a:cubicBezTo>
                  <a:cubicBezTo>
                    <a:pt x="132457" y="59174"/>
                    <a:pt x="132207" y="59424"/>
                    <a:pt x="131898" y="59424"/>
                  </a:cubicBezTo>
                  <a:cubicBezTo>
                    <a:pt x="131600" y="59424"/>
                    <a:pt x="131326" y="59174"/>
                    <a:pt x="131326" y="58864"/>
                  </a:cubicBezTo>
                  <a:cubicBezTo>
                    <a:pt x="131326" y="58555"/>
                    <a:pt x="131576" y="58293"/>
                    <a:pt x="131898" y="58293"/>
                  </a:cubicBezTo>
                  <a:close/>
                  <a:moveTo>
                    <a:pt x="135624" y="58293"/>
                  </a:moveTo>
                  <a:cubicBezTo>
                    <a:pt x="135946" y="58293"/>
                    <a:pt x="136196" y="58555"/>
                    <a:pt x="136196" y="58864"/>
                  </a:cubicBezTo>
                  <a:cubicBezTo>
                    <a:pt x="136196" y="59174"/>
                    <a:pt x="135934" y="59424"/>
                    <a:pt x="135624" y="59424"/>
                  </a:cubicBezTo>
                  <a:cubicBezTo>
                    <a:pt x="135315" y="59424"/>
                    <a:pt x="135065" y="59174"/>
                    <a:pt x="135065" y="58864"/>
                  </a:cubicBezTo>
                  <a:cubicBezTo>
                    <a:pt x="135065" y="58555"/>
                    <a:pt x="135315" y="58293"/>
                    <a:pt x="135624" y="58293"/>
                  </a:cubicBezTo>
                  <a:close/>
                  <a:moveTo>
                    <a:pt x="139351" y="58293"/>
                  </a:moveTo>
                  <a:cubicBezTo>
                    <a:pt x="139649" y="58293"/>
                    <a:pt x="139910" y="58555"/>
                    <a:pt x="139910" y="58864"/>
                  </a:cubicBezTo>
                  <a:cubicBezTo>
                    <a:pt x="139910" y="59174"/>
                    <a:pt x="139660" y="59424"/>
                    <a:pt x="139351" y="59424"/>
                  </a:cubicBezTo>
                  <a:cubicBezTo>
                    <a:pt x="139053" y="59424"/>
                    <a:pt x="138779" y="59174"/>
                    <a:pt x="138779" y="58864"/>
                  </a:cubicBezTo>
                  <a:cubicBezTo>
                    <a:pt x="138779" y="58555"/>
                    <a:pt x="139041" y="58293"/>
                    <a:pt x="139351" y="58293"/>
                  </a:cubicBezTo>
                  <a:close/>
                  <a:moveTo>
                    <a:pt x="143089" y="58293"/>
                  </a:moveTo>
                  <a:cubicBezTo>
                    <a:pt x="143399" y="58293"/>
                    <a:pt x="143649" y="58555"/>
                    <a:pt x="143649" y="58864"/>
                  </a:cubicBezTo>
                  <a:cubicBezTo>
                    <a:pt x="143649" y="59174"/>
                    <a:pt x="143399" y="59424"/>
                    <a:pt x="143089" y="59424"/>
                  </a:cubicBezTo>
                  <a:cubicBezTo>
                    <a:pt x="142768" y="59424"/>
                    <a:pt x="142518" y="59174"/>
                    <a:pt x="142518" y="58864"/>
                  </a:cubicBezTo>
                  <a:cubicBezTo>
                    <a:pt x="142518" y="58555"/>
                    <a:pt x="142768" y="58293"/>
                    <a:pt x="143089" y="58293"/>
                  </a:cubicBezTo>
                  <a:close/>
                  <a:moveTo>
                    <a:pt x="146804" y="58293"/>
                  </a:moveTo>
                  <a:cubicBezTo>
                    <a:pt x="147102" y="58293"/>
                    <a:pt x="147376" y="58555"/>
                    <a:pt x="147376" y="58864"/>
                  </a:cubicBezTo>
                  <a:cubicBezTo>
                    <a:pt x="147376" y="59174"/>
                    <a:pt x="147114" y="59424"/>
                    <a:pt x="146804" y="59424"/>
                  </a:cubicBezTo>
                  <a:cubicBezTo>
                    <a:pt x="146495" y="59424"/>
                    <a:pt x="146245" y="59174"/>
                    <a:pt x="146245" y="58864"/>
                  </a:cubicBezTo>
                  <a:cubicBezTo>
                    <a:pt x="146245" y="58555"/>
                    <a:pt x="146495" y="58293"/>
                    <a:pt x="146804" y="58293"/>
                  </a:cubicBezTo>
                  <a:close/>
                  <a:moveTo>
                    <a:pt x="150543" y="58293"/>
                  </a:moveTo>
                  <a:cubicBezTo>
                    <a:pt x="150852" y="58293"/>
                    <a:pt x="151102" y="58555"/>
                    <a:pt x="151102" y="58864"/>
                  </a:cubicBezTo>
                  <a:cubicBezTo>
                    <a:pt x="151102" y="59174"/>
                    <a:pt x="150852" y="59424"/>
                    <a:pt x="150543" y="59424"/>
                  </a:cubicBezTo>
                  <a:cubicBezTo>
                    <a:pt x="150233" y="59424"/>
                    <a:pt x="149971" y="59174"/>
                    <a:pt x="149971" y="58864"/>
                  </a:cubicBezTo>
                  <a:cubicBezTo>
                    <a:pt x="149971" y="58555"/>
                    <a:pt x="150233" y="58293"/>
                    <a:pt x="150543" y="58293"/>
                  </a:cubicBezTo>
                  <a:close/>
                  <a:moveTo>
                    <a:pt x="154258" y="58293"/>
                  </a:moveTo>
                  <a:cubicBezTo>
                    <a:pt x="154555" y="58293"/>
                    <a:pt x="154829" y="58555"/>
                    <a:pt x="154829" y="58864"/>
                  </a:cubicBezTo>
                  <a:cubicBezTo>
                    <a:pt x="154829" y="59174"/>
                    <a:pt x="154567" y="59424"/>
                    <a:pt x="154258" y="59424"/>
                  </a:cubicBezTo>
                  <a:cubicBezTo>
                    <a:pt x="153948" y="59424"/>
                    <a:pt x="153698" y="59174"/>
                    <a:pt x="153698" y="58864"/>
                  </a:cubicBezTo>
                  <a:cubicBezTo>
                    <a:pt x="153698" y="58555"/>
                    <a:pt x="153948" y="58293"/>
                    <a:pt x="154258" y="58293"/>
                  </a:cubicBezTo>
                  <a:close/>
                  <a:moveTo>
                    <a:pt x="3405" y="60174"/>
                  </a:moveTo>
                  <a:cubicBezTo>
                    <a:pt x="3703" y="60174"/>
                    <a:pt x="3977" y="60424"/>
                    <a:pt x="3977" y="60734"/>
                  </a:cubicBezTo>
                  <a:cubicBezTo>
                    <a:pt x="3977" y="61031"/>
                    <a:pt x="3727" y="61305"/>
                    <a:pt x="3405" y="61305"/>
                  </a:cubicBezTo>
                  <a:cubicBezTo>
                    <a:pt x="3096" y="61305"/>
                    <a:pt x="2846" y="61043"/>
                    <a:pt x="2846" y="60734"/>
                  </a:cubicBezTo>
                  <a:cubicBezTo>
                    <a:pt x="2858" y="60412"/>
                    <a:pt x="3096" y="60174"/>
                    <a:pt x="3405" y="60174"/>
                  </a:cubicBezTo>
                  <a:close/>
                  <a:moveTo>
                    <a:pt x="7132" y="60174"/>
                  </a:moveTo>
                  <a:cubicBezTo>
                    <a:pt x="7430" y="60174"/>
                    <a:pt x="7692" y="60424"/>
                    <a:pt x="7692" y="60734"/>
                  </a:cubicBezTo>
                  <a:cubicBezTo>
                    <a:pt x="7692" y="61031"/>
                    <a:pt x="7442" y="61305"/>
                    <a:pt x="7132" y="61305"/>
                  </a:cubicBezTo>
                  <a:cubicBezTo>
                    <a:pt x="6834" y="61305"/>
                    <a:pt x="6560" y="61043"/>
                    <a:pt x="6560" y="60734"/>
                  </a:cubicBezTo>
                  <a:cubicBezTo>
                    <a:pt x="6584" y="60412"/>
                    <a:pt x="6822" y="60174"/>
                    <a:pt x="7132" y="60174"/>
                  </a:cubicBezTo>
                  <a:close/>
                  <a:moveTo>
                    <a:pt x="10871" y="60174"/>
                  </a:moveTo>
                  <a:cubicBezTo>
                    <a:pt x="11168" y="60174"/>
                    <a:pt x="11430" y="60424"/>
                    <a:pt x="11430" y="60734"/>
                  </a:cubicBezTo>
                  <a:cubicBezTo>
                    <a:pt x="11430" y="61031"/>
                    <a:pt x="11180" y="61305"/>
                    <a:pt x="10871" y="61305"/>
                  </a:cubicBezTo>
                  <a:cubicBezTo>
                    <a:pt x="10573" y="61305"/>
                    <a:pt x="10299" y="61043"/>
                    <a:pt x="10299" y="60734"/>
                  </a:cubicBezTo>
                  <a:cubicBezTo>
                    <a:pt x="10299" y="60412"/>
                    <a:pt x="10549" y="60174"/>
                    <a:pt x="10871" y="60174"/>
                  </a:cubicBezTo>
                  <a:close/>
                  <a:moveTo>
                    <a:pt x="14585" y="60174"/>
                  </a:moveTo>
                  <a:cubicBezTo>
                    <a:pt x="14883" y="60174"/>
                    <a:pt x="15157" y="60424"/>
                    <a:pt x="15157" y="60734"/>
                  </a:cubicBezTo>
                  <a:cubicBezTo>
                    <a:pt x="15157" y="61031"/>
                    <a:pt x="14895" y="61305"/>
                    <a:pt x="14585" y="61305"/>
                  </a:cubicBezTo>
                  <a:cubicBezTo>
                    <a:pt x="14288" y="61305"/>
                    <a:pt x="14014" y="61043"/>
                    <a:pt x="14014" y="60734"/>
                  </a:cubicBezTo>
                  <a:cubicBezTo>
                    <a:pt x="14038" y="60412"/>
                    <a:pt x="14276" y="60174"/>
                    <a:pt x="14585" y="60174"/>
                  </a:cubicBezTo>
                  <a:close/>
                  <a:moveTo>
                    <a:pt x="18324" y="60174"/>
                  </a:moveTo>
                  <a:cubicBezTo>
                    <a:pt x="18622" y="60174"/>
                    <a:pt x="18883" y="60424"/>
                    <a:pt x="18883" y="60734"/>
                  </a:cubicBezTo>
                  <a:cubicBezTo>
                    <a:pt x="18883" y="61031"/>
                    <a:pt x="18633" y="61305"/>
                    <a:pt x="18324" y="61305"/>
                  </a:cubicBezTo>
                  <a:cubicBezTo>
                    <a:pt x="18026" y="61305"/>
                    <a:pt x="17752" y="61043"/>
                    <a:pt x="17752" y="60734"/>
                  </a:cubicBezTo>
                  <a:cubicBezTo>
                    <a:pt x="17752" y="60412"/>
                    <a:pt x="18014" y="60174"/>
                    <a:pt x="18324" y="60174"/>
                  </a:cubicBezTo>
                  <a:close/>
                  <a:moveTo>
                    <a:pt x="22039" y="60174"/>
                  </a:moveTo>
                  <a:cubicBezTo>
                    <a:pt x="22336" y="60174"/>
                    <a:pt x="22610" y="60424"/>
                    <a:pt x="22610" y="60734"/>
                  </a:cubicBezTo>
                  <a:cubicBezTo>
                    <a:pt x="22610" y="61031"/>
                    <a:pt x="22360" y="61305"/>
                    <a:pt x="22039" y="61305"/>
                  </a:cubicBezTo>
                  <a:cubicBezTo>
                    <a:pt x="21729" y="61305"/>
                    <a:pt x="21479" y="61043"/>
                    <a:pt x="21479" y="60734"/>
                  </a:cubicBezTo>
                  <a:cubicBezTo>
                    <a:pt x="21491" y="60412"/>
                    <a:pt x="21729" y="60174"/>
                    <a:pt x="22039" y="60174"/>
                  </a:cubicBezTo>
                  <a:close/>
                  <a:moveTo>
                    <a:pt x="25777" y="60174"/>
                  </a:moveTo>
                  <a:cubicBezTo>
                    <a:pt x="26075" y="60174"/>
                    <a:pt x="26349" y="60424"/>
                    <a:pt x="26349" y="60734"/>
                  </a:cubicBezTo>
                  <a:cubicBezTo>
                    <a:pt x="26349" y="61031"/>
                    <a:pt x="26087" y="61305"/>
                    <a:pt x="25777" y="61305"/>
                  </a:cubicBezTo>
                  <a:cubicBezTo>
                    <a:pt x="25468" y="61305"/>
                    <a:pt x="25206" y="61043"/>
                    <a:pt x="25206" y="60734"/>
                  </a:cubicBezTo>
                  <a:cubicBezTo>
                    <a:pt x="25218" y="60412"/>
                    <a:pt x="25468" y="60174"/>
                    <a:pt x="25777" y="60174"/>
                  </a:cubicBezTo>
                  <a:close/>
                  <a:moveTo>
                    <a:pt x="29504" y="60174"/>
                  </a:moveTo>
                  <a:cubicBezTo>
                    <a:pt x="29801" y="60174"/>
                    <a:pt x="30063" y="60424"/>
                    <a:pt x="30063" y="60734"/>
                  </a:cubicBezTo>
                  <a:cubicBezTo>
                    <a:pt x="30063" y="61031"/>
                    <a:pt x="29813" y="61305"/>
                    <a:pt x="29504" y="61305"/>
                  </a:cubicBezTo>
                  <a:cubicBezTo>
                    <a:pt x="29182" y="61305"/>
                    <a:pt x="28932" y="61043"/>
                    <a:pt x="28932" y="60734"/>
                  </a:cubicBezTo>
                  <a:cubicBezTo>
                    <a:pt x="28944" y="60412"/>
                    <a:pt x="29182" y="60174"/>
                    <a:pt x="29504" y="60174"/>
                  </a:cubicBezTo>
                  <a:close/>
                  <a:moveTo>
                    <a:pt x="33230" y="60174"/>
                  </a:moveTo>
                  <a:cubicBezTo>
                    <a:pt x="33528" y="60174"/>
                    <a:pt x="33802" y="60424"/>
                    <a:pt x="33802" y="60734"/>
                  </a:cubicBezTo>
                  <a:cubicBezTo>
                    <a:pt x="33802" y="61031"/>
                    <a:pt x="33552" y="61305"/>
                    <a:pt x="33230" y="61305"/>
                  </a:cubicBezTo>
                  <a:cubicBezTo>
                    <a:pt x="32921" y="61305"/>
                    <a:pt x="32671" y="61043"/>
                    <a:pt x="32671" y="60734"/>
                  </a:cubicBezTo>
                  <a:cubicBezTo>
                    <a:pt x="32671" y="60412"/>
                    <a:pt x="32921" y="60174"/>
                    <a:pt x="33230" y="60174"/>
                  </a:cubicBezTo>
                  <a:close/>
                  <a:moveTo>
                    <a:pt x="36957" y="60174"/>
                  </a:moveTo>
                  <a:cubicBezTo>
                    <a:pt x="37255" y="60174"/>
                    <a:pt x="37517" y="60424"/>
                    <a:pt x="37517" y="60734"/>
                  </a:cubicBezTo>
                  <a:cubicBezTo>
                    <a:pt x="37517" y="61031"/>
                    <a:pt x="37267" y="61305"/>
                    <a:pt x="36957" y="61305"/>
                  </a:cubicBezTo>
                  <a:cubicBezTo>
                    <a:pt x="36648" y="61305"/>
                    <a:pt x="36386" y="61043"/>
                    <a:pt x="36386" y="60734"/>
                  </a:cubicBezTo>
                  <a:cubicBezTo>
                    <a:pt x="36409" y="60412"/>
                    <a:pt x="36648" y="60174"/>
                    <a:pt x="36957" y="60174"/>
                  </a:cubicBezTo>
                  <a:close/>
                  <a:moveTo>
                    <a:pt x="40672" y="60174"/>
                  </a:moveTo>
                  <a:cubicBezTo>
                    <a:pt x="40970" y="60174"/>
                    <a:pt x="41243" y="60424"/>
                    <a:pt x="41243" y="60734"/>
                  </a:cubicBezTo>
                  <a:cubicBezTo>
                    <a:pt x="41243" y="61031"/>
                    <a:pt x="40993" y="61305"/>
                    <a:pt x="40672" y="61305"/>
                  </a:cubicBezTo>
                  <a:cubicBezTo>
                    <a:pt x="40374" y="61305"/>
                    <a:pt x="40112" y="61043"/>
                    <a:pt x="40112" y="60734"/>
                  </a:cubicBezTo>
                  <a:cubicBezTo>
                    <a:pt x="40124" y="60412"/>
                    <a:pt x="40362" y="60174"/>
                    <a:pt x="40672" y="60174"/>
                  </a:cubicBezTo>
                  <a:close/>
                  <a:moveTo>
                    <a:pt x="44410" y="60174"/>
                  </a:moveTo>
                  <a:cubicBezTo>
                    <a:pt x="44708" y="60174"/>
                    <a:pt x="44982" y="60424"/>
                    <a:pt x="44982" y="60734"/>
                  </a:cubicBezTo>
                  <a:cubicBezTo>
                    <a:pt x="44982" y="61031"/>
                    <a:pt x="44720" y="61305"/>
                    <a:pt x="44410" y="61305"/>
                  </a:cubicBezTo>
                  <a:cubicBezTo>
                    <a:pt x="44113" y="61305"/>
                    <a:pt x="43851" y="61043"/>
                    <a:pt x="43851" y="60734"/>
                  </a:cubicBezTo>
                  <a:cubicBezTo>
                    <a:pt x="43851" y="60412"/>
                    <a:pt x="44101" y="60174"/>
                    <a:pt x="44410" y="60174"/>
                  </a:cubicBezTo>
                  <a:close/>
                  <a:moveTo>
                    <a:pt x="48137" y="60174"/>
                  </a:moveTo>
                  <a:cubicBezTo>
                    <a:pt x="48435" y="60174"/>
                    <a:pt x="48697" y="60424"/>
                    <a:pt x="48697" y="60734"/>
                  </a:cubicBezTo>
                  <a:cubicBezTo>
                    <a:pt x="48697" y="61031"/>
                    <a:pt x="48447" y="61305"/>
                    <a:pt x="48137" y="61305"/>
                  </a:cubicBezTo>
                  <a:cubicBezTo>
                    <a:pt x="47839" y="61305"/>
                    <a:pt x="47566" y="61043"/>
                    <a:pt x="47566" y="60734"/>
                  </a:cubicBezTo>
                  <a:cubicBezTo>
                    <a:pt x="47578" y="60412"/>
                    <a:pt x="47839" y="60174"/>
                    <a:pt x="48137" y="60174"/>
                  </a:cubicBezTo>
                  <a:close/>
                  <a:moveTo>
                    <a:pt x="51864" y="60174"/>
                  </a:moveTo>
                  <a:cubicBezTo>
                    <a:pt x="52161" y="60174"/>
                    <a:pt x="52435" y="60424"/>
                    <a:pt x="52435" y="60734"/>
                  </a:cubicBezTo>
                  <a:cubicBezTo>
                    <a:pt x="52435" y="61031"/>
                    <a:pt x="52185" y="61305"/>
                    <a:pt x="51864" y="61305"/>
                  </a:cubicBezTo>
                  <a:cubicBezTo>
                    <a:pt x="51566" y="61305"/>
                    <a:pt x="51304" y="61043"/>
                    <a:pt x="51304" y="60734"/>
                  </a:cubicBezTo>
                  <a:cubicBezTo>
                    <a:pt x="51304" y="60412"/>
                    <a:pt x="51554" y="60174"/>
                    <a:pt x="51864" y="60174"/>
                  </a:cubicBezTo>
                  <a:close/>
                  <a:moveTo>
                    <a:pt x="55602" y="60174"/>
                  </a:moveTo>
                  <a:cubicBezTo>
                    <a:pt x="55900" y="60174"/>
                    <a:pt x="56174" y="60424"/>
                    <a:pt x="56174" y="60734"/>
                  </a:cubicBezTo>
                  <a:cubicBezTo>
                    <a:pt x="56174" y="61031"/>
                    <a:pt x="55912" y="61305"/>
                    <a:pt x="55602" y="61305"/>
                  </a:cubicBezTo>
                  <a:cubicBezTo>
                    <a:pt x="55293" y="61305"/>
                    <a:pt x="55043" y="61043"/>
                    <a:pt x="55043" y="60734"/>
                  </a:cubicBezTo>
                  <a:cubicBezTo>
                    <a:pt x="55043" y="60412"/>
                    <a:pt x="55293" y="60174"/>
                    <a:pt x="55602" y="60174"/>
                  </a:cubicBezTo>
                  <a:close/>
                  <a:moveTo>
                    <a:pt x="59329" y="60174"/>
                  </a:moveTo>
                  <a:cubicBezTo>
                    <a:pt x="59627" y="60174"/>
                    <a:pt x="59889" y="60424"/>
                    <a:pt x="59889" y="60734"/>
                  </a:cubicBezTo>
                  <a:cubicBezTo>
                    <a:pt x="59889" y="61031"/>
                    <a:pt x="59639" y="61305"/>
                    <a:pt x="59329" y="61305"/>
                  </a:cubicBezTo>
                  <a:cubicBezTo>
                    <a:pt x="59008" y="61305"/>
                    <a:pt x="58757" y="61043"/>
                    <a:pt x="58757" y="60734"/>
                  </a:cubicBezTo>
                  <a:cubicBezTo>
                    <a:pt x="58757" y="60412"/>
                    <a:pt x="59008" y="60174"/>
                    <a:pt x="59329" y="60174"/>
                  </a:cubicBezTo>
                  <a:close/>
                  <a:moveTo>
                    <a:pt x="63056" y="60174"/>
                  </a:moveTo>
                  <a:cubicBezTo>
                    <a:pt x="63353" y="60174"/>
                    <a:pt x="63627" y="60424"/>
                    <a:pt x="63627" y="60734"/>
                  </a:cubicBezTo>
                  <a:cubicBezTo>
                    <a:pt x="63627" y="61031"/>
                    <a:pt x="63377" y="61305"/>
                    <a:pt x="63056" y="61305"/>
                  </a:cubicBezTo>
                  <a:cubicBezTo>
                    <a:pt x="62746" y="61305"/>
                    <a:pt x="62496" y="61043"/>
                    <a:pt x="62496" y="60734"/>
                  </a:cubicBezTo>
                  <a:cubicBezTo>
                    <a:pt x="62496" y="60412"/>
                    <a:pt x="62746" y="60174"/>
                    <a:pt x="63056" y="60174"/>
                  </a:cubicBezTo>
                  <a:close/>
                  <a:moveTo>
                    <a:pt x="66782" y="60174"/>
                  </a:moveTo>
                  <a:cubicBezTo>
                    <a:pt x="67080" y="60174"/>
                    <a:pt x="67342" y="60424"/>
                    <a:pt x="67342" y="60734"/>
                  </a:cubicBezTo>
                  <a:cubicBezTo>
                    <a:pt x="67342" y="61031"/>
                    <a:pt x="67092" y="61305"/>
                    <a:pt x="66782" y="61305"/>
                  </a:cubicBezTo>
                  <a:cubicBezTo>
                    <a:pt x="66473" y="61305"/>
                    <a:pt x="66211" y="61043"/>
                    <a:pt x="66211" y="60734"/>
                  </a:cubicBezTo>
                  <a:cubicBezTo>
                    <a:pt x="66235" y="60412"/>
                    <a:pt x="66473" y="60174"/>
                    <a:pt x="66782" y="60174"/>
                  </a:cubicBezTo>
                  <a:close/>
                  <a:moveTo>
                    <a:pt x="70509" y="60174"/>
                  </a:moveTo>
                  <a:cubicBezTo>
                    <a:pt x="70807" y="60174"/>
                    <a:pt x="71080" y="60424"/>
                    <a:pt x="71080" y="60734"/>
                  </a:cubicBezTo>
                  <a:cubicBezTo>
                    <a:pt x="71080" y="61031"/>
                    <a:pt x="70830" y="61305"/>
                    <a:pt x="70509" y="61305"/>
                  </a:cubicBezTo>
                  <a:cubicBezTo>
                    <a:pt x="70199" y="61305"/>
                    <a:pt x="69949" y="61043"/>
                    <a:pt x="69949" y="60734"/>
                  </a:cubicBezTo>
                  <a:cubicBezTo>
                    <a:pt x="69949" y="60412"/>
                    <a:pt x="70199" y="60174"/>
                    <a:pt x="70509" y="60174"/>
                  </a:cubicBezTo>
                  <a:close/>
                  <a:moveTo>
                    <a:pt x="74236" y="60174"/>
                  </a:moveTo>
                  <a:cubicBezTo>
                    <a:pt x="74533" y="60174"/>
                    <a:pt x="74795" y="60424"/>
                    <a:pt x="74795" y="60734"/>
                  </a:cubicBezTo>
                  <a:cubicBezTo>
                    <a:pt x="74795" y="61031"/>
                    <a:pt x="74545" y="61305"/>
                    <a:pt x="74236" y="61305"/>
                  </a:cubicBezTo>
                  <a:cubicBezTo>
                    <a:pt x="73938" y="61305"/>
                    <a:pt x="73676" y="61043"/>
                    <a:pt x="73676" y="60734"/>
                  </a:cubicBezTo>
                  <a:cubicBezTo>
                    <a:pt x="73676" y="60412"/>
                    <a:pt x="73926" y="60174"/>
                    <a:pt x="74236" y="60174"/>
                  </a:cubicBezTo>
                  <a:close/>
                  <a:moveTo>
                    <a:pt x="77855" y="60174"/>
                  </a:moveTo>
                  <a:cubicBezTo>
                    <a:pt x="78153" y="60174"/>
                    <a:pt x="78415" y="60424"/>
                    <a:pt x="78415" y="60734"/>
                  </a:cubicBezTo>
                  <a:cubicBezTo>
                    <a:pt x="78415" y="61031"/>
                    <a:pt x="78165" y="61305"/>
                    <a:pt x="77855" y="61305"/>
                  </a:cubicBezTo>
                  <a:cubicBezTo>
                    <a:pt x="77546" y="61305"/>
                    <a:pt x="77284" y="61043"/>
                    <a:pt x="77284" y="60734"/>
                  </a:cubicBezTo>
                  <a:cubicBezTo>
                    <a:pt x="77284" y="60412"/>
                    <a:pt x="77546" y="60174"/>
                    <a:pt x="77855" y="60174"/>
                  </a:cubicBezTo>
                  <a:close/>
                  <a:moveTo>
                    <a:pt x="81570" y="60174"/>
                  </a:moveTo>
                  <a:cubicBezTo>
                    <a:pt x="81868" y="60174"/>
                    <a:pt x="82141" y="60424"/>
                    <a:pt x="82141" y="60734"/>
                  </a:cubicBezTo>
                  <a:cubicBezTo>
                    <a:pt x="82141" y="61031"/>
                    <a:pt x="81879" y="61305"/>
                    <a:pt x="81570" y="61305"/>
                  </a:cubicBezTo>
                  <a:cubicBezTo>
                    <a:pt x="81260" y="61305"/>
                    <a:pt x="81010" y="61043"/>
                    <a:pt x="81010" y="60734"/>
                  </a:cubicBezTo>
                  <a:cubicBezTo>
                    <a:pt x="81022" y="60412"/>
                    <a:pt x="81260" y="60174"/>
                    <a:pt x="81570" y="60174"/>
                  </a:cubicBezTo>
                  <a:close/>
                  <a:moveTo>
                    <a:pt x="85308" y="60174"/>
                  </a:moveTo>
                  <a:cubicBezTo>
                    <a:pt x="85606" y="60174"/>
                    <a:pt x="85880" y="60424"/>
                    <a:pt x="85880" y="60734"/>
                  </a:cubicBezTo>
                  <a:cubicBezTo>
                    <a:pt x="85880" y="61031"/>
                    <a:pt x="85618" y="61305"/>
                    <a:pt x="85308" y="61305"/>
                  </a:cubicBezTo>
                  <a:cubicBezTo>
                    <a:pt x="84999" y="61305"/>
                    <a:pt x="84749" y="61043"/>
                    <a:pt x="84749" y="60734"/>
                  </a:cubicBezTo>
                  <a:cubicBezTo>
                    <a:pt x="84749" y="60412"/>
                    <a:pt x="84999" y="60174"/>
                    <a:pt x="85308" y="60174"/>
                  </a:cubicBezTo>
                  <a:close/>
                  <a:moveTo>
                    <a:pt x="89035" y="60174"/>
                  </a:moveTo>
                  <a:cubicBezTo>
                    <a:pt x="89333" y="60174"/>
                    <a:pt x="89595" y="60424"/>
                    <a:pt x="89595" y="60734"/>
                  </a:cubicBezTo>
                  <a:cubicBezTo>
                    <a:pt x="89595" y="61031"/>
                    <a:pt x="89345" y="61305"/>
                    <a:pt x="89035" y="61305"/>
                  </a:cubicBezTo>
                  <a:cubicBezTo>
                    <a:pt x="88714" y="61305"/>
                    <a:pt x="88464" y="61043"/>
                    <a:pt x="88464" y="60734"/>
                  </a:cubicBezTo>
                  <a:cubicBezTo>
                    <a:pt x="88475" y="60412"/>
                    <a:pt x="88714" y="60174"/>
                    <a:pt x="89035" y="60174"/>
                  </a:cubicBezTo>
                  <a:close/>
                  <a:moveTo>
                    <a:pt x="92762" y="60174"/>
                  </a:moveTo>
                  <a:cubicBezTo>
                    <a:pt x="93059" y="60174"/>
                    <a:pt x="93333" y="60424"/>
                    <a:pt x="93333" y="60734"/>
                  </a:cubicBezTo>
                  <a:cubicBezTo>
                    <a:pt x="93333" y="61031"/>
                    <a:pt x="93071" y="61305"/>
                    <a:pt x="92762" y="61305"/>
                  </a:cubicBezTo>
                  <a:cubicBezTo>
                    <a:pt x="92452" y="61305"/>
                    <a:pt x="92202" y="61043"/>
                    <a:pt x="92202" y="60734"/>
                  </a:cubicBezTo>
                  <a:cubicBezTo>
                    <a:pt x="92202" y="60412"/>
                    <a:pt x="92452" y="60174"/>
                    <a:pt x="92762" y="60174"/>
                  </a:cubicBezTo>
                  <a:close/>
                  <a:moveTo>
                    <a:pt x="96488" y="60174"/>
                  </a:moveTo>
                  <a:cubicBezTo>
                    <a:pt x="96786" y="60174"/>
                    <a:pt x="97048" y="60424"/>
                    <a:pt x="97048" y="60734"/>
                  </a:cubicBezTo>
                  <a:cubicBezTo>
                    <a:pt x="97048" y="61031"/>
                    <a:pt x="96798" y="61305"/>
                    <a:pt x="96488" y="61305"/>
                  </a:cubicBezTo>
                  <a:cubicBezTo>
                    <a:pt x="96191" y="61305"/>
                    <a:pt x="95917" y="61043"/>
                    <a:pt x="95917" y="60734"/>
                  </a:cubicBezTo>
                  <a:cubicBezTo>
                    <a:pt x="95917" y="60412"/>
                    <a:pt x="96179" y="60174"/>
                    <a:pt x="96488" y="60174"/>
                  </a:cubicBezTo>
                  <a:close/>
                  <a:moveTo>
                    <a:pt x="100203" y="60174"/>
                  </a:moveTo>
                  <a:cubicBezTo>
                    <a:pt x="100501" y="60174"/>
                    <a:pt x="100775" y="60424"/>
                    <a:pt x="100775" y="60734"/>
                  </a:cubicBezTo>
                  <a:cubicBezTo>
                    <a:pt x="100775" y="61031"/>
                    <a:pt x="100513" y="61305"/>
                    <a:pt x="100203" y="61305"/>
                  </a:cubicBezTo>
                  <a:cubicBezTo>
                    <a:pt x="99905" y="61305"/>
                    <a:pt x="99644" y="61043"/>
                    <a:pt x="99644" y="60734"/>
                  </a:cubicBezTo>
                  <a:cubicBezTo>
                    <a:pt x="99655" y="60412"/>
                    <a:pt x="99894" y="60174"/>
                    <a:pt x="100203" y="60174"/>
                  </a:cubicBezTo>
                  <a:close/>
                  <a:moveTo>
                    <a:pt x="103942" y="60174"/>
                  </a:moveTo>
                  <a:cubicBezTo>
                    <a:pt x="104239" y="60174"/>
                    <a:pt x="104513" y="60424"/>
                    <a:pt x="104513" y="60734"/>
                  </a:cubicBezTo>
                  <a:cubicBezTo>
                    <a:pt x="104513" y="61031"/>
                    <a:pt x="104251" y="61305"/>
                    <a:pt x="103942" y="61305"/>
                  </a:cubicBezTo>
                  <a:cubicBezTo>
                    <a:pt x="103644" y="61305"/>
                    <a:pt x="103382" y="61043"/>
                    <a:pt x="103382" y="60734"/>
                  </a:cubicBezTo>
                  <a:cubicBezTo>
                    <a:pt x="103382" y="60412"/>
                    <a:pt x="103632" y="60174"/>
                    <a:pt x="103942" y="60174"/>
                  </a:cubicBezTo>
                  <a:close/>
                  <a:moveTo>
                    <a:pt x="107668" y="60174"/>
                  </a:moveTo>
                  <a:cubicBezTo>
                    <a:pt x="107966" y="60174"/>
                    <a:pt x="108228" y="60424"/>
                    <a:pt x="108228" y="60734"/>
                  </a:cubicBezTo>
                  <a:cubicBezTo>
                    <a:pt x="108228" y="61031"/>
                    <a:pt x="107978" y="61305"/>
                    <a:pt x="107668" y="61305"/>
                  </a:cubicBezTo>
                  <a:cubicBezTo>
                    <a:pt x="107371" y="61305"/>
                    <a:pt x="107097" y="61043"/>
                    <a:pt x="107097" y="60734"/>
                  </a:cubicBezTo>
                  <a:cubicBezTo>
                    <a:pt x="107109" y="60412"/>
                    <a:pt x="107347" y="60174"/>
                    <a:pt x="107668" y="60174"/>
                  </a:cubicBezTo>
                  <a:close/>
                  <a:moveTo>
                    <a:pt x="111395" y="60174"/>
                  </a:moveTo>
                  <a:cubicBezTo>
                    <a:pt x="111693" y="60174"/>
                    <a:pt x="111967" y="60424"/>
                    <a:pt x="111967" y="60734"/>
                  </a:cubicBezTo>
                  <a:cubicBezTo>
                    <a:pt x="111967" y="61031"/>
                    <a:pt x="111705" y="61305"/>
                    <a:pt x="111395" y="61305"/>
                  </a:cubicBezTo>
                  <a:cubicBezTo>
                    <a:pt x="111085" y="61305"/>
                    <a:pt x="110835" y="61043"/>
                    <a:pt x="110835" y="60734"/>
                  </a:cubicBezTo>
                  <a:cubicBezTo>
                    <a:pt x="110835" y="60412"/>
                    <a:pt x="111085" y="60174"/>
                    <a:pt x="111395" y="60174"/>
                  </a:cubicBezTo>
                  <a:close/>
                  <a:moveTo>
                    <a:pt x="115122" y="60174"/>
                  </a:moveTo>
                  <a:cubicBezTo>
                    <a:pt x="115419" y="60174"/>
                    <a:pt x="115681" y="60424"/>
                    <a:pt x="115681" y="60734"/>
                  </a:cubicBezTo>
                  <a:cubicBezTo>
                    <a:pt x="115681" y="61031"/>
                    <a:pt x="115431" y="61305"/>
                    <a:pt x="115122" y="61305"/>
                  </a:cubicBezTo>
                  <a:cubicBezTo>
                    <a:pt x="114812" y="61305"/>
                    <a:pt x="114550" y="61043"/>
                    <a:pt x="114550" y="60734"/>
                  </a:cubicBezTo>
                  <a:cubicBezTo>
                    <a:pt x="114574" y="60412"/>
                    <a:pt x="114812" y="60174"/>
                    <a:pt x="115122" y="60174"/>
                  </a:cubicBezTo>
                  <a:close/>
                  <a:moveTo>
                    <a:pt x="118860" y="60174"/>
                  </a:moveTo>
                  <a:cubicBezTo>
                    <a:pt x="119158" y="60174"/>
                    <a:pt x="119420" y="60424"/>
                    <a:pt x="119420" y="60734"/>
                  </a:cubicBezTo>
                  <a:cubicBezTo>
                    <a:pt x="119420" y="61031"/>
                    <a:pt x="119170" y="61305"/>
                    <a:pt x="118860" y="61305"/>
                  </a:cubicBezTo>
                  <a:cubicBezTo>
                    <a:pt x="118539" y="61305"/>
                    <a:pt x="118289" y="61043"/>
                    <a:pt x="118289" y="60734"/>
                  </a:cubicBezTo>
                  <a:cubicBezTo>
                    <a:pt x="118289" y="60412"/>
                    <a:pt x="118539" y="60174"/>
                    <a:pt x="118860" y="60174"/>
                  </a:cubicBezTo>
                  <a:close/>
                  <a:moveTo>
                    <a:pt x="122575" y="60174"/>
                  </a:moveTo>
                  <a:cubicBezTo>
                    <a:pt x="122873" y="60174"/>
                    <a:pt x="123146" y="60424"/>
                    <a:pt x="123146" y="60734"/>
                  </a:cubicBezTo>
                  <a:cubicBezTo>
                    <a:pt x="123146" y="61031"/>
                    <a:pt x="122885" y="61305"/>
                    <a:pt x="122575" y="61305"/>
                  </a:cubicBezTo>
                  <a:cubicBezTo>
                    <a:pt x="122265" y="61305"/>
                    <a:pt x="122015" y="61043"/>
                    <a:pt x="122015" y="60734"/>
                  </a:cubicBezTo>
                  <a:cubicBezTo>
                    <a:pt x="122027" y="60412"/>
                    <a:pt x="122277" y="60174"/>
                    <a:pt x="122575" y="60174"/>
                  </a:cubicBezTo>
                  <a:close/>
                  <a:moveTo>
                    <a:pt x="126314" y="60174"/>
                  </a:moveTo>
                  <a:cubicBezTo>
                    <a:pt x="126611" y="60174"/>
                    <a:pt x="126873" y="60424"/>
                    <a:pt x="126873" y="60734"/>
                  </a:cubicBezTo>
                  <a:cubicBezTo>
                    <a:pt x="126873" y="61031"/>
                    <a:pt x="126623" y="61305"/>
                    <a:pt x="126314" y="61305"/>
                  </a:cubicBezTo>
                  <a:cubicBezTo>
                    <a:pt x="126004" y="61305"/>
                    <a:pt x="125742" y="61043"/>
                    <a:pt x="125742" y="60734"/>
                  </a:cubicBezTo>
                  <a:cubicBezTo>
                    <a:pt x="125742" y="60412"/>
                    <a:pt x="126004" y="60174"/>
                    <a:pt x="126314" y="60174"/>
                  </a:cubicBezTo>
                  <a:close/>
                  <a:moveTo>
                    <a:pt x="130028" y="60174"/>
                  </a:moveTo>
                  <a:cubicBezTo>
                    <a:pt x="130326" y="60174"/>
                    <a:pt x="130600" y="60424"/>
                    <a:pt x="130600" y="60734"/>
                  </a:cubicBezTo>
                  <a:cubicBezTo>
                    <a:pt x="130600" y="61031"/>
                    <a:pt x="130350" y="61305"/>
                    <a:pt x="130028" y="61305"/>
                  </a:cubicBezTo>
                  <a:cubicBezTo>
                    <a:pt x="129731" y="61305"/>
                    <a:pt x="129469" y="61043"/>
                    <a:pt x="129469" y="60734"/>
                  </a:cubicBezTo>
                  <a:cubicBezTo>
                    <a:pt x="129469" y="60412"/>
                    <a:pt x="129719" y="60174"/>
                    <a:pt x="130028" y="60174"/>
                  </a:cubicBezTo>
                  <a:close/>
                  <a:moveTo>
                    <a:pt x="133767" y="60174"/>
                  </a:moveTo>
                  <a:cubicBezTo>
                    <a:pt x="134065" y="60174"/>
                    <a:pt x="134326" y="60424"/>
                    <a:pt x="134326" y="60734"/>
                  </a:cubicBezTo>
                  <a:cubicBezTo>
                    <a:pt x="134326" y="61031"/>
                    <a:pt x="134076" y="61305"/>
                    <a:pt x="133767" y="61305"/>
                  </a:cubicBezTo>
                  <a:cubicBezTo>
                    <a:pt x="133469" y="61305"/>
                    <a:pt x="133207" y="61043"/>
                    <a:pt x="133207" y="60734"/>
                  </a:cubicBezTo>
                  <a:cubicBezTo>
                    <a:pt x="133207" y="60412"/>
                    <a:pt x="133457" y="60174"/>
                    <a:pt x="133767" y="60174"/>
                  </a:cubicBezTo>
                  <a:close/>
                  <a:moveTo>
                    <a:pt x="137494" y="60174"/>
                  </a:moveTo>
                  <a:cubicBezTo>
                    <a:pt x="137791" y="60174"/>
                    <a:pt x="138053" y="60424"/>
                    <a:pt x="138053" y="60734"/>
                  </a:cubicBezTo>
                  <a:cubicBezTo>
                    <a:pt x="138053" y="61031"/>
                    <a:pt x="137803" y="61305"/>
                    <a:pt x="137494" y="61305"/>
                  </a:cubicBezTo>
                  <a:cubicBezTo>
                    <a:pt x="137196" y="61305"/>
                    <a:pt x="136922" y="61043"/>
                    <a:pt x="136922" y="60734"/>
                  </a:cubicBezTo>
                  <a:cubicBezTo>
                    <a:pt x="136934" y="60412"/>
                    <a:pt x="137172" y="60174"/>
                    <a:pt x="137494" y="60174"/>
                  </a:cubicBezTo>
                  <a:close/>
                  <a:moveTo>
                    <a:pt x="141220" y="60174"/>
                  </a:moveTo>
                  <a:cubicBezTo>
                    <a:pt x="141518" y="60174"/>
                    <a:pt x="141792" y="60424"/>
                    <a:pt x="141792" y="60734"/>
                  </a:cubicBezTo>
                  <a:cubicBezTo>
                    <a:pt x="141792" y="61031"/>
                    <a:pt x="141530" y="61305"/>
                    <a:pt x="141220" y="61305"/>
                  </a:cubicBezTo>
                  <a:cubicBezTo>
                    <a:pt x="140911" y="61305"/>
                    <a:pt x="140661" y="61043"/>
                    <a:pt x="140661" y="60734"/>
                  </a:cubicBezTo>
                  <a:cubicBezTo>
                    <a:pt x="140661" y="60412"/>
                    <a:pt x="140911" y="60174"/>
                    <a:pt x="141220" y="60174"/>
                  </a:cubicBezTo>
                  <a:close/>
                  <a:moveTo>
                    <a:pt x="144947" y="60174"/>
                  </a:moveTo>
                  <a:cubicBezTo>
                    <a:pt x="145244" y="60174"/>
                    <a:pt x="145506" y="60424"/>
                    <a:pt x="145506" y="60734"/>
                  </a:cubicBezTo>
                  <a:cubicBezTo>
                    <a:pt x="145506" y="61031"/>
                    <a:pt x="145256" y="61305"/>
                    <a:pt x="144947" y="61305"/>
                  </a:cubicBezTo>
                  <a:cubicBezTo>
                    <a:pt x="144637" y="61305"/>
                    <a:pt x="144375" y="61043"/>
                    <a:pt x="144375" y="60734"/>
                  </a:cubicBezTo>
                  <a:cubicBezTo>
                    <a:pt x="144399" y="60412"/>
                    <a:pt x="144637" y="60174"/>
                    <a:pt x="144947" y="60174"/>
                  </a:cubicBezTo>
                  <a:close/>
                  <a:moveTo>
                    <a:pt x="148685" y="60174"/>
                  </a:moveTo>
                  <a:cubicBezTo>
                    <a:pt x="148983" y="60174"/>
                    <a:pt x="149245" y="60424"/>
                    <a:pt x="149245" y="60734"/>
                  </a:cubicBezTo>
                  <a:cubicBezTo>
                    <a:pt x="149245" y="61031"/>
                    <a:pt x="148995" y="61305"/>
                    <a:pt x="148685" y="61305"/>
                  </a:cubicBezTo>
                  <a:cubicBezTo>
                    <a:pt x="148364" y="61305"/>
                    <a:pt x="148114" y="61043"/>
                    <a:pt x="148114" y="60734"/>
                  </a:cubicBezTo>
                  <a:cubicBezTo>
                    <a:pt x="148114" y="60412"/>
                    <a:pt x="148364" y="60174"/>
                    <a:pt x="148685" y="60174"/>
                  </a:cubicBezTo>
                  <a:close/>
                  <a:moveTo>
                    <a:pt x="152400" y="60174"/>
                  </a:moveTo>
                  <a:cubicBezTo>
                    <a:pt x="152698" y="60174"/>
                    <a:pt x="152972" y="60424"/>
                    <a:pt x="152972" y="60734"/>
                  </a:cubicBezTo>
                  <a:cubicBezTo>
                    <a:pt x="152972" y="61031"/>
                    <a:pt x="152710" y="61305"/>
                    <a:pt x="152400" y="61305"/>
                  </a:cubicBezTo>
                  <a:cubicBezTo>
                    <a:pt x="152091" y="61305"/>
                    <a:pt x="151841" y="61043"/>
                    <a:pt x="151841" y="60734"/>
                  </a:cubicBezTo>
                  <a:cubicBezTo>
                    <a:pt x="151852" y="60412"/>
                    <a:pt x="152091" y="60174"/>
                    <a:pt x="152400" y="60174"/>
                  </a:cubicBezTo>
                  <a:close/>
                  <a:moveTo>
                    <a:pt x="156139" y="60174"/>
                  </a:moveTo>
                  <a:cubicBezTo>
                    <a:pt x="156436" y="60174"/>
                    <a:pt x="156698" y="60424"/>
                    <a:pt x="156698" y="60734"/>
                  </a:cubicBezTo>
                  <a:cubicBezTo>
                    <a:pt x="156698" y="61031"/>
                    <a:pt x="156448" y="61305"/>
                    <a:pt x="156139" y="61305"/>
                  </a:cubicBezTo>
                  <a:cubicBezTo>
                    <a:pt x="155829" y="61305"/>
                    <a:pt x="155567" y="61043"/>
                    <a:pt x="155567" y="60734"/>
                  </a:cubicBezTo>
                  <a:cubicBezTo>
                    <a:pt x="155567" y="60412"/>
                    <a:pt x="155829" y="60174"/>
                    <a:pt x="156139" y="60174"/>
                  </a:cubicBezTo>
                  <a:close/>
                  <a:moveTo>
                    <a:pt x="1548" y="61841"/>
                  </a:moveTo>
                  <a:cubicBezTo>
                    <a:pt x="1846" y="61841"/>
                    <a:pt x="2119" y="62091"/>
                    <a:pt x="2119" y="62401"/>
                  </a:cubicBezTo>
                  <a:cubicBezTo>
                    <a:pt x="2119" y="62722"/>
                    <a:pt x="1858" y="62972"/>
                    <a:pt x="1548" y="62972"/>
                  </a:cubicBezTo>
                  <a:cubicBezTo>
                    <a:pt x="1238" y="62972"/>
                    <a:pt x="988" y="62722"/>
                    <a:pt x="988" y="62401"/>
                  </a:cubicBezTo>
                  <a:cubicBezTo>
                    <a:pt x="988" y="62091"/>
                    <a:pt x="1238" y="61841"/>
                    <a:pt x="1548" y="61841"/>
                  </a:cubicBezTo>
                  <a:close/>
                  <a:moveTo>
                    <a:pt x="5287" y="61841"/>
                  </a:moveTo>
                  <a:cubicBezTo>
                    <a:pt x="5596" y="61841"/>
                    <a:pt x="5846" y="62091"/>
                    <a:pt x="5846" y="62401"/>
                  </a:cubicBezTo>
                  <a:cubicBezTo>
                    <a:pt x="5846" y="62722"/>
                    <a:pt x="5596" y="62972"/>
                    <a:pt x="5287" y="62972"/>
                  </a:cubicBezTo>
                  <a:cubicBezTo>
                    <a:pt x="4977" y="62972"/>
                    <a:pt x="4715" y="62722"/>
                    <a:pt x="4715" y="62401"/>
                  </a:cubicBezTo>
                  <a:cubicBezTo>
                    <a:pt x="4715" y="62079"/>
                    <a:pt x="4977" y="61841"/>
                    <a:pt x="5287" y="61841"/>
                  </a:cubicBezTo>
                  <a:close/>
                  <a:moveTo>
                    <a:pt x="9001" y="61841"/>
                  </a:moveTo>
                  <a:cubicBezTo>
                    <a:pt x="9299" y="61841"/>
                    <a:pt x="9573" y="62091"/>
                    <a:pt x="9573" y="62401"/>
                  </a:cubicBezTo>
                  <a:cubicBezTo>
                    <a:pt x="9573" y="62722"/>
                    <a:pt x="9323" y="62972"/>
                    <a:pt x="9001" y="62972"/>
                  </a:cubicBezTo>
                  <a:cubicBezTo>
                    <a:pt x="8704" y="62972"/>
                    <a:pt x="8442" y="62722"/>
                    <a:pt x="8442" y="62401"/>
                  </a:cubicBezTo>
                  <a:cubicBezTo>
                    <a:pt x="8442" y="62091"/>
                    <a:pt x="8692" y="61841"/>
                    <a:pt x="9001" y="61841"/>
                  </a:cubicBezTo>
                  <a:close/>
                  <a:moveTo>
                    <a:pt x="12728" y="61841"/>
                  </a:moveTo>
                  <a:cubicBezTo>
                    <a:pt x="13037" y="61841"/>
                    <a:pt x="13288" y="62091"/>
                    <a:pt x="13288" y="62401"/>
                  </a:cubicBezTo>
                  <a:cubicBezTo>
                    <a:pt x="13288" y="62722"/>
                    <a:pt x="13037" y="62972"/>
                    <a:pt x="12728" y="62972"/>
                  </a:cubicBezTo>
                  <a:cubicBezTo>
                    <a:pt x="12418" y="62972"/>
                    <a:pt x="12156" y="62722"/>
                    <a:pt x="12156" y="62401"/>
                  </a:cubicBezTo>
                  <a:cubicBezTo>
                    <a:pt x="12180" y="62079"/>
                    <a:pt x="12418" y="61841"/>
                    <a:pt x="12728" y="61841"/>
                  </a:cubicBezTo>
                  <a:close/>
                  <a:moveTo>
                    <a:pt x="16466" y="61841"/>
                  </a:moveTo>
                  <a:cubicBezTo>
                    <a:pt x="16764" y="61841"/>
                    <a:pt x="17026" y="62091"/>
                    <a:pt x="17026" y="62401"/>
                  </a:cubicBezTo>
                  <a:cubicBezTo>
                    <a:pt x="17026" y="62722"/>
                    <a:pt x="16776" y="62972"/>
                    <a:pt x="16466" y="62972"/>
                  </a:cubicBezTo>
                  <a:cubicBezTo>
                    <a:pt x="16169" y="62972"/>
                    <a:pt x="15895" y="62722"/>
                    <a:pt x="15895" y="62401"/>
                  </a:cubicBezTo>
                  <a:cubicBezTo>
                    <a:pt x="15895" y="62091"/>
                    <a:pt x="16145" y="61841"/>
                    <a:pt x="16466" y="61841"/>
                  </a:cubicBezTo>
                  <a:close/>
                  <a:moveTo>
                    <a:pt x="20181" y="61841"/>
                  </a:moveTo>
                  <a:cubicBezTo>
                    <a:pt x="20491" y="61841"/>
                    <a:pt x="20753" y="62091"/>
                    <a:pt x="20753" y="62401"/>
                  </a:cubicBezTo>
                  <a:cubicBezTo>
                    <a:pt x="20753" y="62722"/>
                    <a:pt x="20491" y="62972"/>
                    <a:pt x="20181" y="62972"/>
                  </a:cubicBezTo>
                  <a:cubicBezTo>
                    <a:pt x="19872" y="62972"/>
                    <a:pt x="19622" y="62722"/>
                    <a:pt x="19622" y="62401"/>
                  </a:cubicBezTo>
                  <a:cubicBezTo>
                    <a:pt x="19634" y="62079"/>
                    <a:pt x="19872" y="61841"/>
                    <a:pt x="20181" y="61841"/>
                  </a:cubicBezTo>
                  <a:close/>
                  <a:moveTo>
                    <a:pt x="23920" y="61841"/>
                  </a:moveTo>
                  <a:cubicBezTo>
                    <a:pt x="24217" y="61841"/>
                    <a:pt x="24479" y="62091"/>
                    <a:pt x="24479" y="62401"/>
                  </a:cubicBezTo>
                  <a:cubicBezTo>
                    <a:pt x="24479" y="62722"/>
                    <a:pt x="24229" y="62972"/>
                    <a:pt x="23920" y="62972"/>
                  </a:cubicBezTo>
                  <a:cubicBezTo>
                    <a:pt x="23610" y="62972"/>
                    <a:pt x="23348" y="62722"/>
                    <a:pt x="23348" y="62401"/>
                  </a:cubicBezTo>
                  <a:cubicBezTo>
                    <a:pt x="23348" y="62091"/>
                    <a:pt x="23610" y="61841"/>
                    <a:pt x="23920" y="61841"/>
                  </a:cubicBezTo>
                  <a:close/>
                  <a:moveTo>
                    <a:pt x="27635" y="61841"/>
                  </a:moveTo>
                  <a:cubicBezTo>
                    <a:pt x="27956" y="61841"/>
                    <a:pt x="28206" y="62091"/>
                    <a:pt x="28206" y="62401"/>
                  </a:cubicBezTo>
                  <a:cubicBezTo>
                    <a:pt x="28206" y="62722"/>
                    <a:pt x="27956" y="62972"/>
                    <a:pt x="27635" y="62972"/>
                  </a:cubicBezTo>
                  <a:cubicBezTo>
                    <a:pt x="27325" y="62972"/>
                    <a:pt x="27075" y="62722"/>
                    <a:pt x="27075" y="62401"/>
                  </a:cubicBezTo>
                  <a:cubicBezTo>
                    <a:pt x="27087" y="62079"/>
                    <a:pt x="27325" y="61841"/>
                    <a:pt x="27635" y="61841"/>
                  </a:cubicBezTo>
                  <a:close/>
                  <a:moveTo>
                    <a:pt x="31373" y="61841"/>
                  </a:moveTo>
                  <a:cubicBezTo>
                    <a:pt x="31671" y="61841"/>
                    <a:pt x="31945" y="62091"/>
                    <a:pt x="31945" y="62401"/>
                  </a:cubicBezTo>
                  <a:cubicBezTo>
                    <a:pt x="31945" y="62722"/>
                    <a:pt x="31683" y="62972"/>
                    <a:pt x="31373" y="62972"/>
                  </a:cubicBezTo>
                  <a:cubicBezTo>
                    <a:pt x="31064" y="62972"/>
                    <a:pt x="30814" y="62722"/>
                    <a:pt x="30814" y="62401"/>
                  </a:cubicBezTo>
                  <a:cubicBezTo>
                    <a:pt x="30814" y="62091"/>
                    <a:pt x="31064" y="61841"/>
                    <a:pt x="31373" y="61841"/>
                  </a:cubicBezTo>
                  <a:close/>
                  <a:moveTo>
                    <a:pt x="35100" y="61841"/>
                  </a:moveTo>
                  <a:cubicBezTo>
                    <a:pt x="35409" y="61841"/>
                    <a:pt x="35659" y="62091"/>
                    <a:pt x="35659" y="62401"/>
                  </a:cubicBezTo>
                  <a:cubicBezTo>
                    <a:pt x="35659" y="62722"/>
                    <a:pt x="35409" y="62972"/>
                    <a:pt x="35100" y="62972"/>
                  </a:cubicBezTo>
                  <a:cubicBezTo>
                    <a:pt x="34778" y="62972"/>
                    <a:pt x="34528" y="62722"/>
                    <a:pt x="34528" y="62401"/>
                  </a:cubicBezTo>
                  <a:cubicBezTo>
                    <a:pt x="34540" y="62079"/>
                    <a:pt x="34778" y="61841"/>
                    <a:pt x="35100" y="61841"/>
                  </a:cubicBezTo>
                  <a:close/>
                  <a:moveTo>
                    <a:pt x="38815" y="61841"/>
                  </a:moveTo>
                  <a:cubicBezTo>
                    <a:pt x="39112" y="61841"/>
                    <a:pt x="39386" y="62091"/>
                    <a:pt x="39386" y="62401"/>
                  </a:cubicBezTo>
                  <a:cubicBezTo>
                    <a:pt x="39386" y="62722"/>
                    <a:pt x="39124" y="62972"/>
                    <a:pt x="38815" y="62972"/>
                  </a:cubicBezTo>
                  <a:cubicBezTo>
                    <a:pt x="38517" y="62972"/>
                    <a:pt x="38255" y="62722"/>
                    <a:pt x="38255" y="62401"/>
                  </a:cubicBezTo>
                  <a:cubicBezTo>
                    <a:pt x="38267" y="62091"/>
                    <a:pt x="38505" y="61841"/>
                    <a:pt x="38815" y="61841"/>
                  </a:cubicBezTo>
                  <a:close/>
                  <a:moveTo>
                    <a:pt x="42553" y="61841"/>
                  </a:moveTo>
                  <a:cubicBezTo>
                    <a:pt x="42863" y="61841"/>
                    <a:pt x="43113" y="62091"/>
                    <a:pt x="43113" y="62401"/>
                  </a:cubicBezTo>
                  <a:cubicBezTo>
                    <a:pt x="43113" y="62722"/>
                    <a:pt x="42863" y="62972"/>
                    <a:pt x="42553" y="62972"/>
                  </a:cubicBezTo>
                  <a:cubicBezTo>
                    <a:pt x="42232" y="62972"/>
                    <a:pt x="41982" y="62722"/>
                    <a:pt x="41982" y="62401"/>
                  </a:cubicBezTo>
                  <a:cubicBezTo>
                    <a:pt x="41982" y="62079"/>
                    <a:pt x="42244" y="61841"/>
                    <a:pt x="42553" y="61841"/>
                  </a:cubicBezTo>
                  <a:close/>
                  <a:moveTo>
                    <a:pt x="46268" y="61841"/>
                  </a:moveTo>
                  <a:cubicBezTo>
                    <a:pt x="46565" y="61841"/>
                    <a:pt x="46839" y="62091"/>
                    <a:pt x="46839" y="62401"/>
                  </a:cubicBezTo>
                  <a:cubicBezTo>
                    <a:pt x="46839" y="62722"/>
                    <a:pt x="46589" y="62972"/>
                    <a:pt x="46268" y="62972"/>
                  </a:cubicBezTo>
                  <a:cubicBezTo>
                    <a:pt x="45970" y="62972"/>
                    <a:pt x="45708" y="62722"/>
                    <a:pt x="45708" y="62401"/>
                  </a:cubicBezTo>
                  <a:cubicBezTo>
                    <a:pt x="45720" y="62091"/>
                    <a:pt x="45958" y="61841"/>
                    <a:pt x="46268" y="61841"/>
                  </a:cubicBezTo>
                  <a:close/>
                  <a:moveTo>
                    <a:pt x="50006" y="61841"/>
                  </a:moveTo>
                  <a:cubicBezTo>
                    <a:pt x="50316" y="61841"/>
                    <a:pt x="50578" y="62091"/>
                    <a:pt x="50578" y="62401"/>
                  </a:cubicBezTo>
                  <a:cubicBezTo>
                    <a:pt x="50578" y="62722"/>
                    <a:pt x="50316" y="62972"/>
                    <a:pt x="50006" y="62972"/>
                  </a:cubicBezTo>
                  <a:cubicBezTo>
                    <a:pt x="49697" y="62972"/>
                    <a:pt x="49447" y="62722"/>
                    <a:pt x="49447" y="62401"/>
                  </a:cubicBezTo>
                  <a:cubicBezTo>
                    <a:pt x="49447" y="62079"/>
                    <a:pt x="49697" y="61841"/>
                    <a:pt x="50006" y="61841"/>
                  </a:cubicBezTo>
                  <a:close/>
                  <a:moveTo>
                    <a:pt x="53733" y="61841"/>
                  </a:moveTo>
                  <a:cubicBezTo>
                    <a:pt x="54031" y="61841"/>
                    <a:pt x="54293" y="62091"/>
                    <a:pt x="54293" y="62401"/>
                  </a:cubicBezTo>
                  <a:cubicBezTo>
                    <a:pt x="54293" y="62722"/>
                    <a:pt x="54043" y="62972"/>
                    <a:pt x="53733" y="62972"/>
                  </a:cubicBezTo>
                  <a:cubicBezTo>
                    <a:pt x="53412" y="62972"/>
                    <a:pt x="53162" y="62722"/>
                    <a:pt x="53162" y="62401"/>
                  </a:cubicBezTo>
                  <a:cubicBezTo>
                    <a:pt x="53173" y="62091"/>
                    <a:pt x="53412" y="61841"/>
                    <a:pt x="53733" y="61841"/>
                  </a:cubicBezTo>
                  <a:close/>
                  <a:moveTo>
                    <a:pt x="57460" y="61841"/>
                  </a:moveTo>
                  <a:cubicBezTo>
                    <a:pt x="57781" y="61841"/>
                    <a:pt x="58031" y="62091"/>
                    <a:pt x="58031" y="62401"/>
                  </a:cubicBezTo>
                  <a:cubicBezTo>
                    <a:pt x="58031" y="62722"/>
                    <a:pt x="57781" y="62972"/>
                    <a:pt x="57460" y="62972"/>
                  </a:cubicBezTo>
                  <a:cubicBezTo>
                    <a:pt x="57150" y="62972"/>
                    <a:pt x="56900" y="62722"/>
                    <a:pt x="56900" y="62401"/>
                  </a:cubicBezTo>
                  <a:cubicBezTo>
                    <a:pt x="56900" y="62079"/>
                    <a:pt x="57150" y="61841"/>
                    <a:pt x="57460" y="61841"/>
                  </a:cubicBezTo>
                  <a:close/>
                  <a:moveTo>
                    <a:pt x="61186" y="61841"/>
                  </a:moveTo>
                  <a:cubicBezTo>
                    <a:pt x="61484" y="61841"/>
                    <a:pt x="61746" y="62091"/>
                    <a:pt x="61746" y="62401"/>
                  </a:cubicBezTo>
                  <a:cubicBezTo>
                    <a:pt x="61746" y="62722"/>
                    <a:pt x="61496" y="62972"/>
                    <a:pt x="61186" y="62972"/>
                  </a:cubicBezTo>
                  <a:cubicBezTo>
                    <a:pt x="60877" y="62972"/>
                    <a:pt x="60615" y="62722"/>
                    <a:pt x="60615" y="62401"/>
                  </a:cubicBezTo>
                  <a:cubicBezTo>
                    <a:pt x="60639" y="62091"/>
                    <a:pt x="60877" y="61841"/>
                    <a:pt x="61186" y="61841"/>
                  </a:cubicBezTo>
                  <a:close/>
                  <a:moveTo>
                    <a:pt x="64925" y="61841"/>
                  </a:moveTo>
                  <a:cubicBezTo>
                    <a:pt x="65234" y="61841"/>
                    <a:pt x="65485" y="62091"/>
                    <a:pt x="65485" y="62401"/>
                  </a:cubicBezTo>
                  <a:cubicBezTo>
                    <a:pt x="65485" y="62722"/>
                    <a:pt x="65234" y="62972"/>
                    <a:pt x="64925" y="62972"/>
                  </a:cubicBezTo>
                  <a:cubicBezTo>
                    <a:pt x="64603" y="62972"/>
                    <a:pt x="64353" y="62722"/>
                    <a:pt x="64353" y="62401"/>
                  </a:cubicBezTo>
                  <a:cubicBezTo>
                    <a:pt x="64353" y="62079"/>
                    <a:pt x="64603" y="61841"/>
                    <a:pt x="64925" y="61841"/>
                  </a:cubicBezTo>
                  <a:close/>
                  <a:moveTo>
                    <a:pt x="68640" y="61841"/>
                  </a:moveTo>
                  <a:cubicBezTo>
                    <a:pt x="68937" y="61841"/>
                    <a:pt x="69211" y="62091"/>
                    <a:pt x="69211" y="62401"/>
                  </a:cubicBezTo>
                  <a:cubicBezTo>
                    <a:pt x="69211" y="62722"/>
                    <a:pt x="68949" y="62972"/>
                    <a:pt x="68640" y="62972"/>
                  </a:cubicBezTo>
                  <a:cubicBezTo>
                    <a:pt x="68330" y="62972"/>
                    <a:pt x="68080" y="62722"/>
                    <a:pt x="68080" y="62401"/>
                  </a:cubicBezTo>
                  <a:cubicBezTo>
                    <a:pt x="68092" y="62091"/>
                    <a:pt x="68330" y="61841"/>
                    <a:pt x="68640" y="61841"/>
                  </a:cubicBezTo>
                  <a:close/>
                  <a:moveTo>
                    <a:pt x="72366" y="61841"/>
                  </a:moveTo>
                  <a:cubicBezTo>
                    <a:pt x="72676" y="61841"/>
                    <a:pt x="72926" y="62091"/>
                    <a:pt x="72926" y="62401"/>
                  </a:cubicBezTo>
                  <a:cubicBezTo>
                    <a:pt x="72926" y="62722"/>
                    <a:pt x="72676" y="62972"/>
                    <a:pt x="72366" y="62972"/>
                  </a:cubicBezTo>
                  <a:cubicBezTo>
                    <a:pt x="72045" y="62972"/>
                    <a:pt x="71795" y="62722"/>
                    <a:pt x="71795" y="62401"/>
                  </a:cubicBezTo>
                  <a:cubicBezTo>
                    <a:pt x="71807" y="62079"/>
                    <a:pt x="72069" y="61841"/>
                    <a:pt x="72366" y="61841"/>
                  </a:cubicBezTo>
                  <a:close/>
                  <a:moveTo>
                    <a:pt x="76093" y="61841"/>
                  </a:moveTo>
                  <a:cubicBezTo>
                    <a:pt x="76391" y="61841"/>
                    <a:pt x="76664" y="62091"/>
                    <a:pt x="76664" y="62401"/>
                  </a:cubicBezTo>
                  <a:cubicBezTo>
                    <a:pt x="76664" y="62722"/>
                    <a:pt x="76403" y="62972"/>
                    <a:pt x="76093" y="62972"/>
                  </a:cubicBezTo>
                  <a:cubicBezTo>
                    <a:pt x="75795" y="62972"/>
                    <a:pt x="75533" y="62722"/>
                    <a:pt x="75533" y="62401"/>
                  </a:cubicBezTo>
                  <a:cubicBezTo>
                    <a:pt x="75533" y="62091"/>
                    <a:pt x="75783" y="61841"/>
                    <a:pt x="76093" y="61841"/>
                  </a:cubicBezTo>
                  <a:close/>
                  <a:moveTo>
                    <a:pt x="79712" y="61841"/>
                  </a:moveTo>
                  <a:cubicBezTo>
                    <a:pt x="80010" y="61841"/>
                    <a:pt x="80284" y="62091"/>
                    <a:pt x="80284" y="62401"/>
                  </a:cubicBezTo>
                  <a:cubicBezTo>
                    <a:pt x="80284" y="62722"/>
                    <a:pt x="80022" y="62972"/>
                    <a:pt x="79712" y="62972"/>
                  </a:cubicBezTo>
                  <a:cubicBezTo>
                    <a:pt x="79403" y="62972"/>
                    <a:pt x="79153" y="62722"/>
                    <a:pt x="79153" y="62401"/>
                  </a:cubicBezTo>
                  <a:cubicBezTo>
                    <a:pt x="79165" y="62091"/>
                    <a:pt x="79403" y="61841"/>
                    <a:pt x="79712" y="61841"/>
                  </a:cubicBezTo>
                  <a:close/>
                  <a:moveTo>
                    <a:pt x="83451" y="61841"/>
                  </a:moveTo>
                  <a:cubicBezTo>
                    <a:pt x="83761" y="61841"/>
                    <a:pt x="84011" y="62091"/>
                    <a:pt x="84011" y="62401"/>
                  </a:cubicBezTo>
                  <a:cubicBezTo>
                    <a:pt x="84011" y="62722"/>
                    <a:pt x="83761" y="62972"/>
                    <a:pt x="83451" y="62972"/>
                  </a:cubicBezTo>
                  <a:cubicBezTo>
                    <a:pt x="83141" y="62972"/>
                    <a:pt x="82880" y="62722"/>
                    <a:pt x="82880" y="62401"/>
                  </a:cubicBezTo>
                  <a:cubicBezTo>
                    <a:pt x="82880" y="62079"/>
                    <a:pt x="83141" y="61841"/>
                    <a:pt x="83451" y="61841"/>
                  </a:cubicBezTo>
                  <a:close/>
                  <a:moveTo>
                    <a:pt x="87166" y="61841"/>
                  </a:moveTo>
                  <a:cubicBezTo>
                    <a:pt x="87463" y="61841"/>
                    <a:pt x="87737" y="62091"/>
                    <a:pt x="87737" y="62401"/>
                  </a:cubicBezTo>
                  <a:cubicBezTo>
                    <a:pt x="87737" y="62722"/>
                    <a:pt x="87475" y="62972"/>
                    <a:pt x="87166" y="62972"/>
                  </a:cubicBezTo>
                  <a:cubicBezTo>
                    <a:pt x="86856" y="62972"/>
                    <a:pt x="86606" y="62722"/>
                    <a:pt x="86606" y="62401"/>
                  </a:cubicBezTo>
                  <a:cubicBezTo>
                    <a:pt x="86618" y="62091"/>
                    <a:pt x="86856" y="61841"/>
                    <a:pt x="87166" y="61841"/>
                  </a:cubicBezTo>
                  <a:close/>
                  <a:moveTo>
                    <a:pt x="90904" y="61841"/>
                  </a:moveTo>
                  <a:cubicBezTo>
                    <a:pt x="91214" y="61841"/>
                    <a:pt x="91464" y="62091"/>
                    <a:pt x="91464" y="62401"/>
                  </a:cubicBezTo>
                  <a:cubicBezTo>
                    <a:pt x="91464" y="62722"/>
                    <a:pt x="91214" y="62972"/>
                    <a:pt x="90904" y="62972"/>
                  </a:cubicBezTo>
                  <a:cubicBezTo>
                    <a:pt x="90595" y="62972"/>
                    <a:pt x="90345" y="62722"/>
                    <a:pt x="90345" y="62401"/>
                  </a:cubicBezTo>
                  <a:cubicBezTo>
                    <a:pt x="90345" y="62079"/>
                    <a:pt x="90595" y="61841"/>
                    <a:pt x="90904" y="61841"/>
                  </a:cubicBezTo>
                  <a:close/>
                  <a:moveTo>
                    <a:pt x="94631" y="61841"/>
                  </a:moveTo>
                  <a:cubicBezTo>
                    <a:pt x="94929" y="61841"/>
                    <a:pt x="95191" y="62091"/>
                    <a:pt x="95191" y="62401"/>
                  </a:cubicBezTo>
                  <a:cubicBezTo>
                    <a:pt x="95191" y="62722"/>
                    <a:pt x="94941" y="62972"/>
                    <a:pt x="94631" y="62972"/>
                  </a:cubicBezTo>
                  <a:cubicBezTo>
                    <a:pt x="94310" y="62972"/>
                    <a:pt x="94060" y="62722"/>
                    <a:pt x="94060" y="62401"/>
                  </a:cubicBezTo>
                  <a:cubicBezTo>
                    <a:pt x="94071" y="62091"/>
                    <a:pt x="94310" y="61841"/>
                    <a:pt x="94631" y="61841"/>
                  </a:cubicBezTo>
                  <a:close/>
                  <a:moveTo>
                    <a:pt x="98346" y="61841"/>
                  </a:moveTo>
                  <a:cubicBezTo>
                    <a:pt x="98655" y="61841"/>
                    <a:pt x="98905" y="62091"/>
                    <a:pt x="98905" y="62401"/>
                  </a:cubicBezTo>
                  <a:cubicBezTo>
                    <a:pt x="98905" y="62722"/>
                    <a:pt x="98655" y="62972"/>
                    <a:pt x="98346" y="62972"/>
                  </a:cubicBezTo>
                  <a:cubicBezTo>
                    <a:pt x="98036" y="62972"/>
                    <a:pt x="97786" y="62722"/>
                    <a:pt x="97786" y="62401"/>
                  </a:cubicBezTo>
                  <a:cubicBezTo>
                    <a:pt x="97798" y="62079"/>
                    <a:pt x="98036" y="61841"/>
                    <a:pt x="98346" y="61841"/>
                  </a:cubicBezTo>
                  <a:close/>
                  <a:moveTo>
                    <a:pt x="102084" y="61841"/>
                  </a:moveTo>
                  <a:cubicBezTo>
                    <a:pt x="102382" y="61841"/>
                    <a:pt x="102644" y="62091"/>
                    <a:pt x="102644" y="62401"/>
                  </a:cubicBezTo>
                  <a:cubicBezTo>
                    <a:pt x="102644" y="62722"/>
                    <a:pt x="102394" y="62972"/>
                    <a:pt x="102084" y="62972"/>
                  </a:cubicBezTo>
                  <a:cubicBezTo>
                    <a:pt x="101787" y="62972"/>
                    <a:pt x="101513" y="62722"/>
                    <a:pt x="101513" y="62401"/>
                  </a:cubicBezTo>
                  <a:cubicBezTo>
                    <a:pt x="101513" y="62091"/>
                    <a:pt x="101775" y="61841"/>
                    <a:pt x="102084" y="61841"/>
                  </a:cubicBezTo>
                  <a:close/>
                  <a:moveTo>
                    <a:pt x="105799" y="61841"/>
                  </a:moveTo>
                  <a:cubicBezTo>
                    <a:pt x="106121" y="61841"/>
                    <a:pt x="106371" y="62091"/>
                    <a:pt x="106371" y="62401"/>
                  </a:cubicBezTo>
                  <a:cubicBezTo>
                    <a:pt x="106371" y="62722"/>
                    <a:pt x="106109" y="62972"/>
                    <a:pt x="105799" y="62972"/>
                  </a:cubicBezTo>
                  <a:cubicBezTo>
                    <a:pt x="105490" y="62972"/>
                    <a:pt x="105239" y="62722"/>
                    <a:pt x="105239" y="62401"/>
                  </a:cubicBezTo>
                  <a:cubicBezTo>
                    <a:pt x="105251" y="62079"/>
                    <a:pt x="105490" y="61841"/>
                    <a:pt x="105799" y="61841"/>
                  </a:cubicBezTo>
                  <a:close/>
                  <a:moveTo>
                    <a:pt x="109538" y="61841"/>
                  </a:moveTo>
                  <a:cubicBezTo>
                    <a:pt x="109835" y="61841"/>
                    <a:pt x="110109" y="62091"/>
                    <a:pt x="110109" y="62401"/>
                  </a:cubicBezTo>
                  <a:cubicBezTo>
                    <a:pt x="110109" y="62722"/>
                    <a:pt x="109847" y="62972"/>
                    <a:pt x="109538" y="62972"/>
                  </a:cubicBezTo>
                  <a:cubicBezTo>
                    <a:pt x="109228" y="62972"/>
                    <a:pt x="108978" y="62722"/>
                    <a:pt x="108978" y="62401"/>
                  </a:cubicBezTo>
                  <a:cubicBezTo>
                    <a:pt x="108978" y="62091"/>
                    <a:pt x="109228" y="61841"/>
                    <a:pt x="109538" y="61841"/>
                  </a:cubicBezTo>
                  <a:close/>
                  <a:moveTo>
                    <a:pt x="113264" y="61841"/>
                  </a:moveTo>
                  <a:cubicBezTo>
                    <a:pt x="113574" y="61841"/>
                    <a:pt x="113824" y="62091"/>
                    <a:pt x="113824" y="62401"/>
                  </a:cubicBezTo>
                  <a:cubicBezTo>
                    <a:pt x="113824" y="62722"/>
                    <a:pt x="113574" y="62972"/>
                    <a:pt x="113264" y="62972"/>
                  </a:cubicBezTo>
                  <a:cubicBezTo>
                    <a:pt x="112943" y="62972"/>
                    <a:pt x="112693" y="62722"/>
                    <a:pt x="112693" y="62401"/>
                  </a:cubicBezTo>
                  <a:cubicBezTo>
                    <a:pt x="112705" y="62079"/>
                    <a:pt x="112943" y="61841"/>
                    <a:pt x="113264" y="61841"/>
                  </a:cubicBezTo>
                  <a:close/>
                  <a:moveTo>
                    <a:pt x="116991" y="61841"/>
                  </a:moveTo>
                  <a:cubicBezTo>
                    <a:pt x="117289" y="61841"/>
                    <a:pt x="117562" y="62091"/>
                    <a:pt x="117562" y="62401"/>
                  </a:cubicBezTo>
                  <a:cubicBezTo>
                    <a:pt x="117562" y="62722"/>
                    <a:pt x="117312" y="62972"/>
                    <a:pt x="116991" y="62972"/>
                  </a:cubicBezTo>
                  <a:cubicBezTo>
                    <a:pt x="116681" y="62972"/>
                    <a:pt x="116431" y="62722"/>
                    <a:pt x="116431" y="62401"/>
                  </a:cubicBezTo>
                  <a:cubicBezTo>
                    <a:pt x="116431" y="62091"/>
                    <a:pt x="116681" y="61841"/>
                    <a:pt x="116991" y="61841"/>
                  </a:cubicBezTo>
                  <a:close/>
                  <a:moveTo>
                    <a:pt x="120718" y="61841"/>
                  </a:moveTo>
                  <a:cubicBezTo>
                    <a:pt x="121027" y="61841"/>
                    <a:pt x="121277" y="62091"/>
                    <a:pt x="121277" y="62401"/>
                  </a:cubicBezTo>
                  <a:cubicBezTo>
                    <a:pt x="121277" y="62722"/>
                    <a:pt x="121027" y="62972"/>
                    <a:pt x="120718" y="62972"/>
                  </a:cubicBezTo>
                  <a:cubicBezTo>
                    <a:pt x="120408" y="62972"/>
                    <a:pt x="120146" y="62722"/>
                    <a:pt x="120146" y="62401"/>
                  </a:cubicBezTo>
                  <a:cubicBezTo>
                    <a:pt x="120170" y="62079"/>
                    <a:pt x="120420" y="61841"/>
                    <a:pt x="120718" y="61841"/>
                  </a:cubicBezTo>
                  <a:close/>
                  <a:moveTo>
                    <a:pt x="124456" y="61841"/>
                  </a:moveTo>
                  <a:cubicBezTo>
                    <a:pt x="124754" y="61841"/>
                    <a:pt x="125016" y="62091"/>
                    <a:pt x="125016" y="62401"/>
                  </a:cubicBezTo>
                  <a:cubicBezTo>
                    <a:pt x="125016" y="62722"/>
                    <a:pt x="124766" y="62972"/>
                    <a:pt x="124456" y="62972"/>
                  </a:cubicBezTo>
                  <a:cubicBezTo>
                    <a:pt x="124135" y="62972"/>
                    <a:pt x="123885" y="62722"/>
                    <a:pt x="123885" y="62401"/>
                  </a:cubicBezTo>
                  <a:cubicBezTo>
                    <a:pt x="123885" y="62091"/>
                    <a:pt x="124135" y="61841"/>
                    <a:pt x="124456" y="61841"/>
                  </a:cubicBezTo>
                  <a:close/>
                  <a:moveTo>
                    <a:pt x="128171" y="61841"/>
                  </a:moveTo>
                  <a:cubicBezTo>
                    <a:pt x="128480" y="61841"/>
                    <a:pt x="128742" y="62091"/>
                    <a:pt x="128742" y="62401"/>
                  </a:cubicBezTo>
                  <a:cubicBezTo>
                    <a:pt x="128742" y="62722"/>
                    <a:pt x="128480" y="62972"/>
                    <a:pt x="128171" y="62972"/>
                  </a:cubicBezTo>
                  <a:cubicBezTo>
                    <a:pt x="127861" y="62972"/>
                    <a:pt x="127611" y="62722"/>
                    <a:pt x="127611" y="62401"/>
                  </a:cubicBezTo>
                  <a:cubicBezTo>
                    <a:pt x="127611" y="62079"/>
                    <a:pt x="127861" y="61841"/>
                    <a:pt x="128171" y="61841"/>
                  </a:cubicBezTo>
                  <a:close/>
                  <a:moveTo>
                    <a:pt x="131898" y="61841"/>
                  </a:moveTo>
                  <a:cubicBezTo>
                    <a:pt x="132195" y="61841"/>
                    <a:pt x="132457" y="62091"/>
                    <a:pt x="132457" y="62401"/>
                  </a:cubicBezTo>
                  <a:cubicBezTo>
                    <a:pt x="132457" y="62722"/>
                    <a:pt x="132207" y="62972"/>
                    <a:pt x="131898" y="62972"/>
                  </a:cubicBezTo>
                  <a:cubicBezTo>
                    <a:pt x="131600" y="62972"/>
                    <a:pt x="131326" y="62722"/>
                    <a:pt x="131326" y="62401"/>
                  </a:cubicBezTo>
                  <a:cubicBezTo>
                    <a:pt x="131338" y="62091"/>
                    <a:pt x="131576" y="61841"/>
                    <a:pt x="131898" y="61841"/>
                  </a:cubicBezTo>
                  <a:close/>
                  <a:moveTo>
                    <a:pt x="135624" y="61841"/>
                  </a:moveTo>
                  <a:cubicBezTo>
                    <a:pt x="135946" y="61841"/>
                    <a:pt x="136196" y="62091"/>
                    <a:pt x="136196" y="62401"/>
                  </a:cubicBezTo>
                  <a:cubicBezTo>
                    <a:pt x="136196" y="62722"/>
                    <a:pt x="135934" y="62972"/>
                    <a:pt x="135624" y="62972"/>
                  </a:cubicBezTo>
                  <a:cubicBezTo>
                    <a:pt x="135315" y="62972"/>
                    <a:pt x="135065" y="62722"/>
                    <a:pt x="135065" y="62401"/>
                  </a:cubicBezTo>
                  <a:cubicBezTo>
                    <a:pt x="135065" y="62079"/>
                    <a:pt x="135315" y="61841"/>
                    <a:pt x="135624" y="61841"/>
                  </a:cubicBezTo>
                  <a:close/>
                  <a:moveTo>
                    <a:pt x="139351" y="61841"/>
                  </a:moveTo>
                  <a:cubicBezTo>
                    <a:pt x="139649" y="61841"/>
                    <a:pt x="139910" y="62091"/>
                    <a:pt x="139910" y="62401"/>
                  </a:cubicBezTo>
                  <a:cubicBezTo>
                    <a:pt x="139910" y="62722"/>
                    <a:pt x="139660" y="62972"/>
                    <a:pt x="139351" y="62972"/>
                  </a:cubicBezTo>
                  <a:cubicBezTo>
                    <a:pt x="139053" y="62972"/>
                    <a:pt x="138779" y="62722"/>
                    <a:pt x="138779" y="62401"/>
                  </a:cubicBezTo>
                  <a:cubicBezTo>
                    <a:pt x="138803" y="62091"/>
                    <a:pt x="139041" y="61841"/>
                    <a:pt x="139351" y="61841"/>
                  </a:cubicBezTo>
                  <a:close/>
                  <a:moveTo>
                    <a:pt x="143089" y="61841"/>
                  </a:moveTo>
                  <a:cubicBezTo>
                    <a:pt x="143399" y="61841"/>
                    <a:pt x="143649" y="62091"/>
                    <a:pt x="143649" y="62401"/>
                  </a:cubicBezTo>
                  <a:cubicBezTo>
                    <a:pt x="143649" y="62722"/>
                    <a:pt x="143399" y="62972"/>
                    <a:pt x="143089" y="62972"/>
                  </a:cubicBezTo>
                  <a:cubicBezTo>
                    <a:pt x="142768" y="62972"/>
                    <a:pt x="142518" y="62722"/>
                    <a:pt x="142518" y="62401"/>
                  </a:cubicBezTo>
                  <a:cubicBezTo>
                    <a:pt x="142518" y="62079"/>
                    <a:pt x="142768" y="61841"/>
                    <a:pt x="143089" y="61841"/>
                  </a:cubicBezTo>
                  <a:close/>
                  <a:moveTo>
                    <a:pt x="146804" y="61841"/>
                  </a:moveTo>
                  <a:cubicBezTo>
                    <a:pt x="147102" y="61841"/>
                    <a:pt x="147376" y="62091"/>
                    <a:pt x="147376" y="62401"/>
                  </a:cubicBezTo>
                  <a:cubicBezTo>
                    <a:pt x="147376" y="62722"/>
                    <a:pt x="147114" y="62972"/>
                    <a:pt x="146804" y="62972"/>
                  </a:cubicBezTo>
                  <a:cubicBezTo>
                    <a:pt x="146495" y="62972"/>
                    <a:pt x="146245" y="62722"/>
                    <a:pt x="146245" y="62401"/>
                  </a:cubicBezTo>
                  <a:cubicBezTo>
                    <a:pt x="146257" y="62091"/>
                    <a:pt x="146495" y="61841"/>
                    <a:pt x="146804" y="61841"/>
                  </a:cubicBezTo>
                  <a:close/>
                  <a:moveTo>
                    <a:pt x="150543" y="61841"/>
                  </a:moveTo>
                  <a:cubicBezTo>
                    <a:pt x="150852" y="61841"/>
                    <a:pt x="151102" y="62091"/>
                    <a:pt x="151102" y="62401"/>
                  </a:cubicBezTo>
                  <a:cubicBezTo>
                    <a:pt x="151102" y="62722"/>
                    <a:pt x="150852" y="62972"/>
                    <a:pt x="150543" y="62972"/>
                  </a:cubicBezTo>
                  <a:cubicBezTo>
                    <a:pt x="150233" y="62972"/>
                    <a:pt x="149971" y="62722"/>
                    <a:pt x="149971" y="62401"/>
                  </a:cubicBezTo>
                  <a:cubicBezTo>
                    <a:pt x="149971" y="62079"/>
                    <a:pt x="150233" y="61841"/>
                    <a:pt x="150543" y="61841"/>
                  </a:cubicBezTo>
                  <a:close/>
                  <a:moveTo>
                    <a:pt x="154258" y="61841"/>
                  </a:moveTo>
                  <a:cubicBezTo>
                    <a:pt x="154555" y="61841"/>
                    <a:pt x="154829" y="62091"/>
                    <a:pt x="154829" y="62401"/>
                  </a:cubicBezTo>
                  <a:cubicBezTo>
                    <a:pt x="154829" y="62722"/>
                    <a:pt x="154567" y="62972"/>
                    <a:pt x="154258" y="62972"/>
                  </a:cubicBezTo>
                  <a:cubicBezTo>
                    <a:pt x="153948" y="62972"/>
                    <a:pt x="153698" y="62722"/>
                    <a:pt x="153698" y="62401"/>
                  </a:cubicBezTo>
                  <a:cubicBezTo>
                    <a:pt x="153710" y="62091"/>
                    <a:pt x="153948" y="61841"/>
                    <a:pt x="154258" y="61841"/>
                  </a:cubicBezTo>
                  <a:close/>
                  <a:moveTo>
                    <a:pt x="3405" y="63698"/>
                  </a:moveTo>
                  <a:cubicBezTo>
                    <a:pt x="3703" y="63698"/>
                    <a:pt x="3977" y="63948"/>
                    <a:pt x="3977" y="64270"/>
                  </a:cubicBezTo>
                  <a:cubicBezTo>
                    <a:pt x="3977" y="64568"/>
                    <a:pt x="3727" y="64829"/>
                    <a:pt x="3405" y="64829"/>
                  </a:cubicBezTo>
                  <a:cubicBezTo>
                    <a:pt x="3096" y="64829"/>
                    <a:pt x="2846" y="64579"/>
                    <a:pt x="2846" y="64270"/>
                  </a:cubicBezTo>
                  <a:cubicBezTo>
                    <a:pt x="2858" y="63937"/>
                    <a:pt x="3096" y="63698"/>
                    <a:pt x="3405" y="63698"/>
                  </a:cubicBezTo>
                  <a:close/>
                  <a:moveTo>
                    <a:pt x="7132" y="63698"/>
                  </a:moveTo>
                  <a:cubicBezTo>
                    <a:pt x="7430" y="63698"/>
                    <a:pt x="7692" y="63948"/>
                    <a:pt x="7692" y="64270"/>
                  </a:cubicBezTo>
                  <a:cubicBezTo>
                    <a:pt x="7692" y="64568"/>
                    <a:pt x="7442" y="64829"/>
                    <a:pt x="7132" y="64829"/>
                  </a:cubicBezTo>
                  <a:cubicBezTo>
                    <a:pt x="6834" y="64829"/>
                    <a:pt x="6560" y="64579"/>
                    <a:pt x="6560" y="64270"/>
                  </a:cubicBezTo>
                  <a:cubicBezTo>
                    <a:pt x="6584" y="63937"/>
                    <a:pt x="6822" y="63698"/>
                    <a:pt x="7132" y="63698"/>
                  </a:cubicBezTo>
                  <a:close/>
                  <a:moveTo>
                    <a:pt x="10871" y="63698"/>
                  </a:moveTo>
                  <a:cubicBezTo>
                    <a:pt x="11168" y="63698"/>
                    <a:pt x="11430" y="63948"/>
                    <a:pt x="11430" y="64270"/>
                  </a:cubicBezTo>
                  <a:cubicBezTo>
                    <a:pt x="11430" y="64568"/>
                    <a:pt x="11180" y="64829"/>
                    <a:pt x="10871" y="64829"/>
                  </a:cubicBezTo>
                  <a:cubicBezTo>
                    <a:pt x="10573" y="64829"/>
                    <a:pt x="10299" y="64579"/>
                    <a:pt x="10299" y="64270"/>
                  </a:cubicBezTo>
                  <a:cubicBezTo>
                    <a:pt x="10299" y="63937"/>
                    <a:pt x="10549" y="63698"/>
                    <a:pt x="10871" y="63698"/>
                  </a:cubicBezTo>
                  <a:close/>
                  <a:moveTo>
                    <a:pt x="14585" y="63698"/>
                  </a:moveTo>
                  <a:cubicBezTo>
                    <a:pt x="14883" y="63698"/>
                    <a:pt x="15157" y="63948"/>
                    <a:pt x="15157" y="64270"/>
                  </a:cubicBezTo>
                  <a:cubicBezTo>
                    <a:pt x="15157" y="64568"/>
                    <a:pt x="14895" y="64829"/>
                    <a:pt x="14585" y="64829"/>
                  </a:cubicBezTo>
                  <a:cubicBezTo>
                    <a:pt x="14288" y="64829"/>
                    <a:pt x="14014" y="64579"/>
                    <a:pt x="14014" y="64270"/>
                  </a:cubicBezTo>
                  <a:cubicBezTo>
                    <a:pt x="14038" y="63937"/>
                    <a:pt x="14276" y="63698"/>
                    <a:pt x="14585" y="63698"/>
                  </a:cubicBezTo>
                  <a:close/>
                  <a:moveTo>
                    <a:pt x="18324" y="63698"/>
                  </a:moveTo>
                  <a:cubicBezTo>
                    <a:pt x="18622" y="63698"/>
                    <a:pt x="18883" y="63948"/>
                    <a:pt x="18883" y="64270"/>
                  </a:cubicBezTo>
                  <a:cubicBezTo>
                    <a:pt x="18883" y="64568"/>
                    <a:pt x="18633" y="64829"/>
                    <a:pt x="18324" y="64829"/>
                  </a:cubicBezTo>
                  <a:cubicBezTo>
                    <a:pt x="18026" y="64829"/>
                    <a:pt x="17752" y="64579"/>
                    <a:pt x="17752" y="64270"/>
                  </a:cubicBezTo>
                  <a:cubicBezTo>
                    <a:pt x="17752" y="63937"/>
                    <a:pt x="18014" y="63698"/>
                    <a:pt x="18324" y="63698"/>
                  </a:cubicBezTo>
                  <a:close/>
                  <a:moveTo>
                    <a:pt x="22039" y="63698"/>
                  </a:moveTo>
                  <a:cubicBezTo>
                    <a:pt x="22336" y="63698"/>
                    <a:pt x="22610" y="63948"/>
                    <a:pt x="22610" y="64270"/>
                  </a:cubicBezTo>
                  <a:cubicBezTo>
                    <a:pt x="22610" y="64568"/>
                    <a:pt x="22360" y="64829"/>
                    <a:pt x="22039" y="64829"/>
                  </a:cubicBezTo>
                  <a:cubicBezTo>
                    <a:pt x="21729" y="64829"/>
                    <a:pt x="21479" y="64579"/>
                    <a:pt x="21479" y="64270"/>
                  </a:cubicBezTo>
                  <a:cubicBezTo>
                    <a:pt x="21491" y="63937"/>
                    <a:pt x="21729" y="63698"/>
                    <a:pt x="22039" y="63698"/>
                  </a:cubicBezTo>
                  <a:close/>
                  <a:moveTo>
                    <a:pt x="25777" y="63698"/>
                  </a:moveTo>
                  <a:cubicBezTo>
                    <a:pt x="26075" y="63698"/>
                    <a:pt x="26349" y="63948"/>
                    <a:pt x="26349" y="64270"/>
                  </a:cubicBezTo>
                  <a:cubicBezTo>
                    <a:pt x="26349" y="64568"/>
                    <a:pt x="26087" y="64829"/>
                    <a:pt x="25777" y="64829"/>
                  </a:cubicBezTo>
                  <a:cubicBezTo>
                    <a:pt x="25468" y="64829"/>
                    <a:pt x="25206" y="64579"/>
                    <a:pt x="25206" y="64270"/>
                  </a:cubicBezTo>
                  <a:cubicBezTo>
                    <a:pt x="25218" y="63937"/>
                    <a:pt x="25468" y="63698"/>
                    <a:pt x="25777" y="63698"/>
                  </a:cubicBezTo>
                  <a:close/>
                  <a:moveTo>
                    <a:pt x="29504" y="63698"/>
                  </a:moveTo>
                  <a:cubicBezTo>
                    <a:pt x="29801" y="63698"/>
                    <a:pt x="30063" y="63948"/>
                    <a:pt x="30063" y="64270"/>
                  </a:cubicBezTo>
                  <a:cubicBezTo>
                    <a:pt x="30063" y="64568"/>
                    <a:pt x="29813" y="64829"/>
                    <a:pt x="29504" y="64829"/>
                  </a:cubicBezTo>
                  <a:cubicBezTo>
                    <a:pt x="29182" y="64829"/>
                    <a:pt x="28932" y="64579"/>
                    <a:pt x="28932" y="64270"/>
                  </a:cubicBezTo>
                  <a:cubicBezTo>
                    <a:pt x="28944" y="63937"/>
                    <a:pt x="29182" y="63698"/>
                    <a:pt x="29504" y="63698"/>
                  </a:cubicBezTo>
                  <a:close/>
                  <a:moveTo>
                    <a:pt x="33230" y="63698"/>
                  </a:moveTo>
                  <a:cubicBezTo>
                    <a:pt x="33528" y="63698"/>
                    <a:pt x="33802" y="63948"/>
                    <a:pt x="33802" y="64270"/>
                  </a:cubicBezTo>
                  <a:cubicBezTo>
                    <a:pt x="33802" y="64568"/>
                    <a:pt x="33552" y="64829"/>
                    <a:pt x="33230" y="64829"/>
                  </a:cubicBezTo>
                  <a:cubicBezTo>
                    <a:pt x="32921" y="64829"/>
                    <a:pt x="32671" y="64579"/>
                    <a:pt x="32671" y="64270"/>
                  </a:cubicBezTo>
                  <a:cubicBezTo>
                    <a:pt x="32671" y="63937"/>
                    <a:pt x="32921" y="63698"/>
                    <a:pt x="33230" y="63698"/>
                  </a:cubicBezTo>
                  <a:close/>
                  <a:moveTo>
                    <a:pt x="36957" y="63698"/>
                  </a:moveTo>
                  <a:cubicBezTo>
                    <a:pt x="37255" y="63698"/>
                    <a:pt x="37517" y="63948"/>
                    <a:pt x="37517" y="64270"/>
                  </a:cubicBezTo>
                  <a:cubicBezTo>
                    <a:pt x="37517" y="64568"/>
                    <a:pt x="37267" y="64829"/>
                    <a:pt x="36957" y="64829"/>
                  </a:cubicBezTo>
                  <a:cubicBezTo>
                    <a:pt x="36648" y="64829"/>
                    <a:pt x="36386" y="64579"/>
                    <a:pt x="36386" y="64270"/>
                  </a:cubicBezTo>
                  <a:cubicBezTo>
                    <a:pt x="36409" y="63937"/>
                    <a:pt x="36648" y="63698"/>
                    <a:pt x="36957" y="63698"/>
                  </a:cubicBezTo>
                  <a:close/>
                  <a:moveTo>
                    <a:pt x="40672" y="63698"/>
                  </a:moveTo>
                  <a:cubicBezTo>
                    <a:pt x="40970" y="63698"/>
                    <a:pt x="41243" y="63948"/>
                    <a:pt x="41243" y="64270"/>
                  </a:cubicBezTo>
                  <a:cubicBezTo>
                    <a:pt x="41243" y="64568"/>
                    <a:pt x="40993" y="64829"/>
                    <a:pt x="40672" y="64829"/>
                  </a:cubicBezTo>
                  <a:cubicBezTo>
                    <a:pt x="40374" y="64829"/>
                    <a:pt x="40112" y="64579"/>
                    <a:pt x="40112" y="64270"/>
                  </a:cubicBezTo>
                  <a:cubicBezTo>
                    <a:pt x="40124" y="63937"/>
                    <a:pt x="40362" y="63698"/>
                    <a:pt x="40672" y="63698"/>
                  </a:cubicBezTo>
                  <a:close/>
                  <a:moveTo>
                    <a:pt x="44410" y="63698"/>
                  </a:moveTo>
                  <a:cubicBezTo>
                    <a:pt x="44708" y="63698"/>
                    <a:pt x="44982" y="63948"/>
                    <a:pt x="44982" y="64270"/>
                  </a:cubicBezTo>
                  <a:cubicBezTo>
                    <a:pt x="44982" y="64568"/>
                    <a:pt x="44720" y="64829"/>
                    <a:pt x="44410" y="64829"/>
                  </a:cubicBezTo>
                  <a:cubicBezTo>
                    <a:pt x="44113" y="64829"/>
                    <a:pt x="43851" y="64579"/>
                    <a:pt x="43851" y="64270"/>
                  </a:cubicBezTo>
                  <a:cubicBezTo>
                    <a:pt x="43851" y="63937"/>
                    <a:pt x="44101" y="63698"/>
                    <a:pt x="44410" y="63698"/>
                  </a:cubicBezTo>
                  <a:close/>
                  <a:moveTo>
                    <a:pt x="48137" y="63698"/>
                  </a:moveTo>
                  <a:cubicBezTo>
                    <a:pt x="48435" y="63698"/>
                    <a:pt x="48697" y="63948"/>
                    <a:pt x="48697" y="64270"/>
                  </a:cubicBezTo>
                  <a:cubicBezTo>
                    <a:pt x="48697" y="64568"/>
                    <a:pt x="48447" y="64829"/>
                    <a:pt x="48137" y="64829"/>
                  </a:cubicBezTo>
                  <a:cubicBezTo>
                    <a:pt x="47839" y="64829"/>
                    <a:pt x="47566" y="64579"/>
                    <a:pt x="47566" y="64270"/>
                  </a:cubicBezTo>
                  <a:cubicBezTo>
                    <a:pt x="47578" y="63937"/>
                    <a:pt x="47839" y="63698"/>
                    <a:pt x="48137" y="63698"/>
                  </a:cubicBezTo>
                  <a:close/>
                  <a:moveTo>
                    <a:pt x="51864" y="63698"/>
                  </a:moveTo>
                  <a:cubicBezTo>
                    <a:pt x="52161" y="63698"/>
                    <a:pt x="52435" y="63948"/>
                    <a:pt x="52435" y="64270"/>
                  </a:cubicBezTo>
                  <a:cubicBezTo>
                    <a:pt x="52435" y="64568"/>
                    <a:pt x="52185" y="64829"/>
                    <a:pt x="51864" y="64829"/>
                  </a:cubicBezTo>
                  <a:cubicBezTo>
                    <a:pt x="51566" y="64829"/>
                    <a:pt x="51304" y="64579"/>
                    <a:pt x="51304" y="64270"/>
                  </a:cubicBezTo>
                  <a:cubicBezTo>
                    <a:pt x="51304" y="63937"/>
                    <a:pt x="51554" y="63698"/>
                    <a:pt x="51864" y="63698"/>
                  </a:cubicBezTo>
                  <a:close/>
                  <a:moveTo>
                    <a:pt x="55602" y="63698"/>
                  </a:moveTo>
                  <a:cubicBezTo>
                    <a:pt x="55900" y="63698"/>
                    <a:pt x="56174" y="63948"/>
                    <a:pt x="56174" y="64270"/>
                  </a:cubicBezTo>
                  <a:cubicBezTo>
                    <a:pt x="56174" y="64568"/>
                    <a:pt x="55912" y="64829"/>
                    <a:pt x="55602" y="64829"/>
                  </a:cubicBezTo>
                  <a:cubicBezTo>
                    <a:pt x="55293" y="64829"/>
                    <a:pt x="55043" y="64579"/>
                    <a:pt x="55043" y="64270"/>
                  </a:cubicBezTo>
                  <a:cubicBezTo>
                    <a:pt x="55043" y="63937"/>
                    <a:pt x="55293" y="63698"/>
                    <a:pt x="55602" y="63698"/>
                  </a:cubicBezTo>
                  <a:close/>
                  <a:moveTo>
                    <a:pt x="59329" y="63698"/>
                  </a:moveTo>
                  <a:cubicBezTo>
                    <a:pt x="59627" y="63698"/>
                    <a:pt x="59889" y="63948"/>
                    <a:pt x="59889" y="64270"/>
                  </a:cubicBezTo>
                  <a:cubicBezTo>
                    <a:pt x="59889" y="64568"/>
                    <a:pt x="59639" y="64829"/>
                    <a:pt x="59329" y="64829"/>
                  </a:cubicBezTo>
                  <a:cubicBezTo>
                    <a:pt x="59008" y="64829"/>
                    <a:pt x="58757" y="64579"/>
                    <a:pt x="58757" y="64270"/>
                  </a:cubicBezTo>
                  <a:cubicBezTo>
                    <a:pt x="58757" y="63937"/>
                    <a:pt x="59008" y="63698"/>
                    <a:pt x="59329" y="63698"/>
                  </a:cubicBezTo>
                  <a:close/>
                  <a:moveTo>
                    <a:pt x="63056" y="63698"/>
                  </a:moveTo>
                  <a:cubicBezTo>
                    <a:pt x="63353" y="63698"/>
                    <a:pt x="63627" y="63948"/>
                    <a:pt x="63627" y="64270"/>
                  </a:cubicBezTo>
                  <a:cubicBezTo>
                    <a:pt x="63627" y="64568"/>
                    <a:pt x="63377" y="64829"/>
                    <a:pt x="63056" y="64829"/>
                  </a:cubicBezTo>
                  <a:cubicBezTo>
                    <a:pt x="62746" y="64829"/>
                    <a:pt x="62496" y="64579"/>
                    <a:pt x="62496" y="64270"/>
                  </a:cubicBezTo>
                  <a:cubicBezTo>
                    <a:pt x="62496" y="63937"/>
                    <a:pt x="62746" y="63698"/>
                    <a:pt x="63056" y="63698"/>
                  </a:cubicBezTo>
                  <a:close/>
                  <a:moveTo>
                    <a:pt x="66782" y="63698"/>
                  </a:moveTo>
                  <a:cubicBezTo>
                    <a:pt x="67080" y="63698"/>
                    <a:pt x="67342" y="63948"/>
                    <a:pt x="67342" y="64270"/>
                  </a:cubicBezTo>
                  <a:cubicBezTo>
                    <a:pt x="67342" y="64568"/>
                    <a:pt x="67092" y="64829"/>
                    <a:pt x="66782" y="64829"/>
                  </a:cubicBezTo>
                  <a:cubicBezTo>
                    <a:pt x="66473" y="64829"/>
                    <a:pt x="66211" y="64579"/>
                    <a:pt x="66211" y="64270"/>
                  </a:cubicBezTo>
                  <a:cubicBezTo>
                    <a:pt x="66235" y="63937"/>
                    <a:pt x="66473" y="63698"/>
                    <a:pt x="66782" y="63698"/>
                  </a:cubicBezTo>
                  <a:close/>
                  <a:moveTo>
                    <a:pt x="70509" y="63698"/>
                  </a:moveTo>
                  <a:cubicBezTo>
                    <a:pt x="70807" y="63698"/>
                    <a:pt x="71080" y="63948"/>
                    <a:pt x="71080" y="64270"/>
                  </a:cubicBezTo>
                  <a:cubicBezTo>
                    <a:pt x="71080" y="64568"/>
                    <a:pt x="70830" y="64829"/>
                    <a:pt x="70509" y="64829"/>
                  </a:cubicBezTo>
                  <a:cubicBezTo>
                    <a:pt x="70199" y="64829"/>
                    <a:pt x="69949" y="64579"/>
                    <a:pt x="69949" y="64270"/>
                  </a:cubicBezTo>
                  <a:cubicBezTo>
                    <a:pt x="69949" y="63937"/>
                    <a:pt x="70199" y="63698"/>
                    <a:pt x="70509" y="63698"/>
                  </a:cubicBezTo>
                  <a:close/>
                  <a:moveTo>
                    <a:pt x="74236" y="63698"/>
                  </a:moveTo>
                  <a:cubicBezTo>
                    <a:pt x="74533" y="63698"/>
                    <a:pt x="74795" y="63948"/>
                    <a:pt x="74795" y="64270"/>
                  </a:cubicBezTo>
                  <a:cubicBezTo>
                    <a:pt x="74795" y="64568"/>
                    <a:pt x="74545" y="64829"/>
                    <a:pt x="74236" y="64829"/>
                  </a:cubicBezTo>
                  <a:cubicBezTo>
                    <a:pt x="73938" y="64829"/>
                    <a:pt x="73676" y="64579"/>
                    <a:pt x="73676" y="64270"/>
                  </a:cubicBezTo>
                  <a:cubicBezTo>
                    <a:pt x="73676" y="63937"/>
                    <a:pt x="73926" y="63698"/>
                    <a:pt x="74236" y="63698"/>
                  </a:cubicBezTo>
                  <a:close/>
                  <a:moveTo>
                    <a:pt x="77855" y="63698"/>
                  </a:moveTo>
                  <a:cubicBezTo>
                    <a:pt x="78153" y="63698"/>
                    <a:pt x="78415" y="63948"/>
                    <a:pt x="78415" y="64270"/>
                  </a:cubicBezTo>
                  <a:cubicBezTo>
                    <a:pt x="78415" y="64568"/>
                    <a:pt x="78165" y="64829"/>
                    <a:pt x="77855" y="64829"/>
                  </a:cubicBezTo>
                  <a:cubicBezTo>
                    <a:pt x="77546" y="64829"/>
                    <a:pt x="77284" y="64579"/>
                    <a:pt x="77284" y="64270"/>
                  </a:cubicBezTo>
                  <a:cubicBezTo>
                    <a:pt x="77284" y="63937"/>
                    <a:pt x="77546" y="63698"/>
                    <a:pt x="77855" y="63698"/>
                  </a:cubicBezTo>
                  <a:close/>
                  <a:moveTo>
                    <a:pt x="81570" y="63698"/>
                  </a:moveTo>
                  <a:cubicBezTo>
                    <a:pt x="81868" y="63698"/>
                    <a:pt x="82141" y="63948"/>
                    <a:pt x="82141" y="64270"/>
                  </a:cubicBezTo>
                  <a:cubicBezTo>
                    <a:pt x="82141" y="64568"/>
                    <a:pt x="81879" y="64829"/>
                    <a:pt x="81570" y="64829"/>
                  </a:cubicBezTo>
                  <a:cubicBezTo>
                    <a:pt x="81260" y="64829"/>
                    <a:pt x="81010" y="64579"/>
                    <a:pt x="81010" y="64270"/>
                  </a:cubicBezTo>
                  <a:cubicBezTo>
                    <a:pt x="81022" y="63937"/>
                    <a:pt x="81260" y="63698"/>
                    <a:pt x="81570" y="63698"/>
                  </a:cubicBezTo>
                  <a:close/>
                  <a:moveTo>
                    <a:pt x="85308" y="63698"/>
                  </a:moveTo>
                  <a:cubicBezTo>
                    <a:pt x="85606" y="63698"/>
                    <a:pt x="85880" y="63948"/>
                    <a:pt x="85880" y="64270"/>
                  </a:cubicBezTo>
                  <a:cubicBezTo>
                    <a:pt x="85880" y="64568"/>
                    <a:pt x="85618" y="64829"/>
                    <a:pt x="85308" y="64829"/>
                  </a:cubicBezTo>
                  <a:cubicBezTo>
                    <a:pt x="84999" y="64829"/>
                    <a:pt x="84749" y="64579"/>
                    <a:pt x="84749" y="64270"/>
                  </a:cubicBezTo>
                  <a:cubicBezTo>
                    <a:pt x="84749" y="63937"/>
                    <a:pt x="84999" y="63698"/>
                    <a:pt x="85308" y="63698"/>
                  </a:cubicBezTo>
                  <a:close/>
                  <a:moveTo>
                    <a:pt x="89035" y="63698"/>
                  </a:moveTo>
                  <a:cubicBezTo>
                    <a:pt x="89333" y="63698"/>
                    <a:pt x="89595" y="63948"/>
                    <a:pt x="89595" y="64270"/>
                  </a:cubicBezTo>
                  <a:cubicBezTo>
                    <a:pt x="89595" y="64568"/>
                    <a:pt x="89345" y="64829"/>
                    <a:pt x="89035" y="64829"/>
                  </a:cubicBezTo>
                  <a:cubicBezTo>
                    <a:pt x="88714" y="64829"/>
                    <a:pt x="88464" y="64579"/>
                    <a:pt x="88464" y="64270"/>
                  </a:cubicBezTo>
                  <a:cubicBezTo>
                    <a:pt x="88475" y="63937"/>
                    <a:pt x="88714" y="63698"/>
                    <a:pt x="89035" y="63698"/>
                  </a:cubicBezTo>
                  <a:close/>
                  <a:moveTo>
                    <a:pt x="92762" y="63698"/>
                  </a:moveTo>
                  <a:cubicBezTo>
                    <a:pt x="93059" y="63698"/>
                    <a:pt x="93333" y="63948"/>
                    <a:pt x="93333" y="64270"/>
                  </a:cubicBezTo>
                  <a:cubicBezTo>
                    <a:pt x="93333" y="64568"/>
                    <a:pt x="93071" y="64829"/>
                    <a:pt x="92762" y="64829"/>
                  </a:cubicBezTo>
                  <a:cubicBezTo>
                    <a:pt x="92452" y="64829"/>
                    <a:pt x="92202" y="64579"/>
                    <a:pt x="92202" y="64270"/>
                  </a:cubicBezTo>
                  <a:cubicBezTo>
                    <a:pt x="92202" y="63937"/>
                    <a:pt x="92452" y="63698"/>
                    <a:pt x="92762" y="63698"/>
                  </a:cubicBezTo>
                  <a:close/>
                  <a:moveTo>
                    <a:pt x="96488" y="63698"/>
                  </a:moveTo>
                  <a:cubicBezTo>
                    <a:pt x="96786" y="63698"/>
                    <a:pt x="97048" y="63948"/>
                    <a:pt x="97048" y="64270"/>
                  </a:cubicBezTo>
                  <a:cubicBezTo>
                    <a:pt x="97048" y="64568"/>
                    <a:pt x="96798" y="64829"/>
                    <a:pt x="96488" y="64829"/>
                  </a:cubicBezTo>
                  <a:cubicBezTo>
                    <a:pt x="96191" y="64829"/>
                    <a:pt x="95917" y="64579"/>
                    <a:pt x="95917" y="64270"/>
                  </a:cubicBezTo>
                  <a:cubicBezTo>
                    <a:pt x="95917" y="63937"/>
                    <a:pt x="96179" y="63698"/>
                    <a:pt x="96488" y="63698"/>
                  </a:cubicBezTo>
                  <a:close/>
                  <a:moveTo>
                    <a:pt x="100203" y="63698"/>
                  </a:moveTo>
                  <a:cubicBezTo>
                    <a:pt x="100501" y="63698"/>
                    <a:pt x="100775" y="63948"/>
                    <a:pt x="100775" y="64270"/>
                  </a:cubicBezTo>
                  <a:cubicBezTo>
                    <a:pt x="100775" y="64568"/>
                    <a:pt x="100513" y="64829"/>
                    <a:pt x="100203" y="64829"/>
                  </a:cubicBezTo>
                  <a:cubicBezTo>
                    <a:pt x="99905" y="64829"/>
                    <a:pt x="99644" y="64579"/>
                    <a:pt x="99644" y="64270"/>
                  </a:cubicBezTo>
                  <a:cubicBezTo>
                    <a:pt x="99655" y="63937"/>
                    <a:pt x="99894" y="63698"/>
                    <a:pt x="100203" y="63698"/>
                  </a:cubicBezTo>
                  <a:close/>
                  <a:moveTo>
                    <a:pt x="103942" y="63698"/>
                  </a:moveTo>
                  <a:cubicBezTo>
                    <a:pt x="104239" y="63698"/>
                    <a:pt x="104513" y="63948"/>
                    <a:pt x="104513" y="64270"/>
                  </a:cubicBezTo>
                  <a:cubicBezTo>
                    <a:pt x="104513" y="64568"/>
                    <a:pt x="104251" y="64829"/>
                    <a:pt x="103942" y="64829"/>
                  </a:cubicBezTo>
                  <a:cubicBezTo>
                    <a:pt x="103644" y="64829"/>
                    <a:pt x="103382" y="64579"/>
                    <a:pt x="103382" y="64270"/>
                  </a:cubicBezTo>
                  <a:cubicBezTo>
                    <a:pt x="103382" y="63937"/>
                    <a:pt x="103632" y="63698"/>
                    <a:pt x="103942" y="63698"/>
                  </a:cubicBezTo>
                  <a:close/>
                  <a:moveTo>
                    <a:pt x="107668" y="63698"/>
                  </a:moveTo>
                  <a:cubicBezTo>
                    <a:pt x="107966" y="63698"/>
                    <a:pt x="108228" y="63948"/>
                    <a:pt x="108228" y="64270"/>
                  </a:cubicBezTo>
                  <a:cubicBezTo>
                    <a:pt x="108228" y="64568"/>
                    <a:pt x="107978" y="64829"/>
                    <a:pt x="107668" y="64829"/>
                  </a:cubicBezTo>
                  <a:cubicBezTo>
                    <a:pt x="107371" y="64829"/>
                    <a:pt x="107097" y="64579"/>
                    <a:pt x="107097" y="64270"/>
                  </a:cubicBezTo>
                  <a:cubicBezTo>
                    <a:pt x="107109" y="63937"/>
                    <a:pt x="107347" y="63698"/>
                    <a:pt x="107668" y="63698"/>
                  </a:cubicBezTo>
                  <a:close/>
                  <a:moveTo>
                    <a:pt x="111395" y="63698"/>
                  </a:moveTo>
                  <a:cubicBezTo>
                    <a:pt x="111693" y="63698"/>
                    <a:pt x="111967" y="63948"/>
                    <a:pt x="111967" y="64270"/>
                  </a:cubicBezTo>
                  <a:cubicBezTo>
                    <a:pt x="111967" y="64568"/>
                    <a:pt x="111705" y="64829"/>
                    <a:pt x="111395" y="64829"/>
                  </a:cubicBezTo>
                  <a:cubicBezTo>
                    <a:pt x="111085" y="64829"/>
                    <a:pt x="110835" y="64579"/>
                    <a:pt x="110835" y="64270"/>
                  </a:cubicBezTo>
                  <a:cubicBezTo>
                    <a:pt x="110835" y="63937"/>
                    <a:pt x="111085" y="63698"/>
                    <a:pt x="111395" y="63698"/>
                  </a:cubicBezTo>
                  <a:close/>
                  <a:moveTo>
                    <a:pt x="115122" y="63698"/>
                  </a:moveTo>
                  <a:cubicBezTo>
                    <a:pt x="115419" y="63698"/>
                    <a:pt x="115681" y="63948"/>
                    <a:pt x="115681" y="64270"/>
                  </a:cubicBezTo>
                  <a:cubicBezTo>
                    <a:pt x="115681" y="64568"/>
                    <a:pt x="115431" y="64829"/>
                    <a:pt x="115122" y="64829"/>
                  </a:cubicBezTo>
                  <a:cubicBezTo>
                    <a:pt x="114812" y="64829"/>
                    <a:pt x="114550" y="64579"/>
                    <a:pt x="114550" y="64270"/>
                  </a:cubicBezTo>
                  <a:cubicBezTo>
                    <a:pt x="114574" y="63937"/>
                    <a:pt x="114812" y="63698"/>
                    <a:pt x="115122" y="63698"/>
                  </a:cubicBezTo>
                  <a:close/>
                  <a:moveTo>
                    <a:pt x="118860" y="63698"/>
                  </a:moveTo>
                  <a:cubicBezTo>
                    <a:pt x="119158" y="63698"/>
                    <a:pt x="119420" y="63948"/>
                    <a:pt x="119420" y="64270"/>
                  </a:cubicBezTo>
                  <a:cubicBezTo>
                    <a:pt x="119420" y="64568"/>
                    <a:pt x="119170" y="64829"/>
                    <a:pt x="118860" y="64829"/>
                  </a:cubicBezTo>
                  <a:cubicBezTo>
                    <a:pt x="118539" y="64829"/>
                    <a:pt x="118289" y="64579"/>
                    <a:pt x="118289" y="64270"/>
                  </a:cubicBezTo>
                  <a:cubicBezTo>
                    <a:pt x="118289" y="63937"/>
                    <a:pt x="118539" y="63698"/>
                    <a:pt x="118860" y="63698"/>
                  </a:cubicBezTo>
                  <a:close/>
                  <a:moveTo>
                    <a:pt x="122575" y="63698"/>
                  </a:moveTo>
                  <a:cubicBezTo>
                    <a:pt x="122873" y="63698"/>
                    <a:pt x="123146" y="63948"/>
                    <a:pt x="123146" y="64270"/>
                  </a:cubicBezTo>
                  <a:cubicBezTo>
                    <a:pt x="123146" y="64568"/>
                    <a:pt x="122885" y="64829"/>
                    <a:pt x="122575" y="64829"/>
                  </a:cubicBezTo>
                  <a:cubicBezTo>
                    <a:pt x="122265" y="64829"/>
                    <a:pt x="122015" y="64579"/>
                    <a:pt x="122015" y="64270"/>
                  </a:cubicBezTo>
                  <a:cubicBezTo>
                    <a:pt x="122027" y="63937"/>
                    <a:pt x="122277" y="63698"/>
                    <a:pt x="122575" y="63698"/>
                  </a:cubicBezTo>
                  <a:close/>
                  <a:moveTo>
                    <a:pt x="126314" y="63698"/>
                  </a:moveTo>
                  <a:cubicBezTo>
                    <a:pt x="126611" y="63698"/>
                    <a:pt x="126873" y="63948"/>
                    <a:pt x="126873" y="64270"/>
                  </a:cubicBezTo>
                  <a:cubicBezTo>
                    <a:pt x="126873" y="64568"/>
                    <a:pt x="126623" y="64829"/>
                    <a:pt x="126314" y="64829"/>
                  </a:cubicBezTo>
                  <a:cubicBezTo>
                    <a:pt x="126004" y="64829"/>
                    <a:pt x="125742" y="64579"/>
                    <a:pt x="125742" y="64270"/>
                  </a:cubicBezTo>
                  <a:cubicBezTo>
                    <a:pt x="125742" y="63937"/>
                    <a:pt x="126004" y="63698"/>
                    <a:pt x="126314" y="63698"/>
                  </a:cubicBezTo>
                  <a:close/>
                  <a:moveTo>
                    <a:pt x="130028" y="63698"/>
                  </a:moveTo>
                  <a:cubicBezTo>
                    <a:pt x="130326" y="63698"/>
                    <a:pt x="130600" y="63948"/>
                    <a:pt x="130600" y="64270"/>
                  </a:cubicBezTo>
                  <a:cubicBezTo>
                    <a:pt x="130600" y="64568"/>
                    <a:pt x="130350" y="64829"/>
                    <a:pt x="130028" y="64829"/>
                  </a:cubicBezTo>
                  <a:cubicBezTo>
                    <a:pt x="129731" y="64829"/>
                    <a:pt x="129469" y="64579"/>
                    <a:pt x="129469" y="64270"/>
                  </a:cubicBezTo>
                  <a:cubicBezTo>
                    <a:pt x="129469" y="63937"/>
                    <a:pt x="129719" y="63698"/>
                    <a:pt x="130028" y="63698"/>
                  </a:cubicBezTo>
                  <a:close/>
                  <a:moveTo>
                    <a:pt x="133767" y="63698"/>
                  </a:moveTo>
                  <a:cubicBezTo>
                    <a:pt x="134065" y="63698"/>
                    <a:pt x="134326" y="63948"/>
                    <a:pt x="134326" y="64270"/>
                  </a:cubicBezTo>
                  <a:cubicBezTo>
                    <a:pt x="134326" y="64568"/>
                    <a:pt x="134076" y="64829"/>
                    <a:pt x="133767" y="64829"/>
                  </a:cubicBezTo>
                  <a:cubicBezTo>
                    <a:pt x="133469" y="64829"/>
                    <a:pt x="133207" y="64579"/>
                    <a:pt x="133207" y="64270"/>
                  </a:cubicBezTo>
                  <a:cubicBezTo>
                    <a:pt x="133207" y="63937"/>
                    <a:pt x="133457" y="63698"/>
                    <a:pt x="133767" y="63698"/>
                  </a:cubicBezTo>
                  <a:close/>
                  <a:moveTo>
                    <a:pt x="137494" y="63698"/>
                  </a:moveTo>
                  <a:cubicBezTo>
                    <a:pt x="137791" y="63698"/>
                    <a:pt x="138053" y="63948"/>
                    <a:pt x="138053" y="64270"/>
                  </a:cubicBezTo>
                  <a:cubicBezTo>
                    <a:pt x="138053" y="64568"/>
                    <a:pt x="137803" y="64829"/>
                    <a:pt x="137494" y="64829"/>
                  </a:cubicBezTo>
                  <a:cubicBezTo>
                    <a:pt x="137196" y="64829"/>
                    <a:pt x="136922" y="64579"/>
                    <a:pt x="136922" y="64270"/>
                  </a:cubicBezTo>
                  <a:cubicBezTo>
                    <a:pt x="136934" y="63937"/>
                    <a:pt x="137172" y="63698"/>
                    <a:pt x="137494" y="63698"/>
                  </a:cubicBezTo>
                  <a:close/>
                  <a:moveTo>
                    <a:pt x="141220" y="63698"/>
                  </a:moveTo>
                  <a:cubicBezTo>
                    <a:pt x="141518" y="63698"/>
                    <a:pt x="141792" y="63948"/>
                    <a:pt x="141792" y="64270"/>
                  </a:cubicBezTo>
                  <a:cubicBezTo>
                    <a:pt x="141792" y="64568"/>
                    <a:pt x="141530" y="64829"/>
                    <a:pt x="141220" y="64829"/>
                  </a:cubicBezTo>
                  <a:cubicBezTo>
                    <a:pt x="140911" y="64829"/>
                    <a:pt x="140661" y="64579"/>
                    <a:pt x="140661" y="64270"/>
                  </a:cubicBezTo>
                  <a:cubicBezTo>
                    <a:pt x="140661" y="63937"/>
                    <a:pt x="140911" y="63698"/>
                    <a:pt x="141220" y="63698"/>
                  </a:cubicBezTo>
                  <a:close/>
                  <a:moveTo>
                    <a:pt x="144947" y="63698"/>
                  </a:moveTo>
                  <a:cubicBezTo>
                    <a:pt x="145244" y="63698"/>
                    <a:pt x="145506" y="63948"/>
                    <a:pt x="145506" y="64270"/>
                  </a:cubicBezTo>
                  <a:cubicBezTo>
                    <a:pt x="145506" y="64568"/>
                    <a:pt x="145256" y="64829"/>
                    <a:pt x="144947" y="64829"/>
                  </a:cubicBezTo>
                  <a:cubicBezTo>
                    <a:pt x="144637" y="64829"/>
                    <a:pt x="144375" y="64579"/>
                    <a:pt x="144375" y="64270"/>
                  </a:cubicBezTo>
                  <a:cubicBezTo>
                    <a:pt x="144399" y="63937"/>
                    <a:pt x="144637" y="63698"/>
                    <a:pt x="144947" y="63698"/>
                  </a:cubicBezTo>
                  <a:close/>
                  <a:moveTo>
                    <a:pt x="148685" y="63698"/>
                  </a:moveTo>
                  <a:cubicBezTo>
                    <a:pt x="148983" y="63698"/>
                    <a:pt x="149245" y="63948"/>
                    <a:pt x="149245" y="64270"/>
                  </a:cubicBezTo>
                  <a:cubicBezTo>
                    <a:pt x="149245" y="64568"/>
                    <a:pt x="148995" y="64829"/>
                    <a:pt x="148685" y="64829"/>
                  </a:cubicBezTo>
                  <a:cubicBezTo>
                    <a:pt x="148364" y="64829"/>
                    <a:pt x="148114" y="64579"/>
                    <a:pt x="148114" y="64270"/>
                  </a:cubicBezTo>
                  <a:cubicBezTo>
                    <a:pt x="148114" y="63937"/>
                    <a:pt x="148364" y="63698"/>
                    <a:pt x="148685" y="63698"/>
                  </a:cubicBezTo>
                  <a:close/>
                  <a:moveTo>
                    <a:pt x="152400" y="63698"/>
                  </a:moveTo>
                  <a:cubicBezTo>
                    <a:pt x="152698" y="63698"/>
                    <a:pt x="152972" y="63948"/>
                    <a:pt x="152972" y="64270"/>
                  </a:cubicBezTo>
                  <a:cubicBezTo>
                    <a:pt x="152972" y="64568"/>
                    <a:pt x="152710" y="64829"/>
                    <a:pt x="152400" y="64829"/>
                  </a:cubicBezTo>
                  <a:cubicBezTo>
                    <a:pt x="152091" y="64829"/>
                    <a:pt x="151841" y="64579"/>
                    <a:pt x="151841" y="64270"/>
                  </a:cubicBezTo>
                  <a:cubicBezTo>
                    <a:pt x="151852" y="63937"/>
                    <a:pt x="152091" y="63698"/>
                    <a:pt x="152400" y="63698"/>
                  </a:cubicBezTo>
                  <a:close/>
                  <a:moveTo>
                    <a:pt x="156139" y="63698"/>
                  </a:moveTo>
                  <a:cubicBezTo>
                    <a:pt x="156436" y="63698"/>
                    <a:pt x="156698" y="63948"/>
                    <a:pt x="156698" y="64270"/>
                  </a:cubicBezTo>
                  <a:cubicBezTo>
                    <a:pt x="156698" y="64568"/>
                    <a:pt x="156448" y="64829"/>
                    <a:pt x="156139" y="64829"/>
                  </a:cubicBezTo>
                  <a:cubicBezTo>
                    <a:pt x="155829" y="64829"/>
                    <a:pt x="155567" y="64579"/>
                    <a:pt x="155567" y="64270"/>
                  </a:cubicBezTo>
                  <a:cubicBezTo>
                    <a:pt x="155567" y="63937"/>
                    <a:pt x="155829" y="63698"/>
                    <a:pt x="156139" y="63698"/>
                  </a:cubicBezTo>
                  <a:close/>
                  <a:moveTo>
                    <a:pt x="1548" y="65556"/>
                  </a:moveTo>
                  <a:cubicBezTo>
                    <a:pt x="1846" y="65556"/>
                    <a:pt x="2119" y="65818"/>
                    <a:pt x="2119" y="66127"/>
                  </a:cubicBezTo>
                  <a:cubicBezTo>
                    <a:pt x="2119" y="66425"/>
                    <a:pt x="1858" y="66687"/>
                    <a:pt x="1548" y="66687"/>
                  </a:cubicBezTo>
                  <a:cubicBezTo>
                    <a:pt x="1238" y="66687"/>
                    <a:pt x="988" y="66437"/>
                    <a:pt x="988" y="66127"/>
                  </a:cubicBezTo>
                  <a:cubicBezTo>
                    <a:pt x="988" y="65818"/>
                    <a:pt x="1238" y="65556"/>
                    <a:pt x="1548" y="65556"/>
                  </a:cubicBezTo>
                  <a:close/>
                  <a:moveTo>
                    <a:pt x="5287" y="65556"/>
                  </a:moveTo>
                  <a:cubicBezTo>
                    <a:pt x="5596" y="65556"/>
                    <a:pt x="5846" y="65818"/>
                    <a:pt x="5846" y="66127"/>
                  </a:cubicBezTo>
                  <a:cubicBezTo>
                    <a:pt x="5846" y="66437"/>
                    <a:pt x="5596" y="66687"/>
                    <a:pt x="5287" y="66687"/>
                  </a:cubicBezTo>
                  <a:cubicBezTo>
                    <a:pt x="4977" y="66687"/>
                    <a:pt x="4715" y="66437"/>
                    <a:pt x="4715" y="66127"/>
                  </a:cubicBezTo>
                  <a:cubicBezTo>
                    <a:pt x="4715" y="65818"/>
                    <a:pt x="4977" y="65556"/>
                    <a:pt x="5287" y="65556"/>
                  </a:cubicBezTo>
                  <a:close/>
                  <a:moveTo>
                    <a:pt x="9001" y="65556"/>
                  </a:moveTo>
                  <a:cubicBezTo>
                    <a:pt x="9299" y="65556"/>
                    <a:pt x="9573" y="65818"/>
                    <a:pt x="9573" y="66127"/>
                  </a:cubicBezTo>
                  <a:cubicBezTo>
                    <a:pt x="9573" y="66425"/>
                    <a:pt x="9323" y="66687"/>
                    <a:pt x="9001" y="66687"/>
                  </a:cubicBezTo>
                  <a:cubicBezTo>
                    <a:pt x="8704" y="66687"/>
                    <a:pt x="8442" y="66437"/>
                    <a:pt x="8442" y="66127"/>
                  </a:cubicBezTo>
                  <a:cubicBezTo>
                    <a:pt x="8442" y="65818"/>
                    <a:pt x="8692" y="65556"/>
                    <a:pt x="9001" y="65556"/>
                  </a:cubicBezTo>
                  <a:close/>
                  <a:moveTo>
                    <a:pt x="12728" y="65556"/>
                  </a:moveTo>
                  <a:cubicBezTo>
                    <a:pt x="13037" y="65556"/>
                    <a:pt x="13288" y="65818"/>
                    <a:pt x="13288" y="66127"/>
                  </a:cubicBezTo>
                  <a:cubicBezTo>
                    <a:pt x="13288" y="66437"/>
                    <a:pt x="13037" y="66687"/>
                    <a:pt x="12728" y="66687"/>
                  </a:cubicBezTo>
                  <a:cubicBezTo>
                    <a:pt x="12418" y="66687"/>
                    <a:pt x="12156" y="66437"/>
                    <a:pt x="12156" y="66127"/>
                  </a:cubicBezTo>
                  <a:cubicBezTo>
                    <a:pt x="12156" y="65818"/>
                    <a:pt x="12418" y="65556"/>
                    <a:pt x="12728" y="65556"/>
                  </a:cubicBezTo>
                  <a:close/>
                  <a:moveTo>
                    <a:pt x="16466" y="65556"/>
                  </a:moveTo>
                  <a:cubicBezTo>
                    <a:pt x="16764" y="65556"/>
                    <a:pt x="17026" y="65818"/>
                    <a:pt x="17026" y="66127"/>
                  </a:cubicBezTo>
                  <a:cubicBezTo>
                    <a:pt x="17026" y="66425"/>
                    <a:pt x="16776" y="66687"/>
                    <a:pt x="16466" y="66687"/>
                  </a:cubicBezTo>
                  <a:cubicBezTo>
                    <a:pt x="16169" y="66687"/>
                    <a:pt x="15895" y="66437"/>
                    <a:pt x="15895" y="66127"/>
                  </a:cubicBezTo>
                  <a:cubicBezTo>
                    <a:pt x="15895" y="65818"/>
                    <a:pt x="16145" y="65556"/>
                    <a:pt x="16466" y="65556"/>
                  </a:cubicBezTo>
                  <a:close/>
                  <a:moveTo>
                    <a:pt x="20181" y="65556"/>
                  </a:moveTo>
                  <a:cubicBezTo>
                    <a:pt x="20491" y="65556"/>
                    <a:pt x="20753" y="65818"/>
                    <a:pt x="20753" y="66127"/>
                  </a:cubicBezTo>
                  <a:cubicBezTo>
                    <a:pt x="20753" y="66437"/>
                    <a:pt x="20491" y="66687"/>
                    <a:pt x="20181" y="66687"/>
                  </a:cubicBezTo>
                  <a:cubicBezTo>
                    <a:pt x="19872" y="66687"/>
                    <a:pt x="19622" y="66437"/>
                    <a:pt x="19622" y="66127"/>
                  </a:cubicBezTo>
                  <a:cubicBezTo>
                    <a:pt x="19622" y="65818"/>
                    <a:pt x="19872" y="65556"/>
                    <a:pt x="20181" y="65556"/>
                  </a:cubicBezTo>
                  <a:close/>
                  <a:moveTo>
                    <a:pt x="23920" y="65556"/>
                  </a:moveTo>
                  <a:cubicBezTo>
                    <a:pt x="24217" y="65556"/>
                    <a:pt x="24479" y="65818"/>
                    <a:pt x="24479" y="66127"/>
                  </a:cubicBezTo>
                  <a:cubicBezTo>
                    <a:pt x="24479" y="66425"/>
                    <a:pt x="24229" y="66687"/>
                    <a:pt x="23920" y="66687"/>
                  </a:cubicBezTo>
                  <a:cubicBezTo>
                    <a:pt x="23610" y="66687"/>
                    <a:pt x="23348" y="66437"/>
                    <a:pt x="23348" y="66127"/>
                  </a:cubicBezTo>
                  <a:cubicBezTo>
                    <a:pt x="23348" y="65818"/>
                    <a:pt x="23610" y="65556"/>
                    <a:pt x="23920" y="65556"/>
                  </a:cubicBezTo>
                  <a:close/>
                  <a:moveTo>
                    <a:pt x="27635" y="65556"/>
                  </a:moveTo>
                  <a:cubicBezTo>
                    <a:pt x="27956" y="65556"/>
                    <a:pt x="28206" y="65818"/>
                    <a:pt x="28206" y="66127"/>
                  </a:cubicBezTo>
                  <a:cubicBezTo>
                    <a:pt x="28206" y="66437"/>
                    <a:pt x="27956" y="66687"/>
                    <a:pt x="27635" y="66687"/>
                  </a:cubicBezTo>
                  <a:cubicBezTo>
                    <a:pt x="27325" y="66687"/>
                    <a:pt x="27075" y="66437"/>
                    <a:pt x="27075" y="66127"/>
                  </a:cubicBezTo>
                  <a:cubicBezTo>
                    <a:pt x="27075" y="65818"/>
                    <a:pt x="27325" y="65556"/>
                    <a:pt x="27635" y="65556"/>
                  </a:cubicBezTo>
                  <a:close/>
                  <a:moveTo>
                    <a:pt x="31373" y="65556"/>
                  </a:moveTo>
                  <a:cubicBezTo>
                    <a:pt x="31671" y="65556"/>
                    <a:pt x="31945" y="65818"/>
                    <a:pt x="31945" y="66127"/>
                  </a:cubicBezTo>
                  <a:cubicBezTo>
                    <a:pt x="31945" y="66425"/>
                    <a:pt x="31683" y="66687"/>
                    <a:pt x="31373" y="66687"/>
                  </a:cubicBezTo>
                  <a:cubicBezTo>
                    <a:pt x="31064" y="66687"/>
                    <a:pt x="30814" y="66437"/>
                    <a:pt x="30814" y="66127"/>
                  </a:cubicBezTo>
                  <a:cubicBezTo>
                    <a:pt x="30814" y="65818"/>
                    <a:pt x="31064" y="65556"/>
                    <a:pt x="31373" y="65556"/>
                  </a:cubicBezTo>
                  <a:close/>
                  <a:moveTo>
                    <a:pt x="35100" y="65556"/>
                  </a:moveTo>
                  <a:cubicBezTo>
                    <a:pt x="35409" y="65556"/>
                    <a:pt x="35659" y="65818"/>
                    <a:pt x="35659" y="66127"/>
                  </a:cubicBezTo>
                  <a:cubicBezTo>
                    <a:pt x="35659" y="66437"/>
                    <a:pt x="35409" y="66687"/>
                    <a:pt x="35100" y="66687"/>
                  </a:cubicBezTo>
                  <a:cubicBezTo>
                    <a:pt x="34778" y="66687"/>
                    <a:pt x="34528" y="66437"/>
                    <a:pt x="34528" y="66127"/>
                  </a:cubicBezTo>
                  <a:cubicBezTo>
                    <a:pt x="34528" y="65818"/>
                    <a:pt x="34778" y="65556"/>
                    <a:pt x="35100" y="65556"/>
                  </a:cubicBezTo>
                  <a:close/>
                  <a:moveTo>
                    <a:pt x="38815" y="65556"/>
                  </a:moveTo>
                  <a:cubicBezTo>
                    <a:pt x="39112" y="65556"/>
                    <a:pt x="39386" y="65818"/>
                    <a:pt x="39386" y="66127"/>
                  </a:cubicBezTo>
                  <a:cubicBezTo>
                    <a:pt x="39386" y="66425"/>
                    <a:pt x="39124" y="66687"/>
                    <a:pt x="38815" y="66687"/>
                  </a:cubicBezTo>
                  <a:cubicBezTo>
                    <a:pt x="38517" y="66687"/>
                    <a:pt x="38255" y="66437"/>
                    <a:pt x="38255" y="66127"/>
                  </a:cubicBezTo>
                  <a:cubicBezTo>
                    <a:pt x="38255" y="65818"/>
                    <a:pt x="38505" y="65556"/>
                    <a:pt x="38815" y="65556"/>
                  </a:cubicBezTo>
                  <a:close/>
                  <a:moveTo>
                    <a:pt x="42553" y="65556"/>
                  </a:moveTo>
                  <a:cubicBezTo>
                    <a:pt x="42863" y="65556"/>
                    <a:pt x="43113" y="65818"/>
                    <a:pt x="43113" y="66127"/>
                  </a:cubicBezTo>
                  <a:cubicBezTo>
                    <a:pt x="43113" y="66437"/>
                    <a:pt x="42863" y="66687"/>
                    <a:pt x="42553" y="66687"/>
                  </a:cubicBezTo>
                  <a:cubicBezTo>
                    <a:pt x="42232" y="66687"/>
                    <a:pt x="41982" y="66437"/>
                    <a:pt x="41982" y="66127"/>
                  </a:cubicBezTo>
                  <a:cubicBezTo>
                    <a:pt x="41982" y="65818"/>
                    <a:pt x="42244" y="65556"/>
                    <a:pt x="42553" y="65556"/>
                  </a:cubicBezTo>
                  <a:close/>
                  <a:moveTo>
                    <a:pt x="46268" y="65556"/>
                  </a:moveTo>
                  <a:cubicBezTo>
                    <a:pt x="46565" y="65556"/>
                    <a:pt x="46839" y="65818"/>
                    <a:pt x="46839" y="66127"/>
                  </a:cubicBezTo>
                  <a:cubicBezTo>
                    <a:pt x="46839" y="66425"/>
                    <a:pt x="46589" y="66687"/>
                    <a:pt x="46268" y="66687"/>
                  </a:cubicBezTo>
                  <a:cubicBezTo>
                    <a:pt x="45970" y="66687"/>
                    <a:pt x="45708" y="66437"/>
                    <a:pt x="45708" y="66127"/>
                  </a:cubicBezTo>
                  <a:cubicBezTo>
                    <a:pt x="45708" y="65818"/>
                    <a:pt x="45958" y="65556"/>
                    <a:pt x="46268" y="65556"/>
                  </a:cubicBezTo>
                  <a:close/>
                  <a:moveTo>
                    <a:pt x="50006" y="65556"/>
                  </a:moveTo>
                  <a:cubicBezTo>
                    <a:pt x="50316" y="65556"/>
                    <a:pt x="50578" y="65818"/>
                    <a:pt x="50578" y="66127"/>
                  </a:cubicBezTo>
                  <a:cubicBezTo>
                    <a:pt x="50578" y="66437"/>
                    <a:pt x="50316" y="66687"/>
                    <a:pt x="50006" y="66687"/>
                  </a:cubicBezTo>
                  <a:cubicBezTo>
                    <a:pt x="49697" y="66687"/>
                    <a:pt x="49447" y="66437"/>
                    <a:pt x="49447" y="66127"/>
                  </a:cubicBezTo>
                  <a:cubicBezTo>
                    <a:pt x="49447" y="65818"/>
                    <a:pt x="49697" y="65556"/>
                    <a:pt x="50006" y="65556"/>
                  </a:cubicBezTo>
                  <a:close/>
                  <a:moveTo>
                    <a:pt x="53733" y="65556"/>
                  </a:moveTo>
                  <a:cubicBezTo>
                    <a:pt x="54031" y="65556"/>
                    <a:pt x="54293" y="65818"/>
                    <a:pt x="54293" y="66127"/>
                  </a:cubicBezTo>
                  <a:cubicBezTo>
                    <a:pt x="54293" y="66425"/>
                    <a:pt x="54043" y="66687"/>
                    <a:pt x="53733" y="66687"/>
                  </a:cubicBezTo>
                  <a:cubicBezTo>
                    <a:pt x="53412" y="66687"/>
                    <a:pt x="53162" y="66437"/>
                    <a:pt x="53162" y="66127"/>
                  </a:cubicBezTo>
                  <a:cubicBezTo>
                    <a:pt x="53162" y="65818"/>
                    <a:pt x="53412" y="65556"/>
                    <a:pt x="53733" y="65556"/>
                  </a:cubicBezTo>
                  <a:close/>
                  <a:moveTo>
                    <a:pt x="57460" y="65556"/>
                  </a:moveTo>
                  <a:cubicBezTo>
                    <a:pt x="57781" y="65556"/>
                    <a:pt x="58031" y="65818"/>
                    <a:pt x="58031" y="66127"/>
                  </a:cubicBezTo>
                  <a:cubicBezTo>
                    <a:pt x="58031" y="66437"/>
                    <a:pt x="57781" y="66687"/>
                    <a:pt x="57460" y="66687"/>
                  </a:cubicBezTo>
                  <a:cubicBezTo>
                    <a:pt x="57150" y="66687"/>
                    <a:pt x="56900" y="66437"/>
                    <a:pt x="56900" y="66127"/>
                  </a:cubicBezTo>
                  <a:cubicBezTo>
                    <a:pt x="56900" y="65818"/>
                    <a:pt x="57150" y="65556"/>
                    <a:pt x="57460" y="65556"/>
                  </a:cubicBezTo>
                  <a:close/>
                  <a:moveTo>
                    <a:pt x="61186" y="65556"/>
                  </a:moveTo>
                  <a:cubicBezTo>
                    <a:pt x="61484" y="65556"/>
                    <a:pt x="61746" y="65818"/>
                    <a:pt x="61746" y="66127"/>
                  </a:cubicBezTo>
                  <a:cubicBezTo>
                    <a:pt x="61746" y="66425"/>
                    <a:pt x="61496" y="66687"/>
                    <a:pt x="61186" y="66687"/>
                  </a:cubicBezTo>
                  <a:cubicBezTo>
                    <a:pt x="60877" y="66687"/>
                    <a:pt x="60615" y="66437"/>
                    <a:pt x="60615" y="66127"/>
                  </a:cubicBezTo>
                  <a:cubicBezTo>
                    <a:pt x="60615" y="65818"/>
                    <a:pt x="60877" y="65556"/>
                    <a:pt x="61186" y="65556"/>
                  </a:cubicBezTo>
                  <a:close/>
                  <a:moveTo>
                    <a:pt x="64925" y="65556"/>
                  </a:moveTo>
                  <a:cubicBezTo>
                    <a:pt x="65234" y="65556"/>
                    <a:pt x="65485" y="65818"/>
                    <a:pt x="65485" y="66127"/>
                  </a:cubicBezTo>
                  <a:cubicBezTo>
                    <a:pt x="65485" y="66437"/>
                    <a:pt x="65234" y="66687"/>
                    <a:pt x="64925" y="66687"/>
                  </a:cubicBezTo>
                  <a:cubicBezTo>
                    <a:pt x="64603" y="66687"/>
                    <a:pt x="64353" y="66437"/>
                    <a:pt x="64353" y="66127"/>
                  </a:cubicBezTo>
                  <a:cubicBezTo>
                    <a:pt x="64353" y="65818"/>
                    <a:pt x="64603" y="65556"/>
                    <a:pt x="64925" y="65556"/>
                  </a:cubicBezTo>
                  <a:close/>
                  <a:moveTo>
                    <a:pt x="68640" y="65556"/>
                  </a:moveTo>
                  <a:cubicBezTo>
                    <a:pt x="68937" y="65556"/>
                    <a:pt x="69211" y="65818"/>
                    <a:pt x="69211" y="66127"/>
                  </a:cubicBezTo>
                  <a:cubicBezTo>
                    <a:pt x="69211" y="66425"/>
                    <a:pt x="68949" y="66687"/>
                    <a:pt x="68640" y="66687"/>
                  </a:cubicBezTo>
                  <a:cubicBezTo>
                    <a:pt x="68330" y="66687"/>
                    <a:pt x="68080" y="66437"/>
                    <a:pt x="68080" y="66127"/>
                  </a:cubicBezTo>
                  <a:cubicBezTo>
                    <a:pt x="68092" y="65818"/>
                    <a:pt x="68330" y="65556"/>
                    <a:pt x="68640" y="65556"/>
                  </a:cubicBezTo>
                  <a:close/>
                  <a:moveTo>
                    <a:pt x="72366" y="65556"/>
                  </a:moveTo>
                  <a:cubicBezTo>
                    <a:pt x="72676" y="65556"/>
                    <a:pt x="72926" y="65818"/>
                    <a:pt x="72926" y="66127"/>
                  </a:cubicBezTo>
                  <a:cubicBezTo>
                    <a:pt x="72926" y="66437"/>
                    <a:pt x="72676" y="66687"/>
                    <a:pt x="72366" y="66687"/>
                  </a:cubicBezTo>
                  <a:cubicBezTo>
                    <a:pt x="72045" y="66687"/>
                    <a:pt x="71795" y="66437"/>
                    <a:pt x="71795" y="66127"/>
                  </a:cubicBezTo>
                  <a:cubicBezTo>
                    <a:pt x="71795" y="65818"/>
                    <a:pt x="72069" y="65556"/>
                    <a:pt x="72366" y="65556"/>
                  </a:cubicBezTo>
                  <a:close/>
                  <a:moveTo>
                    <a:pt x="76093" y="65556"/>
                  </a:moveTo>
                  <a:cubicBezTo>
                    <a:pt x="76391" y="65556"/>
                    <a:pt x="76664" y="65818"/>
                    <a:pt x="76664" y="66127"/>
                  </a:cubicBezTo>
                  <a:cubicBezTo>
                    <a:pt x="76664" y="66425"/>
                    <a:pt x="76403" y="66687"/>
                    <a:pt x="76093" y="66687"/>
                  </a:cubicBezTo>
                  <a:cubicBezTo>
                    <a:pt x="75795" y="66687"/>
                    <a:pt x="75533" y="66437"/>
                    <a:pt x="75533" y="66127"/>
                  </a:cubicBezTo>
                  <a:cubicBezTo>
                    <a:pt x="75533" y="65818"/>
                    <a:pt x="75783" y="65556"/>
                    <a:pt x="76093" y="65556"/>
                  </a:cubicBezTo>
                  <a:close/>
                  <a:moveTo>
                    <a:pt x="79712" y="65556"/>
                  </a:moveTo>
                  <a:cubicBezTo>
                    <a:pt x="80010" y="65556"/>
                    <a:pt x="80284" y="65818"/>
                    <a:pt x="80284" y="66127"/>
                  </a:cubicBezTo>
                  <a:cubicBezTo>
                    <a:pt x="80284" y="66425"/>
                    <a:pt x="80022" y="66687"/>
                    <a:pt x="79712" y="66687"/>
                  </a:cubicBezTo>
                  <a:cubicBezTo>
                    <a:pt x="79403" y="66687"/>
                    <a:pt x="79153" y="66437"/>
                    <a:pt x="79153" y="66127"/>
                  </a:cubicBezTo>
                  <a:cubicBezTo>
                    <a:pt x="79153" y="65818"/>
                    <a:pt x="79403" y="65556"/>
                    <a:pt x="79712" y="65556"/>
                  </a:cubicBezTo>
                  <a:close/>
                  <a:moveTo>
                    <a:pt x="83451" y="65556"/>
                  </a:moveTo>
                  <a:cubicBezTo>
                    <a:pt x="83761" y="65556"/>
                    <a:pt x="84011" y="65818"/>
                    <a:pt x="84011" y="66127"/>
                  </a:cubicBezTo>
                  <a:cubicBezTo>
                    <a:pt x="84011" y="66437"/>
                    <a:pt x="83761" y="66687"/>
                    <a:pt x="83451" y="66687"/>
                  </a:cubicBezTo>
                  <a:cubicBezTo>
                    <a:pt x="83141" y="66687"/>
                    <a:pt x="82880" y="66437"/>
                    <a:pt x="82880" y="66127"/>
                  </a:cubicBezTo>
                  <a:cubicBezTo>
                    <a:pt x="82880" y="65818"/>
                    <a:pt x="83141" y="65556"/>
                    <a:pt x="83451" y="65556"/>
                  </a:cubicBezTo>
                  <a:close/>
                  <a:moveTo>
                    <a:pt x="87166" y="65556"/>
                  </a:moveTo>
                  <a:cubicBezTo>
                    <a:pt x="87463" y="65556"/>
                    <a:pt x="87737" y="65818"/>
                    <a:pt x="87737" y="66127"/>
                  </a:cubicBezTo>
                  <a:cubicBezTo>
                    <a:pt x="87737" y="66425"/>
                    <a:pt x="87475" y="66687"/>
                    <a:pt x="87166" y="66687"/>
                  </a:cubicBezTo>
                  <a:cubicBezTo>
                    <a:pt x="86856" y="66687"/>
                    <a:pt x="86606" y="66437"/>
                    <a:pt x="86606" y="66127"/>
                  </a:cubicBezTo>
                  <a:cubicBezTo>
                    <a:pt x="86606" y="65818"/>
                    <a:pt x="86856" y="65556"/>
                    <a:pt x="87166" y="65556"/>
                  </a:cubicBezTo>
                  <a:close/>
                  <a:moveTo>
                    <a:pt x="90904" y="65556"/>
                  </a:moveTo>
                  <a:cubicBezTo>
                    <a:pt x="91214" y="65556"/>
                    <a:pt x="91464" y="65818"/>
                    <a:pt x="91464" y="66127"/>
                  </a:cubicBezTo>
                  <a:cubicBezTo>
                    <a:pt x="91464" y="66437"/>
                    <a:pt x="91214" y="66687"/>
                    <a:pt x="90904" y="66687"/>
                  </a:cubicBezTo>
                  <a:cubicBezTo>
                    <a:pt x="90595" y="66687"/>
                    <a:pt x="90345" y="66437"/>
                    <a:pt x="90345" y="66127"/>
                  </a:cubicBezTo>
                  <a:cubicBezTo>
                    <a:pt x="90345" y="65818"/>
                    <a:pt x="90595" y="65556"/>
                    <a:pt x="90904" y="65556"/>
                  </a:cubicBezTo>
                  <a:close/>
                  <a:moveTo>
                    <a:pt x="94631" y="65556"/>
                  </a:moveTo>
                  <a:cubicBezTo>
                    <a:pt x="94929" y="65556"/>
                    <a:pt x="95191" y="65818"/>
                    <a:pt x="95191" y="66127"/>
                  </a:cubicBezTo>
                  <a:cubicBezTo>
                    <a:pt x="95191" y="66425"/>
                    <a:pt x="94941" y="66687"/>
                    <a:pt x="94631" y="66687"/>
                  </a:cubicBezTo>
                  <a:cubicBezTo>
                    <a:pt x="94310" y="66687"/>
                    <a:pt x="94060" y="66437"/>
                    <a:pt x="94060" y="66127"/>
                  </a:cubicBezTo>
                  <a:cubicBezTo>
                    <a:pt x="94071" y="65818"/>
                    <a:pt x="94310" y="65556"/>
                    <a:pt x="94631" y="65556"/>
                  </a:cubicBezTo>
                  <a:close/>
                  <a:moveTo>
                    <a:pt x="98346" y="65556"/>
                  </a:moveTo>
                  <a:cubicBezTo>
                    <a:pt x="98655" y="65556"/>
                    <a:pt x="98905" y="65818"/>
                    <a:pt x="98905" y="66127"/>
                  </a:cubicBezTo>
                  <a:cubicBezTo>
                    <a:pt x="98905" y="66437"/>
                    <a:pt x="98655" y="66687"/>
                    <a:pt x="98346" y="66687"/>
                  </a:cubicBezTo>
                  <a:cubicBezTo>
                    <a:pt x="98036" y="66687"/>
                    <a:pt x="97786" y="66437"/>
                    <a:pt x="97786" y="66127"/>
                  </a:cubicBezTo>
                  <a:cubicBezTo>
                    <a:pt x="97786" y="65818"/>
                    <a:pt x="98036" y="65556"/>
                    <a:pt x="98346" y="65556"/>
                  </a:cubicBezTo>
                  <a:close/>
                  <a:moveTo>
                    <a:pt x="102084" y="65556"/>
                  </a:moveTo>
                  <a:cubicBezTo>
                    <a:pt x="102382" y="65556"/>
                    <a:pt x="102644" y="65818"/>
                    <a:pt x="102644" y="66127"/>
                  </a:cubicBezTo>
                  <a:cubicBezTo>
                    <a:pt x="102644" y="66425"/>
                    <a:pt x="102394" y="66687"/>
                    <a:pt x="102084" y="66687"/>
                  </a:cubicBezTo>
                  <a:cubicBezTo>
                    <a:pt x="101787" y="66687"/>
                    <a:pt x="101513" y="66437"/>
                    <a:pt x="101513" y="66127"/>
                  </a:cubicBezTo>
                  <a:cubicBezTo>
                    <a:pt x="101513" y="65818"/>
                    <a:pt x="101775" y="65556"/>
                    <a:pt x="102084" y="65556"/>
                  </a:cubicBezTo>
                  <a:close/>
                  <a:moveTo>
                    <a:pt x="105799" y="65556"/>
                  </a:moveTo>
                  <a:cubicBezTo>
                    <a:pt x="106121" y="65556"/>
                    <a:pt x="106371" y="65818"/>
                    <a:pt x="106371" y="66127"/>
                  </a:cubicBezTo>
                  <a:cubicBezTo>
                    <a:pt x="106371" y="66437"/>
                    <a:pt x="106109" y="66687"/>
                    <a:pt x="105799" y="66687"/>
                  </a:cubicBezTo>
                  <a:cubicBezTo>
                    <a:pt x="105490" y="66687"/>
                    <a:pt x="105239" y="66437"/>
                    <a:pt x="105239" y="66127"/>
                  </a:cubicBezTo>
                  <a:cubicBezTo>
                    <a:pt x="105239" y="65818"/>
                    <a:pt x="105490" y="65556"/>
                    <a:pt x="105799" y="65556"/>
                  </a:cubicBezTo>
                  <a:close/>
                  <a:moveTo>
                    <a:pt x="109538" y="65556"/>
                  </a:moveTo>
                  <a:cubicBezTo>
                    <a:pt x="109835" y="65556"/>
                    <a:pt x="110109" y="65818"/>
                    <a:pt x="110109" y="66127"/>
                  </a:cubicBezTo>
                  <a:cubicBezTo>
                    <a:pt x="110109" y="66425"/>
                    <a:pt x="109847" y="66687"/>
                    <a:pt x="109538" y="66687"/>
                  </a:cubicBezTo>
                  <a:cubicBezTo>
                    <a:pt x="109228" y="66687"/>
                    <a:pt x="108978" y="66437"/>
                    <a:pt x="108978" y="66127"/>
                  </a:cubicBezTo>
                  <a:cubicBezTo>
                    <a:pt x="108978" y="65818"/>
                    <a:pt x="109228" y="65556"/>
                    <a:pt x="109538" y="65556"/>
                  </a:cubicBezTo>
                  <a:close/>
                  <a:moveTo>
                    <a:pt x="113264" y="65556"/>
                  </a:moveTo>
                  <a:cubicBezTo>
                    <a:pt x="113574" y="65556"/>
                    <a:pt x="113824" y="65818"/>
                    <a:pt x="113824" y="66127"/>
                  </a:cubicBezTo>
                  <a:cubicBezTo>
                    <a:pt x="113824" y="66437"/>
                    <a:pt x="113574" y="66687"/>
                    <a:pt x="113264" y="66687"/>
                  </a:cubicBezTo>
                  <a:cubicBezTo>
                    <a:pt x="112943" y="66687"/>
                    <a:pt x="112693" y="66437"/>
                    <a:pt x="112693" y="66127"/>
                  </a:cubicBezTo>
                  <a:cubicBezTo>
                    <a:pt x="112693" y="65818"/>
                    <a:pt x="112943" y="65556"/>
                    <a:pt x="113264" y="65556"/>
                  </a:cubicBezTo>
                  <a:close/>
                  <a:moveTo>
                    <a:pt x="116991" y="65556"/>
                  </a:moveTo>
                  <a:cubicBezTo>
                    <a:pt x="117289" y="65556"/>
                    <a:pt x="117562" y="65818"/>
                    <a:pt x="117562" y="66127"/>
                  </a:cubicBezTo>
                  <a:cubicBezTo>
                    <a:pt x="117562" y="66425"/>
                    <a:pt x="117312" y="66687"/>
                    <a:pt x="116991" y="66687"/>
                  </a:cubicBezTo>
                  <a:cubicBezTo>
                    <a:pt x="116681" y="66687"/>
                    <a:pt x="116431" y="66437"/>
                    <a:pt x="116431" y="66127"/>
                  </a:cubicBezTo>
                  <a:cubicBezTo>
                    <a:pt x="116431" y="65818"/>
                    <a:pt x="116681" y="65556"/>
                    <a:pt x="116991" y="65556"/>
                  </a:cubicBezTo>
                  <a:close/>
                  <a:moveTo>
                    <a:pt x="120718" y="65556"/>
                  </a:moveTo>
                  <a:cubicBezTo>
                    <a:pt x="121027" y="65556"/>
                    <a:pt x="121277" y="65818"/>
                    <a:pt x="121277" y="66127"/>
                  </a:cubicBezTo>
                  <a:cubicBezTo>
                    <a:pt x="121277" y="66437"/>
                    <a:pt x="121027" y="66687"/>
                    <a:pt x="120718" y="66687"/>
                  </a:cubicBezTo>
                  <a:cubicBezTo>
                    <a:pt x="120408" y="66687"/>
                    <a:pt x="120146" y="66437"/>
                    <a:pt x="120146" y="66127"/>
                  </a:cubicBezTo>
                  <a:cubicBezTo>
                    <a:pt x="120146" y="65818"/>
                    <a:pt x="120420" y="65556"/>
                    <a:pt x="120718" y="65556"/>
                  </a:cubicBezTo>
                  <a:close/>
                  <a:moveTo>
                    <a:pt x="124456" y="65556"/>
                  </a:moveTo>
                  <a:cubicBezTo>
                    <a:pt x="124754" y="65556"/>
                    <a:pt x="125016" y="65818"/>
                    <a:pt x="125016" y="66127"/>
                  </a:cubicBezTo>
                  <a:cubicBezTo>
                    <a:pt x="125016" y="66425"/>
                    <a:pt x="124766" y="66687"/>
                    <a:pt x="124456" y="66687"/>
                  </a:cubicBezTo>
                  <a:cubicBezTo>
                    <a:pt x="124135" y="66687"/>
                    <a:pt x="123885" y="66437"/>
                    <a:pt x="123885" y="66127"/>
                  </a:cubicBezTo>
                  <a:cubicBezTo>
                    <a:pt x="123885" y="65818"/>
                    <a:pt x="124135" y="65556"/>
                    <a:pt x="124456" y="65556"/>
                  </a:cubicBezTo>
                  <a:close/>
                  <a:moveTo>
                    <a:pt x="128171" y="65556"/>
                  </a:moveTo>
                  <a:cubicBezTo>
                    <a:pt x="128480" y="65556"/>
                    <a:pt x="128742" y="65818"/>
                    <a:pt x="128742" y="66127"/>
                  </a:cubicBezTo>
                  <a:cubicBezTo>
                    <a:pt x="128742" y="66437"/>
                    <a:pt x="128480" y="66687"/>
                    <a:pt x="128171" y="66687"/>
                  </a:cubicBezTo>
                  <a:cubicBezTo>
                    <a:pt x="127861" y="66687"/>
                    <a:pt x="127611" y="66437"/>
                    <a:pt x="127611" y="66127"/>
                  </a:cubicBezTo>
                  <a:cubicBezTo>
                    <a:pt x="127611" y="65818"/>
                    <a:pt x="127861" y="65556"/>
                    <a:pt x="128171" y="65556"/>
                  </a:cubicBezTo>
                  <a:close/>
                  <a:moveTo>
                    <a:pt x="131898" y="65556"/>
                  </a:moveTo>
                  <a:cubicBezTo>
                    <a:pt x="132195" y="65556"/>
                    <a:pt x="132457" y="65818"/>
                    <a:pt x="132457" y="66127"/>
                  </a:cubicBezTo>
                  <a:cubicBezTo>
                    <a:pt x="132457" y="66425"/>
                    <a:pt x="132207" y="66687"/>
                    <a:pt x="131898" y="66687"/>
                  </a:cubicBezTo>
                  <a:cubicBezTo>
                    <a:pt x="131600" y="66687"/>
                    <a:pt x="131326" y="66437"/>
                    <a:pt x="131326" y="66127"/>
                  </a:cubicBezTo>
                  <a:cubicBezTo>
                    <a:pt x="131338" y="65818"/>
                    <a:pt x="131576" y="65556"/>
                    <a:pt x="131898" y="65556"/>
                  </a:cubicBezTo>
                  <a:close/>
                  <a:moveTo>
                    <a:pt x="135624" y="65556"/>
                  </a:moveTo>
                  <a:cubicBezTo>
                    <a:pt x="135946" y="65556"/>
                    <a:pt x="136196" y="65818"/>
                    <a:pt x="136196" y="66127"/>
                  </a:cubicBezTo>
                  <a:cubicBezTo>
                    <a:pt x="136196" y="66437"/>
                    <a:pt x="135934" y="66687"/>
                    <a:pt x="135624" y="66687"/>
                  </a:cubicBezTo>
                  <a:cubicBezTo>
                    <a:pt x="135315" y="66687"/>
                    <a:pt x="135065" y="66437"/>
                    <a:pt x="135065" y="66127"/>
                  </a:cubicBezTo>
                  <a:cubicBezTo>
                    <a:pt x="135065" y="65818"/>
                    <a:pt x="135315" y="65556"/>
                    <a:pt x="135624" y="65556"/>
                  </a:cubicBezTo>
                  <a:close/>
                  <a:moveTo>
                    <a:pt x="139351" y="65556"/>
                  </a:moveTo>
                  <a:cubicBezTo>
                    <a:pt x="139649" y="65556"/>
                    <a:pt x="139910" y="65818"/>
                    <a:pt x="139910" y="66127"/>
                  </a:cubicBezTo>
                  <a:cubicBezTo>
                    <a:pt x="139910" y="66425"/>
                    <a:pt x="139660" y="66687"/>
                    <a:pt x="139351" y="66687"/>
                  </a:cubicBezTo>
                  <a:cubicBezTo>
                    <a:pt x="139053" y="66687"/>
                    <a:pt x="138779" y="66437"/>
                    <a:pt x="138779" y="66127"/>
                  </a:cubicBezTo>
                  <a:cubicBezTo>
                    <a:pt x="138779" y="65818"/>
                    <a:pt x="139041" y="65556"/>
                    <a:pt x="139351" y="65556"/>
                  </a:cubicBezTo>
                  <a:close/>
                  <a:moveTo>
                    <a:pt x="143089" y="65556"/>
                  </a:moveTo>
                  <a:cubicBezTo>
                    <a:pt x="143399" y="65556"/>
                    <a:pt x="143649" y="65818"/>
                    <a:pt x="143649" y="66127"/>
                  </a:cubicBezTo>
                  <a:cubicBezTo>
                    <a:pt x="143649" y="66437"/>
                    <a:pt x="143399" y="66687"/>
                    <a:pt x="143089" y="66687"/>
                  </a:cubicBezTo>
                  <a:cubicBezTo>
                    <a:pt x="142768" y="66687"/>
                    <a:pt x="142518" y="66437"/>
                    <a:pt x="142518" y="66127"/>
                  </a:cubicBezTo>
                  <a:cubicBezTo>
                    <a:pt x="142518" y="65818"/>
                    <a:pt x="142768" y="65556"/>
                    <a:pt x="143089" y="65556"/>
                  </a:cubicBezTo>
                  <a:close/>
                  <a:moveTo>
                    <a:pt x="146804" y="65556"/>
                  </a:moveTo>
                  <a:cubicBezTo>
                    <a:pt x="147102" y="65556"/>
                    <a:pt x="147376" y="65818"/>
                    <a:pt x="147376" y="66127"/>
                  </a:cubicBezTo>
                  <a:cubicBezTo>
                    <a:pt x="147376" y="66425"/>
                    <a:pt x="147114" y="66687"/>
                    <a:pt x="146804" y="66687"/>
                  </a:cubicBezTo>
                  <a:cubicBezTo>
                    <a:pt x="146495" y="66687"/>
                    <a:pt x="146245" y="66437"/>
                    <a:pt x="146245" y="66127"/>
                  </a:cubicBezTo>
                  <a:cubicBezTo>
                    <a:pt x="146257" y="65818"/>
                    <a:pt x="146495" y="65556"/>
                    <a:pt x="146804" y="65556"/>
                  </a:cubicBezTo>
                  <a:close/>
                  <a:moveTo>
                    <a:pt x="150543" y="65556"/>
                  </a:moveTo>
                  <a:cubicBezTo>
                    <a:pt x="150852" y="65556"/>
                    <a:pt x="151102" y="65818"/>
                    <a:pt x="151102" y="66127"/>
                  </a:cubicBezTo>
                  <a:cubicBezTo>
                    <a:pt x="151102" y="66437"/>
                    <a:pt x="150852" y="66687"/>
                    <a:pt x="150543" y="66687"/>
                  </a:cubicBezTo>
                  <a:cubicBezTo>
                    <a:pt x="150233" y="66687"/>
                    <a:pt x="149971" y="66437"/>
                    <a:pt x="149971" y="66127"/>
                  </a:cubicBezTo>
                  <a:cubicBezTo>
                    <a:pt x="149971" y="65818"/>
                    <a:pt x="150233" y="65556"/>
                    <a:pt x="150543" y="65556"/>
                  </a:cubicBezTo>
                  <a:close/>
                  <a:moveTo>
                    <a:pt x="154258" y="65556"/>
                  </a:moveTo>
                  <a:cubicBezTo>
                    <a:pt x="154555" y="65556"/>
                    <a:pt x="154829" y="65818"/>
                    <a:pt x="154829" y="66127"/>
                  </a:cubicBezTo>
                  <a:cubicBezTo>
                    <a:pt x="154829" y="66425"/>
                    <a:pt x="154567" y="66687"/>
                    <a:pt x="154258" y="66687"/>
                  </a:cubicBezTo>
                  <a:cubicBezTo>
                    <a:pt x="153948" y="66687"/>
                    <a:pt x="153698" y="66437"/>
                    <a:pt x="153698" y="66127"/>
                  </a:cubicBezTo>
                  <a:cubicBezTo>
                    <a:pt x="153698" y="65818"/>
                    <a:pt x="153948" y="65556"/>
                    <a:pt x="154258" y="65556"/>
                  </a:cubicBezTo>
                  <a:close/>
                  <a:moveTo>
                    <a:pt x="157996" y="65556"/>
                  </a:moveTo>
                  <a:cubicBezTo>
                    <a:pt x="158306" y="65556"/>
                    <a:pt x="158556" y="65818"/>
                    <a:pt x="158556" y="66127"/>
                  </a:cubicBezTo>
                  <a:cubicBezTo>
                    <a:pt x="158556" y="66437"/>
                    <a:pt x="158306" y="66687"/>
                    <a:pt x="157996" y="66687"/>
                  </a:cubicBezTo>
                  <a:cubicBezTo>
                    <a:pt x="157687" y="66687"/>
                    <a:pt x="157436" y="66437"/>
                    <a:pt x="157436" y="66127"/>
                  </a:cubicBezTo>
                  <a:cubicBezTo>
                    <a:pt x="157436" y="65818"/>
                    <a:pt x="157687" y="65556"/>
                    <a:pt x="157996" y="65556"/>
                  </a:cubicBezTo>
                  <a:close/>
                  <a:moveTo>
                    <a:pt x="3405" y="67425"/>
                  </a:moveTo>
                  <a:cubicBezTo>
                    <a:pt x="3703" y="67425"/>
                    <a:pt x="3977" y="67675"/>
                    <a:pt x="3977" y="67985"/>
                  </a:cubicBezTo>
                  <a:cubicBezTo>
                    <a:pt x="3977" y="68282"/>
                    <a:pt x="3727" y="68556"/>
                    <a:pt x="3405" y="68556"/>
                  </a:cubicBezTo>
                  <a:cubicBezTo>
                    <a:pt x="3096" y="68556"/>
                    <a:pt x="2846" y="68294"/>
                    <a:pt x="2846" y="67985"/>
                  </a:cubicBezTo>
                  <a:cubicBezTo>
                    <a:pt x="2858" y="67675"/>
                    <a:pt x="3096" y="67425"/>
                    <a:pt x="3405" y="67425"/>
                  </a:cubicBezTo>
                  <a:close/>
                  <a:moveTo>
                    <a:pt x="7132" y="67425"/>
                  </a:moveTo>
                  <a:cubicBezTo>
                    <a:pt x="7430" y="67425"/>
                    <a:pt x="7692" y="67675"/>
                    <a:pt x="7692" y="67985"/>
                  </a:cubicBezTo>
                  <a:cubicBezTo>
                    <a:pt x="7692" y="68282"/>
                    <a:pt x="7442" y="68556"/>
                    <a:pt x="7132" y="68556"/>
                  </a:cubicBezTo>
                  <a:cubicBezTo>
                    <a:pt x="6834" y="68556"/>
                    <a:pt x="6560" y="68294"/>
                    <a:pt x="6560" y="67985"/>
                  </a:cubicBezTo>
                  <a:cubicBezTo>
                    <a:pt x="6584" y="67675"/>
                    <a:pt x="6822" y="67425"/>
                    <a:pt x="7132" y="67425"/>
                  </a:cubicBezTo>
                  <a:close/>
                  <a:moveTo>
                    <a:pt x="10871" y="67425"/>
                  </a:moveTo>
                  <a:cubicBezTo>
                    <a:pt x="11168" y="67425"/>
                    <a:pt x="11430" y="67675"/>
                    <a:pt x="11430" y="67985"/>
                  </a:cubicBezTo>
                  <a:cubicBezTo>
                    <a:pt x="11430" y="68282"/>
                    <a:pt x="11180" y="68556"/>
                    <a:pt x="10871" y="68556"/>
                  </a:cubicBezTo>
                  <a:cubicBezTo>
                    <a:pt x="10573" y="68556"/>
                    <a:pt x="10299" y="68294"/>
                    <a:pt x="10299" y="67985"/>
                  </a:cubicBezTo>
                  <a:cubicBezTo>
                    <a:pt x="10299" y="67675"/>
                    <a:pt x="10549" y="67425"/>
                    <a:pt x="10871" y="67425"/>
                  </a:cubicBezTo>
                  <a:close/>
                  <a:moveTo>
                    <a:pt x="14585" y="67425"/>
                  </a:moveTo>
                  <a:cubicBezTo>
                    <a:pt x="14883" y="67425"/>
                    <a:pt x="15157" y="67675"/>
                    <a:pt x="15157" y="67985"/>
                  </a:cubicBezTo>
                  <a:cubicBezTo>
                    <a:pt x="15157" y="68282"/>
                    <a:pt x="14895" y="68556"/>
                    <a:pt x="14585" y="68556"/>
                  </a:cubicBezTo>
                  <a:cubicBezTo>
                    <a:pt x="14288" y="68556"/>
                    <a:pt x="14014" y="68294"/>
                    <a:pt x="14014" y="67985"/>
                  </a:cubicBezTo>
                  <a:cubicBezTo>
                    <a:pt x="14038" y="67675"/>
                    <a:pt x="14276" y="67425"/>
                    <a:pt x="14585" y="67425"/>
                  </a:cubicBezTo>
                  <a:close/>
                  <a:moveTo>
                    <a:pt x="18324" y="67425"/>
                  </a:moveTo>
                  <a:cubicBezTo>
                    <a:pt x="18622" y="67425"/>
                    <a:pt x="18883" y="67675"/>
                    <a:pt x="18883" y="67985"/>
                  </a:cubicBezTo>
                  <a:cubicBezTo>
                    <a:pt x="18883" y="68282"/>
                    <a:pt x="18633" y="68556"/>
                    <a:pt x="18324" y="68556"/>
                  </a:cubicBezTo>
                  <a:cubicBezTo>
                    <a:pt x="18026" y="68556"/>
                    <a:pt x="17752" y="68294"/>
                    <a:pt x="17752" y="67985"/>
                  </a:cubicBezTo>
                  <a:cubicBezTo>
                    <a:pt x="17752" y="67675"/>
                    <a:pt x="18014" y="67425"/>
                    <a:pt x="18324" y="67425"/>
                  </a:cubicBezTo>
                  <a:close/>
                  <a:moveTo>
                    <a:pt x="22039" y="67425"/>
                  </a:moveTo>
                  <a:cubicBezTo>
                    <a:pt x="22336" y="67425"/>
                    <a:pt x="22610" y="67675"/>
                    <a:pt x="22610" y="67985"/>
                  </a:cubicBezTo>
                  <a:cubicBezTo>
                    <a:pt x="22610" y="68282"/>
                    <a:pt x="22360" y="68556"/>
                    <a:pt x="22039" y="68556"/>
                  </a:cubicBezTo>
                  <a:cubicBezTo>
                    <a:pt x="21729" y="68556"/>
                    <a:pt x="21479" y="68294"/>
                    <a:pt x="21479" y="67985"/>
                  </a:cubicBezTo>
                  <a:cubicBezTo>
                    <a:pt x="21491" y="67675"/>
                    <a:pt x="21729" y="67425"/>
                    <a:pt x="22039" y="67425"/>
                  </a:cubicBezTo>
                  <a:close/>
                  <a:moveTo>
                    <a:pt x="25777" y="67425"/>
                  </a:moveTo>
                  <a:cubicBezTo>
                    <a:pt x="26075" y="67425"/>
                    <a:pt x="26349" y="67675"/>
                    <a:pt x="26349" y="67985"/>
                  </a:cubicBezTo>
                  <a:cubicBezTo>
                    <a:pt x="26349" y="68282"/>
                    <a:pt x="26087" y="68556"/>
                    <a:pt x="25777" y="68556"/>
                  </a:cubicBezTo>
                  <a:cubicBezTo>
                    <a:pt x="25468" y="68556"/>
                    <a:pt x="25206" y="68294"/>
                    <a:pt x="25206" y="67985"/>
                  </a:cubicBezTo>
                  <a:cubicBezTo>
                    <a:pt x="25218" y="67675"/>
                    <a:pt x="25468" y="67425"/>
                    <a:pt x="25777" y="67425"/>
                  </a:cubicBezTo>
                  <a:close/>
                  <a:moveTo>
                    <a:pt x="29504" y="67425"/>
                  </a:moveTo>
                  <a:cubicBezTo>
                    <a:pt x="29801" y="67425"/>
                    <a:pt x="30063" y="67675"/>
                    <a:pt x="30063" y="67985"/>
                  </a:cubicBezTo>
                  <a:cubicBezTo>
                    <a:pt x="30063" y="68282"/>
                    <a:pt x="29813" y="68556"/>
                    <a:pt x="29504" y="68556"/>
                  </a:cubicBezTo>
                  <a:cubicBezTo>
                    <a:pt x="29182" y="68556"/>
                    <a:pt x="28932" y="68294"/>
                    <a:pt x="28932" y="67985"/>
                  </a:cubicBezTo>
                  <a:cubicBezTo>
                    <a:pt x="28944" y="67675"/>
                    <a:pt x="29182" y="67425"/>
                    <a:pt x="29504" y="67425"/>
                  </a:cubicBezTo>
                  <a:close/>
                  <a:moveTo>
                    <a:pt x="33230" y="67425"/>
                  </a:moveTo>
                  <a:cubicBezTo>
                    <a:pt x="33528" y="67425"/>
                    <a:pt x="33802" y="67675"/>
                    <a:pt x="33802" y="67985"/>
                  </a:cubicBezTo>
                  <a:cubicBezTo>
                    <a:pt x="33802" y="68282"/>
                    <a:pt x="33552" y="68556"/>
                    <a:pt x="33230" y="68556"/>
                  </a:cubicBezTo>
                  <a:cubicBezTo>
                    <a:pt x="32921" y="68556"/>
                    <a:pt x="32671" y="68294"/>
                    <a:pt x="32671" y="67985"/>
                  </a:cubicBezTo>
                  <a:cubicBezTo>
                    <a:pt x="32671" y="67675"/>
                    <a:pt x="32921" y="67425"/>
                    <a:pt x="33230" y="67425"/>
                  </a:cubicBezTo>
                  <a:close/>
                  <a:moveTo>
                    <a:pt x="36957" y="67425"/>
                  </a:moveTo>
                  <a:cubicBezTo>
                    <a:pt x="37255" y="67425"/>
                    <a:pt x="37517" y="67675"/>
                    <a:pt x="37517" y="67985"/>
                  </a:cubicBezTo>
                  <a:cubicBezTo>
                    <a:pt x="37517" y="68282"/>
                    <a:pt x="37267" y="68556"/>
                    <a:pt x="36957" y="68556"/>
                  </a:cubicBezTo>
                  <a:cubicBezTo>
                    <a:pt x="36648" y="68556"/>
                    <a:pt x="36386" y="68294"/>
                    <a:pt x="36386" y="67985"/>
                  </a:cubicBezTo>
                  <a:cubicBezTo>
                    <a:pt x="36409" y="67675"/>
                    <a:pt x="36648" y="67425"/>
                    <a:pt x="36957" y="67425"/>
                  </a:cubicBezTo>
                  <a:close/>
                  <a:moveTo>
                    <a:pt x="40672" y="67425"/>
                  </a:moveTo>
                  <a:cubicBezTo>
                    <a:pt x="40970" y="67425"/>
                    <a:pt x="41243" y="67675"/>
                    <a:pt x="41243" y="67985"/>
                  </a:cubicBezTo>
                  <a:cubicBezTo>
                    <a:pt x="41243" y="68282"/>
                    <a:pt x="40993" y="68556"/>
                    <a:pt x="40672" y="68556"/>
                  </a:cubicBezTo>
                  <a:cubicBezTo>
                    <a:pt x="40374" y="68556"/>
                    <a:pt x="40112" y="68294"/>
                    <a:pt x="40112" y="67985"/>
                  </a:cubicBezTo>
                  <a:cubicBezTo>
                    <a:pt x="40124" y="67675"/>
                    <a:pt x="40362" y="67425"/>
                    <a:pt x="40672" y="67425"/>
                  </a:cubicBezTo>
                  <a:close/>
                  <a:moveTo>
                    <a:pt x="44410" y="67425"/>
                  </a:moveTo>
                  <a:cubicBezTo>
                    <a:pt x="44708" y="67425"/>
                    <a:pt x="44982" y="67675"/>
                    <a:pt x="44982" y="67985"/>
                  </a:cubicBezTo>
                  <a:cubicBezTo>
                    <a:pt x="44982" y="68282"/>
                    <a:pt x="44720" y="68556"/>
                    <a:pt x="44410" y="68556"/>
                  </a:cubicBezTo>
                  <a:cubicBezTo>
                    <a:pt x="44113" y="68556"/>
                    <a:pt x="43851" y="68294"/>
                    <a:pt x="43851" y="67985"/>
                  </a:cubicBezTo>
                  <a:cubicBezTo>
                    <a:pt x="43851" y="67675"/>
                    <a:pt x="44101" y="67425"/>
                    <a:pt x="44410" y="67425"/>
                  </a:cubicBezTo>
                  <a:close/>
                  <a:moveTo>
                    <a:pt x="48137" y="67425"/>
                  </a:moveTo>
                  <a:cubicBezTo>
                    <a:pt x="48435" y="67425"/>
                    <a:pt x="48697" y="67675"/>
                    <a:pt x="48697" y="67985"/>
                  </a:cubicBezTo>
                  <a:cubicBezTo>
                    <a:pt x="48697" y="68282"/>
                    <a:pt x="48447" y="68556"/>
                    <a:pt x="48137" y="68556"/>
                  </a:cubicBezTo>
                  <a:cubicBezTo>
                    <a:pt x="47839" y="68556"/>
                    <a:pt x="47566" y="68294"/>
                    <a:pt x="47566" y="67985"/>
                  </a:cubicBezTo>
                  <a:cubicBezTo>
                    <a:pt x="47578" y="67675"/>
                    <a:pt x="47839" y="67425"/>
                    <a:pt x="48137" y="67425"/>
                  </a:cubicBezTo>
                  <a:close/>
                  <a:moveTo>
                    <a:pt x="51864" y="67425"/>
                  </a:moveTo>
                  <a:cubicBezTo>
                    <a:pt x="52161" y="67425"/>
                    <a:pt x="52435" y="67675"/>
                    <a:pt x="52435" y="67985"/>
                  </a:cubicBezTo>
                  <a:cubicBezTo>
                    <a:pt x="52435" y="68282"/>
                    <a:pt x="52185" y="68556"/>
                    <a:pt x="51864" y="68556"/>
                  </a:cubicBezTo>
                  <a:cubicBezTo>
                    <a:pt x="51566" y="68556"/>
                    <a:pt x="51304" y="68294"/>
                    <a:pt x="51304" y="67985"/>
                  </a:cubicBezTo>
                  <a:cubicBezTo>
                    <a:pt x="51304" y="67675"/>
                    <a:pt x="51554" y="67425"/>
                    <a:pt x="51864" y="67425"/>
                  </a:cubicBezTo>
                  <a:close/>
                  <a:moveTo>
                    <a:pt x="55602" y="67425"/>
                  </a:moveTo>
                  <a:cubicBezTo>
                    <a:pt x="55900" y="67425"/>
                    <a:pt x="56174" y="67675"/>
                    <a:pt x="56174" y="67985"/>
                  </a:cubicBezTo>
                  <a:cubicBezTo>
                    <a:pt x="56174" y="68282"/>
                    <a:pt x="55912" y="68556"/>
                    <a:pt x="55602" y="68556"/>
                  </a:cubicBezTo>
                  <a:cubicBezTo>
                    <a:pt x="55293" y="68556"/>
                    <a:pt x="55043" y="68294"/>
                    <a:pt x="55043" y="67985"/>
                  </a:cubicBezTo>
                  <a:cubicBezTo>
                    <a:pt x="55043" y="67675"/>
                    <a:pt x="55293" y="67425"/>
                    <a:pt x="55602" y="67425"/>
                  </a:cubicBezTo>
                  <a:close/>
                  <a:moveTo>
                    <a:pt x="59329" y="67425"/>
                  </a:moveTo>
                  <a:cubicBezTo>
                    <a:pt x="59627" y="67425"/>
                    <a:pt x="59889" y="67675"/>
                    <a:pt x="59889" y="67985"/>
                  </a:cubicBezTo>
                  <a:cubicBezTo>
                    <a:pt x="59889" y="68282"/>
                    <a:pt x="59639" y="68556"/>
                    <a:pt x="59329" y="68556"/>
                  </a:cubicBezTo>
                  <a:cubicBezTo>
                    <a:pt x="59008" y="68556"/>
                    <a:pt x="58757" y="68294"/>
                    <a:pt x="58757" y="67985"/>
                  </a:cubicBezTo>
                  <a:cubicBezTo>
                    <a:pt x="58757" y="67675"/>
                    <a:pt x="59008" y="67425"/>
                    <a:pt x="59329" y="67425"/>
                  </a:cubicBezTo>
                  <a:close/>
                  <a:moveTo>
                    <a:pt x="63056" y="67425"/>
                  </a:moveTo>
                  <a:cubicBezTo>
                    <a:pt x="63353" y="67425"/>
                    <a:pt x="63627" y="67675"/>
                    <a:pt x="63627" y="67985"/>
                  </a:cubicBezTo>
                  <a:cubicBezTo>
                    <a:pt x="63627" y="68282"/>
                    <a:pt x="63377" y="68556"/>
                    <a:pt x="63056" y="68556"/>
                  </a:cubicBezTo>
                  <a:cubicBezTo>
                    <a:pt x="62746" y="68556"/>
                    <a:pt x="62496" y="68294"/>
                    <a:pt x="62496" y="67985"/>
                  </a:cubicBezTo>
                  <a:cubicBezTo>
                    <a:pt x="62496" y="67675"/>
                    <a:pt x="62746" y="67425"/>
                    <a:pt x="63056" y="67425"/>
                  </a:cubicBezTo>
                  <a:close/>
                  <a:moveTo>
                    <a:pt x="66782" y="67425"/>
                  </a:moveTo>
                  <a:cubicBezTo>
                    <a:pt x="67080" y="67425"/>
                    <a:pt x="67342" y="67675"/>
                    <a:pt x="67342" y="67985"/>
                  </a:cubicBezTo>
                  <a:cubicBezTo>
                    <a:pt x="67342" y="68282"/>
                    <a:pt x="67092" y="68556"/>
                    <a:pt x="66782" y="68556"/>
                  </a:cubicBezTo>
                  <a:cubicBezTo>
                    <a:pt x="66473" y="68556"/>
                    <a:pt x="66211" y="68294"/>
                    <a:pt x="66211" y="67985"/>
                  </a:cubicBezTo>
                  <a:cubicBezTo>
                    <a:pt x="66235" y="67675"/>
                    <a:pt x="66473" y="67425"/>
                    <a:pt x="66782" y="67425"/>
                  </a:cubicBezTo>
                  <a:close/>
                  <a:moveTo>
                    <a:pt x="70509" y="67425"/>
                  </a:moveTo>
                  <a:cubicBezTo>
                    <a:pt x="70807" y="67425"/>
                    <a:pt x="71080" y="67675"/>
                    <a:pt x="71080" y="67985"/>
                  </a:cubicBezTo>
                  <a:cubicBezTo>
                    <a:pt x="71080" y="68282"/>
                    <a:pt x="70830" y="68556"/>
                    <a:pt x="70509" y="68556"/>
                  </a:cubicBezTo>
                  <a:cubicBezTo>
                    <a:pt x="70199" y="68556"/>
                    <a:pt x="69949" y="68294"/>
                    <a:pt x="69949" y="67985"/>
                  </a:cubicBezTo>
                  <a:cubicBezTo>
                    <a:pt x="69949" y="67675"/>
                    <a:pt x="70199" y="67425"/>
                    <a:pt x="70509" y="67425"/>
                  </a:cubicBezTo>
                  <a:close/>
                  <a:moveTo>
                    <a:pt x="74236" y="67425"/>
                  </a:moveTo>
                  <a:cubicBezTo>
                    <a:pt x="74533" y="67425"/>
                    <a:pt x="74795" y="67675"/>
                    <a:pt x="74795" y="67985"/>
                  </a:cubicBezTo>
                  <a:cubicBezTo>
                    <a:pt x="74795" y="68282"/>
                    <a:pt x="74545" y="68556"/>
                    <a:pt x="74236" y="68556"/>
                  </a:cubicBezTo>
                  <a:cubicBezTo>
                    <a:pt x="73938" y="68556"/>
                    <a:pt x="73676" y="68294"/>
                    <a:pt x="73676" y="67985"/>
                  </a:cubicBezTo>
                  <a:cubicBezTo>
                    <a:pt x="73676" y="67675"/>
                    <a:pt x="73926" y="67425"/>
                    <a:pt x="74236" y="67425"/>
                  </a:cubicBezTo>
                  <a:close/>
                  <a:moveTo>
                    <a:pt x="77855" y="67425"/>
                  </a:moveTo>
                  <a:cubicBezTo>
                    <a:pt x="78153" y="67425"/>
                    <a:pt x="78415" y="67675"/>
                    <a:pt x="78415" y="67985"/>
                  </a:cubicBezTo>
                  <a:cubicBezTo>
                    <a:pt x="78415" y="68282"/>
                    <a:pt x="78165" y="68556"/>
                    <a:pt x="77855" y="68556"/>
                  </a:cubicBezTo>
                  <a:cubicBezTo>
                    <a:pt x="77546" y="68556"/>
                    <a:pt x="77284" y="68294"/>
                    <a:pt x="77284" y="67985"/>
                  </a:cubicBezTo>
                  <a:cubicBezTo>
                    <a:pt x="77284" y="67675"/>
                    <a:pt x="77546" y="67425"/>
                    <a:pt x="77855" y="67425"/>
                  </a:cubicBezTo>
                  <a:close/>
                  <a:moveTo>
                    <a:pt x="81570" y="67425"/>
                  </a:moveTo>
                  <a:cubicBezTo>
                    <a:pt x="81868" y="67425"/>
                    <a:pt x="82141" y="67675"/>
                    <a:pt x="82141" y="67985"/>
                  </a:cubicBezTo>
                  <a:cubicBezTo>
                    <a:pt x="82141" y="68282"/>
                    <a:pt x="81879" y="68556"/>
                    <a:pt x="81570" y="68556"/>
                  </a:cubicBezTo>
                  <a:cubicBezTo>
                    <a:pt x="81260" y="68556"/>
                    <a:pt x="81010" y="68294"/>
                    <a:pt x="81010" y="67985"/>
                  </a:cubicBezTo>
                  <a:cubicBezTo>
                    <a:pt x="81022" y="67675"/>
                    <a:pt x="81260" y="67425"/>
                    <a:pt x="81570" y="67425"/>
                  </a:cubicBezTo>
                  <a:close/>
                  <a:moveTo>
                    <a:pt x="85308" y="67425"/>
                  </a:moveTo>
                  <a:cubicBezTo>
                    <a:pt x="85606" y="67425"/>
                    <a:pt x="85880" y="67675"/>
                    <a:pt x="85880" y="67985"/>
                  </a:cubicBezTo>
                  <a:cubicBezTo>
                    <a:pt x="85880" y="68282"/>
                    <a:pt x="85618" y="68556"/>
                    <a:pt x="85308" y="68556"/>
                  </a:cubicBezTo>
                  <a:cubicBezTo>
                    <a:pt x="84999" y="68556"/>
                    <a:pt x="84749" y="68294"/>
                    <a:pt x="84749" y="67985"/>
                  </a:cubicBezTo>
                  <a:cubicBezTo>
                    <a:pt x="84749" y="67675"/>
                    <a:pt x="84999" y="67425"/>
                    <a:pt x="85308" y="67425"/>
                  </a:cubicBezTo>
                  <a:close/>
                  <a:moveTo>
                    <a:pt x="89035" y="67425"/>
                  </a:moveTo>
                  <a:cubicBezTo>
                    <a:pt x="89333" y="67425"/>
                    <a:pt x="89595" y="67675"/>
                    <a:pt x="89595" y="67985"/>
                  </a:cubicBezTo>
                  <a:cubicBezTo>
                    <a:pt x="89595" y="68282"/>
                    <a:pt x="89345" y="68556"/>
                    <a:pt x="89035" y="68556"/>
                  </a:cubicBezTo>
                  <a:cubicBezTo>
                    <a:pt x="88714" y="68556"/>
                    <a:pt x="88464" y="68294"/>
                    <a:pt x="88464" y="67985"/>
                  </a:cubicBezTo>
                  <a:cubicBezTo>
                    <a:pt x="88475" y="67675"/>
                    <a:pt x="88714" y="67425"/>
                    <a:pt x="89035" y="67425"/>
                  </a:cubicBezTo>
                  <a:close/>
                  <a:moveTo>
                    <a:pt x="92762" y="67425"/>
                  </a:moveTo>
                  <a:cubicBezTo>
                    <a:pt x="93059" y="67425"/>
                    <a:pt x="93333" y="67675"/>
                    <a:pt x="93333" y="67985"/>
                  </a:cubicBezTo>
                  <a:cubicBezTo>
                    <a:pt x="93333" y="68282"/>
                    <a:pt x="93071" y="68556"/>
                    <a:pt x="92762" y="68556"/>
                  </a:cubicBezTo>
                  <a:cubicBezTo>
                    <a:pt x="92452" y="68556"/>
                    <a:pt x="92202" y="68294"/>
                    <a:pt x="92202" y="67985"/>
                  </a:cubicBezTo>
                  <a:cubicBezTo>
                    <a:pt x="92202" y="67675"/>
                    <a:pt x="92452" y="67425"/>
                    <a:pt x="92762" y="67425"/>
                  </a:cubicBezTo>
                  <a:close/>
                  <a:moveTo>
                    <a:pt x="96488" y="67425"/>
                  </a:moveTo>
                  <a:cubicBezTo>
                    <a:pt x="96786" y="67425"/>
                    <a:pt x="97048" y="67675"/>
                    <a:pt x="97048" y="67985"/>
                  </a:cubicBezTo>
                  <a:cubicBezTo>
                    <a:pt x="97048" y="68282"/>
                    <a:pt x="96798" y="68556"/>
                    <a:pt x="96488" y="68556"/>
                  </a:cubicBezTo>
                  <a:cubicBezTo>
                    <a:pt x="96191" y="68556"/>
                    <a:pt x="95917" y="68294"/>
                    <a:pt x="95917" y="67985"/>
                  </a:cubicBezTo>
                  <a:cubicBezTo>
                    <a:pt x="95917" y="67675"/>
                    <a:pt x="96179" y="67425"/>
                    <a:pt x="96488" y="67425"/>
                  </a:cubicBezTo>
                  <a:close/>
                  <a:moveTo>
                    <a:pt x="100203" y="67425"/>
                  </a:moveTo>
                  <a:cubicBezTo>
                    <a:pt x="100501" y="67425"/>
                    <a:pt x="100775" y="67675"/>
                    <a:pt x="100775" y="67985"/>
                  </a:cubicBezTo>
                  <a:cubicBezTo>
                    <a:pt x="100775" y="68282"/>
                    <a:pt x="100513" y="68556"/>
                    <a:pt x="100203" y="68556"/>
                  </a:cubicBezTo>
                  <a:cubicBezTo>
                    <a:pt x="99905" y="68556"/>
                    <a:pt x="99644" y="68294"/>
                    <a:pt x="99644" y="67985"/>
                  </a:cubicBezTo>
                  <a:cubicBezTo>
                    <a:pt x="99655" y="67675"/>
                    <a:pt x="99894" y="67425"/>
                    <a:pt x="100203" y="67425"/>
                  </a:cubicBezTo>
                  <a:close/>
                  <a:moveTo>
                    <a:pt x="103942" y="67425"/>
                  </a:moveTo>
                  <a:cubicBezTo>
                    <a:pt x="104239" y="67425"/>
                    <a:pt x="104513" y="67675"/>
                    <a:pt x="104513" y="67985"/>
                  </a:cubicBezTo>
                  <a:cubicBezTo>
                    <a:pt x="104513" y="68282"/>
                    <a:pt x="104251" y="68556"/>
                    <a:pt x="103942" y="68556"/>
                  </a:cubicBezTo>
                  <a:cubicBezTo>
                    <a:pt x="103644" y="68556"/>
                    <a:pt x="103382" y="68294"/>
                    <a:pt x="103382" y="67985"/>
                  </a:cubicBezTo>
                  <a:cubicBezTo>
                    <a:pt x="103382" y="67675"/>
                    <a:pt x="103632" y="67425"/>
                    <a:pt x="103942" y="67425"/>
                  </a:cubicBezTo>
                  <a:close/>
                  <a:moveTo>
                    <a:pt x="107668" y="67425"/>
                  </a:moveTo>
                  <a:cubicBezTo>
                    <a:pt x="107966" y="67425"/>
                    <a:pt x="108228" y="67675"/>
                    <a:pt x="108228" y="67985"/>
                  </a:cubicBezTo>
                  <a:cubicBezTo>
                    <a:pt x="108228" y="68282"/>
                    <a:pt x="107978" y="68556"/>
                    <a:pt x="107668" y="68556"/>
                  </a:cubicBezTo>
                  <a:cubicBezTo>
                    <a:pt x="107371" y="68556"/>
                    <a:pt x="107097" y="68294"/>
                    <a:pt x="107097" y="67985"/>
                  </a:cubicBezTo>
                  <a:cubicBezTo>
                    <a:pt x="107109" y="67675"/>
                    <a:pt x="107347" y="67425"/>
                    <a:pt x="107668" y="67425"/>
                  </a:cubicBezTo>
                  <a:close/>
                  <a:moveTo>
                    <a:pt x="111395" y="67425"/>
                  </a:moveTo>
                  <a:cubicBezTo>
                    <a:pt x="111693" y="67425"/>
                    <a:pt x="111967" y="67675"/>
                    <a:pt x="111967" y="67985"/>
                  </a:cubicBezTo>
                  <a:cubicBezTo>
                    <a:pt x="111967" y="68282"/>
                    <a:pt x="111705" y="68556"/>
                    <a:pt x="111395" y="68556"/>
                  </a:cubicBezTo>
                  <a:cubicBezTo>
                    <a:pt x="111085" y="68556"/>
                    <a:pt x="110835" y="68294"/>
                    <a:pt x="110835" y="67985"/>
                  </a:cubicBezTo>
                  <a:cubicBezTo>
                    <a:pt x="110835" y="67675"/>
                    <a:pt x="111085" y="67425"/>
                    <a:pt x="111395" y="67425"/>
                  </a:cubicBezTo>
                  <a:close/>
                  <a:moveTo>
                    <a:pt x="115122" y="67425"/>
                  </a:moveTo>
                  <a:cubicBezTo>
                    <a:pt x="115419" y="67425"/>
                    <a:pt x="115681" y="67675"/>
                    <a:pt x="115681" y="67985"/>
                  </a:cubicBezTo>
                  <a:cubicBezTo>
                    <a:pt x="115681" y="68282"/>
                    <a:pt x="115431" y="68556"/>
                    <a:pt x="115122" y="68556"/>
                  </a:cubicBezTo>
                  <a:cubicBezTo>
                    <a:pt x="114812" y="68556"/>
                    <a:pt x="114550" y="68294"/>
                    <a:pt x="114550" y="67985"/>
                  </a:cubicBezTo>
                  <a:cubicBezTo>
                    <a:pt x="114574" y="67675"/>
                    <a:pt x="114812" y="67425"/>
                    <a:pt x="115122" y="67425"/>
                  </a:cubicBezTo>
                  <a:close/>
                  <a:moveTo>
                    <a:pt x="118860" y="67425"/>
                  </a:moveTo>
                  <a:cubicBezTo>
                    <a:pt x="119158" y="67425"/>
                    <a:pt x="119420" y="67675"/>
                    <a:pt x="119420" y="67985"/>
                  </a:cubicBezTo>
                  <a:cubicBezTo>
                    <a:pt x="119420" y="68282"/>
                    <a:pt x="119170" y="68556"/>
                    <a:pt x="118860" y="68556"/>
                  </a:cubicBezTo>
                  <a:cubicBezTo>
                    <a:pt x="118539" y="68556"/>
                    <a:pt x="118289" y="68294"/>
                    <a:pt x="118289" y="67985"/>
                  </a:cubicBezTo>
                  <a:cubicBezTo>
                    <a:pt x="118289" y="67675"/>
                    <a:pt x="118539" y="67425"/>
                    <a:pt x="118860" y="67425"/>
                  </a:cubicBezTo>
                  <a:close/>
                  <a:moveTo>
                    <a:pt x="122575" y="67425"/>
                  </a:moveTo>
                  <a:cubicBezTo>
                    <a:pt x="122873" y="67425"/>
                    <a:pt x="123146" y="67675"/>
                    <a:pt x="123146" y="67985"/>
                  </a:cubicBezTo>
                  <a:cubicBezTo>
                    <a:pt x="123146" y="68282"/>
                    <a:pt x="122885" y="68556"/>
                    <a:pt x="122575" y="68556"/>
                  </a:cubicBezTo>
                  <a:cubicBezTo>
                    <a:pt x="122265" y="68556"/>
                    <a:pt x="122015" y="68294"/>
                    <a:pt x="122015" y="67985"/>
                  </a:cubicBezTo>
                  <a:cubicBezTo>
                    <a:pt x="122027" y="67675"/>
                    <a:pt x="122277" y="67425"/>
                    <a:pt x="122575" y="67425"/>
                  </a:cubicBezTo>
                  <a:close/>
                  <a:moveTo>
                    <a:pt x="126314" y="67425"/>
                  </a:moveTo>
                  <a:cubicBezTo>
                    <a:pt x="126611" y="67425"/>
                    <a:pt x="126873" y="67675"/>
                    <a:pt x="126873" y="67985"/>
                  </a:cubicBezTo>
                  <a:cubicBezTo>
                    <a:pt x="126873" y="68282"/>
                    <a:pt x="126623" y="68556"/>
                    <a:pt x="126314" y="68556"/>
                  </a:cubicBezTo>
                  <a:cubicBezTo>
                    <a:pt x="126004" y="68556"/>
                    <a:pt x="125742" y="68294"/>
                    <a:pt x="125742" y="67985"/>
                  </a:cubicBezTo>
                  <a:cubicBezTo>
                    <a:pt x="125742" y="67675"/>
                    <a:pt x="126004" y="67425"/>
                    <a:pt x="126314" y="67425"/>
                  </a:cubicBezTo>
                  <a:close/>
                  <a:moveTo>
                    <a:pt x="130028" y="67425"/>
                  </a:moveTo>
                  <a:cubicBezTo>
                    <a:pt x="130326" y="67425"/>
                    <a:pt x="130600" y="67675"/>
                    <a:pt x="130600" y="67985"/>
                  </a:cubicBezTo>
                  <a:cubicBezTo>
                    <a:pt x="130600" y="68282"/>
                    <a:pt x="130350" y="68556"/>
                    <a:pt x="130028" y="68556"/>
                  </a:cubicBezTo>
                  <a:cubicBezTo>
                    <a:pt x="129731" y="68556"/>
                    <a:pt x="129469" y="68294"/>
                    <a:pt x="129469" y="67985"/>
                  </a:cubicBezTo>
                  <a:cubicBezTo>
                    <a:pt x="129469" y="67675"/>
                    <a:pt x="129719" y="67425"/>
                    <a:pt x="130028" y="67425"/>
                  </a:cubicBezTo>
                  <a:close/>
                  <a:moveTo>
                    <a:pt x="133767" y="67425"/>
                  </a:moveTo>
                  <a:cubicBezTo>
                    <a:pt x="134065" y="67425"/>
                    <a:pt x="134326" y="67675"/>
                    <a:pt x="134326" y="67985"/>
                  </a:cubicBezTo>
                  <a:cubicBezTo>
                    <a:pt x="134326" y="68282"/>
                    <a:pt x="134076" y="68556"/>
                    <a:pt x="133767" y="68556"/>
                  </a:cubicBezTo>
                  <a:cubicBezTo>
                    <a:pt x="133469" y="68556"/>
                    <a:pt x="133207" y="68294"/>
                    <a:pt x="133207" y="67985"/>
                  </a:cubicBezTo>
                  <a:cubicBezTo>
                    <a:pt x="133207" y="67675"/>
                    <a:pt x="133457" y="67425"/>
                    <a:pt x="133767" y="67425"/>
                  </a:cubicBezTo>
                  <a:close/>
                  <a:moveTo>
                    <a:pt x="137494" y="67425"/>
                  </a:moveTo>
                  <a:cubicBezTo>
                    <a:pt x="137791" y="67425"/>
                    <a:pt x="138053" y="67675"/>
                    <a:pt x="138053" y="67985"/>
                  </a:cubicBezTo>
                  <a:cubicBezTo>
                    <a:pt x="138053" y="68282"/>
                    <a:pt x="137803" y="68556"/>
                    <a:pt x="137494" y="68556"/>
                  </a:cubicBezTo>
                  <a:cubicBezTo>
                    <a:pt x="137196" y="68556"/>
                    <a:pt x="136922" y="68294"/>
                    <a:pt x="136922" y="67985"/>
                  </a:cubicBezTo>
                  <a:cubicBezTo>
                    <a:pt x="136934" y="67675"/>
                    <a:pt x="137172" y="67425"/>
                    <a:pt x="137494" y="67425"/>
                  </a:cubicBezTo>
                  <a:close/>
                  <a:moveTo>
                    <a:pt x="141220" y="67425"/>
                  </a:moveTo>
                  <a:cubicBezTo>
                    <a:pt x="141518" y="67425"/>
                    <a:pt x="141792" y="67675"/>
                    <a:pt x="141792" y="67985"/>
                  </a:cubicBezTo>
                  <a:cubicBezTo>
                    <a:pt x="141792" y="68282"/>
                    <a:pt x="141530" y="68556"/>
                    <a:pt x="141220" y="68556"/>
                  </a:cubicBezTo>
                  <a:cubicBezTo>
                    <a:pt x="140911" y="68556"/>
                    <a:pt x="140661" y="68294"/>
                    <a:pt x="140661" y="67985"/>
                  </a:cubicBezTo>
                  <a:cubicBezTo>
                    <a:pt x="140661" y="67675"/>
                    <a:pt x="140911" y="67425"/>
                    <a:pt x="141220" y="67425"/>
                  </a:cubicBezTo>
                  <a:close/>
                  <a:moveTo>
                    <a:pt x="144947" y="67425"/>
                  </a:moveTo>
                  <a:cubicBezTo>
                    <a:pt x="145244" y="67425"/>
                    <a:pt x="145506" y="67675"/>
                    <a:pt x="145506" y="67985"/>
                  </a:cubicBezTo>
                  <a:cubicBezTo>
                    <a:pt x="145506" y="68282"/>
                    <a:pt x="145256" y="68556"/>
                    <a:pt x="144947" y="68556"/>
                  </a:cubicBezTo>
                  <a:cubicBezTo>
                    <a:pt x="144637" y="68556"/>
                    <a:pt x="144375" y="68294"/>
                    <a:pt x="144375" y="67985"/>
                  </a:cubicBezTo>
                  <a:cubicBezTo>
                    <a:pt x="144399" y="67675"/>
                    <a:pt x="144637" y="67425"/>
                    <a:pt x="144947" y="67425"/>
                  </a:cubicBezTo>
                  <a:close/>
                  <a:moveTo>
                    <a:pt x="148685" y="67425"/>
                  </a:moveTo>
                  <a:cubicBezTo>
                    <a:pt x="148983" y="67425"/>
                    <a:pt x="149245" y="67675"/>
                    <a:pt x="149245" y="67985"/>
                  </a:cubicBezTo>
                  <a:cubicBezTo>
                    <a:pt x="149245" y="68282"/>
                    <a:pt x="148995" y="68556"/>
                    <a:pt x="148685" y="68556"/>
                  </a:cubicBezTo>
                  <a:cubicBezTo>
                    <a:pt x="148364" y="68556"/>
                    <a:pt x="148114" y="68294"/>
                    <a:pt x="148114" y="67985"/>
                  </a:cubicBezTo>
                  <a:cubicBezTo>
                    <a:pt x="148114" y="67675"/>
                    <a:pt x="148364" y="67425"/>
                    <a:pt x="148685" y="67425"/>
                  </a:cubicBezTo>
                  <a:close/>
                  <a:moveTo>
                    <a:pt x="152400" y="67425"/>
                  </a:moveTo>
                  <a:cubicBezTo>
                    <a:pt x="152698" y="67425"/>
                    <a:pt x="152972" y="67675"/>
                    <a:pt x="152972" y="67985"/>
                  </a:cubicBezTo>
                  <a:cubicBezTo>
                    <a:pt x="152972" y="68282"/>
                    <a:pt x="152710" y="68556"/>
                    <a:pt x="152400" y="68556"/>
                  </a:cubicBezTo>
                  <a:cubicBezTo>
                    <a:pt x="152091" y="68556"/>
                    <a:pt x="151841" y="68294"/>
                    <a:pt x="151841" y="67985"/>
                  </a:cubicBezTo>
                  <a:cubicBezTo>
                    <a:pt x="151852" y="67675"/>
                    <a:pt x="152091" y="67425"/>
                    <a:pt x="152400" y="67425"/>
                  </a:cubicBezTo>
                  <a:close/>
                  <a:moveTo>
                    <a:pt x="156139" y="67425"/>
                  </a:moveTo>
                  <a:cubicBezTo>
                    <a:pt x="156436" y="67425"/>
                    <a:pt x="156698" y="67675"/>
                    <a:pt x="156698" y="67985"/>
                  </a:cubicBezTo>
                  <a:cubicBezTo>
                    <a:pt x="156698" y="68282"/>
                    <a:pt x="156448" y="68556"/>
                    <a:pt x="156139" y="68556"/>
                  </a:cubicBezTo>
                  <a:cubicBezTo>
                    <a:pt x="155829" y="68556"/>
                    <a:pt x="155567" y="68294"/>
                    <a:pt x="155567" y="67985"/>
                  </a:cubicBezTo>
                  <a:cubicBezTo>
                    <a:pt x="155567" y="67675"/>
                    <a:pt x="155829" y="67425"/>
                    <a:pt x="156139" y="67425"/>
                  </a:cubicBezTo>
                  <a:close/>
                  <a:moveTo>
                    <a:pt x="159853" y="67425"/>
                  </a:moveTo>
                  <a:cubicBezTo>
                    <a:pt x="160151" y="67425"/>
                    <a:pt x="160425" y="67675"/>
                    <a:pt x="160425" y="67985"/>
                  </a:cubicBezTo>
                  <a:cubicBezTo>
                    <a:pt x="160425" y="68282"/>
                    <a:pt x="160163" y="68556"/>
                    <a:pt x="159853" y="68556"/>
                  </a:cubicBezTo>
                  <a:cubicBezTo>
                    <a:pt x="159544" y="68556"/>
                    <a:pt x="159294" y="68294"/>
                    <a:pt x="159294" y="67985"/>
                  </a:cubicBezTo>
                  <a:cubicBezTo>
                    <a:pt x="159306" y="67675"/>
                    <a:pt x="159544" y="67425"/>
                    <a:pt x="159853" y="67425"/>
                  </a:cubicBezTo>
                  <a:close/>
                  <a:moveTo>
                    <a:pt x="1548" y="69294"/>
                  </a:moveTo>
                  <a:cubicBezTo>
                    <a:pt x="1846" y="69294"/>
                    <a:pt x="2119" y="69544"/>
                    <a:pt x="2119" y="69866"/>
                  </a:cubicBezTo>
                  <a:cubicBezTo>
                    <a:pt x="2119" y="70163"/>
                    <a:pt x="1858" y="70425"/>
                    <a:pt x="1548" y="70425"/>
                  </a:cubicBezTo>
                  <a:cubicBezTo>
                    <a:pt x="1238" y="70425"/>
                    <a:pt x="988" y="70175"/>
                    <a:pt x="988" y="69866"/>
                  </a:cubicBezTo>
                  <a:cubicBezTo>
                    <a:pt x="988" y="69544"/>
                    <a:pt x="1238" y="69294"/>
                    <a:pt x="1548" y="69294"/>
                  </a:cubicBezTo>
                  <a:close/>
                  <a:moveTo>
                    <a:pt x="5287" y="69294"/>
                  </a:moveTo>
                  <a:cubicBezTo>
                    <a:pt x="5596" y="69294"/>
                    <a:pt x="5846" y="69544"/>
                    <a:pt x="5846" y="69866"/>
                  </a:cubicBezTo>
                  <a:cubicBezTo>
                    <a:pt x="5846" y="70175"/>
                    <a:pt x="5596" y="70425"/>
                    <a:pt x="5287" y="70425"/>
                  </a:cubicBezTo>
                  <a:cubicBezTo>
                    <a:pt x="4977" y="70425"/>
                    <a:pt x="4715" y="70175"/>
                    <a:pt x="4715" y="69866"/>
                  </a:cubicBezTo>
                  <a:cubicBezTo>
                    <a:pt x="4715" y="69532"/>
                    <a:pt x="4977" y="69294"/>
                    <a:pt x="5287" y="69294"/>
                  </a:cubicBezTo>
                  <a:close/>
                  <a:moveTo>
                    <a:pt x="9001" y="69294"/>
                  </a:moveTo>
                  <a:cubicBezTo>
                    <a:pt x="9299" y="69294"/>
                    <a:pt x="9573" y="69544"/>
                    <a:pt x="9573" y="69866"/>
                  </a:cubicBezTo>
                  <a:cubicBezTo>
                    <a:pt x="9573" y="70163"/>
                    <a:pt x="9323" y="70425"/>
                    <a:pt x="9001" y="70425"/>
                  </a:cubicBezTo>
                  <a:cubicBezTo>
                    <a:pt x="8704" y="70425"/>
                    <a:pt x="8442" y="70175"/>
                    <a:pt x="8442" y="69866"/>
                  </a:cubicBezTo>
                  <a:cubicBezTo>
                    <a:pt x="8442" y="69544"/>
                    <a:pt x="8692" y="69294"/>
                    <a:pt x="9001" y="69294"/>
                  </a:cubicBezTo>
                  <a:close/>
                  <a:moveTo>
                    <a:pt x="12728" y="69294"/>
                  </a:moveTo>
                  <a:cubicBezTo>
                    <a:pt x="13037" y="69294"/>
                    <a:pt x="13288" y="69544"/>
                    <a:pt x="13288" y="69866"/>
                  </a:cubicBezTo>
                  <a:cubicBezTo>
                    <a:pt x="13288" y="70175"/>
                    <a:pt x="13037" y="70425"/>
                    <a:pt x="12728" y="70425"/>
                  </a:cubicBezTo>
                  <a:cubicBezTo>
                    <a:pt x="12418" y="70425"/>
                    <a:pt x="12156" y="70175"/>
                    <a:pt x="12156" y="69866"/>
                  </a:cubicBezTo>
                  <a:cubicBezTo>
                    <a:pt x="12180" y="69532"/>
                    <a:pt x="12418" y="69294"/>
                    <a:pt x="12728" y="69294"/>
                  </a:cubicBezTo>
                  <a:close/>
                  <a:moveTo>
                    <a:pt x="16466" y="69294"/>
                  </a:moveTo>
                  <a:cubicBezTo>
                    <a:pt x="16764" y="69294"/>
                    <a:pt x="17026" y="69544"/>
                    <a:pt x="17026" y="69866"/>
                  </a:cubicBezTo>
                  <a:cubicBezTo>
                    <a:pt x="17026" y="70163"/>
                    <a:pt x="16776" y="70425"/>
                    <a:pt x="16466" y="70425"/>
                  </a:cubicBezTo>
                  <a:cubicBezTo>
                    <a:pt x="16169" y="70425"/>
                    <a:pt x="15895" y="70175"/>
                    <a:pt x="15895" y="69866"/>
                  </a:cubicBezTo>
                  <a:cubicBezTo>
                    <a:pt x="15895" y="69544"/>
                    <a:pt x="16145" y="69294"/>
                    <a:pt x="16466" y="69294"/>
                  </a:cubicBezTo>
                  <a:close/>
                  <a:moveTo>
                    <a:pt x="20181" y="69294"/>
                  </a:moveTo>
                  <a:cubicBezTo>
                    <a:pt x="20491" y="69294"/>
                    <a:pt x="20753" y="69544"/>
                    <a:pt x="20753" y="69866"/>
                  </a:cubicBezTo>
                  <a:cubicBezTo>
                    <a:pt x="20753" y="70175"/>
                    <a:pt x="20491" y="70425"/>
                    <a:pt x="20181" y="70425"/>
                  </a:cubicBezTo>
                  <a:cubicBezTo>
                    <a:pt x="19872" y="70425"/>
                    <a:pt x="19622" y="70175"/>
                    <a:pt x="19622" y="69866"/>
                  </a:cubicBezTo>
                  <a:cubicBezTo>
                    <a:pt x="19634" y="69532"/>
                    <a:pt x="19872" y="69294"/>
                    <a:pt x="20181" y="69294"/>
                  </a:cubicBezTo>
                  <a:close/>
                  <a:moveTo>
                    <a:pt x="23920" y="69294"/>
                  </a:moveTo>
                  <a:cubicBezTo>
                    <a:pt x="24217" y="69294"/>
                    <a:pt x="24479" y="69544"/>
                    <a:pt x="24479" y="69866"/>
                  </a:cubicBezTo>
                  <a:cubicBezTo>
                    <a:pt x="24479" y="70163"/>
                    <a:pt x="24229" y="70425"/>
                    <a:pt x="23920" y="70425"/>
                  </a:cubicBezTo>
                  <a:cubicBezTo>
                    <a:pt x="23610" y="70425"/>
                    <a:pt x="23348" y="70175"/>
                    <a:pt x="23348" y="69866"/>
                  </a:cubicBezTo>
                  <a:cubicBezTo>
                    <a:pt x="23348" y="69544"/>
                    <a:pt x="23610" y="69294"/>
                    <a:pt x="23920" y="69294"/>
                  </a:cubicBezTo>
                  <a:close/>
                  <a:moveTo>
                    <a:pt x="27635" y="69294"/>
                  </a:moveTo>
                  <a:cubicBezTo>
                    <a:pt x="27956" y="69294"/>
                    <a:pt x="28206" y="69544"/>
                    <a:pt x="28206" y="69866"/>
                  </a:cubicBezTo>
                  <a:cubicBezTo>
                    <a:pt x="28206" y="70175"/>
                    <a:pt x="27956" y="70425"/>
                    <a:pt x="27635" y="70425"/>
                  </a:cubicBezTo>
                  <a:cubicBezTo>
                    <a:pt x="27325" y="70425"/>
                    <a:pt x="27075" y="70175"/>
                    <a:pt x="27075" y="69866"/>
                  </a:cubicBezTo>
                  <a:cubicBezTo>
                    <a:pt x="27087" y="69532"/>
                    <a:pt x="27325" y="69294"/>
                    <a:pt x="27635" y="69294"/>
                  </a:cubicBezTo>
                  <a:close/>
                  <a:moveTo>
                    <a:pt x="31373" y="69294"/>
                  </a:moveTo>
                  <a:cubicBezTo>
                    <a:pt x="31671" y="69294"/>
                    <a:pt x="31945" y="69544"/>
                    <a:pt x="31945" y="69866"/>
                  </a:cubicBezTo>
                  <a:cubicBezTo>
                    <a:pt x="31945" y="70163"/>
                    <a:pt x="31683" y="70425"/>
                    <a:pt x="31373" y="70425"/>
                  </a:cubicBezTo>
                  <a:cubicBezTo>
                    <a:pt x="31064" y="70425"/>
                    <a:pt x="30814" y="70175"/>
                    <a:pt x="30814" y="69866"/>
                  </a:cubicBezTo>
                  <a:cubicBezTo>
                    <a:pt x="30814" y="69544"/>
                    <a:pt x="31064" y="69294"/>
                    <a:pt x="31373" y="69294"/>
                  </a:cubicBezTo>
                  <a:close/>
                  <a:moveTo>
                    <a:pt x="35100" y="69294"/>
                  </a:moveTo>
                  <a:cubicBezTo>
                    <a:pt x="35409" y="69294"/>
                    <a:pt x="35659" y="69544"/>
                    <a:pt x="35659" y="69866"/>
                  </a:cubicBezTo>
                  <a:cubicBezTo>
                    <a:pt x="35659" y="70175"/>
                    <a:pt x="35409" y="70425"/>
                    <a:pt x="35100" y="70425"/>
                  </a:cubicBezTo>
                  <a:cubicBezTo>
                    <a:pt x="34778" y="70425"/>
                    <a:pt x="34528" y="70175"/>
                    <a:pt x="34528" y="69866"/>
                  </a:cubicBezTo>
                  <a:cubicBezTo>
                    <a:pt x="34540" y="69532"/>
                    <a:pt x="34778" y="69294"/>
                    <a:pt x="35100" y="69294"/>
                  </a:cubicBezTo>
                  <a:close/>
                  <a:moveTo>
                    <a:pt x="38815" y="69294"/>
                  </a:moveTo>
                  <a:cubicBezTo>
                    <a:pt x="39112" y="69294"/>
                    <a:pt x="39386" y="69544"/>
                    <a:pt x="39386" y="69866"/>
                  </a:cubicBezTo>
                  <a:cubicBezTo>
                    <a:pt x="39386" y="70163"/>
                    <a:pt x="39124" y="70425"/>
                    <a:pt x="38815" y="70425"/>
                  </a:cubicBezTo>
                  <a:cubicBezTo>
                    <a:pt x="38517" y="70425"/>
                    <a:pt x="38255" y="70175"/>
                    <a:pt x="38255" y="69866"/>
                  </a:cubicBezTo>
                  <a:cubicBezTo>
                    <a:pt x="38267" y="69544"/>
                    <a:pt x="38505" y="69294"/>
                    <a:pt x="38815" y="69294"/>
                  </a:cubicBezTo>
                  <a:close/>
                  <a:moveTo>
                    <a:pt x="42553" y="69294"/>
                  </a:moveTo>
                  <a:cubicBezTo>
                    <a:pt x="42863" y="69294"/>
                    <a:pt x="43113" y="69544"/>
                    <a:pt x="43113" y="69866"/>
                  </a:cubicBezTo>
                  <a:cubicBezTo>
                    <a:pt x="43113" y="70175"/>
                    <a:pt x="42863" y="70425"/>
                    <a:pt x="42553" y="70425"/>
                  </a:cubicBezTo>
                  <a:cubicBezTo>
                    <a:pt x="42232" y="70425"/>
                    <a:pt x="41982" y="70175"/>
                    <a:pt x="41982" y="69866"/>
                  </a:cubicBezTo>
                  <a:cubicBezTo>
                    <a:pt x="41982" y="69532"/>
                    <a:pt x="42244" y="69294"/>
                    <a:pt x="42553" y="69294"/>
                  </a:cubicBezTo>
                  <a:close/>
                  <a:moveTo>
                    <a:pt x="46268" y="69294"/>
                  </a:moveTo>
                  <a:cubicBezTo>
                    <a:pt x="46565" y="69294"/>
                    <a:pt x="46839" y="69544"/>
                    <a:pt x="46839" y="69866"/>
                  </a:cubicBezTo>
                  <a:cubicBezTo>
                    <a:pt x="46839" y="70163"/>
                    <a:pt x="46589" y="70425"/>
                    <a:pt x="46268" y="70425"/>
                  </a:cubicBezTo>
                  <a:cubicBezTo>
                    <a:pt x="45970" y="70425"/>
                    <a:pt x="45708" y="70175"/>
                    <a:pt x="45708" y="69866"/>
                  </a:cubicBezTo>
                  <a:cubicBezTo>
                    <a:pt x="45720" y="69544"/>
                    <a:pt x="45958" y="69294"/>
                    <a:pt x="46268" y="69294"/>
                  </a:cubicBezTo>
                  <a:close/>
                  <a:moveTo>
                    <a:pt x="50006" y="69294"/>
                  </a:moveTo>
                  <a:cubicBezTo>
                    <a:pt x="50316" y="69294"/>
                    <a:pt x="50578" y="69544"/>
                    <a:pt x="50578" y="69866"/>
                  </a:cubicBezTo>
                  <a:cubicBezTo>
                    <a:pt x="50578" y="70175"/>
                    <a:pt x="50316" y="70425"/>
                    <a:pt x="50006" y="70425"/>
                  </a:cubicBezTo>
                  <a:cubicBezTo>
                    <a:pt x="49697" y="70425"/>
                    <a:pt x="49447" y="70175"/>
                    <a:pt x="49447" y="69866"/>
                  </a:cubicBezTo>
                  <a:cubicBezTo>
                    <a:pt x="49447" y="69532"/>
                    <a:pt x="49697" y="69294"/>
                    <a:pt x="50006" y="69294"/>
                  </a:cubicBezTo>
                  <a:close/>
                  <a:moveTo>
                    <a:pt x="53733" y="69294"/>
                  </a:moveTo>
                  <a:cubicBezTo>
                    <a:pt x="54031" y="69294"/>
                    <a:pt x="54293" y="69544"/>
                    <a:pt x="54293" y="69866"/>
                  </a:cubicBezTo>
                  <a:cubicBezTo>
                    <a:pt x="54293" y="70163"/>
                    <a:pt x="54043" y="70425"/>
                    <a:pt x="53733" y="70425"/>
                  </a:cubicBezTo>
                  <a:cubicBezTo>
                    <a:pt x="53412" y="70425"/>
                    <a:pt x="53162" y="70175"/>
                    <a:pt x="53162" y="69866"/>
                  </a:cubicBezTo>
                  <a:cubicBezTo>
                    <a:pt x="53173" y="69544"/>
                    <a:pt x="53412" y="69294"/>
                    <a:pt x="53733" y="69294"/>
                  </a:cubicBezTo>
                  <a:close/>
                  <a:moveTo>
                    <a:pt x="57460" y="69294"/>
                  </a:moveTo>
                  <a:cubicBezTo>
                    <a:pt x="57781" y="69294"/>
                    <a:pt x="58031" y="69544"/>
                    <a:pt x="58031" y="69866"/>
                  </a:cubicBezTo>
                  <a:cubicBezTo>
                    <a:pt x="58031" y="70175"/>
                    <a:pt x="57781" y="70425"/>
                    <a:pt x="57460" y="70425"/>
                  </a:cubicBezTo>
                  <a:cubicBezTo>
                    <a:pt x="57150" y="70425"/>
                    <a:pt x="56900" y="70175"/>
                    <a:pt x="56900" y="69866"/>
                  </a:cubicBezTo>
                  <a:cubicBezTo>
                    <a:pt x="56900" y="69532"/>
                    <a:pt x="57150" y="69294"/>
                    <a:pt x="57460" y="69294"/>
                  </a:cubicBezTo>
                  <a:close/>
                  <a:moveTo>
                    <a:pt x="61186" y="69294"/>
                  </a:moveTo>
                  <a:cubicBezTo>
                    <a:pt x="61484" y="69294"/>
                    <a:pt x="61746" y="69544"/>
                    <a:pt x="61746" y="69866"/>
                  </a:cubicBezTo>
                  <a:cubicBezTo>
                    <a:pt x="61746" y="70163"/>
                    <a:pt x="61496" y="70425"/>
                    <a:pt x="61186" y="70425"/>
                  </a:cubicBezTo>
                  <a:cubicBezTo>
                    <a:pt x="60877" y="70425"/>
                    <a:pt x="60615" y="70175"/>
                    <a:pt x="60615" y="69866"/>
                  </a:cubicBezTo>
                  <a:cubicBezTo>
                    <a:pt x="60639" y="69544"/>
                    <a:pt x="60877" y="69294"/>
                    <a:pt x="61186" y="69294"/>
                  </a:cubicBezTo>
                  <a:close/>
                  <a:moveTo>
                    <a:pt x="64925" y="69294"/>
                  </a:moveTo>
                  <a:cubicBezTo>
                    <a:pt x="65234" y="69294"/>
                    <a:pt x="65485" y="69544"/>
                    <a:pt x="65485" y="69866"/>
                  </a:cubicBezTo>
                  <a:cubicBezTo>
                    <a:pt x="65485" y="70175"/>
                    <a:pt x="65234" y="70425"/>
                    <a:pt x="64925" y="70425"/>
                  </a:cubicBezTo>
                  <a:cubicBezTo>
                    <a:pt x="64603" y="70425"/>
                    <a:pt x="64353" y="70175"/>
                    <a:pt x="64353" y="69866"/>
                  </a:cubicBezTo>
                  <a:cubicBezTo>
                    <a:pt x="64353" y="69532"/>
                    <a:pt x="64603" y="69294"/>
                    <a:pt x="64925" y="69294"/>
                  </a:cubicBezTo>
                  <a:close/>
                  <a:moveTo>
                    <a:pt x="68640" y="69294"/>
                  </a:moveTo>
                  <a:cubicBezTo>
                    <a:pt x="68937" y="69294"/>
                    <a:pt x="69211" y="69544"/>
                    <a:pt x="69211" y="69866"/>
                  </a:cubicBezTo>
                  <a:cubicBezTo>
                    <a:pt x="69211" y="70163"/>
                    <a:pt x="68949" y="70425"/>
                    <a:pt x="68640" y="70425"/>
                  </a:cubicBezTo>
                  <a:cubicBezTo>
                    <a:pt x="68330" y="70425"/>
                    <a:pt x="68080" y="70175"/>
                    <a:pt x="68080" y="69866"/>
                  </a:cubicBezTo>
                  <a:cubicBezTo>
                    <a:pt x="68092" y="69544"/>
                    <a:pt x="68330" y="69294"/>
                    <a:pt x="68640" y="69294"/>
                  </a:cubicBezTo>
                  <a:close/>
                  <a:moveTo>
                    <a:pt x="72366" y="69294"/>
                  </a:moveTo>
                  <a:cubicBezTo>
                    <a:pt x="72676" y="69294"/>
                    <a:pt x="72926" y="69544"/>
                    <a:pt x="72926" y="69866"/>
                  </a:cubicBezTo>
                  <a:cubicBezTo>
                    <a:pt x="72926" y="70175"/>
                    <a:pt x="72676" y="70425"/>
                    <a:pt x="72366" y="70425"/>
                  </a:cubicBezTo>
                  <a:cubicBezTo>
                    <a:pt x="72045" y="70425"/>
                    <a:pt x="71795" y="70175"/>
                    <a:pt x="71795" y="69866"/>
                  </a:cubicBezTo>
                  <a:cubicBezTo>
                    <a:pt x="71807" y="69532"/>
                    <a:pt x="72069" y="69294"/>
                    <a:pt x="72366" y="69294"/>
                  </a:cubicBezTo>
                  <a:close/>
                  <a:moveTo>
                    <a:pt x="76093" y="69294"/>
                  </a:moveTo>
                  <a:cubicBezTo>
                    <a:pt x="76391" y="69294"/>
                    <a:pt x="76664" y="69544"/>
                    <a:pt x="76664" y="69866"/>
                  </a:cubicBezTo>
                  <a:cubicBezTo>
                    <a:pt x="76664" y="70163"/>
                    <a:pt x="76403" y="70425"/>
                    <a:pt x="76093" y="70425"/>
                  </a:cubicBezTo>
                  <a:cubicBezTo>
                    <a:pt x="75795" y="70425"/>
                    <a:pt x="75533" y="70175"/>
                    <a:pt x="75533" y="69866"/>
                  </a:cubicBezTo>
                  <a:cubicBezTo>
                    <a:pt x="75533" y="69544"/>
                    <a:pt x="75783" y="69294"/>
                    <a:pt x="76093" y="69294"/>
                  </a:cubicBezTo>
                  <a:close/>
                  <a:moveTo>
                    <a:pt x="79712" y="69294"/>
                  </a:moveTo>
                  <a:cubicBezTo>
                    <a:pt x="80010" y="69294"/>
                    <a:pt x="80284" y="69544"/>
                    <a:pt x="80284" y="69866"/>
                  </a:cubicBezTo>
                  <a:cubicBezTo>
                    <a:pt x="80284" y="70163"/>
                    <a:pt x="80022" y="70425"/>
                    <a:pt x="79712" y="70425"/>
                  </a:cubicBezTo>
                  <a:cubicBezTo>
                    <a:pt x="79403" y="70425"/>
                    <a:pt x="79153" y="70175"/>
                    <a:pt x="79153" y="69866"/>
                  </a:cubicBezTo>
                  <a:cubicBezTo>
                    <a:pt x="79165" y="69544"/>
                    <a:pt x="79403" y="69294"/>
                    <a:pt x="79712" y="69294"/>
                  </a:cubicBezTo>
                  <a:close/>
                  <a:moveTo>
                    <a:pt x="83451" y="69294"/>
                  </a:moveTo>
                  <a:cubicBezTo>
                    <a:pt x="83761" y="69294"/>
                    <a:pt x="84011" y="69544"/>
                    <a:pt x="84011" y="69866"/>
                  </a:cubicBezTo>
                  <a:cubicBezTo>
                    <a:pt x="84011" y="70175"/>
                    <a:pt x="83761" y="70425"/>
                    <a:pt x="83451" y="70425"/>
                  </a:cubicBezTo>
                  <a:cubicBezTo>
                    <a:pt x="83141" y="70425"/>
                    <a:pt x="82880" y="70175"/>
                    <a:pt x="82880" y="69866"/>
                  </a:cubicBezTo>
                  <a:cubicBezTo>
                    <a:pt x="82880" y="69532"/>
                    <a:pt x="83141" y="69294"/>
                    <a:pt x="83451" y="69294"/>
                  </a:cubicBezTo>
                  <a:close/>
                  <a:moveTo>
                    <a:pt x="87166" y="69294"/>
                  </a:moveTo>
                  <a:cubicBezTo>
                    <a:pt x="87463" y="69294"/>
                    <a:pt x="87737" y="69544"/>
                    <a:pt x="87737" y="69866"/>
                  </a:cubicBezTo>
                  <a:cubicBezTo>
                    <a:pt x="87737" y="70163"/>
                    <a:pt x="87475" y="70425"/>
                    <a:pt x="87166" y="70425"/>
                  </a:cubicBezTo>
                  <a:cubicBezTo>
                    <a:pt x="86856" y="70425"/>
                    <a:pt x="86606" y="70175"/>
                    <a:pt x="86606" y="69866"/>
                  </a:cubicBezTo>
                  <a:cubicBezTo>
                    <a:pt x="86618" y="69544"/>
                    <a:pt x="86856" y="69294"/>
                    <a:pt x="87166" y="69294"/>
                  </a:cubicBezTo>
                  <a:close/>
                  <a:moveTo>
                    <a:pt x="90904" y="69294"/>
                  </a:moveTo>
                  <a:cubicBezTo>
                    <a:pt x="91214" y="69294"/>
                    <a:pt x="91464" y="69544"/>
                    <a:pt x="91464" y="69866"/>
                  </a:cubicBezTo>
                  <a:cubicBezTo>
                    <a:pt x="91464" y="70175"/>
                    <a:pt x="91214" y="70425"/>
                    <a:pt x="90904" y="70425"/>
                  </a:cubicBezTo>
                  <a:cubicBezTo>
                    <a:pt x="90595" y="70425"/>
                    <a:pt x="90345" y="70175"/>
                    <a:pt x="90345" y="69866"/>
                  </a:cubicBezTo>
                  <a:cubicBezTo>
                    <a:pt x="90345" y="69532"/>
                    <a:pt x="90595" y="69294"/>
                    <a:pt x="90904" y="69294"/>
                  </a:cubicBezTo>
                  <a:close/>
                  <a:moveTo>
                    <a:pt x="94631" y="69294"/>
                  </a:moveTo>
                  <a:cubicBezTo>
                    <a:pt x="94929" y="69294"/>
                    <a:pt x="95191" y="69544"/>
                    <a:pt x="95191" y="69866"/>
                  </a:cubicBezTo>
                  <a:cubicBezTo>
                    <a:pt x="95191" y="70163"/>
                    <a:pt x="94941" y="70425"/>
                    <a:pt x="94631" y="70425"/>
                  </a:cubicBezTo>
                  <a:cubicBezTo>
                    <a:pt x="94310" y="70425"/>
                    <a:pt x="94060" y="70175"/>
                    <a:pt x="94060" y="69866"/>
                  </a:cubicBezTo>
                  <a:cubicBezTo>
                    <a:pt x="94071" y="69544"/>
                    <a:pt x="94310" y="69294"/>
                    <a:pt x="94631" y="69294"/>
                  </a:cubicBezTo>
                  <a:close/>
                  <a:moveTo>
                    <a:pt x="98346" y="69294"/>
                  </a:moveTo>
                  <a:cubicBezTo>
                    <a:pt x="98655" y="69294"/>
                    <a:pt x="98905" y="69544"/>
                    <a:pt x="98905" y="69866"/>
                  </a:cubicBezTo>
                  <a:cubicBezTo>
                    <a:pt x="98905" y="70175"/>
                    <a:pt x="98655" y="70425"/>
                    <a:pt x="98346" y="70425"/>
                  </a:cubicBezTo>
                  <a:cubicBezTo>
                    <a:pt x="98036" y="70425"/>
                    <a:pt x="97786" y="70175"/>
                    <a:pt x="97786" y="69866"/>
                  </a:cubicBezTo>
                  <a:cubicBezTo>
                    <a:pt x="97798" y="69532"/>
                    <a:pt x="98036" y="69294"/>
                    <a:pt x="98346" y="69294"/>
                  </a:cubicBezTo>
                  <a:close/>
                  <a:moveTo>
                    <a:pt x="102084" y="69294"/>
                  </a:moveTo>
                  <a:cubicBezTo>
                    <a:pt x="102382" y="69294"/>
                    <a:pt x="102644" y="69544"/>
                    <a:pt x="102644" y="69866"/>
                  </a:cubicBezTo>
                  <a:cubicBezTo>
                    <a:pt x="102644" y="70163"/>
                    <a:pt x="102394" y="70425"/>
                    <a:pt x="102084" y="70425"/>
                  </a:cubicBezTo>
                  <a:cubicBezTo>
                    <a:pt x="101787" y="70425"/>
                    <a:pt x="101513" y="70175"/>
                    <a:pt x="101513" y="69866"/>
                  </a:cubicBezTo>
                  <a:cubicBezTo>
                    <a:pt x="101513" y="69544"/>
                    <a:pt x="101775" y="69294"/>
                    <a:pt x="102084" y="69294"/>
                  </a:cubicBezTo>
                  <a:close/>
                  <a:moveTo>
                    <a:pt x="105799" y="69294"/>
                  </a:moveTo>
                  <a:cubicBezTo>
                    <a:pt x="106121" y="69294"/>
                    <a:pt x="106371" y="69544"/>
                    <a:pt x="106371" y="69866"/>
                  </a:cubicBezTo>
                  <a:cubicBezTo>
                    <a:pt x="106371" y="70175"/>
                    <a:pt x="106109" y="70425"/>
                    <a:pt x="105799" y="70425"/>
                  </a:cubicBezTo>
                  <a:cubicBezTo>
                    <a:pt x="105490" y="70425"/>
                    <a:pt x="105239" y="70175"/>
                    <a:pt x="105239" y="69866"/>
                  </a:cubicBezTo>
                  <a:cubicBezTo>
                    <a:pt x="105251" y="69532"/>
                    <a:pt x="105490" y="69294"/>
                    <a:pt x="105799" y="69294"/>
                  </a:cubicBezTo>
                  <a:close/>
                  <a:moveTo>
                    <a:pt x="109538" y="69294"/>
                  </a:moveTo>
                  <a:cubicBezTo>
                    <a:pt x="109835" y="69294"/>
                    <a:pt x="110109" y="69544"/>
                    <a:pt x="110109" y="69866"/>
                  </a:cubicBezTo>
                  <a:cubicBezTo>
                    <a:pt x="110109" y="70163"/>
                    <a:pt x="109847" y="70425"/>
                    <a:pt x="109538" y="70425"/>
                  </a:cubicBezTo>
                  <a:cubicBezTo>
                    <a:pt x="109228" y="70425"/>
                    <a:pt x="108978" y="70175"/>
                    <a:pt x="108978" y="69866"/>
                  </a:cubicBezTo>
                  <a:cubicBezTo>
                    <a:pt x="108978" y="69544"/>
                    <a:pt x="109228" y="69294"/>
                    <a:pt x="109538" y="69294"/>
                  </a:cubicBezTo>
                  <a:close/>
                  <a:moveTo>
                    <a:pt x="113264" y="69294"/>
                  </a:moveTo>
                  <a:cubicBezTo>
                    <a:pt x="113574" y="69294"/>
                    <a:pt x="113824" y="69544"/>
                    <a:pt x="113824" y="69866"/>
                  </a:cubicBezTo>
                  <a:cubicBezTo>
                    <a:pt x="113824" y="70175"/>
                    <a:pt x="113574" y="70425"/>
                    <a:pt x="113264" y="70425"/>
                  </a:cubicBezTo>
                  <a:cubicBezTo>
                    <a:pt x="112943" y="70425"/>
                    <a:pt x="112693" y="70175"/>
                    <a:pt x="112693" y="69866"/>
                  </a:cubicBezTo>
                  <a:cubicBezTo>
                    <a:pt x="112705" y="69532"/>
                    <a:pt x="112943" y="69294"/>
                    <a:pt x="113264" y="69294"/>
                  </a:cubicBezTo>
                  <a:close/>
                  <a:moveTo>
                    <a:pt x="116991" y="69294"/>
                  </a:moveTo>
                  <a:cubicBezTo>
                    <a:pt x="117289" y="69294"/>
                    <a:pt x="117562" y="69544"/>
                    <a:pt x="117562" y="69866"/>
                  </a:cubicBezTo>
                  <a:cubicBezTo>
                    <a:pt x="117562" y="70163"/>
                    <a:pt x="117312" y="70425"/>
                    <a:pt x="116991" y="70425"/>
                  </a:cubicBezTo>
                  <a:cubicBezTo>
                    <a:pt x="116681" y="70425"/>
                    <a:pt x="116431" y="70175"/>
                    <a:pt x="116431" y="69866"/>
                  </a:cubicBezTo>
                  <a:cubicBezTo>
                    <a:pt x="116431" y="69544"/>
                    <a:pt x="116681" y="69294"/>
                    <a:pt x="116991" y="69294"/>
                  </a:cubicBezTo>
                  <a:close/>
                  <a:moveTo>
                    <a:pt x="120718" y="69294"/>
                  </a:moveTo>
                  <a:cubicBezTo>
                    <a:pt x="121027" y="69294"/>
                    <a:pt x="121277" y="69544"/>
                    <a:pt x="121277" y="69866"/>
                  </a:cubicBezTo>
                  <a:cubicBezTo>
                    <a:pt x="121277" y="70175"/>
                    <a:pt x="121027" y="70425"/>
                    <a:pt x="120718" y="70425"/>
                  </a:cubicBezTo>
                  <a:cubicBezTo>
                    <a:pt x="120408" y="70425"/>
                    <a:pt x="120146" y="70175"/>
                    <a:pt x="120146" y="69866"/>
                  </a:cubicBezTo>
                  <a:cubicBezTo>
                    <a:pt x="120170" y="69532"/>
                    <a:pt x="120420" y="69294"/>
                    <a:pt x="120718" y="69294"/>
                  </a:cubicBezTo>
                  <a:close/>
                  <a:moveTo>
                    <a:pt x="124456" y="69294"/>
                  </a:moveTo>
                  <a:cubicBezTo>
                    <a:pt x="124754" y="69294"/>
                    <a:pt x="125016" y="69544"/>
                    <a:pt x="125016" y="69866"/>
                  </a:cubicBezTo>
                  <a:cubicBezTo>
                    <a:pt x="125016" y="70163"/>
                    <a:pt x="124766" y="70425"/>
                    <a:pt x="124456" y="70425"/>
                  </a:cubicBezTo>
                  <a:cubicBezTo>
                    <a:pt x="124135" y="70425"/>
                    <a:pt x="123885" y="70175"/>
                    <a:pt x="123885" y="69866"/>
                  </a:cubicBezTo>
                  <a:cubicBezTo>
                    <a:pt x="123885" y="69544"/>
                    <a:pt x="124135" y="69294"/>
                    <a:pt x="124456" y="69294"/>
                  </a:cubicBezTo>
                  <a:close/>
                  <a:moveTo>
                    <a:pt x="128171" y="69294"/>
                  </a:moveTo>
                  <a:cubicBezTo>
                    <a:pt x="128480" y="69294"/>
                    <a:pt x="128742" y="69544"/>
                    <a:pt x="128742" y="69866"/>
                  </a:cubicBezTo>
                  <a:cubicBezTo>
                    <a:pt x="128742" y="70175"/>
                    <a:pt x="128480" y="70425"/>
                    <a:pt x="128171" y="70425"/>
                  </a:cubicBezTo>
                  <a:cubicBezTo>
                    <a:pt x="127861" y="70425"/>
                    <a:pt x="127611" y="70175"/>
                    <a:pt x="127611" y="69866"/>
                  </a:cubicBezTo>
                  <a:cubicBezTo>
                    <a:pt x="127611" y="69532"/>
                    <a:pt x="127861" y="69294"/>
                    <a:pt x="128171" y="69294"/>
                  </a:cubicBezTo>
                  <a:close/>
                  <a:moveTo>
                    <a:pt x="131898" y="69294"/>
                  </a:moveTo>
                  <a:cubicBezTo>
                    <a:pt x="132195" y="69294"/>
                    <a:pt x="132457" y="69544"/>
                    <a:pt x="132457" y="69866"/>
                  </a:cubicBezTo>
                  <a:cubicBezTo>
                    <a:pt x="132457" y="70163"/>
                    <a:pt x="132207" y="70425"/>
                    <a:pt x="131898" y="70425"/>
                  </a:cubicBezTo>
                  <a:cubicBezTo>
                    <a:pt x="131600" y="70425"/>
                    <a:pt x="131326" y="70175"/>
                    <a:pt x="131326" y="69866"/>
                  </a:cubicBezTo>
                  <a:cubicBezTo>
                    <a:pt x="131338" y="69544"/>
                    <a:pt x="131576" y="69294"/>
                    <a:pt x="131898" y="69294"/>
                  </a:cubicBezTo>
                  <a:close/>
                  <a:moveTo>
                    <a:pt x="135624" y="69294"/>
                  </a:moveTo>
                  <a:cubicBezTo>
                    <a:pt x="135946" y="69294"/>
                    <a:pt x="136196" y="69544"/>
                    <a:pt x="136196" y="69866"/>
                  </a:cubicBezTo>
                  <a:cubicBezTo>
                    <a:pt x="136196" y="70175"/>
                    <a:pt x="135934" y="70425"/>
                    <a:pt x="135624" y="70425"/>
                  </a:cubicBezTo>
                  <a:cubicBezTo>
                    <a:pt x="135315" y="70425"/>
                    <a:pt x="135065" y="70175"/>
                    <a:pt x="135065" y="69866"/>
                  </a:cubicBezTo>
                  <a:cubicBezTo>
                    <a:pt x="135065" y="69532"/>
                    <a:pt x="135315" y="69294"/>
                    <a:pt x="135624" y="69294"/>
                  </a:cubicBezTo>
                  <a:close/>
                  <a:moveTo>
                    <a:pt x="139351" y="69294"/>
                  </a:moveTo>
                  <a:cubicBezTo>
                    <a:pt x="139649" y="69294"/>
                    <a:pt x="139910" y="69544"/>
                    <a:pt x="139910" y="69866"/>
                  </a:cubicBezTo>
                  <a:cubicBezTo>
                    <a:pt x="139910" y="70163"/>
                    <a:pt x="139660" y="70425"/>
                    <a:pt x="139351" y="70425"/>
                  </a:cubicBezTo>
                  <a:cubicBezTo>
                    <a:pt x="139053" y="70425"/>
                    <a:pt x="138779" y="70175"/>
                    <a:pt x="138779" y="69866"/>
                  </a:cubicBezTo>
                  <a:cubicBezTo>
                    <a:pt x="138803" y="69544"/>
                    <a:pt x="139041" y="69294"/>
                    <a:pt x="139351" y="69294"/>
                  </a:cubicBezTo>
                  <a:close/>
                  <a:moveTo>
                    <a:pt x="143089" y="69294"/>
                  </a:moveTo>
                  <a:cubicBezTo>
                    <a:pt x="143399" y="69294"/>
                    <a:pt x="143649" y="69544"/>
                    <a:pt x="143649" y="69866"/>
                  </a:cubicBezTo>
                  <a:cubicBezTo>
                    <a:pt x="143649" y="70175"/>
                    <a:pt x="143399" y="70425"/>
                    <a:pt x="143089" y="70425"/>
                  </a:cubicBezTo>
                  <a:cubicBezTo>
                    <a:pt x="142768" y="70425"/>
                    <a:pt x="142518" y="70175"/>
                    <a:pt x="142518" y="69866"/>
                  </a:cubicBezTo>
                  <a:cubicBezTo>
                    <a:pt x="142518" y="69532"/>
                    <a:pt x="142768" y="69294"/>
                    <a:pt x="143089" y="69294"/>
                  </a:cubicBezTo>
                  <a:close/>
                  <a:moveTo>
                    <a:pt x="146804" y="69294"/>
                  </a:moveTo>
                  <a:cubicBezTo>
                    <a:pt x="147102" y="69294"/>
                    <a:pt x="147376" y="69544"/>
                    <a:pt x="147376" y="69866"/>
                  </a:cubicBezTo>
                  <a:cubicBezTo>
                    <a:pt x="147376" y="70163"/>
                    <a:pt x="147114" y="70425"/>
                    <a:pt x="146804" y="70425"/>
                  </a:cubicBezTo>
                  <a:cubicBezTo>
                    <a:pt x="146495" y="70425"/>
                    <a:pt x="146245" y="70175"/>
                    <a:pt x="146245" y="69866"/>
                  </a:cubicBezTo>
                  <a:cubicBezTo>
                    <a:pt x="146257" y="69544"/>
                    <a:pt x="146495" y="69294"/>
                    <a:pt x="146804" y="69294"/>
                  </a:cubicBezTo>
                  <a:close/>
                  <a:moveTo>
                    <a:pt x="150543" y="69294"/>
                  </a:moveTo>
                  <a:cubicBezTo>
                    <a:pt x="150852" y="69294"/>
                    <a:pt x="151102" y="69544"/>
                    <a:pt x="151102" y="69866"/>
                  </a:cubicBezTo>
                  <a:cubicBezTo>
                    <a:pt x="151102" y="70175"/>
                    <a:pt x="150852" y="70425"/>
                    <a:pt x="150543" y="70425"/>
                  </a:cubicBezTo>
                  <a:cubicBezTo>
                    <a:pt x="150233" y="70425"/>
                    <a:pt x="149971" y="70175"/>
                    <a:pt x="149971" y="69866"/>
                  </a:cubicBezTo>
                  <a:cubicBezTo>
                    <a:pt x="149971" y="69532"/>
                    <a:pt x="150233" y="69294"/>
                    <a:pt x="150543" y="69294"/>
                  </a:cubicBezTo>
                  <a:close/>
                  <a:moveTo>
                    <a:pt x="154258" y="69294"/>
                  </a:moveTo>
                  <a:cubicBezTo>
                    <a:pt x="154555" y="69294"/>
                    <a:pt x="154829" y="69544"/>
                    <a:pt x="154829" y="69866"/>
                  </a:cubicBezTo>
                  <a:cubicBezTo>
                    <a:pt x="154829" y="70163"/>
                    <a:pt x="154567" y="70425"/>
                    <a:pt x="154258" y="70425"/>
                  </a:cubicBezTo>
                  <a:cubicBezTo>
                    <a:pt x="153948" y="70425"/>
                    <a:pt x="153698" y="70175"/>
                    <a:pt x="153698" y="69866"/>
                  </a:cubicBezTo>
                  <a:cubicBezTo>
                    <a:pt x="153710" y="69544"/>
                    <a:pt x="153948" y="69294"/>
                    <a:pt x="154258" y="69294"/>
                  </a:cubicBezTo>
                  <a:close/>
                  <a:moveTo>
                    <a:pt x="157996" y="69294"/>
                  </a:moveTo>
                  <a:cubicBezTo>
                    <a:pt x="158306" y="69294"/>
                    <a:pt x="158556" y="69544"/>
                    <a:pt x="158556" y="69866"/>
                  </a:cubicBezTo>
                  <a:cubicBezTo>
                    <a:pt x="158556" y="70175"/>
                    <a:pt x="158306" y="70425"/>
                    <a:pt x="157996" y="70425"/>
                  </a:cubicBezTo>
                  <a:cubicBezTo>
                    <a:pt x="157687" y="70425"/>
                    <a:pt x="157436" y="70175"/>
                    <a:pt x="157436" y="69866"/>
                  </a:cubicBezTo>
                  <a:cubicBezTo>
                    <a:pt x="157436" y="69532"/>
                    <a:pt x="157687" y="69294"/>
                    <a:pt x="157996" y="69294"/>
                  </a:cubicBezTo>
                  <a:close/>
                  <a:moveTo>
                    <a:pt x="3405" y="71152"/>
                  </a:moveTo>
                  <a:cubicBezTo>
                    <a:pt x="3703" y="71152"/>
                    <a:pt x="3977" y="71414"/>
                    <a:pt x="3977" y="71723"/>
                  </a:cubicBezTo>
                  <a:cubicBezTo>
                    <a:pt x="3977" y="72021"/>
                    <a:pt x="3727" y="72283"/>
                    <a:pt x="3405" y="72283"/>
                  </a:cubicBezTo>
                  <a:cubicBezTo>
                    <a:pt x="3096" y="72283"/>
                    <a:pt x="2846" y="72033"/>
                    <a:pt x="2846" y="71723"/>
                  </a:cubicBezTo>
                  <a:cubicBezTo>
                    <a:pt x="2858" y="71414"/>
                    <a:pt x="3096" y="71152"/>
                    <a:pt x="3405" y="71152"/>
                  </a:cubicBezTo>
                  <a:close/>
                  <a:moveTo>
                    <a:pt x="7132" y="71152"/>
                  </a:moveTo>
                  <a:cubicBezTo>
                    <a:pt x="7430" y="71152"/>
                    <a:pt x="7692" y="71414"/>
                    <a:pt x="7692" y="71723"/>
                  </a:cubicBezTo>
                  <a:cubicBezTo>
                    <a:pt x="7692" y="72021"/>
                    <a:pt x="7442" y="72283"/>
                    <a:pt x="7132" y="72283"/>
                  </a:cubicBezTo>
                  <a:cubicBezTo>
                    <a:pt x="6834" y="72283"/>
                    <a:pt x="6560" y="72033"/>
                    <a:pt x="6560" y="71723"/>
                  </a:cubicBezTo>
                  <a:cubicBezTo>
                    <a:pt x="6560" y="71414"/>
                    <a:pt x="6822" y="71152"/>
                    <a:pt x="7132" y="71152"/>
                  </a:cubicBezTo>
                  <a:close/>
                  <a:moveTo>
                    <a:pt x="10871" y="71152"/>
                  </a:moveTo>
                  <a:cubicBezTo>
                    <a:pt x="11168" y="71152"/>
                    <a:pt x="11430" y="71414"/>
                    <a:pt x="11430" y="71723"/>
                  </a:cubicBezTo>
                  <a:cubicBezTo>
                    <a:pt x="11430" y="72021"/>
                    <a:pt x="11180" y="72283"/>
                    <a:pt x="10871" y="72283"/>
                  </a:cubicBezTo>
                  <a:cubicBezTo>
                    <a:pt x="10573" y="72283"/>
                    <a:pt x="10299" y="72033"/>
                    <a:pt x="10299" y="71723"/>
                  </a:cubicBezTo>
                  <a:cubicBezTo>
                    <a:pt x="10299" y="71414"/>
                    <a:pt x="10549" y="71152"/>
                    <a:pt x="10871" y="71152"/>
                  </a:cubicBezTo>
                  <a:close/>
                  <a:moveTo>
                    <a:pt x="14585" y="71152"/>
                  </a:moveTo>
                  <a:cubicBezTo>
                    <a:pt x="14883" y="71152"/>
                    <a:pt x="15157" y="71414"/>
                    <a:pt x="15157" y="71723"/>
                  </a:cubicBezTo>
                  <a:cubicBezTo>
                    <a:pt x="15157" y="72021"/>
                    <a:pt x="14895" y="72283"/>
                    <a:pt x="14585" y="72283"/>
                  </a:cubicBezTo>
                  <a:cubicBezTo>
                    <a:pt x="14288" y="72283"/>
                    <a:pt x="14014" y="72033"/>
                    <a:pt x="14014" y="71723"/>
                  </a:cubicBezTo>
                  <a:cubicBezTo>
                    <a:pt x="14014" y="71414"/>
                    <a:pt x="14276" y="71152"/>
                    <a:pt x="14585" y="71152"/>
                  </a:cubicBezTo>
                  <a:close/>
                  <a:moveTo>
                    <a:pt x="18324" y="71152"/>
                  </a:moveTo>
                  <a:cubicBezTo>
                    <a:pt x="18622" y="71152"/>
                    <a:pt x="18883" y="71414"/>
                    <a:pt x="18883" y="71723"/>
                  </a:cubicBezTo>
                  <a:cubicBezTo>
                    <a:pt x="18883" y="72021"/>
                    <a:pt x="18633" y="72283"/>
                    <a:pt x="18324" y="72283"/>
                  </a:cubicBezTo>
                  <a:cubicBezTo>
                    <a:pt x="18026" y="72283"/>
                    <a:pt x="17752" y="72033"/>
                    <a:pt x="17752" y="71723"/>
                  </a:cubicBezTo>
                  <a:cubicBezTo>
                    <a:pt x="17752" y="71414"/>
                    <a:pt x="18014" y="71152"/>
                    <a:pt x="18324" y="71152"/>
                  </a:cubicBezTo>
                  <a:close/>
                  <a:moveTo>
                    <a:pt x="22039" y="71152"/>
                  </a:moveTo>
                  <a:cubicBezTo>
                    <a:pt x="22336" y="71152"/>
                    <a:pt x="22610" y="71414"/>
                    <a:pt x="22610" y="71723"/>
                  </a:cubicBezTo>
                  <a:cubicBezTo>
                    <a:pt x="22610" y="72021"/>
                    <a:pt x="22360" y="72283"/>
                    <a:pt x="22039" y="72283"/>
                  </a:cubicBezTo>
                  <a:cubicBezTo>
                    <a:pt x="21729" y="72283"/>
                    <a:pt x="21479" y="72033"/>
                    <a:pt x="21479" y="71723"/>
                  </a:cubicBezTo>
                  <a:cubicBezTo>
                    <a:pt x="21479" y="71414"/>
                    <a:pt x="21729" y="71152"/>
                    <a:pt x="22039" y="71152"/>
                  </a:cubicBezTo>
                  <a:close/>
                  <a:moveTo>
                    <a:pt x="25777" y="71152"/>
                  </a:moveTo>
                  <a:cubicBezTo>
                    <a:pt x="26075" y="71152"/>
                    <a:pt x="26349" y="71414"/>
                    <a:pt x="26349" y="71723"/>
                  </a:cubicBezTo>
                  <a:cubicBezTo>
                    <a:pt x="26349" y="72021"/>
                    <a:pt x="26087" y="72283"/>
                    <a:pt x="25777" y="72283"/>
                  </a:cubicBezTo>
                  <a:cubicBezTo>
                    <a:pt x="25468" y="72283"/>
                    <a:pt x="25206" y="72033"/>
                    <a:pt x="25206" y="71723"/>
                  </a:cubicBezTo>
                  <a:cubicBezTo>
                    <a:pt x="25206" y="71414"/>
                    <a:pt x="25468" y="71152"/>
                    <a:pt x="25777" y="71152"/>
                  </a:cubicBezTo>
                  <a:close/>
                  <a:moveTo>
                    <a:pt x="29504" y="71152"/>
                  </a:moveTo>
                  <a:cubicBezTo>
                    <a:pt x="29801" y="71152"/>
                    <a:pt x="30063" y="71414"/>
                    <a:pt x="30063" y="71723"/>
                  </a:cubicBezTo>
                  <a:cubicBezTo>
                    <a:pt x="30063" y="72021"/>
                    <a:pt x="29813" y="72283"/>
                    <a:pt x="29504" y="72283"/>
                  </a:cubicBezTo>
                  <a:cubicBezTo>
                    <a:pt x="29182" y="72283"/>
                    <a:pt x="28932" y="72033"/>
                    <a:pt x="28932" y="71723"/>
                  </a:cubicBezTo>
                  <a:cubicBezTo>
                    <a:pt x="28932" y="71414"/>
                    <a:pt x="29182" y="71152"/>
                    <a:pt x="29504" y="71152"/>
                  </a:cubicBezTo>
                  <a:close/>
                  <a:moveTo>
                    <a:pt x="33230" y="71152"/>
                  </a:moveTo>
                  <a:cubicBezTo>
                    <a:pt x="33528" y="71152"/>
                    <a:pt x="33802" y="71414"/>
                    <a:pt x="33802" y="71723"/>
                  </a:cubicBezTo>
                  <a:cubicBezTo>
                    <a:pt x="33802" y="72021"/>
                    <a:pt x="33552" y="72283"/>
                    <a:pt x="33230" y="72283"/>
                  </a:cubicBezTo>
                  <a:cubicBezTo>
                    <a:pt x="32921" y="72283"/>
                    <a:pt x="32671" y="72033"/>
                    <a:pt x="32671" y="71723"/>
                  </a:cubicBezTo>
                  <a:cubicBezTo>
                    <a:pt x="32671" y="71414"/>
                    <a:pt x="32921" y="71152"/>
                    <a:pt x="33230" y="71152"/>
                  </a:cubicBezTo>
                  <a:close/>
                  <a:moveTo>
                    <a:pt x="36957" y="71152"/>
                  </a:moveTo>
                  <a:cubicBezTo>
                    <a:pt x="37255" y="71152"/>
                    <a:pt x="37517" y="71414"/>
                    <a:pt x="37517" y="71723"/>
                  </a:cubicBezTo>
                  <a:cubicBezTo>
                    <a:pt x="37517" y="72021"/>
                    <a:pt x="37267" y="72283"/>
                    <a:pt x="36957" y="72283"/>
                  </a:cubicBezTo>
                  <a:cubicBezTo>
                    <a:pt x="36648" y="72283"/>
                    <a:pt x="36386" y="72033"/>
                    <a:pt x="36386" y="71723"/>
                  </a:cubicBezTo>
                  <a:cubicBezTo>
                    <a:pt x="36409" y="71414"/>
                    <a:pt x="36648" y="71152"/>
                    <a:pt x="36957" y="71152"/>
                  </a:cubicBezTo>
                  <a:close/>
                  <a:moveTo>
                    <a:pt x="40672" y="71152"/>
                  </a:moveTo>
                  <a:cubicBezTo>
                    <a:pt x="40970" y="71152"/>
                    <a:pt x="41243" y="71414"/>
                    <a:pt x="41243" y="71723"/>
                  </a:cubicBezTo>
                  <a:cubicBezTo>
                    <a:pt x="41243" y="72021"/>
                    <a:pt x="40993" y="72283"/>
                    <a:pt x="40672" y="72283"/>
                  </a:cubicBezTo>
                  <a:cubicBezTo>
                    <a:pt x="40374" y="72283"/>
                    <a:pt x="40112" y="72033"/>
                    <a:pt x="40112" y="71723"/>
                  </a:cubicBezTo>
                  <a:cubicBezTo>
                    <a:pt x="40112" y="71414"/>
                    <a:pt x="40362" y="71152"/>
                    <a:pt x="40672" y="71152"/>
                  </a:cubicBezTo>
                  <a:close/>
                  <a:moveTo>
                    <a:pt x="44410" y="71152"/>
                  </a:moveTo>
                  <a:cubicBezTo>
                    <a:pt x="44708" y="71152"/>
                    <a:pt x="44982" y="71414"/>
                    <a:pt x="44982" y="71723"/>
                  </a:cubicBezTo>
                  <a:cubicBezTo>
                    <a:pt x="44982" y="72021"/>
                    <a:pt x="44720" y="72283"/>
                    <a:pt x="44410" y="72283"/>
                  </a:cubicBezTo>
                  <a:cubicBezTo>
                    <a:pt x="44113" y="72283"/>
                    <a:pt x="43851" y="72033"/>
                    <a:pt x="43851" y="71723"/>
                  </a:cubicBezTo>
                  <a:cubicBezTo>
                    <a:pt x="43851" y="71414"/>
                    <a:pt x="44101" y="71152"/>
                    <a:pt x="44410" y="71152"/>
                  </a:cubicBezTo>
                  <a:close/>
                  <a:moveTo>
                    <a:pt x="48137" y="71152"/>
                  </a:moveTo>
                  <a:cubicBezTo>
                    <a:pt x="48435" y="71152"/>
                    <a:pt x="48697" y="71414"/>
                    <a:pt x="48697" y="71723"/>
                  </a:cubicBezTo>
                  <a:cubicBezTo>
                    <a:pt x="48697" y="72021"/>
                    <a:pt x="48447" y="72283"/>
                    <a:pt x="48137" y="72283"/>
                  </a:cubicBezTo>
                  <a:cubicBezTo>
                    <a:pt x="47839" y="72283"/>
                    <a:pt x="47566" y="72033"/>
                    <a:pt x="47566" y="71723"/>
                  </a:cubicBezTo>
                  <a:cubicBezTo>
                    <a:pt x="47566" y="71414"/>
                    <a:pt x="47839" y="71152"/>
                    <a:pt x="48137" y="71152"/>
                  </a:cubicBezTo>
                  <a:close/>
                  <a:moveTo>
                    <a:pt x="51864" y="71152"/>
                  </a:moveTo>
                  <a:cubicBezTo>
                    <a:pt x="52161" y="71152"/>
                    <a:pt x="52435" y="71414"/>
                    <a:pt x="52435" y="71723"/>
                  </a:cubicBezTo>
                  <a:cubicBezTo>
                    <a:pt x="52435" y="72021"/>
                    <a:pt x="52185" y="72283"/>
                    <a:pt x="51864" y="72283"/>
                  </a:cubicBezTo>
                  <a:cubicBezTo>
                    <a:pt x="51566" y="72283"/>
                    <a:pt x="51304" y="72033"/>
                    <a:pt x="51304" y="71723"/>
                  </a:cubicBezTo>
                  <a:cubicBezTo>
                    <a:pt x="51304" y="71414"/>
                    <a:pt x="51554" y="71152"/>
                    <a:pt x="51864" y="71152"/>
                  </a:cubicBezTo>
                  <a:close/>
                  <a:moveTo>
                    <a:pt x="55602" y="71152"/>
                  </a:moveTo>
                  <a:cubicBezTo>
                    <a:pt x="55900" y="71152"/>
                    <a:pt x="56174" y="71414"/>
                    <a:pt x="56174" y="71723"/>
                  </a:cubicBezTo>
                  <a:cubicBezTo>
                    <a:pt x="56174" y="72021"/>
                    <a:pt x="55912" y="72283"/>
                    <a:pt x="55602" y="72283"/>
                  </a:cubicBezTo>
                  <a:cubicBezTo>
                    <a:pt x="55293" y="72283"/>
                    <a:pt x="55043" y="72033"/>
                    <a:pt x="55043" y="71723"/>
                  </a:cubicBezTo>
                  <a:cubicBezTo>
                    <a:pt x="55043" y="71414"/>
                    <a:pt x="55293" y="71152"/>
                    <a:pt x="55602" y="71152"/>
                  </a:cubicBezTo>
                  <a:close/>
                  <a:moveTo>
                    <a:pt x="59329" y="71152"/>
                  </a:moveTo>
                  <a:cubicBezTo>
                    <a:pt x="59627" y="71152"/>
                    <a:pt x="59889" y="71414"/>
                    <a:pt x="59889" y="71723"/>
                  </a:cubicBezTo>
                  <a:cubicBezTo>
                    <a:pt x="59889" y="72021"/>
                    <a:pt x="59639" y="72283"/>
                    <a:pt x="59329" y="72283"/>
                  </a:cubicBezTo>
                  <a:cubicBezTo>
                    <a:pt x="59008" y="72283"/>
                    <a:pt x="58757" y="72033"/>
                    <a:pt x="58757" y="71723"/>
                  </a:cubicBezTo>
                  <a:cubicBezTo>
                    <a:pt x="58757" y="71414"/>
                    <a:pt x="59008" y="71152"/>
                    <a:pt x="59329" y="71152"/>
                  </a:cubicBezTo>
                  <a:close/>
                  <a:moveTo>
                    <a:pt x="63056" y="71152"/>
                  </a:moveTo>
                  <a:cubicBezTo>
                    <a:pt x="63353" y="71152"/>
                    <a:pt x="63627" y="71414"/>
                    <a:pt x="63627" y="71723"/>
                  </a:cubicBezTo>
                  <a:cubicBezTo>
                    <a:pt x="63627" y="72021"/>
                    <a:pt x="63377" y="72283"/>
                    <a:pt x="63056" y="72283"/>
                  </a:cubicBezTo>
                  <a:cubicBezTo>
                    <a:pt x="62746" y="72283"/>
                    <a:pt x="62496" y="72033"/>
                    <a:pt x="62496" y="71723"/>
                  </a:cubicBezTo>
                  <a:cubicBezTo>
                    <a:pt x="62496" y="71414"/>
                    <a:pt x="62746" y="71152"/>
                    <a:pt x="63056" y="71152"/>
                  </a:cubicBezTo>
                  <a:close/>
                  <a:moveTo>
                    <a:pt x="66782" y="71152"/>
                  </a:moveTo>
                  <a:cubicBezTo>
                    <a:pt x="67080" y="71152"/>
                    <a:pt x="67342" y="71414"/>
                    <a:pt x="67342" y="71723"/>
                  </a:cubicBezTo>
                  <a:cubicBezTo>
                    <a:pt x="67342" y="72021"/>
                    <a:pt x="67092" y="72283"/>
                    <a:pt x="66782" y="72283"/>
                  </a:cubicBezTo>
                  <a:cubicBezTo>
                    <a:pt x="66473" y="72283"/>
                    <a:pt x="66211" y="72033"/>
                    <a:pt x="66211" y="71723"/>
                  </a:cubicBezTo>
                  <a:cubicBezTo>
                    <a:pt x="66211" y="71414"/>
                    <a:pt x="66473" y="71152"/>
                    <a:pt x="66782" y="71152"/>
                  </a:cubicBezTo>
                  <a:close/>
                  <a:moveTo>
                    <a:pt x="70509" y="71152"/>
                  </a:moveTo>
                  <a:cubicBezTo>
                    <a:pt x="70807" y="71152"/>
                    <a:pt x="71080" y="71414"/>
                    <a:pt x="71080" y="71723"/>
                  </a:cubicBezTo>
                  <a:cubicBezTo>
                    <a:pt x="71080" y="72021"/>
                    <a:pt x="70830" y="72283"/>
                    <a:pt x="70509" y="72283"/>
                  </a:cubicBezTo>
                  <a:cubicBezTo>
                    <a:pt x="70199" y="72283"/>
                    <a:pt x="69949" y="72033"/>
                    <a:pt x="69949" y="71723"/>
                  </a:cubicBezTo>
                  <a:cubicBezTo>
                    <a:pt x="69949" y="71414"/>
                    <a:pt x="70199" y="71152"/>
                    <a:pt x="70509" y="71152"/>
                  </a:cubicBezTo>
                  <a:close/>
                  <a:moveTo>
                    <a:pt x="74236" y="71152"/>
                  </a:moveTo>
                  <a:cubicBezTo>
                    <a:pt x="74533" y="71152"/>
                    <a:pt x="74795" y="71414"/>
                    <a:pt x="74795" y="71723"/>
                  </a:cubicBezTo>
                  <a:cubicBezTo>
                    <a:pt x="74795" y="72021"/>
                    <a:pt x="74545" y="72283"/>
                    <a:pt x="74236" y="72283"/>
                  </a:cubicBezTo>
                  <a:cubicBezTo>
                    <a:pt x="73938" y="72283"/>
                    <a:pt x="73676" y="72033"/>
                    <a:pt x="73676" y="71723"/>
                  </a:cubicBezTo>
                  <a:cubicBezTo>
                    <a:pt x="73676" y="71414"/>
                    <a:pt x="73926" y="71152"/>
                    <a:pt x="74236" y="71152"/>
                  </a:cubicBezTo>
                  <a:close/>
                  <a:moveTo>
                    <a:pt x="77855" y="71152"/>
                  </a:moveTo>
                  <a:cubicBezTo>
                    <a:pt x="78153" y="71152"/>
                    <a:pt x="78415" y="71414"/>
                    <a:pt x="78415" y="71723"/>
                  </a:cubicBezTo>
                  <a:cubicBezTo>
                    <a:pt x="78415" y="72021"/>
                    <a:pt x="78165" y="72283"/>
                    <a:pt x="77855" y="72283"/>
                  </a:cubicBezTo>
                  <a:cubicBezTo>
                    <a:pt x="77546" y="72283"/>
                    <a:pt x="77284" y="72033"/>
                    <a:pt x="77284" y="71723"/>
                  </a:cubicBezTo>
                  <a:cubicBezTo>
                    <a:pt x="77284" y="71414"/>
                    <a:pt x="77546" y="71152"/>
                    <a:pt x="77855" y="71152"/>
                  </a:cubicBezTo>
                  <a:close/>
                  <a:moveTo>
                    <a:pt x="81570" y="71152"/>
                  </a:moveTo>
                  <a:cubicBezTo>
                    <a:pt x="81868" y="71152"/>
                    <a:pt x="82141" y="71414"/>
                    <a:pt x="82141" y="71723"/>
                  </a:cubicBezTo>
                  <a:cubicBezTo>
                    <a:pt x="82141" y="72021"/>
                    <a:pt x="81879" y="72283"/>
                    <a:pt x="81570" y="72283"/>
                  </a:cubicBezTo>
                  <a:cubicBezTo>
                    <a:pt x="81260" y="72283"/>
                    <a:pt x="81010" y="72033"/>
                    <a:pt x="81010" y="71723"/>
                  </a:cubicBezTo>
                  <a:cubicBezTo>
                    <a:pt x="81010" y="71414"/>
                    <a:pt x="81260" y="71152"/>
                    <a:pt x="81570" y="71152"/>
                  </a:cubicBezTo>
                  <a:close/>
                  <a:moveTo>
                    <a:pt x="85308" y="71152"/>
                  </a:moveTo>
                  <a:cubicBezTo>
                    <a:pt x="85606" y="71152"/>
                    <a:pt x="85880" y="71414"/>
                    <a:pt x="85880" y="71723"/>
                  </a:cubicBezTo>
                  <a:cubicBezTo>
                    <a:pt x="85880" y="72021"/>
                    <a:pt x="85618" y="72283"/>
                    <a:pt x="85308" y="72283"/>
                  </a:cubicBezTo>
                  <a:cubicBezTo>
                    <a:pt x="84999" y="72283"/>
                    <a:pt x="84749" y="72033"/>
                    <a:pt x="84749" y="71723"/>
                  </a:cubicBezTo>
                  <a:cubicBezTo>
                    <a:pt x="84749" y="71414"/>
                    <a:pt x="84999" y="71152"/>
                    <a:pt x="85308" y="71152"/>
                  </a:cubicBezTo>
                  <a:close/>
                  <a:moveTo>
                    <a:pt x="89035" y="71152"/>
                  </a:moveTo>
                  <a:cubicBezTo>
                    <a:pt x="89333" y="71152"/>
                    <a:pt x="89595" y="71414"/>
                    <a:pt x="89595" y="71723"/>
                  </a:cubicBezTo>
                  <a:cubicBezTo>
                    <a:pt x="89595" y="72021"/>
                    <a:pt x="89345" y="72283"/>
                    <a:pt x="89035" y="72283"/>
                  </a:cubicBezTo>
                  <a:cubicBezTo>
                    <a:pt x="88714" y="72283"/>
                    <a:pt x="88464" y="72033"/>
                    <a:pt x="88464" y="71723"/>
                  </a:cubicBezTo>
                  <a:cubicBezTo>
                    <a:pt x="88464" y="71414"/>
                    <a:pt x="88714" y="71152"/>
                    <a:pt x="89035" y="71152"/>
                  </a:cubicBezTo>
                  <a:close/>
                  <a:moveTo>
                    <a:pt x="92762" y="71152"/>
                  </a:moveTo>
                  <a:cubicBezTo>
                    <a:pt x="93059" y="71152"/>
                    <a:pt x="93333" y="71414"/>
                    <a:pt x="93333" y="71723"/>
                  </a:cubicBezTo>
                  <a:cubicBezTo>
                    <a:pt x="93333" y="72021"/>
                    <a:pt x="93071" y="72283"/>
                    <a:pt x="92762" y="72283"/>
                  </a:cubicBezTo>
                  <a:cubicBezTo>
                    <a:pt x="92452" y="72283"/>
                    <a:pt x="92202" y="72033"/>
                    <a:pt x="92202" y="71723"/>
                  </a:cubicBezTo>
                  <a:cubicBezTo>
                    <a:pt x="92202" y="71414"/>
                    <a:pt x="92452" y="71152"/>
                    <a:pt x="92762" y="71152"/>
                  </a:cubicBezTo>
                  <a:close/>
                  <a:moveTo>
                    <a:pt x="96488" y="71152"/>
                  </a:moveTo>
                  <a:cubicBezTo>
                    <a:pt x="96786" y="71152"/>
                    <a:pt x="97048" y="71414"/>
                    <a:pt x="97048" y="71723"/>
                  </a:cubicBezTo>
                  <a:cubicBezTo>
                    <a:pt x="97048" y="72021"/>
                    <a:pt x="96798" y="72283"/>
                    <a:pt x="96488" y="72283"/>
                  </a:cubicBezTo>
                  <a:cubicBezTo>
                    <a:pt x="96191" y="72283"/>
                    <a:pt x="95917" y="72033"/>
                    <a:pt x="95917" y="71723"/>
                  </a:cubicBezTo>
                  <a:cubicBezTo>
                    <a:pt x="95917" y="71414"/>
                    <a:pt x="96179" y="71152"/>
                    <a:pt x="96488" y="71152"/>
                  </a:cubicBezTo>
                  <a:close/>
                  <a:moveTo>
                    <a:pt x="100203" y="71152"/>
                  </a:moveTo>
                  <a:cubicBezTo>
                    <a:pt x="100501" y="71152"/>
                    <a:pt x="100775" y="71414"/>
                    <a:pt x="100775" y="71723"/>
                  </a:cubicBezTo>
                  <a:cubicBezTo>
                    <a:pt x="100775" y="72021"/>
                    <a:pt x="100513" y="72283"/>
                    <a:pt x="100203" y="72283"/>
                  </a:cubicBezTo>
                  <a:cubicBezTo>
                    <a:pt x="99905" y="72283"/>
                    <a:pt x="99644" y="72033"/>
                    <a:pt x="99644" y="71723"/>
                  </a:cubicBezTo>
                  <a:cubicBezTo>
                    <a:pt x="99644" y="71414"/>
                    <a:pt x="99894" y="71152"/>
                    <a:pt x="100203" y="71152"/>
                  </a:cubicBezTo>
                  <a:close/>
                  <a:moveTo>
                    <a:pt x="103942" y="71152"/>
                  </a:moveTo>
                  <a:cubicBezTo>
                    <a:pt x="104239" y="71152"/>
                    <a:pt x="104513" y="71414"/>
                    <a:pt x="104513" y="71723"/>
                  </a:cubicBezTo>
                  <a:cubicBezTo>
                    <a:pt x="104513" y="72021"/>
                    <a:pt x="104251" y="72283"/>
                    <a:pt x="103942" y="72283"/>
                  </a:cubicBezTo>
                  <a:cubicBezTo>
                    <a:pt x="103644" y="72283"/>
                    <a:pt x="103382" y="72033"/>
                    <a:pt x="103382" y="71723"/>
                  </a:cubicBezTo>
                  <a:cubicBezTo>
                    <a:pt x="103382" y="71414"/>
                    <a:pt x="103632" y="71152"/>
                    <a:pt x="103942" y="71152"/>
                  </a:cubicBezTo>
                  <a:close/>
                  <a:moveTo>
                    <a:pt x="107668" y="71152"/>
                  </a:moveTo>
                  <a:cubicBezTo>
                    <a:pt x="107966" y="71152"/>
                    <a:pt x="108228" y="71414"/>
                    <a:pt x="108228" y="71723"/>
                  </a:cubicBezTo>
                  <a:cubicBezTo>
                    <a:pt x="108228" y="72021"/>
                    <a:pt x="107978" y="72283"/>
                    <a:pt x="107668" y="72283"/>
                  </a:cubicBezTo>
                  <a:cubicBezTo>
                    <a:pt x="107371" y="72283"/>
                    <a:pt x="107097" y="72033"/>
                    <a:pt x="107097" y="71723"/>
                  </a:cubicBezTo>
                  <a:cubicBezTo>
                    <a:pt x="107097" y="71414"/>
                    <a:pt x="107347" y="71152"/>
                    <a:pt x="107668" y="71152"/>
                  </a:cubicBezTo>
                  <a:close/>
                  <a:moveTo>
                    <a:pt x="111395" y="71152"/>
                  </a:moveTo>
                  <a:cubicBezTo>
                    <a:pt x="111693" y="71152"/>
                    <a:pt x="111967" y="71414"/>
                    <a:pt x="111967" y="71723"/>
                  </a:cubicBezTo>
                  <a:cubicBezTo>
                    <a:pt x="111967" y="72021"/>
                    <a:pt x="111705" y="72283"/>
                    <a:pt x="111395" y="72283"/>
                  </a:cubicBezTo>
                  <a:cubicBezTo>
                    <a:pt x="111085" y="72283"/>
                    <a:pt x="110835" y="72033"/>
                    <a:pt x="110835" y="71723"/>
                  </a:cubicBezTo>
                  <a:cubicBezTo>
                    <a:pt x="110835" y="71414"/>
                    <a:pt x="111085" y="71152"/>
                    <a:pt x="111395" y="71152"/>
                  </a:cubicBezTo>
                  <a:close/>
                  <a:moveTo>
                    <a:pt x="115122" y="71152"/>
                  </a:moveTo>
                  <a:cubicBezTo>
                    <a:pt x="115419" y="71152"/>
                    <a:pt x="115681" y="71414"/>
                    <a:pt x="115681" y="71723"/>
                  </a:cubicBezTo>
                  <a:cubicBezTo>
                    <a:pt x="115681" y="72021"/>
                    <a:pt x="115431" y="72283"/>
                    <a:pt x="115122" y="72283"/>
                  </a:cubicBezTo>
                  <a:cubicBezTo>
                    <a:pt x="114812" y="72283"/>
                    <a:pt x="114550" y="72033"/>
                    <a:pt x="114550" y="71723"/>
                  </a:cubicBezTo>
                  <a:cubicBezTo>
                    <a:pt x="114550" y="71414"/>
                    <a:pt x="114812" y="71152"/>
                    <a:pt x="115122" y="71152"/>
                  </a:cubicBezTo>
                  <a:close/>
                  <a:moveTo>
                    <a:pt x="118860" y="71152"/>
                  </a:moveTo>
                  <a:cubicBezTo>
                    <a:pt x="119158" y="71152"/>
                    <a:pt x="119420" y="71414"/>
                    <a:pt x="119420" y="71723"/>
                  </a:cubicBezTo>
                  <a:cubicBezTo>
                    <a:pt x="119420" y="72021"/>
                    <a:pt x="119170" y="72283"/>
                    <a:pt x="118860" y="72283"/>
                  </a:cubicBezTo>
                  <a:cubicBezTo>
                    <a:pt x="118539" y="72283"/>
                    <a:pt x="118289" y="72033"/>
                    <a:pt x="118289" y="71723"/>
                  </a:cubicBezTo>
                  <a:cubicBezTo>
                    <a:pt x="118289" y="71414"/>
                    <a:pt x="118539" y="71152"/>
                    <a:pt x="118860" y="71152"/>
                  </a:cubicBezTo>
                  <a:close/>
                  <a:moveTo>
                    <a:pt x="122575" y="71152"/>
                  </a:moveTo>
                  <a:cubicBezTo>
                    <a:pt x="122873" y="71152"/>
                    <a:pt x="123146" y="71414"/>
                    <a:pt x="123146" y="71723"/>
                  </a:cubicBezTo>
                  <a:cubicBezTo>
                    <a:pt x="123146" y="72021"/>
                    <a:pt x="122885" y="72283"/>
                    <a:pt x="122575" y="72283"/>
                  </a:cubicBezTo>
                  <a:cubicBezTo>
                    <a:pt x="122265" y="72283"/>
                    <a:pt x="122015" y="72033"/>
                    <a:pt x="122015" y="71723"/>
                  </a:cubicBezTo>
                  <a:cubicBezTo>
                    <a:pt x="122027" y="71414"/>
                    <a:pt x="122277" y="71152"/>
                    <a:pt x="122575" y="71152"/>
                  </a:cubicBezTo>
                  <a:close/>
                  <a:moveTo>
                    <a:pt x="126314" y="71152"/>
                  </a:moveTo>
                  <a:cubicBezTo>
                    <a:pt x="126611" y="71152"/>
                    <a:pt x="126873" y="71414"/>
                    <a:pt x="126873" y="71723"/>
                  </a:cubicBezTo>
                  <a:cubicBezTo>
                    <a:pt x="126873" y="72021"/>
                    <a:pt x="126623" y="72283"/>
                    <a:pt x="126314" y="72283"/>
                  </a:cubicBezTo>
                  <a:cubicBezTo>
                    <a:pt x="126004" y="72283"/>
                    <a:pt x="125742" y="72033"/>
                    <a:pt x="125742" y="71723"/>
                  </a:cubicBezTo>
                  <a:cubicBezTo>
                    <a:pt x="125742" y="71414"/>
                    <a:pt x="126004" y="71152"/>
                    <a:pt x="126314" y="71152"/>
                  </a:cubicBezTo>
                  <a:close/>
                  <a:moveTo>
                    <a:pt x="130028" y="71152"/>
                  </a:moveTo>
                  <a:cubicBezTo>
                    <a:pt x="130326" y="71152"/>
                    <a:pt x="130600" y="71414"/>
                    <a:pt x="130600" y="71723"/>
                  </a:cubicBezTo>
                  <a:cubicBezTo>
                    <a:pt x="130600" y="72021"/>
                    <a:pt x="130350" y="72283"/>
                    <a:pt x="130028" y="72283"/>
                  </a:cubicBezTo>
                  <a:cubicBezTo>
                    <a:pt x="129731" y="72283"/>
                    <a:pt x="129469" y="72033"/>
                    <a:pt x="129469" y="71723"/>
                  </a:cubicBezTo>
                  <a:cubicBezTo>
                    <a:pt x="129469" y="71414"/>
                    <a:pt x="129719" y="71152"/>
                    <a:pt x="130028" y="71152"/>
                  </a:cubicBezTo>
                  <a:close/>
                  <a:moveTo>
                    <a:pt x="133767" y="71152"/>
                  </a:moveTo>
                  <a:cubicBezTo>
                    <a:pt x="134065" y="71152"/>
                    <a:pt x="134326" y="71414"/>
                    <a:pt x="134326" y="71723"/>
                  </a:cubicBezTo>
                  <a:cubicBezTo>
                    <a:pt x="134326" y="72021"/>
                    <a:pt x="134076" y="72283"/>
                    <a:pt x="133767" y="72283"/>
                  </a:cubicBezTo>
                  <a:cubicBezTo>
                    <a:pt x="133469" y="72283"/>
                    <a:pt x="133207" y="72033"/>
                    <a:pt x="133207" y="71723"/>
                  </a:cubicBezTo>
                  <a:cubicBezTo>
                    <a:pt x="133207" y="71414"/>
                    <a:pt x="133457" y="71152"/>
                    <a:pt x="133767" y="71152"/>
                  </a:cubicBezTo>
                  <a:close/>
                  <a:moveTo>
                    <a:pt x="137494" y="71152"/>
                  </a:moveTo>
                  <a:cubicBezTo>
                    <a:pt x="137791" y="71152"/>
                    <a:pt x="138053" y="71414"/>
                    <a:pt x="138053" y="71723"/>
                  </a:cubicBezTo>
                  <a:cubicBezTo>
                    <a:pt x="138053" y="72021"/>
                    <a:pt x="137803" y="72283"/>
                    <a:pt x="137494" y="72283"/>
                  </a:cubicBezTo>
                  <a:cubicBezTo>
                    <a:pt x="137196" y="72283"/>
                    <a:pt x="136922" y="72033"/>
                    <a:pt x="136922" y="71723"/>
                  </a:cubicBezTo>
                  <a:cubicBezTo>
                    <a:pt x="136934" y="71414"/>
                    <a:pt x="137172" y="71152"/>
                    <a:pt x="137494" y="71152"/>
                  </a:cubicBezTo>
                  <a:close/>
                  <a:moveTo>
                    <a:pt x="141220" y="71152"/>
                  </a:moveTo>
                  <a:cubicBezTo>
                    <a:pt x="141518" y="71152"/>
                    <a:pt x="141792" y="71414"/>
                    <a:pt x="141792" y="71723"/>
                  </a:cubicBezTo>
                  <a:cubicBezTo>
                    <a:pt x="141792" y="72021"/>
                    <a:pt x="141530" y="72283"/>
                    <a:pt x="141220" y="72283"/>
                  </a:cubicBezTo>
                  <a:cubicBezTo>
                    <a:pt x="140911" y="72283"/>
                    <a:pt x="140661" y="72033"/>
                    <a:pt x="140661" y="71723"/>
                  </a:cubicBezTo>
                  <a:cubicBezTo>
                    <a:pt x="140661" y="71414"/>
                    <a:pt x="140911" y="71152"/>
                    <a:pt x="141220" y="71152"/>
                  </a:cubicBezTo>
                  <a:close/>
                  <a:moveTo>
                    <a:pt x="144947" y="71152"/>
                  </a:moveTo>
                  <a:cubicBezTo>
                    <a:pt x="145244" y="71152"/>
                    <a:pt x="145506" y="71414"/>
                    <a:pt x="145506" y="71723"/>
                  </a:cubicBezTo>
                  <a:cubicBezTo>
                    <a:pt x="145506" y="72021"/>
                    <a:pt x="145256" y="72283"/>
                    <a:pt x="144947" y="72283"/>
                  </a:cubicBezTo>
                  <a:cubicBezTo>
                    <a:pt x="144637" y="72283"/>
                    <a:pt x="144375" y="72033"/>
                    <a:pt x="144375" y="71723"/>
                  </a:cubicBezTo>
                  <a:cubicBezTo>
                    <a:pt x="144375" y="71414"/>
                    <a:pt x="144637" y="71152"/>
                    <a:pt x="144947" y="71152"/>
                  </a:cubicBezTo>
                  <a:close/>
                  <a:moveTo>
                    <a:pt x="148685" y="71152"/>
                  </a:moveTo>
                  <a:cubicBezTo>
                    <a:pt x="148983" y="71152"/>
                    <a:pt x="149245" y="71414"/>
                    <a:pt x="149245" y="71723"/>
                  </a:cubicBezTo>
                  <a:cubicBezTo>
                    <a:pt x="149245" y="72021"/>
                    <a:pt x="148995" y="72283"/>
                    <a:pt x="148685" y="72283"/>
                  </a:cubicBezTo>
                  <a:cubicBezTo>
                    <a:pt x="148364" y="72283"/>
                    <a:pt x="148114" y="72033"/>
                    <a:pt x="148114" y="71723"/>
                  </a:cubicBezTo>
                  <a:cubicBezTo>
                    <a:pt x="148114" y="71414"/>
                    <a:pt x="148364" y="71152"/>
                    <a:pt x="148685" y="71152"/>
                  </a:cubicBezTo>
                  <a:close/>
                  <a:moveTo>
                    <a:pt x="152400" y="71152"/>
                  </a:moveTo>
                  <a:cubicBezTo>
                    <a:pt x="152698" y="71152"/>
                    <a:pt x="152972" y="71414"/>
                    <a:pt x="152972" y="71723"/>
                  </a:cubicBezTo>
                  <a:cubicBezTo>
                    <a:pt x="152972" y="72021"/>
                    <a:pt x="152710" y="72283"/>
                    <a:pt x="152400" y="72283"/>
                  </a:cubicBezTo>
                  <a:cubicBezTo>
                    <a:pt x="152091" y="72283"/>
                    <a:pt x="151841" y="72033"/>
                    <a:pt x="151841" y="71723"/>
                  </a:cubicBezTo>
                  <a:cubicBezTo>
                    <a:pt x="151841" y="71414"/>
                    <a:pt x="152091" y="71152"/>
                    <a:pt x="152400" y="71152"/>
                  </a:cubicBezTo>
                  <a:close/>
                  <a:moveTo>
                    <a:pt x="156139" y="71152"/>
                  </a:moveTo>
                  <a:cubicBezTo>
                    <a:pt x="156436" y="71152"/>
                    <a:pt x="156698" y="71414"/>
                    <a:pt x="156698" y="71723"/>
                  </a:cubicBezTo>
                  <a:cubicBezTo>
                    <a:pt x="156698" y="72021"/>
                    <a:pt x="156448" y="72283"/>
                    <a:pt x="156139" y="72283"/>
                  </a:cubicBezTo>
                  <a:cubicBezTo>
                    <a:pt x="155829" y="72283"/>
                    <a:pt x="155567" y="72033"/>
                    <a:pt x="155567" y="71723"/>
                  </a:cubicBezTo>
                  <a:cubicBezTo>
                    <a:pt x="155567" y="71414"/>
                    <a:pt x="155829" y="71152"/>
                    <a:pt x="156139" y="71152"/>
                  </a:cubicBezTo>
                  <a:close/>
                  <a:moveTo>
                    <a:pt x="159853" y="71152"/>
                  </a:moveTo>
                  <a:cubicBezTo>
                    <a:pt x="160151" y="71152"/>
                    <a:pt x="160425" y="71414"/>
                    <a:pt x="160425" y="71723"/>
                  </a:cubicBezTo>
                  <a:cubicBezTo>
                    <a:pt x="160425" y="72021"/>
                    <a:pt x="160163" y="72283"/>
                    <a:pt x="159853" y="72283"/>
                  </a:cubicBezTo>
                  <a:cubicBezTo>
                    <a:pt x="159544" y="72283"/>
                    <a:pt x="159294" y="72033"/>
                    <a:pt x="159294" y="71723"/>
                  </a:cubicBezTo>
                  <a:cubicBezTo>
                    <a:pt x="159306" y="71414"/>
                    <a:pt x="159544" y="71152"/>
                    <a:pt x="159853" y="71152"/>
                  </a:cubicBezTo>
                  <a:close/>
                  <a:moveTo>
                    <a:pt x="0" y="0"/>
                  </a:moveTo>
                  <a:lnTo>
                    <a:pt x="0" y="631"/>
                  </a:lnTo>
                  <a:cubicBezTo>
                    <a:pt x="155" y="726"/>
                    <a:pt x="238" y="893"/>
                    <a:pt x="238" y="1084"/>
                  </a:cubicBezTo>
                  <a:cubicBezTo>
                    <a:pt x="238" y="1274"/>
                    <a:pt x="155" y="1441"/>
                    <a:pt x="0" y="1548"/>
                  </a:cubicBezTo>
                  <a:lnTo>
                    <a:pt x="0" y="4346"/>
                  </a:lnTo>
                  <a:cubicBezTo>
                    <a:pt x="155" y="4453"/>
                    <a:pt x="238" y="4608"/>
                    <a:pt x="238" y="4810"/>
                  </a:cubicBezTo>
                  <a:cubicBezTo>
                    <a:pt x="238" y="5001"/>
                    <a:pt x="155" y="5167"/>
                    <a:pt x="0" y="5263"/>
                  </a:cubicBezTo>
                  <a:lnTo>
                    <a:pt x="0" y="8084"/>
                  </a:lnTo>
                  <a:cubicBezTo>
                    <a:pt x="155" y="8180"/>
                    <a:pt x="238" y="8346"/>
                    <a:pt x="238" y="8537"/>
                  </a:cubicBezTo>
                  <a:cubicBezTo>
                    <a:pt x="238" y="8739"/>
                    <a:pt x="155" y="8894"/>
                    <a:pt x="0" y="9001"/>
                  </a:cubicBezTo>
                  <a:lnTo>
                    <a:pt x="0" y="11811"/>
                  </a:lnTo>
                  <a:cubicBezTo>
                    <a:pt x="155" y="11918"/>
                    <a:pt x="238" y="12085"/>
                    <a:pt x="238" y="12275"/>
                  </a:cubicBezTo>
                  <a:cubicBezTo>
                    <a:pt x="238" y="12466"/>
                    <a:pt x="155" y="12633"/>
                    <a:pt x="0" y="12740"/>
                  </a:cubicBezTo>
                  <a:lnTo>
                    <a:pt x="0" y="15550"/>
                  </a:lnTo>
                  <a:cubicBezTo>
                    <a:pt x="155" y="15657"/>
                    <a:pt x="238" y="15823"/>
                    <a:pt x="238" y="16014"/>
                  </a:cubicBezTo>
                  <a:cubicBezTo>
                    <a:pt x="238" y="16204"/>
                    <a:pt x="155" y="16371"/>
                    <a:pt x="0" y="16478"/>
                  </a:cubicBezTo>
                  <a:lnTo>
                    <a:pt x="0" y="19288"/>
                  </a:lnTo>
                  <a:cubicBezTo>
                    <a:pt x="155" y="19395"/>
                    <a:pt x="238" y="19550"/>
                    <a:pt x="238" y="19753"/>
                  </a:cubicBezTo>
                  <a:cubicBezTo>
                    <a:pt x="238" y="19943"/>
                    <a:pt x="155" y="20110"/>
                    <a:pt x="0" y="20205"/>
                  </a:cubicBezTo>
                  <a:lnTo>
                    <a:pt x="0" y="23027"/>
                  </a:lnTo>
                  <a:cubicBezTo>
                    <a:pt x="155" y="23122"/>
                    <a:pt x="238" y="23289"/>
                    <a:pt x="238" y="23479"/>
                  </a:cubicBezTo>
                  <a:cubicBezTo>
                    <a:pt x="238" y="23682"/>
                    <a:pt x="155" y="23836"/>
                    <a:pt x="0" y="23944"/>
                  </a:cubicBezTo>
                  <a:lnTo>
                    <a:pt x="0" y="26753"/>
                  </a:lnTo>
                  <a:cubicBezTo>
                    <a:pt x="155" y="26861"/>
                    <a:pt x="238" y="27027"/>
                    <a:pt x="238" y="27218"/>
                  </a:cubicBezTo>
                  <a:cubicBezTo>
                    <a:pt x="238" y="27408"/>
                    <a:pt x="155" y="27575"/>
                    <a:pt x="0" y="27682"/>
                  </a:cubicBezTo>
                  <a:lnTo>
                    <a:pt x="0" y="30492"/>
                  </a:lnTo>
                  <a:cubicBezTo>
                    <a:pt x="155" y="30599"/>
                    <a:pt x="238" y="30766"/>
                    <a:pt x="238" y="30956"/>
                  </a:cubicBezTo>
                  <a:cubicBezTo>
                    <a:pt x="238" y="31147"/>
                    <a:pt x="155" y="31313"/>
                    <a:pt x="0" y="31421"/>
                  </a:cubicBezTo>
                  <a:lnTo>
                    <a:pt x="0" y="34219"/>
                  </a:lnTo>
                  <a:cubicBezTo>
                    <a:pt x="155" y="34314"/>
                    <a:pt x="238" y="34481"/>
                    <a:pt x="238" y="34671"/>
                  </a:cubicBezTo>
                  <a:cubicBezTo>
                    <a:pt x="238" y="34873"/>
                    <a:pt x="155" y="35028"/>
                    <a:pt x="0" y="35135"/>
                  </a:cubicBezTo>
                  <a:lnTo>
                    <a:pt x="0" y="37945"/>
                  </a:lnTo>
                  <a:cubicBezTo>
                    <a:pt x="155" y="38052"/>
                    <a:pt x="238" y="38219"/>
                    <a:pt x="238" y="38410"/>
                  </a:cubicBezTo>
                  <a:cubicBezTo>
                    <a:pt x="238" y="38600"/>
                    <a:pt x="155" y="38767"/>
                    <a:pt x="0" y="38874"/>
                  </a:cubicBezTo>
                  <a:lnTo>
                    <a:pt x="0" y="41684"/>
                  </a:lnTo>
                  <a:cubicBezTo>
                    <a:pt x="155" y="41791"/>
                    <a:pt x="238" y="41958"/>
                    <a:pt x="238" y="42148"/>
                  </a:cubicBezTo>
                  <a:cubicBezTo>
                    <a:pt x="238" y="42339"/>
                    <a:pt x="155" y="42505"/>
                    <a:pt x="0" y="42612"/>
                  </a:cubicBezTo>
                  <a:lnTo>
                    <a:pt x="0" y="45422"/>
                  </a:lnTo>
                  <a:cubicBezTo>
                    <a:pt x="155" y="45529"/>
                    <a:pt x="238" y="45684"/>
                    <a:pt x="238" y="45887"/>
                  </a:cubicBezTo>
                  <a:cubicBezTo>
                    <a:pt x="238" y="46077"/>
                    <a:pt x="155" y="46244"/>
                    <a:pt x="0" y="46339"/>
                  </a:cubicBezTo>
                  <a:lnTo>
                    <a:pt x="0" y="49161"/>
                  </a:lnTo>
                  <a:cubicBezTo>
                    <a:pt x="155" y="49256"/>
                    <a:pt x="238" y="49423"/>
                    <a:pt x="238" y="49613"/>
                  </a:cubicBezTo>
                  <a:cubicBezTo>
                    <a:pt x="238" y="49816"/>
                    <a:pt x="155" y="49971"/>
                    <a:pt x="0" y="50078"/>
                  </a:cubicBezTo>
                  <a:lnTo>
                    <a:pt x="0" y="52888"/>
                  </a:lnTo>
                  <a:cubicBezTo>
                    <a:pt x="155" y="52995"/>
                    <a:pt x="238" y="53161"/>
                    <a:pt x="238" y="53352"/>
                  </a:cubicBezTo>
                  <a:cubicBezTo>
                    <a:pt x="238" y="53542"/>
                    <a:pt x="155" y="53709"/>
                    <a:pt x="0" y="53816"/>
                  </a:cubicBezTo>
                  <a:lnTo>
                    <a:pt x="0" y="56626"/>
                  </a:lnTo>
                  <a:cubicBezTo>
                    <a:pt x="155" y="56733"/>
                    <a:pt x="238" y="56900"/>
                    <a:pt x="238" y="57090"/>
                  </a:cubicBezTo>
                  <a:cubicBezTo>
                    <a:pt x="238" y="57281"/>
                    <a:pt x="155" y="57448"/>
                    <a:pt x="0" y="57555"/>
                  </a:cubicBezTo>
                  <a:lnTo>
                    <a:pt x="0" y="60365"/>
                  </a:lnTo>
                  <a:cubicBezTo>
                    <a:pt x="155" y="60472"/>
                    <a:pt x="238" y="60627"/>
                    <a:pt x="238" y="60829"/>
                  </a:cubicBezTo>
                  <a:cubicBezTo>
                    <a:pt x="238" y="61019"/>
                    <a:pt x="155" y="61186"/>
                    <a:pt x="0" y="61281"/>
                  </a:cubicBezTo>
                  <a:lnTo>
                    <a:pt x="0" y="63901"/>
                  </a:lnTo>
                  <a:cubicBezTo>
                    <a:pt x="155" y="64008"/>
                    <a:pt x="238" y="64175"/>
                    <a:pt x="238" y="64365"/>
                  </a:cubicBezTo>
                  <a:cubicBezTo>
                    <a:pt x="238" y="64556"/>
                    <a:pt x="155" y="64722"/>
                    <a:pt x="0" y="64829"/>
                  </a:cubicBezTo>
                  <a:lnTo>
                    <a:pt x="0" y="67639"/>
                  </a:lnTo>
                  <a:cubicBezTo>
                    <a:pt x="155" y="67747"/>
                    <a:pt x="238" y="67913"/>
                    <a:pt x="238" y="68104"/>
                  </a:cubicBezTo>
                  <a:cubicBezTo>
                    <a:pt x="238" y="68294"/>
                    <a:pt x="155" y="68461"/>
                    <a:pt x="0" y="68568"/>
                  </a:cubicBezTo>
                  <a:lnTo>
                    <a:pt x="0" y="71378"/>
                  </a:lnTo>
                  <a:cubicBezTo>
                    <a:pt x="155" y="71485"/>
                    <a:pt x="238" y="71640"/>
                    <a:pt x="238" y="71842"/>
                  </a:cubicBezTo>
                  <a:cubicBezTo>
                    <a:pt x="238" y="72033"/>
                    <a:pt x="155" y="72199"/>
                    <a:pt x="0" y="72295"/>
                  </a:cubicBezTo>
                  <a:lnTo>
                    <a:pt x="0" y="73057"/>
                  </a:lnTo>
                  <a:lnTo>
                    <a:pt x="163116" y="73057"/>
                  </a:lnTo>
                  <a:lnTo>
                    <a:pt x="161937" y="70497"/>
                  </a:lnTo>
                  <a:cubicBezTo>
                    <a:pt x="161866" y="70533"/>
                    <a:pt x="161806" y="70544"/>
                    <a:pt x="161711" y="70544"/>
                  </a:cubicBezTo>
                  <a:cubicBezTo>
                    <a:pt x="161413" y="70544"/>
                    <a:pt x="161151" y="70294"/>
                    <a:pt x="161151" y="69973"/>
                  </a:cubicBezTo>
                  <a:cubicBezTo>
                    <a:pt x="161151" y="69759"/>
                    <a:pt x="161270" y="69580"/>
                    <a:pt x="161461" y="69485"/>
                  </a:cubicBezTo>
                  <a:lnTo>
                    <a:pt x="158413" y="62877"/>
                  </a:lnTo>
                  <a:cubicBezTo>
                    <a:pt x="158306" y="62996"/>
                    <a:pt x="158163" y="63091"/>
                    <a:pt x="157984" y="63091"/>
                  </a:cubicBezTo>
                  <a:cubicBezTo>
                    <a:pt x="157663" y="63091"/>
                    <a:pt x="157413" y="62829"/>
                    <a:pt x="157413" y="62520"/>
                  </a:cubicBezTo>
                  <a:cubicBezTo>
                    <a:pt x="157413" y="62210"/>
                    <a:pt x="157663" y="61960"/>
                    <a:pt x="157984" y="61960"/>
                  </a:cubicBezTo>
                  <a:lnTo>
                    <a:pt x="157996" y="61960"/>
                  </a:lnTo>
                  <a:lnTo>
                    <a:pt x="156020" y="57674"/>
                  </a:lnTo>
                  <a:cubicBezTo>
                    <a:pt x="155746" y="57626"/>
                    <a:pt x="155555" y="57388"/>
                    <a:pt x="155555" y="57114"/>
                  </a:cubicBezTo>
                  <a:cubicBezTo>
                    <a:pt x="155555" y="57019"/>
                    <a:pt x="155579" y="56924"/>
                    <a:pt x="155627" y="56840"/>
                  </a:cubicBezTo>
                  <a:lnTo>
                    <a:pt x="154828" y="55103"/>
                  </a:lnTo>
                  <a:lnTo>
                    <a:pt x="154828" y="55103"/>
                  </a:lnTo>
                  <a:cubicBezTo>
                    <a:pt x="154829" y="55114"/>
                    <a:pt x="154829" y="55126"/>
                    <a:pt x="154829" y="55138"/>
                  </a:cubicBezTo>
                  <a:cubicBezTo>
                    <a:pt x="154829" y="55435"/>
                    <a:pt x="154567" y="55709"/>
                    <a:pt x="154258" y="55709"/>
                  </a:cubicBezTo>
                  <a:cubicBezTo>
                    <a:pt x="153948" y="55709"/>
                    <a:pt x="153698" y="55459"/>
                    <a:pt x="153698" y="55138"/>
                  </a:cubicBezTo>
                  <a:cubicBezTo>
                    <a:pt x="153698" y="54828"/>
                    <a:pt x="153948" y="54578"/>
                    <a:pt x="154258" y="54578"/>
                  </a:cubicBezTo>
                  <a:cubicBezTo>
                    <a:pt x="154413" y="54578"/>
                    <a:pt x="154561" y="54646"/>
                    <a:pt x="154668" y="54755"/>
                  </a:cubicBezTo>
                  <a:lnTo>
                    <a:pt x="154668" y="54755"/>
                  </a:lnTo>
                  <a:lnTo>
                    <a:pt x="152567" y="50185"/>
                  </a:lnTo>
                  <a:cubicBezTo>
                    <a:pt x="152507" y="50197"/>
                    <a:pt x="152448" y="50209"/>
                    <a:pt x="152388" y="50209"/>
                  </a:cubicBezTo>
                  <a:cubicBezTo>
                    <a:pt x="152079" y="50209"/>
                    <a:pt x="151817" y="49959"/>
                    <a:pt x="151817" y="49649"/>
                  </a:cubicBezTo>
                  <a:cubicBezTo>
                    <a:pt x="151817" y="49435"/>
                    <a:pt x="151924" y="49256"/>
                    <a:pt x="152102" y="49173"/>
                  </a:cubicBezTo>
                  <a:lnTo>
                    <a:pt x="149066" y="42577"/>
                  </a:lnTo>
                  <a:cubicBezTo>
                    <a:pt x="148959" y="42684"/>
                    <a:pt x="148828" y="42755"/>
                    <a:pt x="148662" y="42755"/>
                  </a:cubicBezTo>
                  <a:cubicBezTo>
                    <a:pt x="148352" y="42755"/>
                    <a:pt x="148102" y="42505"/>
                    <a:pt x="148102" y="42196"/>
                  </a:cubicBezTo>
                  <a:cubicBezTo>
                    <a:pt x="148102" y="41898"/>
                    <a:pt x="148340" y="41660"/>
                    <a:pt x="148638" y="41636"/>
                  </a:cubicBezTo>
                  <a:lnTo>
                    <a:pt x="146530" y="37100"/>
                  </a:lnTo>
                  <a:cubicBezTo>
                    <a:pt x="146352" y="37017"/>
                    <a:pt x="146221" y="36814"/>
                    <a:pt x="146221" y="36612"/>
                  </a:cubicBezTo>
                  <a:cubicBezTo>
                    <a:pt x="146221" y="36564"/>
                    <a:pt x="146221" y="36516"/>
                    <a:pt x="146233" y="36481"/>
                  </a:cubicBezTo>
                  <a:lnTo>
                    <a:pt x="145459" y="34814"/>
                  </a:lnTo>
                  <a:cubicBezTo>
                    <a:pt x="145435" y="35088"/>
                    <a:pt x="145197" y="35302"/>
                    <a:pt x="144911" y="35302"/>
                  </a:cubicBezTo>
                  <a:cubicBezTo>
                    <a:pt x="144602" y="35302"/>
                    <a:pt x="144352" y="35052"/>
                    <a:pt x="144352" y="34731"/>
                  </a:cubicBezTo>
                  <a:cubicBezTo>
                    <a:pt x="144352" y="34421"/>
                    <a:pt x="144602" y="34171"/>
                    <a:pt x="144911" y="34171"/>
                  </a:cubicBezTo>
                  <a:cubicBezTo>
                    <a:pt x="145030" y="34171"/>
                    <a:pt x="145137" y="34195"/>
                    <a:pt x="145221" y="34254"/>
                  </a:cubicBezTo>
                  <a:lnTo>
                    <a:pt x="143125" y="29694"/>
                  </a:lnTo>
                  <a:lnTo>
                    <a:pt x="143054" y="29694"/>
                  </a:lnTo>
                  <a:cubicBezTo>
                    <a:pt x="142744" y="29694"/>
                    <a:pt x="142482" y="29432"/>
                    <a:pt x="142482" y="29123"/>
                  </a:cubicBezTo>
                  <a:cubicBezTo>
                    <a:pt x="142482" y="28956"/>
                    <a:pt x="142566" y="28813"/>
                    <a:pt x="142661" y="28706"/>
                  </a:cubicBezTo>
                  <a:lnTo>
                    <a:pt x="139637" y="22110"/>
                  </a:lnTo>
                  <a:cubicBezTo>
                    <a:pt x="139541" y="22169"/>
                    <a:pt x="139434" y="22217"/>
                    <a:pt x="139315" y="22217"/>
                  </a:cubicBezTo>
                  <a:cubicBezTo>
                    <a:pt x="139018" y="22217"/>
                    <a:pt x="138756" y="21967"/>
                    <a:pt x="138756" y="21658"/>
                  </a:cubicBezTo>
                  <a:cubicBezTo>
                    <a:pt x="138756" y="21396"/>
                    <a:pt x="138934" y="21181"/>
                    <a:pt x="139172" y="21122"/>
                  </a:cubicBezTo>
                  <a:lnTo>
                    <a:pt x="136982" y="16383"/>
                  </a:lnTo>
                  <a:cubicBezTo>
                    <a:pt x="136946" y="16335"/>
                    <a:pt x="136922" y="16276"/>
                    <a:pt x="136910" y="16216"/>
                  </a:cubicBezTo>
                  <a:lnTo>
                    <a:pt x="136089" y="14430"/>
                  </a:lnTo>
                  <a:cubicBezTo>
                    <a:pt x="135993" y="14633"/>
                    <a:pt x="135803" y="14764"/>
                    <a:pt x="135577" y="14764"/>
                  </a:cubicBezTo>
                  <a:cubicBezTo>
                    <a:pt x="135267" y="14764"/>
                    <a:pt x="135017" y="14514"/>
                    <a:pt x="135017" y="14192"/>
                  </a:cubicBezTo>
                  <a:cubicBezTo>
                    <a:pt x="135017" y="13883"/>
                    <a:pt x="135267" y="13633"/>
                    <a:pt x="135577" y="13633"/>
                  </a:cubicBezTo>
                  <a:cubicBezTo>
                    <a:pt x="135636" y="13633"/>
                    <a:pt x="135684" y="13645"/>
                    <a:pt x="135731" y="13657"/>
                  </a:cubicBezTo>
                  <a:lnTo>
                    <a:pt x="133660" y="9156"/>
                  </a:lnTo>
                  <a:cubicBezTo>
                    <a:pt x="133386" y="9120"/>
                    <a:pt x="133160" y="8882"/>
                    <a:pt x="133160" y="8596"/>
                  </a:cubicBezTo>
                  <a:cubicBezTo>
                    <a:pt x="133160" y="8477"/>
                    <a:pt x="133183" y="8382"/>
                    <a:pt x="133267" y="8287"/>
                  </a:cubicBezTo>
                  <a:lnTo>
                    <a:pt x="130207" y="1667"/>
                  </a:lnTo>
                  <a:cubicBezTo>
                    <a:pt x="130135" y="1691"/>
                    <a:pt x="130064" y="1715"/>
                    <a:pt x="129993" y="1715"/>
                  </a:cubicBezTo>
                  <a:cubicBezTo>
                    <a:pt x="129695" y="1715"/>
                    <a:pt x="129421" y="1453"/>
                    <a:pt x="129421" y="1143"/>
                  </a:cubicBezTo>
                  <a:cubicBezTo>
                    <a:pt x="129421" y="917"/>
                    <a:pt x="129552" y="738"/>
                    <a:pt x="129731" y="643"/>
                  </a:cubicBezTo>
                  <a:lnTo>
                    <a:pt x="12943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208952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08952" y="1925382"/>
              <a:ext cx="15977" cy="28243"/>
            </a:xfrm>
            <a:custGeom>
              <a:avLst/>
              <a:gdLst/>
              <a:ahLst/>
              <a:cxnLst/>
              <a:rect l="l" t="t" r="r" b="b"/>
              <a:pathLst>
                <a:path w="465" h="822" extrusionOk="0">
                  <a:moveTo>
                    <a:pt x="84" y="0"/>
                  </a:moveTo>
                  <a:cubicBezTo>
                    <a:pt x="36" y="84"/>
                    <a:pt x="0" y="179"/>
                    <a:pt x="0" y="286"/>
                  </a:cubicBezTo>
                  <a:cubicBezTo>
                    <a:pt x="0" y="548"/>
                    <a:pt x="191" y="774"/>
                    <a:pt x="465" y="822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952840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52840" y="1403365"/>
              <a:ext cx="33191" cy="38104"/>
            </a:xfrm>
            <a:custGeom>
              <a:avLst/>
              <a:gdLst/>
              <a:ahLst/>
              <a:cxnLst/>
              <a:rect l="l" t="t" r="r" b="b"/>
              <a:pathLst>
                <a:path w="966" h="1109" extrusionOk="0">
                  <a:moveTo>
                    <a:pt x="537" y="1"/>
                  </a:moveTo>
                  <a:cubicBezTo>
                    <a:pt x="239" y="13"/>
                    <a:pt x="1" y="263"/>
                    <a:pt x="1" y="549"/>
                  </a:cubicBezTo>
                  <a:cubicBezTo>
                    <a:pt x="1" y="858"/>
                    <a:pt x="251" y="1108"/>
                    <a:pt x="572" y="1108"/>
                  </a:cubicBezTo>
                  <a:cubicBezTo>
                    <a:pt x="727" y="1108"/>
                    <a:pt x="870" y="1037"/>
                    <a:pt x="965" y="930"/>
                  </a:cubicBezTo>
                  <a:lnTo>
                    <a:pt x="53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016679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952840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080896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952840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081309" y="1661917"/>
              <a:ext cx="25391" cy="36043"/>
            </a:xfrm>
            <a:custGeom>
              <a:avLst/>
              <a:gdLst/>
              <a:ahLst/>
              <a:cxnLst/>
              <a:rect l="l" t="t" r="r" b="b"/>
              <a:pathLst>
                <a:path w="739" h="1049" extrusionOk="0">
                  <a:moveTo>
                    <a:pt x="286" y="1"/>
                  </a:moveTo>
                  <a:cubicBezTo>
                    <a:pt x="108" y="108"/>
                    <a:pt x="0" y="286"/>
                    <a:pt x="0" y="477"/>
                  </a:cubicBezTo>
                  <a:cubicBezTo>
                    <a:pt x="0" y="775"/>
                    <a:pt x="250" y="1048"/>
                    <a:pt x="560" y="1048"/>
                  </a:cubicBezTo>
                  <a:cubicBezTo>
                    <a:pt x="620" y="1048"/>
                    <a:pt x="679" y="1025"/>
                    <a:pt x="739" y="1013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6679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44701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16679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952840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80896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52840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80896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2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44701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1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016679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760568" y="960340"/>
              <a:ext cx="22127" cy="33156"/>
            </a:xfrm>
            <a:custGeom>
              <a:avLst/>
              <a:gdLst/>
              <a:ahLst/>
              <a:cxnLst/>
              <a:rect l="l" t="t" r="r" b="b"/>
              <a:pathLst>
                <a:path w="644" h="965" extrusionOk="0">
                  <a:moveTo>
                    <a:pt x="191" y="1"/>
                  </a:moveTo>
                  <a:cubicBezTo>
                    <a:pt x="72" y="96"/>
                    <a:pt x="1" y="239"/>
                    <a:pt x="1" y="405"/>
                  </a:cubicBezTo>
                  <a:cubicBezTo>
                    <a:pt x="1" y="715"/>
                    <a:pt x="251" y="965"/>
                    <a:pt x="572" y="965"/>
                  </a:cubicBezTo>
                  <a:lnTo>
                    <a:pt x="644" y="965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96763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696763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89036" y="1225832"/>
              <a:ext cx="10273" cy="21303"/>
            </a:xfrm>
            <a:custGeom>
              <a:avLst/>
              <a:gdLst/>
              <a:ahLst/>
              <a:cxnLst/>
              <a:rect l="l" t="t" r="r" b="b"/>
              <a:pathLst>
                <a:path w="299" h="620" extrusionOk="0">
                  <a:moveTo>
                    <a:pt x="12" y="1"/>
                  </a:moveTo>
                  <a:cubicBezTo>
                    <a:pt x="1" y="48"/>
                    <a:pt x="1" y="84"/>
                    <a:pt x="1" y="132"/>
                  </a:cubicBezTo>
                  <a:cubicBezTo>
                    <a:pt x="1" y="346"/>
                    <a:pt x="120" y="536"/>
                    <a:pt x="298" y="620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60568" y="1210714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96763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824407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24" y="894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96763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25231" y="1147631"/>
              <a:ext cx="38070" cy="37726"/>
            </a:xfrm>
            <a:custGeom>
              <a:avLst/>
              <a:gdLst/>
              <a:ahLst/>
              <a:cxnLst/>
              <a:rect l="l" t="t" r="r" b="b"/>
              <a:pathLst>
                <a:path w="1108" h="1098" extrusionOk="0">
                  <a:moveTo>
                    <a:pt x="516" y="1"/>
                  </a:moveTo>
                  <a:cubicBezTo>
                    <a:pt x="217" y="1"/>
                    <a:pt x="0" y="232"/>
                    <a:pt x="0" y="538"/>
                  </a:cubicBezTo>
                  <a:cubicBezTo>
                    <a:pt x="0" y="848"/>
                    <a:pt x="250" y="1098"/>
                    <a:pt x="560" y="1098"/>
                  </a:cubicBezTo>
                  <a:cubicBezTo>
                    <a:pt x="845" y="1098"/>
                    <a:pt x="1084" y="872"/>
                    <a:pt x="1107" y="610"/>
                  </a:cubicBezTo>
                  <a:lnTo>
                    <a:pt x="869" y="86"/>
                  </a:lnTo>
                  <a:cubicBezTo>
                    <a:pt x="786" y="26"/>
                    <a:pt x="679" y="3"/>
                    <a:pt x="560" y="3"/>
                  </a:cubicBezTo>
                  <a:cubicBezTo>
                    <a:pt x="545" y="2"/>
                    <a:pt x="530" y="1"/>
                    <a:pt x="51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760568" y="1082659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888624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93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760568" y="1467204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696763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24407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696763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24407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888624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75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760568" y="1338736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88624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3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60568" y="1723282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696763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824407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96763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0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824407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70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888624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60568" y="1594848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88624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60568" y="1979359"/>
              <a:ext cx="38929" cy="38929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696763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824407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696763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824407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24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888624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760568" y="1851338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440273" y="258352"/>
              <a:ext cx="17626" cy="30305"/>
            </a:xfrm>
            <a:custGeom>
              <a:avLst/>
              <a:gdLst/>
              <a:ahLst/>
              <a:cxnLst/>
              <a:rect l="l" t="t" r="r" b="b"/>
              <a:pathLst>
                <a:path w="513" h="882" extrusionOk="0">
                  <a:moveTo>
                    <a:pt x="108" y="0"/>
                  </a:moveTo>
                  <a:cubicBezTo>
                    <a:pt x="48" y="84"/>
                    <a:pt x="0" y="191"/>
                    <a:pt x="0" y="310"/>
                  </a:cubicBezTo>
                  <a:cubicBezTo>
                    <a:pt x="12" y="620"/>
                    <a:pt x="227" y="846"/>
                    <a:pt x="512" y="88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504490" y="442860"/>
              <a:ext cx="36867" cy="38482"/>
            </a:xfrm>
            <a:custGeom>
              <a:avLst/>
              <a:gdLst/>
              <a:ahLst/>
              <a:cxnLst/>
              <a:rect l="l" t="t" r="r" b="b"/>
              <a:pathLst>
                <a:path w="1073" h="1120" extrusionOk="0">
                  <a:moveTo>
                    <a:pt x="560" y="0"/>
                  </a:moveTo>
                  <a:cubicBezTo>
                    <a:pt x="251" y="0"/>
                    <a:pt x="1" y="238"/>
                    <a:pt x="1" y="548"/>
                  </a:cubicBezTo>
                  <a:cubicBezTo>
                    <a:pt x="1" y="869"/>
                    <a:pt x="251" y="1119"/>
                    <a:pt x="560" y="1119"/>
                  </a:cubicBezTo>
                  <a:cubicBezTo>
                    <a:pt x="786" y="1119"/>
                    <a:pt x="977" y="988"/>
                    <a:pt x="1072" y="786"/>
                  </a:cubicBezTo>
                  <a:lnTo>
                    <a:pt x="715" y="36"/>
                  </a:lnTo>
                  <a:cubicBezTo>
                    <a:pt x="667" y="12"/>
                    <a:pt x="608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440685" y="506252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69532" y="531197"/>
              <a:ext cx="2508" cy="5772"/>
            </a:xfrm>
            <a:custGeom>
              <a:avLst/>
              <a:gdLst/>
              <a:ahLst/>
              <a:cxnLst/>
              <a:rect l="l" t="t" r="r" b="b"/>
              <a:pathLst>
                <a:path w="73" h="168" extrusionOk="0">
                  <a:moveTo>
                    <a:pt x="1" y="1"/>
                  </a:moveTo>
                  <a:cubicBezTo>
                    <a:pt x="13" y="60"/>
                    <a:pt x="36" y="120"/>
                    <a:pt x="72" y="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440685" y="377818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69" y="1131"/>
                    <a:pt x="1119" y="881"/>
                    <a:pt x="1119" y="572"/>
                  </a:cubicBezTo>
                  <a:cubicBezTo>
                    <a:pt x="1119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632958" y="699350"/>
              <a:ext cx="29892" cy="38070"/>
            </a:xfrm>
            <a:custGeom>
              <a:avLst/>
              <a:gdLst/>
              <a:ahLst/>
              <a:cxnLst/>
              <a:rect l="l" t="t" r="r" b="b"/>
              <a:pathLst>
                <a:path w="870" h="1108" extrusionOk="0">
                  <a:moveTo>
                    <a:pt x="417" y="0"/>
                  </a:moveTo>
                  <a:cubicBezTo>
                    <a:pt x="179" y="72"/>
                    <a:pt x="0" y="286"/>
                    <a:pt x="0" y="548"/>
                  </a:cubicBezTo>
                  <a:cubicBezTo>
                    <a:pt x="0" y="846"/>
                    <a:pt x="250" y="1108"/>
                    <a:pt x="560" y="1108"/>
                  </a:cubicBezTo>
                  <a:cubicBezTo>
                    <a:pt x="679" y="1108"/>
                    <a:pt x="786" y="1060"/>
                    <a:pt x="869" y="1001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504490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440685" y="762330"/>
              <a:ext cx="38482" cy="38929"/>
            </a:xfrm>
            <a:custGeom>
              <a:avLst/>
              <a:gdLst/>
              <a:ahLst/>
              <a:cxnLst/>
              <a:rect l="l" t="t" r="r" b="b"/>
              <a:pathLst>
                <a:path w="1120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68329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440685" y="634308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19" y="869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68329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74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504490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20"/>
                    <a:pt x="560" y="1120"/>
                  </a:cubicBezTo>
                  <a:cubicBezTo>
                    <a:pt x="870" y="1120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632134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24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504490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440685" y="1018854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19" y="869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568329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74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440685" y="890386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60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568329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632134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74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504490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632134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93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504490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440685" y="1274519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69" y="1132"/>
                    <a:pt x="1119" y="870"/>
                    <a:pt x="1119" y="560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568329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94"/>
                    <a:pt x="274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440685" y="1146463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568329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632134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504490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632134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93"/>
                    <a:pt x="274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504490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0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440685" y="1531009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568329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440685" y="1402575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19" y="881"/>
                    <a:pt x="1119" y="572"/>
                  </a:cubicBezTo>
                  <a:cubicBezTo>
                    <a:pt x="1119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568329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632134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504490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632134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24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504490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440685" y="1787121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19" y="881"/>
                    <a:pt x="1119" y="572"/>
                  </a:cubicBezTo>
                  <a:cubicBezTo>
                    <a:pt x="1119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568329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69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440685" y="1659065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69" y="1131"/>
                    <a:pt x="1119" y="870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68329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70"/>
                    <a:pt x="274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632134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81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504490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32134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72"/>
                  </a:cubicBezTo>
                  <a:cubicBezTo>
                    <a:pt x="0" y="881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504490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440685" y="2043611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19" y="869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568329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74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440685" y="1915143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60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568329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632134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74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504490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184195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312217" y="-3051"/>
              <a:ext cx="27041" cy="36455"/>
            </a:xfrm>
            <a:custGeom>
              <a:avLst/>
              <a:gdLst/>
              <a:ahLst/>
              <a:cxnLst/>
              <a:rect l="l" t="t" r="r" b="b"/>
              <a:pathLst>
                <a:path w="787" h="1061" extrusionOk="0">
                  <a:moveTo>
                    <a:pt x="322" y="0"/>
                  </a:moveTo>
                  <a:cubicBezTo>
                    <a:pt x="132" y="72"/>
                    <a:pt x="1" y="274"/>
                    <a:pt x="1" y="489"/>
                  </a:cubicBezTo>
                  <a:cubicBezTo>
                    <a:pt x="1" y="786"/>
                    <a:pt x="251" y="1060"/>
                    <a:pt x="560" y="1060"/>
                  </a:cubicBezTo>
                  <a:cubicBezTo>
                    <a:pt x="644" y="1060"/>
                    <a:pt x="715" y="1048"/>
                    <a:pt x="787" y="1012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376056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72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74" y="1120"/>
                    <a:pt x="572" y="1120"/>
                  </a:cubicBezTo>
                  <a:cubicBezTo>
                    <a:pt x="881" y="1120"/>
                    <a:pt x="1131" y="870"/>
                    <a:pt x="1131" y="561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248412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32"/>
                    <a:pt x="560" y="1132"/>
                  </a:cubicBezTo>
                  <a:cubicBezTo>
                    <a:pt x="869" y="1132"/>
                    <a:pt x="1131" y="870"/>
                    <a:pt x="1131" y="561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184195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312217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63" y="1131"/>
                    <a:pt x="560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184195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94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312217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94"/>
                    <a:pt x="263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248412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376056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248412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184195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312217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63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184195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93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312217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63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376056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248412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376056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248412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184195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312217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63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184195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312217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63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376056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248412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70"/>
                    <a:pt x="250" y="1120"/>
                    <a:pt x="560" y="1120"/>
                  </a:cubicBezTo>
                  <a:cubicBezTo>
                    <a:pt x="869" y="1120"/>
                    <a:pt x="1131" y="870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376056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248412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184195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312217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63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184195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312217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63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376056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74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248412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376056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248412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184195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94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312217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94"/>
                    <a:pt x="263" y="1132"/>
                    <a:pt x="560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184195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312217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63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376056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248412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70"/>
                    <a:pt x="250" y="1132"/>
                    <a:pt x="560" y="1132"/>
                  </a:cubicBezTo>
                  <a:cubicBezTo>
                    <a:pt x="869" y="1132"/>
                    <a:pt x="1131" y="870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376056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93"/>
                    <a:pt x="274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248412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69" y="1131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184195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312217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63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184195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312217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63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376056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4248412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376056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248412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184195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312217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63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184195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312217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63" y="1131"/>
                    <a:pt x="560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376056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248412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376056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248412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184195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312217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63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184195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312217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63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376056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74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248412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928084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056139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70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120356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72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20"/>
                    <a:pt x="572" y="1120"/>
                  </a:cubicBezTo>
                  <a:cubicBezTo>
                    <a:pt x="882" y="1120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991923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51"/>
                    <a:pt x="0" y="561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1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928084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056139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70" y="1131"/>
                    <a:pt x="1131" y="870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928084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94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056139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94"/>
                    <a:pt x="262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120356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991923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120356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991923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928084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056139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928084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056139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62" y="1131"/>
                    <a:pt x="560" y="1131"/>
                  </a:cubicBezTo>
                  <a:cubicBezTo>
                    <a:pt x="870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120356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3991923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120356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991923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928084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056139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3928084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056139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70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120356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991923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70"/>
                    <a:pt x="262" y="1120"/>
                    <a:pt x="572" y="1120"/>
                  </a:cubicBezTo>
                  <a:cubicBezTo>
                    <a:pt x="881" y="1120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120356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991923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928084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056139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70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928084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056139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70" y="1132"/>
                    <a:pt x="1131" y="882"/>
                    <a:pt x="1131" y="560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4120356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991923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120356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991923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928084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94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056139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94"/>
                    <a:pt x="262" y="1132"/>
                    <a:pt x="560" y="1132"/>
                  </a:cubicBezTo>
                  <a:cubicBezTo>
                    <a:pt x="870" y="1132"/>
                    <a:pt x="1131" y="870"/>
                    <a:pt x="1131" y="560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3928084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056139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120356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991923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120356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93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3991923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3928084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056139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928084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056139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70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4120356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991923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120356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991923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928084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056139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70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928084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056139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70"/>
                    <a:pt x="262" y="1131"/>
                    <a:pt x="560" y="1131"/>
                  </a:cubicBezTo>
                  <a:cubicBezTo>
                    <a:pt x="870" y="1131"/>
                    <a:pt x="1131" y="870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4120356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991923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4120356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991923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928084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056139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70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928084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4056139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70" y="1132"/>
                    <a:pt x="1131" y="882"/>
                    <a:pt x="1131" y="560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120356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3991923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672006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799650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3864279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20"/>
                    <a:pt x="560" y="1120"/>
                  </a:cubicBezTo>
                  <a:cubicBezTo>
                    <a:pt x="881" y="1120"/>
                    <a:pt x="1131" y="870"/>
                    <a:pt x="1131" y="561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3735811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3672006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799650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81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3672006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3799650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94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3864279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3735811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864279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735811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672006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799650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3672006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799650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93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864279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3735811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3864279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3735811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3672006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3799650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24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3672006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799650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864279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735811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20"/>
                    <a:pt x="572" y="1120"/>
                  </a:cubicBezTo>
                  <a:cubicBezTo>
                    <a:pt x="882" y="1120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864279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735811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672006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799650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672006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799650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3864279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735811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864279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735811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672006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81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799650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24" y="894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672006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799650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864279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735811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864279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93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735811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672006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799650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3672006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799650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864279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735811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864279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735811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672006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799650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672006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81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799650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70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864279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735811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864279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735811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3672006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799650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672006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799650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24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864279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735811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415928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543538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75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608201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20"/>
                    <a:pt x="560" y="1120"/>
                  </a:cubicBezTo>
                  <a:cubicBezTo>
                    <a:pt x="869" y="1120"/>
                    <a:pt x="1131" y="870"/>
                    <a:pt x="1131" y="561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479733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0" y="251"/>
                    <a:pt x="0" y="561"/>
                  </a:cubicBezTo>
                  <a:cubicBezTo>
                    <a:pt x="0" y="870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1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415928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543538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81"/>
                    <a:pt x="275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3415928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3543538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94"/>
                    <a:pt x="275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3608201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3479733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0" y="250"/>
                    <a:pt x="0" y="572"/>
                  </a:cubicBezTo>
                  <a:cubicBezTo>
                    <a:pt x="0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3608201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3479733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3415928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3543538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75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3415928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3543538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93"/>
                    <a:pt x="275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3608201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75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479733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0" y="263"/>
                    <a:pt x="0" y="572"/>
                  </a:cubicBezTo>
                  <a:cubicBezTo>
                    <a:pt x="0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3608201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479733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0" y="251"/>
                    <a:pt x="0" y="572"/>
                  </a:cubicBezTo>
                  <a:cubicBezTo>
                    <a:pt x="0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415928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543538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3" y="882"/>
                    <a:pt x="275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3415928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3543538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75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3608201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3479733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60" y="1"/>
                  </a:moveTo>
                  <a:cubicBezTo>
                    <a:pt x="251" y="1"/>
                    <a:pt x="0" y="251"/>
                    <a:pt x="0" y="560"/>
                  </a:cubicBezTo>
                  <a:cubicBezTo>
                    <a:pt x="0" y="870"/>
                    <a:pt x="251" y="1120"/>
                    <a:pt x="560" y="1120"/>
                  </a:cubicBezTo>
                  <a:cubicBezTo>
                    <a:pt x="870" y="1120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3608201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479733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0" y="263"/>
                    <a:pt x="0" y="572"/>
                  </a:cubicBezTo>
                  <a:cubicBezTo>
                    <a:pt x="0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415928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543538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69"/>
                    <a:pt x="275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415928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543538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75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608201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3479733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608201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479733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0" y="262"/>
                    <a:pt x="0" y="572"/>
                  </a:cubicBezTo>
                  <a:cubicBezTo>
                    <a:pt x="0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415928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69" y="1132"/>
                    <a:pt x="1131" y="870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543538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3" y="894"/>
                    <a:pt x="275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3415928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3543538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75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3608201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3479733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0" y="251"/>
                    <a:pt x="0" y="560"/>
                  </a:cubicBezTo>
                  <a:cubicBezTo>
                    <a:pt x="0" y="870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608201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93"/>
                    <a:pt x="250" y="1132"/>
                    <a:pt x="560" y="1132"/>
                  </a:cubicBezTo>
                  <a:cubicBezTo>
                    <a:pt x="869" y="1132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3479733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70"/>
                    <a:pt x="251" y="1131"/>
                    <a:pt x="560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3415928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543538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75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3415928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3543538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81"/>
                    <a:pt x="275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608201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75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3479733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0" y="251"/>
                    <a:pt x="0" y="560"/>
                  </a:cubicBezTo>
                  <a:cubicBezTo>
                    <a:pt x="0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3608201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479733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0" y="251"/>
                    <a:pt x="0" y="572"/>
                  </a:cubicBezTo>
                  <a:cubicBezTo>
                    <a:pt x="0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415928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3543538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75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415928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69" y="1131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543538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70"/>
                    <a:pt x="275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3608201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3479733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0" y="262"/>
                    <a:pt x="0" y="572"/>
                  </a:cubicBezTo>
                  <a:cubicBezTo>
                    <a:pt x="0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3608201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3479733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0" y="263"/>
                    <a:pt x="0" y="572"/>
                  </a:cubicBezTo>
                  <a:cubicBezTo>
                    <a:pt x="0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15928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543538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69"/>
                    <a:pt x="275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415928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543538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3" y="882"/>
                    <a:pt x="275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3608201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3479733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3159404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3287460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62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3351677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72" y="1"/>
                  </a:moveTo>
                  <a:cubicBezTo>
                    <a:pt x="263" y="1"/>
                    <a:pt x="1" y="251"/>
                    <a:pt x="1" y="561"/>
                  </a:cubicBezTo>
                  <a:cubicBezTo>
                    <a:pt x="1" y="870"/>
                    <a:pt x="263" y="1120"/>
                    <a:pt x="572" y="1120"/>
                  </a:cubicBezTo>
                  <a:cubicBezTo>
                    <a:pt x="882" y="1120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223243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51"/>
                    <a:pt x="0" y="561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1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159404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3287460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3159404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94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287460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94"/>
                    <a:pt x="262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351677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3223243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3351677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223243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159404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287460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159404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93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287460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93"/>
                    <a:pt x="262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351677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223243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351677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223243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159404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87460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159404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87460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62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351677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93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23243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70"/>
                    <a:pt x="262" y="1120"/>
                    <a:pt x="572" y="1120"/>
                  </a:cubicBezTo>
                  <a:cubicBezTo>
                    <a:pt x="881" y="1120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351677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23243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159404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287460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159404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287460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62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51677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223243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51677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93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223243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159404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94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287460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2" y="894"/>
                    <a:pt x="262" y="1132"/>
                    <a:pt x="560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159404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287460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3351677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3223243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3351677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93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3223243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3159404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3287460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3159404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287460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3351677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3223243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351677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223243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159404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287460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62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3159404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70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3287460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70"/>
                    <a:pt x="262" y="1131"/>
                    <a:pt x="560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351677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3223243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351677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223243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159404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3287460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159404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287460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351677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223243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2903327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031795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3095599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72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20"/>
                    <a:pt x="572" y="1120"/>
                  </a:cubicBezTo>
                  <a:cubicBezTo>
                    <a:pt x="882" y="1120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2967544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3" y="1"/>
                    <a:pt x="1" y="251"/>
                    <a:pt x="1" y="561"/>
                  </a:cubicBezTo>
                  <a:cubicBezTo>
                    <a:pt x="1" y="870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2903327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81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3031795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2903327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94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3031795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3095599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2967544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3095599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2967544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2903327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3031795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2903327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3031795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3095599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2967544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3095599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2967544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2903327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3031795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2903327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3031795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3095599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2967544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70"/>
                    <a:pt x="263" y="1120"/>
                    <a:pt x="572" y="1120"/>
                  </a:cubicBezTo>
                  <a:cubicBezTo>
                    <a:pt x="882" y="1120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3095599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2967544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2903327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3031795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903327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3031795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3095599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967544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3095599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967544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903327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2" y="894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3031795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903327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3031795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3095599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967544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70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3095599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93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967544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70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903327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3031795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903327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3031795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3095599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967544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3095599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967544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903327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3031795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903327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70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3031795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3095599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967544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3095599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967544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903327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031795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903327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3031795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3095599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967544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7249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775683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839522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20"/>
                    <a:pt x="560" y="1120"/>
                  </a:cubicBezTo>
                  <a:cubicBezTo>
                    <a:pt x="881" y="1120"/>
                    <a:pt x="1131" y="870"/>
                    <a:pt x="1131" y="561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711466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1" y="251"/>
                    <a:pt x="1" y="561"/>
                  </a:cubicBezTo>
                  <a:cubicBezTo>
                    <a:pt x="1" y="870"/>
                    <a:pt x="262" y="1132"/>
                    <a:pt x="572" y="1132"/>
                  </a:cubicBezTo>
                  <a:cubicBezTo>
                    <a:pt x="882" y="1132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647249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775683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647249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94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2775683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2839522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12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2711466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1" y="250"/>
                    <a:pt x="1" y="572"/>
                  </a:cubicBezTo>
                  <a:cubicBezTo>
                    <a:pt x="1" y="881"/>
                    <a:pt x="262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2839522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2711466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1" y="250"/>
                    <a:pt x="1" y="560"/>
                  </a:cubicBezTo>
                  <a:cubicBezTo>
                    <a:pt x="1" y="869"/>
                    <a:pt x="262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2647249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2775683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2647249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2775683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2839522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2711466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1" y="263"/>
                    <a:pt x="1" y="572"/>
                  </a:cubicBezTo>
                  <a:cubicBezTo>
                    <a:pt x="1" y="882"/>
                    <a:pt x="262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2839522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2711466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1" y="251"/>
                    <a:pt x="1" y="572"/>
                  </a:cubicBezTo>
                  <a:cubicBezTo>
                    <a:pt x="1" y="882"/>
                    <a:pt x="262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2647249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2775683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2647249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2775683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2839522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2711466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62" y="1"/>
                    <a:pt x="1" y="251"/>
                    <a:pt x="1" y="560"/>
                  </a:cubicBezTo>
                  <a:cubicBezTo>
                    <a:pt x="1" y="870"/>
                    <a:pt x="262" y="1120"/>
                    <a:pt x="572" y="1120"/>
                  </a:cubicBezTo>
                  <a:cubicBezTo>
                    <a:pt x="882" y="1120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2839522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2711466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1" y="263"/>
                    <a:pt x="1" y="572"/>
                  </a:cubicBezTo>
                  <a:cubicBezTo>
                    <a:pt x="1" y="882"/>
                    <a:pt x="262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2647249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2775683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2647249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2775683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2839522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2711466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1" y="250"/>
                    <a:pt x="1" y="560"/>
                  </a:cubicBezTo>
                  <a:cubicBezTo>
                    <a:pt x="1" y="869"/>
                    <a:pt x="262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2839522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2711466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1" y="262"/>
                    <a:pt x="1" y="572"/>
                  </a:cubicBezTo>
                  <a:cubicBezTo>
                    <a:pt x="1" y="881"/>
                    <a:pt x="262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2647249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94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2775683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2647249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2775683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2839522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2711466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1" y="251"/>
                    <a:pt x="1" y="560"/>
                  </a:cubicBezTo>
                  <a:cubicBezTo>
                    <a:pt x="1" y="870"/>
                    <a:pt x="262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2839522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93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2711466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1" y="250"/>
                    <a:pt x="1" y="560"/>
                  </a:cubicBezTo>
                  <a:cubicBezTo>
                    <a:pt x="1" y="870"/>
                    <a:pt x="262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2647249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2775683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2647249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2775683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2839522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2711466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1" y="251"/>
                    <a:pt x="1" y="560"/>
                  </a:cubicBezTo>
                  <a:cubicBezTo>
                    <a:pt x="1" y="882"/>
                    <a:pt x="262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2839522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2711466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1" y="251"/>
                    <a:pt x="1" y="572"/>
                  </a:cubicBezTo>
                  <a:cubicBezTo>
                    <a:pt x="1" y="882"/>
                    <a:pt x="262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2647249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2775683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2647249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70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2775683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0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2839522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2711466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1" y="262"/>
                    <a:pt x="1" y="572"/>
                  </a:cubicBezTo>
                  <a:cubicBezTo>
                    <a:pt x="1" y="881"/>
                    <a:pt x="262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2839522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2711466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1" y="263"/>
                    <a:pt x="1" y="572"/>
                  </a:cubicBezTo>
                  <a:cubicBezTo>
                    <a:pt x="1" y="882"/>
                    <a:pt x="262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2647249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2775683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2647249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2775683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2839522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2711466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1" y="250"/>
                    <a:pt x="1" y="560"/>
                  </a:cubicBezTo>
                  <a:cubicBezTo>
                    <a:pt x="1" y="869"/>
                    <a:pt x="262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2519193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2583410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20"/>
                    <a:pt x="560" y="1120"/>
                  </a:cubicBezTo>
                  <a:cubicBezTo>
                    <a:pt x="870" y="1120"/>
                    <a:pt x="1132" y="870"/>
                    <a:pt x="1132" y="561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2519193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2519193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94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2583410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3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2583410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2519193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2519193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93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2583410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75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2583410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2519193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2519193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2583410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93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2583410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3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2519193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2519193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2583410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2583410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93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2519193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94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2519193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2583410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2583410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93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2519193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2519193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2583410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75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2583410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3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2519193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2519193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70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2583410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2583410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2519193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2519193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2583410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5273169" y="2101300"/>
              <a:ext cx="33981" cy="38482"/>
            </a:xfrm>
            <a:custGeom>
              <a:avLst/>
              <a:gdLst/>
              <a:ahLst/>
              <a:cxnLst/>
              <a:rect l="l" t="t" r="r" b="b"/>
              <a:pathLst>
                <a:path w="989" h="1120" extrusionOk="0">
                  <a:moveTo>
                    <a:pt x="560" y="0"/>
                  </a:moveTo>
                  <a:cubicBezTo>
                    <a:pt x="251" y="0"/>
                    <a:pt x="0" y="238"/>
                    <a:pt x="0" y="548"/>
                  </a:cubicBezTo>
                  <a:cubicBezTo>
                    <a:pt x="0" y="857"/>
                    <a:pt x="251" y="1119"/>
                    <a:pt x="560" y="1119"/>
                  </a:cubicBezTo>
                  <a:cubicBezTo>
                    <a:pt x="739" y="1119"/>
                    <a:pt x="893" y="1036"/>
                    <a:pt x="989" y="905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5208952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5400813" y="2359404"/>
              <a:ext cx="27041" cy="36455"/>
            </a:xfrm>
            <a:custGeom>
              <a:avLst/>
              <a:gdLst/>
              <a:ahLst/>
              <a:cxnLst/>
              <a:rect l="l" t="t" r="r" b="b"/>
              <a:pathLst>
                <a:path w="787" h="1061" extrusionOk="0">
                  <a:moveTo>
                    <a:pt x="334" y="1"/>
                  </a:moveTo>
                  <a:cubicBezTo>
                    <a:pt x="131" y="96"/>
                    <a:pt x="0" y="287"/>
                    <a:pt x="0" y="489"/>
                  </a:cubicBezTo>
                  <a:cubicBezTo>
                    <a:pt x="0" y="787"/>
                    <a:pt x="250" y="1061"/>
                    <a:pt x="560" y="1061"/>
                  </a:cubicBezTo>
                  <a:cubicBezTo>
                    <a:pt x="643" y="1061"/>
                    <a:pt x="715" y="1049"/>
                    <a:pt x="786" y="1013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5272757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70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5208952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5336974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5208952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5336974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5272757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5144701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69"/>
                    <a:pt x="251" y="1131"/>
                    <a:pt x="561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5016679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4952840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5080896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2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5144701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81"/>
                    <a:pt x="251" y="1132"/>
                    <a:pt x="561" y="1132"/>
                  </a:cubicBezTo>
                  <a:cubicBezTo>
                    <a:pt x="870" y="1132"/>
                    <a:pt x="1132" y="881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5016679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4952840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5080896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4952840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5080896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5144701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5016679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4888624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4760568" y="2100475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4696763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4824407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1"/>
                    <a:pt x="0" y="560"/>
                  </a:cubicBezTo>
                  <a:cubicBezTo>
                    <a:pt x="24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4888624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81"/>
                    <a:pt x="251" y="1132"/>
                    <a:pt x="560" y="1132"/>
                  </a:cubicBezTo>
                  <a:cubicBezTo>
                    <a:pt x="870" y="1132"/>
                    <a:pt x="1132" y="881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4760568" y="2356965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4696763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4824407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4696763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4824407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4888624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4760568" y="2228909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4632134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69"/>
                    <a:pt x="274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4504490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4440685" y="2164692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60"/>
                  </a:cubicBezTo>
                  <a:cubicBezTo>
                    <a:pt x="1119" y="251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4568329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4632134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81"/>
                    <a:pt x="274" y="1132"/>
                    <a:pt x="572" y="1132"/>
                  </a:cubicBezTo>
                  <a:cubicBezTo>
                    <a:pt x="881" y="1132"/>
                    <a:pt x="1131" y="881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4504490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4440685" y="2420769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4568329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4440685" y="2292336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19" y="881"/>
                    <a:pt x="1119" y="572"/>
                  </a:cubicBezTo>
                  <a:cubicBezTo>
                    <a:pt x="1119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4568329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74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4632134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4504490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4376056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74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4248412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4184195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4312217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" y="882"/>
                    <a:pt x="263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4376056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74" y="1132"/>
                    <a:pt x="572" y="1132"/>
                  </a:cubicBezTo>
                  <a:cubicBezTo>
                    <a:pt x="881" y="1132"/>
                    <a:pt x="1131" y="881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4248412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2"/>
                    <a:pt x="560" y="1132"/>
                  </a:cubicBezTo>
                  <a:cubicBezTo>
                    <a:pt x="869" y="1132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4184195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4312217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63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4184195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4312217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63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4376056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74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4248412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4120356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3991923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3928084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4056139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70" y="1132"/>
                    <a:pt x="1131" y="882"/>
                    <a:pt x="1131" y="560"/>
                  </a:cubicBezTo>
                  <a:cubicBezTo>
                    <a:pt x="1131" y="251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4120356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2"/>
                    <a:pt x="572" y="1132"/>
                  </a:cubicBezTo>
                  <a:cubicBezTo>
                    <a:pt x="882" y="1132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3991923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3928084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4056139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3928084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4056139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70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4120356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3991923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3864279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3735811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3672006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2" y="882"/>
                    <a:pt x="1132" y="560"/>
                  </a:cubicBezTo>
                  <a:cubicBezTo>
                    <a:pt x="1132" y="251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3799650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1"/>
                    <a:pt x="0" y="560"/>
                  </a:cubicBezTo>
                  <a:cubicBezTo>
                    <a:pt x="24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3864279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2"/>
                    <a:pt x="560" y="1132"/>
                  </a:cubicBezTo>
                  <a:cubicBezTo>
                    <a:pt x="881" y="1132"/>
                    <a:pt x="1131" y="881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3735811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3672006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3799650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3672006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3799650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3864279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3735811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3608201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3479733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0" y="262"/>
                    <a:pt x="0" y="572"/>
                  </a:cubicBezTo>
                  <a:cubicBezTo>
                    <a:pt x="0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3415928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60"/>
                  </a:cubicBezTo>
                  <a:cubicBezTo>
                    <a:pt x="1131" y="251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3543538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3" y="882"/>
                    <a:pt x="275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3608201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2"/>
                    <a:pt x="560" y="1132"/>
                  </a:cubicBezTo>
                  <a:cubicBezTo>
                    <a:pt x="869" y="1132"/>
                    <a:pt x="1131" y="881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3479733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70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3415928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3543538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75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3415928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3543538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81"/>
                    <a:pt x="275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3608201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3479733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0" y="263"/>
                    <a:pt x="0" y="572"/>
                  </a:cubicBezTo>
                  <a:cubicBezTo>
                    <a:pt x="0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3351677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3223243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3159404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3287460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3351677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81"/>
                    <a:pt x="263" y="1132"/>
                    <a:pt x="572" y="1132"/>
                  </a:cubicBezTo>
                  <a:cubicBezTo>
                    <a:pt x="882" y="1132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3223243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3159404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3287460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62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3159404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3287460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3351677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3223243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3095599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2967544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2903327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3031795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3095599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2"/>
                    <a:pt x="572" y="1132"/>
                  </a:cubicBezTo>
                  <a:cubicBezTo>
                    <a:pt x="882" y="1132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2967544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70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2903327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3031795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2903327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3031795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3095599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2967544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2839522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2711466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1" y="262"/>
                    <a:pt x="1" y="572"/>
                  </a:cubicBezTo>
                  <a:cubicBezTo>
                    <a:pt x="1" y="881"/>
                    <a:pt x="262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2647249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2775683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2839522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50" y="1132"/>
                    <a:pt x="560" y="1132"/>
                  </a:cubicBezTo>
                  <a:cubicBezTo>
                    <a:pt x="881" y="1132"/>
                    <a:pt x="1131" y="881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2711466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1" y="250"/>
                    <a:pt x="1" y="560"/>
                  </a:cubicBezTo>
                  <a:cubicBezTo>
                    <a:pt x="1" y="870"/>
                    <a:pt x="262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2647249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2775683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2647249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2775683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2839522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2711466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1" y="263"/>
                    <a:pt x="1" y="572"/>
                  </a:cubicBezTo>
                  <a:cubicBezTo>
                    <a:pt x="1" y="882"/>
                    <a:pt x="262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2583410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2519193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2583410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81"/>
                    <a:pt x="251" y="1132"/>
                    <a:pt x="560" y="1132"/>
                  </a:cubicBezTo>
                  <a:cubicBezTo>
                    <a:pt x="870" y="1132"/>
                    <a:pt x="1132" y="881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2519193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2519193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2583410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2267204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2395260" y="-5903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19" y="869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2459065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20"/>
                    <a:pt x="560" y="1120"/>
                  </a:cubicBezTo>
                  <a:cubicBezTo>
                    <a:pt x="881" y="1120"/>
                    <a:pt x="1131" y="870"/>
                    <a:pt x="1131" y="561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2330597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2267204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2395260" y="250174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19" y="870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2267204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2395260" y="121706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2459065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2330597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2459065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2330597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2267204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2395260" y="506252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2267204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2395260" y="377818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69" y="1131"/>
                    <a:pt x="1119" y="881"/>
                    <a:pt x="1119" y="572"/>
                  </a:cubicBezTo>
                  <a:cubicBezTo>
                    <a:pt x="1119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2459065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2330597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2459065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2330597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2267204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2395260" y="762330"/>
              <a:ext cx="38482" cy="38929"/>
            </a:xfrm>
            <a:custGeom>
              <a:avLst/>
              <a:gdLst/>
              <a:ahLst/>
              <a:cxnLst/>
              <a:rect l="l" t="t" r="r" b="b"/>
              <a:pathLst>
                <a:path w="1120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2267204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2395260" y="634308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19" y="869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2459065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2330597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20"/>
                    <a:pt x="572" y="1120"/>
                  </a:cubicBezTo>
                  <a:cubicBezTo>
                    <a:pt x="882" y="1120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2459065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2330597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2267204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2395260" y="1018854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19" y="869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2267204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2395260" y="890386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60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2459065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2330597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2459065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2330597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2267204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2395260" y="1274519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69" y="1132"/>
                    <a:pt x="1119" y="870"/>
                    <a:pt x="1119" y="560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2267204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2395260" y="1146463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2459065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2330597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2459065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93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2330597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2267204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2395260" y="1531009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2267204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2395260" y="1402575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19" y="881"/>
                    <a:pt x="1119" y="572"/>
                  </a:cubicBezTo>
                  <a:cubicBezTo>
                    <a:pt x="1119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2459065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2330597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2459065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2330597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2267204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2395260" y="1787121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19" y="881"/>
                    <a:pt x="1119" y="572"/>
                  </a:cubicBezTo>
                  <a:cubicBezTo>
                    <a:pt x="1119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2267204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2395260" y="1659065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69" y="1131"/>
                    <a:pt x="1119" y="870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2459065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2330597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2459065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2330597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2267204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2395260" y="2043611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19" y="869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2267204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2395260" y="1915143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60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2459065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2330597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2011127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2138736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2202987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20"/>
                    <a:pt x="560" y="1120"/>
                  </a:cubicBezTo>
                  <a:cubicBezTo>
                    <a:pt x="869" y="1120"/>
                    <a:pt x="1131" y="870"/>
                    <a:pt x="1131" y="561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2074931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32"/>
                    <a:pt x="572" y="1132"/>
                  </a:cubicBezTo>
                  <a:cubicBezTo>
                    <a:pt x="881" y="1132"/>
                    <a:pt x="1132" y="870"/>
                    <a:pt x="1132" y="561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2011127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2138736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81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2011127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2138736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94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2202987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2074931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2202987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2074931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72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2011127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2138736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2011127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2138736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25" y="893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2202987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75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2074931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2202987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2074931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2011127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2138736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2011127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2138736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2202987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2074931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70"/>
                    <a:pt x="250" y="1120"/>
                    <a:pt x="572" y="1120"/>
                  </a:cubicBezTo>
                  <a:cubicBezTo>
                    <a:pt x="881" y="1120"/>
                    <a:pt x="1132" y="870"/>
                    <a:pt x="1132" y="560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2202987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2074931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2011127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2138736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2011127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2138736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2202987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2074931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72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2202987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2074931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2011127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94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2138736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25" y="894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2011127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2138736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2202987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2074931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70"/>
                    <a:pt x="250" y="1132"/>
                    <a:pt x="572" y="1132"/>
                  </a:cubicBezTo>
                  <a:cubicBezTo>
                    <a:pt x="881" y="1132"/>
                    <a:pt x="1132" y="870"/>
                    <a:pt x="1132" y="560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2202987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93"/>
                    <a:pt x="250" y="1132"/>
                    <a:pt x="560" y="1132"/>
                  </a:cubicBezTo>
                  <a:cubicBezTo>
                    <a:pt x="869" y="1132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2074931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72" y="1131"/>
                  </a:cubicBezTo>
                  <a:cubicBezTo>
                    <a:pt x="881" y="1131"/>
                    <a:pt x="1132" y="870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2011127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2138736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2011127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2138736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25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2202987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75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2074931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2" y="882"/>
                    <a:pt x="1132" y="560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2202987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2074931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2011127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2138736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2011127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2138736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70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2202987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2074931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2202987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2074931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2011127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2138736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2011127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2138736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2202987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2074931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72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1755015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1882658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1946463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72" y="1"/>
                  </a:moveTo>
                  <a:cubicBezTo>
                    <a:pt x="263" y="1"/>
                    <a:pt x="1" y="251"/>
                    <a:pt x="1" y="561"/>
                  </a:cubicBezTo>
                  <a:cubicBezTo>
                    <a:pt x="1" y="870"/>
                    <a:pt x="263" y="1120"/>
                    <a:pt x="572" y="1120"/>
                  </a:cubicBezTo>
                  <a:cubicBezTo>
                    <a:pt x="882" y="1120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1818854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32"/>
                    <a:pt x="560" y="1132"/>
                  </a:cubicBezTo>
                  <a:cubicBezTo>
                    <a:pt x="869" y="1132"/>
                    <a:pt x="1131" y="870"/>
                    <a:pt x="1131" y="561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1755015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1882658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81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1755015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1882658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0" y="251"/>
                    <a:pt x="0" y="572"/>
                  </a:cubicBezTo>
                  <a:cubicBezTo>
                    <a:pt x="0" y="894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1946463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25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1818854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1946463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1818854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1755015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1882658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0" y="251"/>
                    <a:pt x="0" y="572"/>
                  </a:cubicBezTo>
                  <a:cubicBezTo>
                    <a:pt x="0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1755015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1882658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62"/>
                    <a:pt x="0" y="572"/>
                  </a:cubicBezTo>
                  <a:cubicBezTo>
                    <a:pt x="0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1946463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1818854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1946463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1818854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1755015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1882658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1" y="1"/>
                    <a:pt x="0" y="263"/>
                    <a:pt x="0" y="572"/>
                  </a:cubicBezTo>
                  <a:cubicBezTo>
                    <a:pt x="0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1755015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1882658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1946463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25" y="893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1818854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70"/>
                    <a:pt x="250" y="1120"/>
                    <a:pt x="560" y="1120"/>
                  </a:cubicBezTo>
                  <a:cubicBezTo>
                    <a:pt x="869" y="1120"/>
                    <a:pt x="1131" y="870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1946463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1818854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1755015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1882658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1755015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1882658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0" y="251"/>
                    <a:pt x="0" y="560"/>
                  </a:cubicBezTo>
                  <a:cubicBezTo>
                    <a:pt x="0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1946463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1818854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1946463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25" y="893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1818854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1755015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1882658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0" y="251"/>
                    <a:pt x="0" y="560"/>
                  </a:cubicBezTo>
                  <a:cubicBezTo>
                    <a:pt x="0" y="894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1755015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1882658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0" y="251"/>
                    <a:pt x="0" y="572"/>
                  </a:cubicBezTo>
                  <a:cubicBezTo>
                    <a:pt x="0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1946463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1818854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70"/>
                    <a:pt x="250" y="1132"/>
                    <a:pt x="560" y="1132"/>
                  </a:cubicBezTo>
                  <a:cubicBezTo>
                    <a:pt x="869" y="1132"/>
                    <a:pt x="1131" y="870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1946463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93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1818854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69" y="1131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1755015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1882658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0" y="251"/>
                    <a:pt x="0" y="572"/>
                  </a:cubicBezTo>
                  <a:cubicBezTo>
                    <a:pt x="0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1755015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1882658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62"/>
                    <a:pt x="0" y="572"/>
                  </a:cubicBezTo>
                  <a:cubicBezTo>
                    <a:pt x="0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1946463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1818854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60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1946463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1818854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1755015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1882658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62"/>
                    <a:pt x="0" y="572"/>
                  </a:cubicBezTo>
                  <a:cubicBezTo>
                    <a:pt x="0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1755015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0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1882658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70"/>
                    <a:pt x="251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1946463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25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1818854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1946463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1818854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1755015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1882658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1755015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1882658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0" y="251"/>
                    <a:pt x="0" y="560"/>
                  </a:cubicBezTo>
                  <a:cubicBezTo>
                    <a:pt x="0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1946463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1818854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1498113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74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1626581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1690385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72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20"/>
                    <a:pt x="572" y="1120"/>
                  </a:cubicBezTo>
                  <a:cubicBezTo>
                    <a:pt x="882" y="1120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1562742" y="186335"/>
              <a:ext cx="38482" cy="38929"/>
            </a:xfrm>
            <a:custGeom>
              <a:avLst/>
              <a:gdLst/>
              <a:ahLst/>
              <a:cxnLst/>
              <a:rect l="l" t="t" r="r" b="b"/>
              <a:pathLst>
                <a:path w="1120" h="1133" extrusionOk="0">
                  <a:moveTo>
                    <a:pt x="560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32"/>
                    <a:pt x="560" y="1132"/>
                  </a:cubicBezTo>
                  <a:cubicBezTo>
                    <a:pt x="870" y="1132"/>
                    <a:pt x="1120" y="870"/>
                    <a:pt x="1120" y="561"/>
                  </a:cubicBezTo>
                  <a:cubicBezTo>
                    <a:pt x="1120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1498113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81"/>
                    <a:pt x="274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1626581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62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1498113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94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1626581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94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1690385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2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1562742" y="58314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20" y="881"/>
                    <a:pt x="1120" y="572"/>
                  </a:cubicBezTo>
                  <a:cubicBezTo>
                    <a:pt x="1120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1690385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1562742" y="442447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20" y="869"/>
                    <a:pt x="1120" y="560"/>
                  </a:cubicBezTo>
                  <a:cubicBezTo>
                    <a:pt x="1120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1498113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1626581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1498113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93"/>
                    <a:pt x="274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1626581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1690385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1562742" y="314391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20" y="882"/>
                    <a:pt x="1120" y="572"/>
                  </a:cubicBezTo>
                  <a:cubicBezTo>
                    <a:pt x="1120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1690385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1562742" y="698525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20" y="882"/>
                    <a:pt x="1120" y="572"/>
                  </a:cubicBezTo>
                  <a:cubicBezTo>
                    <a:pt x="1120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1498113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3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1626581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1498113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74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1626581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1690385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1562742" y="570881"/>
              <a:ext cx="38482" cy="38482"/>
            </a:xfrm>
            <a:custGeom>
              <a:avLst/>
              <a:gdLst/>
              <a:ahLst/>
              <a:cxnLst/>
              <a:rect l="l" t="t" r="r" b="b"/>
              <a:pathLst>
                <a:path w="1120" h="1120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20"/>
                    <a:pt x="560" y="1120"/>
                  </a:cubicBezTo>
                  <a:cubicBezTo>
                    <a:pt x="870" y="1120"/>
                    <a:pt x="1120" y="870"/>
                    <a:pt x="1120" y="560"/>
                  </a:cubicBezTo>
                  <a:cubicBezTo>
                    <a:pt x="1120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1690385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1562742" y="954603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20" y="882"/>
                    <a:pt x="1120" y="572"/>
                  </a:cubicBezTo>
                  <a:cubicBezTo>
                    <a:pt x="1120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1498113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69"/>
                    <a:pt x="274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1626581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1498113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1626581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1690385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1562742" y="826993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20" y="869"/>
                    <a:pt x="1120" y="560"/>
                  </a:cubicBezTo>
                  <a:cubicBezTo>
                    <a:pt x="1120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1690385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1562742" y="1210714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20" y="881"/>
                    <a:pt x="1120" y="572"/>
                  </a:cubicBezTo>
                  <a:cubicBezTo>
                    <a:pt x="1120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1498113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3" y="894"/>
                    <a:pt x="274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1626581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94"/>
                    <a:pt x="262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"/>
            <p:cNvSpPr/>
            <p:nvPr/>
          </p:nvSpPr>
          <p:spPr>
            <a:xfrm>
              <a:off x="1498113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"/>
            <p:cNvSpPr/>
            <p:nvPr/>
          </p:nvSpPr>
          <p:spPr>
            <a:xfrm>
              <a:off x="1626581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1690385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1562742" y="1082659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32"/>
                    <a:pt x="560" y="1132"/>
                  </a:cubicBezTo>
                  <a:cubicBezTo>
                    <a:pt x="870" y="1132"/>
                    <a:pt x="1120" y="870"/>
                    <a:pt x="1120" y="560"/>
                  </a:cubicBezTo>
                  <a:cubicBezTo>
                    <a:pt x="1120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1690385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93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1562742" y="1467204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0" y="1131"/>
                  </a:cubicBezTo>
                  <a:cubicBezTo>
                    <a:pt x="870" y="1131"/>
                    <a:pt x="1120" y="870"/>
                    <a:pt x="1120" y="560"/>
                  </a:cubicBezTo>
                  <a:cubicBezTo>
                    <a:pt x="1120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1498113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1626581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1498113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81"/>
                    <a:pt x="274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1626581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1690385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1562742" y="1338736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20" y="882"/>
                    <a:pt x="1120" y="560"/>
                  </a:cubicBezTo>
                  <a:cubicBezTo>
                    <a:pt x="1120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1690385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2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"/>
            <p:cNvSpPr/>
            <p:nvPr/>
          </p:nvSpPr>
          <p:spPr>
            <a:xfrm>
              <a:off x="1562742" y="1723282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20" y="882"/>
                    <a:pt x="1120" y="572"/>
                  </a:cubicBezTo>
                  <a:cubicBezTo>
                    <a:pt x="1120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"/>
            <p:cNvSpPr/>
            <p:nvPr/>
          </p:nvSpPr>
          <p:spPr>
            <a:xfrm>
              <a:off x="1498113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74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"/>
            <p:cNvSpPr/>
            <p:nvPr/>
          </p:nvSpPr>
          <p:spPr>
            <a:xfrm>
              <a:off x="1626581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"/>
            <p:cNvSpPr/>
            <p:nvPr/>
          </p:nvSpPr>
          <p:spPr>
            <a:xfrm>
              <a:off x="1498113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70"/>
                    <a:pt x="274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1626581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62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1690385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2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1562742" y="1594848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20" y="881"/>
                    <a:pt x="1120" y="572"/>
                  </a:cubicBezTo>
                  <a:cubicBezTo>
                    <a:pt x="1120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1690385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1562742" y="1979359"/>
              <a:ext cx="38482" cy="38929"/>
            </a:xfrm>
            <a:custGeom>
              <a:avLst/>
              <a:gdLst/>
              <a:ahLst/>
              <a:cxnLst/>
              <a:rect l="l" t="t" r="r" b="b"/>
              <a:pathLst>
                <a:path w="1120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20" y="882"/>
                    <a:pt x="1120" y="572"/>
                  </a:cubicBezTo>
                  <a:cubicBezTo>
                    <a:pt x="1120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1498113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69"/>
                    <a:pt x="274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1626581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1498113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3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1626581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1690385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1562742" y="1851338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20" y="869"/>
                    <a:pt x="1120" y="560"/>
                  </a:cubicBezTo>
                  <a:cubicBezTo>
                    <a:pt x="1120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1242035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1370469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1434308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62" y="1120"/>
                    <a:pt x="560" y="1120"/>
                  </a:cubicBezTo>
                  <a:cubicBezTo>
                    <a:pt x="881" y="1120"/>
                    <a:pt x="1131" y="870"/>
                    <a:pt x="1131" y="561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1306252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3" y="1"/>
                    <a:pt x="1" y="251"/>
                    <a:pt x="1" y="561"/>
                  </a:cubicBezTo>
                  <a:cubicBezTo>
                    <a:pt x="1" y="870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1242035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1370469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1242035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94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1370469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1434308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1306252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1434308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1306252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1242035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1370469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1242035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1370469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1434308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1306252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1434308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1306252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1242035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1370469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1242035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1370469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1434308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1306252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70"/>
                    <a:pt x="263" y="1120"/>
                    <a:pt x="572" y="1120"/>
                  </a:cubicBezTo>
                  <a:cubicBezTo>
                    <a:pt x="882" y="1120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1434308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1306252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1242035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1370469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1242035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370469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1434308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1306252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1434308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1306252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1242035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94"/>
                    <a:pt x="262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1370469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1242035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1370469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1434308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1306252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70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1434308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93"/>
                    <a:pt x="262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1306252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70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1242035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1370469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1242035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1370469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1434308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1306252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1434308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1306252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1242035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1370469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1242035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70"/>
                    <a:pt x="262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1370469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0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1434308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1306252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1434308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1306252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1242035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1370469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242035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1370469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1434308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1306252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986335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1113979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1178196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1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63" y="1120"/>
                    <a:pt x="561" y="1120"/>
                  </a:cubicBezTo>
                  <a:cubicBezTo>
                    <a:pt x="870" y="1120"/>
                    <a:pt x="1132" y="870"/>
                    <a:pt x="1132" y="561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1050174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1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986335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1113979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986335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1113979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94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1178196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3" y="881"/>
                    <a:pt x="263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1050174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1178196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81"/>
                    <a:pt x="263" y="1131"/>
                    <a:pt x="561" y="1131"/>
                  </a:cubicBezTo>
                  <a:cubicBezTo>
                    <a:pt x="870" y="1131"/>
                    <a:pt x="1132" y="881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1050174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986335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1113979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986335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1113979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93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1178196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63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75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1050174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1178196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63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1050174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986335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1113979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986335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1113979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1178196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93"/>
                    <a:pt x="263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1050174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70"/>
                    <a:pt x="250" y="1120"/>
                    <a:pt x="560" y="1120"/>
                  </a:cubicBezTo>
                  <a:cubicBezTo>
                    <a:pt x="881" y="1120"/>
                    <a:pt x="1131" y="870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1178196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3" y="882"/>
                    <a:pt x="263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1050174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986335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1113979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986335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1113979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1178196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63" y="1131"/>
                    <a:pt x="561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1050174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1178196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93"/>
                    <a:pt x="263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1050174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986335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1113979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94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986335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1113979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1178196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63" y="1132"/>
                    <a:pt x="561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1050174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70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1178196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93"/>
                    <a:pt x="263" y="1132"/>
                    <a:pt x="561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1050174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986335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1113979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986335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1113979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1178196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3" y="882"/>
                    <a:pt x="263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75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1050174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1178196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3" y="882"/>
                    <a:pt x="263" y="1132"/>
                    <a:pt x="561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1050174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986335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1113979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986335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0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1113979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70"/>
                    <a:pt x="263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1178196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81"/>
                    <a:pt x="263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1050174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1178196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63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1050174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986335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1113979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986335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1113979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1178196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63" y="1131"/>
                    <a:pt x="561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1050174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729845" y="-5903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44" y="869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857901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922531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20"/>
                    <a:pt x="560" y="1120"/>
                  </a:cubicBezTo>
                  <a:cubicBezTo>
                    <a:pt x="870" y="1120"/>
                    <a:pt x="1132" y="870"/>
                    <a:pt x="1132" y="561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794062" y="186335"/>
              <a:ext cx="38929" cy="38929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1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32"/>
                    <a:pt x="561" y="1132"/>
                  </a:cubicBezTo>
                  <a:cubicBezTo>
                    <a:pt x="870" y="1132"/>
                    <a:pt x="1132" y="870"/>
                    <a:pt x="1132" y="561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729845" y="250174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3" y="881"/>
                    <a:pt x="263" y="1131"/>
                    <a:pt x="572" y="1131"/>
                  </a:cubicBezTo>
                  <a:cubicBezTo>
                    <a:pt x="882" y="1131"/>
                    <a:pt x="1144" y="870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857901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50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729845" y="121706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3" y="894"/>
                    <a:pt x="263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857901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94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922531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794062" y="58314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922531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794062" y="442447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1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729845" y="506252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3" y="882"/>
                    <a:pt x="263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857901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729845" y="377818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3" y="893"/>
                    <a:pt x="263" y="1131"/>
                    <a:pt x="572" y="1131"/>
                  </a:cubicBezTo>
                  <a:cubicBezTo>
                    <a:pt x="882" y="1131"/>
                    <a:pt x="1144" y="881"/>
                    <a:pt x="1144" y="572"/>
                  </a:cubicBezTo>
                  <a:cubicBezTo>
                    <a:pt x="1144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857901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922531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75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794062" y="314391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922531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794062" y="698525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29845" y="762330"/>
              <a:ext cx="39307" cy="38929"/>
            </a:xfrm>
            <a:custGeom>
              <a:avLst/>
              <a:gdLst/>
              <a:ahLst/>
              <a:cxnLst/>
              <a:rect l="l" t="t" r="r" b="b"/>
              <a:pathLst>
                <a:path w="1144" h="1133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3" y="882"/>
                    <a:pt x="263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857901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12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729845" y="634308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63" y="1131"/>
                    <a:pt x="572" y="1131"/>
                  </a:cubicBezTo>
                  <a:cubicBezTo>
                    <a:pt x="882" y="1131"/>
                    <a:pt x="1144" y="869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857901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922531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794062" y="570881"/>
              <a:ext cx="38929" cy="38482"/>
            </a:xfrm>
            <a:custGeom>
              <a:avLst/>
              <a:gdLst/>
              <a:ahLst/>
              <a:cxnLst/>
              <a:rect l="l" t="t" r="r" b="b"/>
              <a:pathLst>
                <a:path w="1133" h="1120" extrusionOk="0">
                  <a:moveTo>
                    <a:pt x="561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20"/>
                    <a:pt x="561" y="1120"/>
                  </a:cubicBezTo>
                  <a:cubicBezTo>
                    <a:pt x="870" y="1120"/>
                    <a:pt x="1132" y="870"/>
                    <a:pt x="1132" y="560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922531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794062" y="954603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729845" y="1018854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3" y="869"/>
                    <a:pt x="263" y="1131"/>
                    <a:pt x="572" y="1131"/>
                  </a:cubicBezTo>
                  <a:cubicBezTo>
                    <a:pt x="882" y="1131"/>
                    <a:pt x="1144" y="869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857901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50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729845" y="890386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44" y="882"/>
                    <a:pt x="1144" y="560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857901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922531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794062" y="826993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1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922531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794062" y="1210714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729845" y="1274519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3" y="894"/>
                    <a:pt x="263" y="1132"/>
                    <a:pt x="572" y="1132"/>
                  </a:cubicBezTo>
                  <a:cubicBezTo>
                    <a:pt x="882" y="1132"/>
                    <a:pt x="1144" y="870"/>
                    <a:pt x="1144" y="560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857901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94"/>
                    <a:pt x="250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729845" y="1146463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3" y="882"/>
                    <a:pt x="263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857901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922531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794062" y="1082659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32"/>
                    <a:pt x="561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922531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93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94062" y="1467204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1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29845" y="1531009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3" y="882"/>
                    <a:pt x="263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857901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729845" y="1402575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3" y="881"/>
                    <a:pt x="263" y="1131"/>
                    <a:pt x="572" y="1131"/>
                  </a:cubicBezTo>
                  <a:cubicBezTo>
                    <a:pt x="882" y="1131"/>
                    <a:pt x="1144" y="881"/>
                    <a:pt x="1144" y="572"/>
                  </a:cubicBezTo>
                  <a:cubicBezTo>
                    <a:pt x="1144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857901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922531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75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794062" y="1338736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1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922531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794062" y="1723282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729845" y="1787121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44" y="881"/>
                    <a:pt x="1144" y="572"/>
                  </a:cubicBezTo>
                  <a:cubicBezTo>
                    <a:pt x="1144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857901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729845" y="1659065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3" y="870"/>
                    <a:pt x="263" y="1131"/>
                    <a:pt x="572" y="1131"/>
                  </a:cubicBezTo>
                  <a:cubicBezTo>
                    <a:pt x="882" y="1131"/>
                    <a:pt x="1144" y="870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857901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70"/>
                    <a:pt x="250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922531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794062" y="1594848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922531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794062" y="1979359"/>
              <a:ext cx="38929" cy="38929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1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729845" y="2043611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3" y="869"/>
                    <a:pt x="263" y="1131"/>
                    <a:pt x="572" y="1131"/>
                  </a:cubicBezTo>
                  <a:cubicBezTo>
                    <a:pt x="882" y="1131"/>
                    <a:pt x="1144" y="869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857901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50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729845" y="1915143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3" y="882"/>
                    <a:pt x="263" y="1132"/>
                    <a:pt x="572" y="1132"/>
                  </a:cubicBezTo>
                  <a:cubicBezTo>
                    <a:pt x="882" y="1132"/>
                    <a:pt x="1144" y="882"/>
                    <a:pt x="1144" y="560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857901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922531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794062" y="1851338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1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473768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601824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666041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72" y="1"/>
                  </a:moveTo>
                  <a:cubicBezTo>
                    <a:pt x="262" y="1"/>
                    <a:pt x="0" y="251"/>
                    <a:pt x="0" y="561"/>
                  </a:cubicBezTo>
                  <a:cubicBezTo>
                    <a:pt x="0" y="870"/>
                    <a:pt x="262" y="1120"/>
                    <a:pt x="572" y="1120"/>
                  </a:cubicBezTo>
                  <a:cubicBezTo>
                    <a:pt x="881" y="1120"/>
                    <a:pt x="1131" y="870"/>
                    <a:pt x="1131" y="561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537985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1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473768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601824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473768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94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601824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94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666041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537985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666041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537985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473768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601824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473768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93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601824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93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666041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537985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666041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537985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473768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601824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473768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601824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666041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93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537985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20"/>
                    <a:pt x="560" y="1120"/>
                  </a:cubicBezTo>
                  <a:cubicBezTo>
                    <a:pt x="870" y="1120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666041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537985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473768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601824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473768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601824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666041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537985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666041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93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537985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473768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94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601824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94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473768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601824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666041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537985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666041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93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537985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0" y="1131"/>
                  </a:cubicBezTo>
                  <a:cubicBezTo>
                    <a:pt x="870" y="1131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473768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601824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473768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601824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666041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75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537985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666041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537985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473768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601824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473768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601824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70"/>
                    <a:pt x="250" y="1131"/>
                    <a:pt x="560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666041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537985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666041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537985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473768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601824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473768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601824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666041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537985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217690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345300" y="-5903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75" y="1131"/>
                    <a:pt x="572" y="1131"/>
                  </a:cubicBezTo>
                  <a:cubicBezTo>
                    <a:pt x="882" y="1131"/>
                    <a:pt x="1144" y="869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409929" y="186335"/>
              <a:ext cx="38929" cy="38516"/>
            </a:xfrm>
            <a:custGeom>
              <a:avLst/>
              <a:gdLst/>
              <a:ahLst/>
              <a:cxnLst/>
              <a:rect l="l" t="t" r="r" b="b"/>
              <a:pathLst>
                <a:path w="1133" h="1121" extrusionOk="0">
                  <a:moveTo>
                    <a:pt x="572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20"/>
                    <a:pt x="572" y="1120"/>
                  </a:cubicBezTo>
                  <a:cubicBezTo>
                    <a:pt x="882" y="1120"/>
                    <a:pt x="1132" y="870"/>
                    <a:pt x="1132" y="561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281495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51"/>
                    <a:pt x="0" y="561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2" y="870"/>
                    <a:pt x="1132" y="561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217690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45300" y="250174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81"/>
                    <a:pt x="275" y="1131"/>
                    <a:pt x="572" y="1131"/>
                  </a:cubicBezTo>
                  <a:cubicBezTo>
                    <a:pt x="882" y="1131"/>
                    <a:pt x="1144" y="870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217690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94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345300" y="121706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94"/>
                    <a:pt x="275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409929" y="58314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281495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409929" y="442447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281495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217690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345300" y="506252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82"/>
                    <a:pt x="275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217690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345300" y="377818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25" y="893"/>
                    <a:pt x="275" y="1131"/>
                    <a:pt x="572" y="1131"/>
                  </a:cubicBezTo>
                  <a:cubicBezTo>
                    <a:pt x="882" y="1131"/>
                    <a:pt x="1144" y="881"/>
                    <a:pt x="1144" y="572"/>
                  </a:cubicBezTo>
                  <a:cubicBezTo>
                    <a:pt x="1144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409929" y="313979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281495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409929" y="698525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281495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217690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345300" y="762330"/>
              <a:ext cx="39307" cy="38929"/>
            </a:xfrm>
            <a:custGeom>
              <a:avLst/>
              <a:gdLst/>
              <a:ahLst/>
              <a:cxnLst/>
              <a:rect l="l" t="t" r="r" b="b"/>
              <a:pathLst>
                <a:path w="1144" h="1133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25" y="882"/>
                    <a:pt x="275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217690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345300" y="634308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69"/>
                    <a:pt x="275" y="1131"/>
                    <a:pt x="572" y="1131"/>
                  </a:cubicBezTo>
                  <a:cubicBezTo>
                    <a:pt x="882" y="1131"/>
                    <a:pt x="1144" y="869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409929" y="570091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281495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70"/>
                    <a:pt x="262" y="1120"/>
                    <a:pt x="572" y="1120"/>
                  </a:cubicBezTo>
                  <a:cubicBezTo>
                    <a:pt x="881" y="1120"/>
                    <a:pt x="1132" y="870"/>
                    <a:pt x="1132" y="560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409929" y="954603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281495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217690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345300" y="1018854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69"/>
                    <a:pt x="275" y="1131"/>
                    <a:pt x="572" y="1131"/>
                  </a:cubicBezTo>
                  <a:cubicBezTo>
                    <a:pt x="882" y="1131"/>
                    <a:pt x="1144" y="869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217690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45300" y="890386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1" y="882"/>
                    <a:pt x="275" y="1132"/>
                    <a:pt x="572" y="1132"/>
                  </a:cubicBezTo>
                  <a:cubicBezTo>
                    <a:pt x="882" y="1132"/>
                    <a:pt x="1144" y="882"/>
                    <a:pt x="1144" y="560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09929" y="826581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281495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409929" y="1210302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281495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217690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94"/>
                    <a:pt x="250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345300" y="1274519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25" y="894"/>
                    <a:pt x="275" y="1132"/>
                    <a:pt x="572" y="1132"/>
                  </a:cubicBezTo>
                  <a:cubicBezTo>
                    <a:pt x="882" y="1132"/>
                    <a:pt x="1144" y="870"/>
                    <a:pt x="1144" y="560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217690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345300" y="1146463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82"/>
                    <a:pt x="275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409929" y="1082659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281495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2" y="870"/>
                    <a:pt x="1132" y="560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409929" y="1466792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93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281495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1"/>
                    <a:pt x="572" y="1131"/>
                  </a:cubicBezTo>
                  <a:cubicBezTo>
                    <a:pt x="881" y="1131"/>
                    <a:pt x="1132" y="870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217690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345300" y="1531009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25" y="882"/>
                    <a:pt x="275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217690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345300" y="1402575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25" y="881"/>
                    <a:pt x="275" y="1131"/>
                    <a:pt x="572" y="1131"/>
                  </a:cubicBezTo>
                  <a:cubicBezTo>
                    <a:pt x="882" y="1131"/>
                    <a:pt x="1144" y="881"/>
                    <a:pt x="1144" y="572"/>
                  </a:cubicBezTo>
                  <a:cubicBezTo>
                    <a:pt x="1144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409929" y="1338736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281495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2" y="882"/>
                    <a:pt x="1132" y="560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409929" y="1722870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281495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217690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345300" y="1787121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75" y="1131"/>
                    <a:pt x="572" y="1131"/>
                  </a:cubicBezTo>
                  <a:cubicBezTo>
                    <a:pt x="882" y="1131"/>
                    <a:pt x="1144" y="881"/>
                    <a:pt x="1144" y="572"/>
                  </a:cubicBezTo>
                  <a:cubicBezTo>
                    <a:pt x="1144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217690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345300" y="1659065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70"/>
                    <a:pt x="275" y="1131"/>
                    <a:pt x="572" y="1131"/>
                  </a:cubicBezTo>
                  <a:cubicBezTo>
                    <a:pt x="882" y="1131"/>
                    <a:pt x="1144" y="870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409929" y="1594848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281495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409929" y="1978982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281495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217690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345300" y="2043611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69"/>
                    <a:pt x="275" y="1131"/>
                    <a:pt x="572" y="1131"/>
                  </a:cubicBezTo>
                  <a:cubicBezTo>
                    <a:pt x="882" y="1131"/>
                    <a:pt x="1144" y="869"/>
                    <a:pt x="1144" y="560"/>
                  </a:cubicBezTo>
                  <a:cubicBezTo>
                    <a:pt x="1144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217690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345300" y="1915143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60"/>
                  </a:cubicBezTo>
                  <a:cubicBezTo>
                    <a:pt x="25" y="882"/>
                    <a:pt x="275" y="1132"/>
                    <a:pt x="572" y="1132"/>
                  </a:cubicBezTo>
                  <a:cubicBezTo>
                    <a:pt x="882" y="1132"/>
                    <a:pt x="1144" y="882"/>
                    <a:pt x="1144" y="560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409929" y="1851338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281495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2" y="869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-38422" y="-5903"/>
              <a:ext cx="38896" cy="38896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89222" y="-59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74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153851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1" y="1"/>
                    <a:pt x="1" y="251"/>
                    <a:pt x="1" y="561"/>
                  </a:cubicBezTo>
                  <a:cubicBezTo>
                    <a:pt x="1" y="870"/>
                    <a:pt x="251" y="1120"/>
                    <a:pt x="560" y="1120"/>
                  </a:cubicBezTo>
                  <a:cubicBezTo>
                    <a:pt x="882" y="1120"/>
                    <a:pt x="1132" y="870"/>
                    <a:pt x="1132" y="561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25830" y="186335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51"/>
                    <a:pt x="0" y="561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1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-38422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89222" y="25017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81"/>
                    <a:pt x="274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-38422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89222" y="12170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94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153851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25830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53851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25830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-38422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89222" y="50625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-38422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89222" y="37781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93"/>
                    <a:pt x="274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153851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25830" y="3143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153851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25830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-38422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89222" y="762330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24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-38422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89222" y="63430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74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153851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25830" y="570881"/>
              <a:ext cx="38894" cy="38482"/>
            </a:xfrm>
            <a:custGeom>
              <a:avLst/>
              <a:gdLst/>
              <a:ahLst/>
              <a:cxnLst/>
              <a:rect l="l" t="t" r="r" b="b"/>
              <a:pathLst>
                <a:path w="1132" h="1120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70"/>
                    <a:pt x="262" y="1120"/>
                    <a:pt x="572" y="1120"/>
                  </a:cubicBezTo>
                  <a:cubicBezTo>
                    <a:pt x="881" y="1120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153851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25830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-38422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89222" y="101885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69"/>
                    <a:pt x="274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-38422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89222" y="89038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153851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25830" y="82699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153851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93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25830" y="12107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-38422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94"/>
                    <a:pt x="251" y="1132"/>
                    <a:pt x="560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89222" y="127451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24" y="894"/>
                    <a:pt x="274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-38422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89222" y="114646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153851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25830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153851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93"/>
                    <a:pt x="251" y="1132"/>
                    <a:pt x="560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25830" y="146720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1"/>
                    <a:pt x="572" y="1131"/>
                  </a:cubicBezTo>
                  <a:cubicBezTo>
                    <a:pt x="881" y="1131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-38422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89222" y="15310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24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-38422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89222" y="14025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81"/>
                    <a:pt x="274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153851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75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25830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153851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25830" y="17232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-38422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89222" y="178712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74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-38422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1"/>
                    <a:pt x="560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89222" y="16590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70"/>
                    <a:pt x="274" y="1131"/>
                    <a:pt x="572" y="1131"/>
                  </a:cubicBezTo>
                  <a:cubicBezTo>
                    <a:pt x="882" y="1131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153851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25830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153851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25830" y="1979359"/>
              <a:ext cx="38894" cy="38929"/>
            </a:xfrm>
            <a:custGeom>
              <a:avLst/>
              <a:gdLst/>
              <a:ahLst/>
              <a:cxnLst/>
              <a:rect l="l" t="t" r="r" b="b"/>
              <a:pathLst>
                <a:path w="1132" h="1133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-38422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89222" y="204361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24" y="869"/>
                    <a:pt x="274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-38422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89222" y="191514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24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153851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25830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-136173" y="-1814"/>
              <a:ext cx="8212" cy="31507"/>
            </a:xfrm>
            <a:custGeom>
              <a:avLst/>
              <a:gdLst/>
              <a:ahLst/>
              <a:cxnLst/>
              <a:rect l="l" t="t" r="r" b="b"/>
              <a:pathLst>
                <a:path w="239" h="917" extrusionOk="0">
                  <a:moveTo>
                    <a:pt x="0" y="0"/>
                  </a:moveTo>
                  <a:lnTo>
                    <a:pt x="0" y="917"/>
                  </a:lnTo>
                  <a:cubicBezTo>
                    <a:pt x="155" y="810"/>
                    <a:pt x="238" y="643"/>
                    <a:pt x="238" y="453"/>
                  </a:cubicBezTo>
                  <a:cubicBezTo>
                    <a:pt x="238" y="262"/>
                    <a:pt x="131" y="9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-102226" y="186335"/>
              <a:ext cx="38894" cy="38516"/>
            </a:xfrm>
            <a:custGeom>
              <a:avLst/>
              <a:gdLst/>
              <a:ahLst/>
              <a:cxnLst/>
              <a:rect l="l" t="t" r="r" b="b"/>
              <a:pathLst>
                <a:path w="1132" h="1121" extrusionOk="0">
                  <a:moveTo>
                    <a:pt x="560" y="1"/>
                  </a:moveTo>
                  <a:cubicBezTo>
                    <a:pt x="250" y="1"/>
                    <a:pt x="0" y="251"/>
                    <a:pt x="0" y="561"/>
                  </a:cubicBezTo>
                  <a:cubicBezTo>
                    <a:pt x="0" y="870"/>
                    <a:pt x="250" y="1120"/>
                    <a:pt x="560" y="1120"/>
                  </a:cubicBezTo>
                  <a:cubicBezTo>
                    <a:pt x="870" y="1120"/>
                    <a:pt x="1131" y="870"/>
                    <a:pt x="1131" y="561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-136173" y="253851"/>
              <a:ext cx="8212" cy="31542"/>
            </a:xfrm>
            <a:custGeom>
              <a:avLst/>
              <a:gdLst/>
              <a:ahLst/>
              <a:cxnLst/>
              <a:rect l="l" t="t" r="r" b="b"/>
              <a:pathLst>
                <a:path w="239" h="918" extrusionOk="0">
                  <a:moveTo>
                    <a:pt x="0" y="1"/>
                  </a:moveTo>
                  <a:lnTo>
                    <a:pt x="0" y="917"/>
                  </a:lnTo>
                  <a:cubicBezTo>
                    <a:pt x="155" y="810"/>
                    <a:pt x="238" y="643"/>
                    <a:pt x="238" y="453"/>
                  </a:cubicBezTo>
                  <a:cubicBezTo>
                    <a:pt x="238" y="262"/>
                    <a:pt x="131" y="9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-136173" y="125795"/>
              <a:ext cx="8212" cy="31954"/>
            </a:xfrm>
            <a:custGeom>
              <a:avLst/>
              <a:gdLst/>
              <a:ahLst/>
              <a:cxnLst/>
              <a:rect l="l" t="t" r="r" b="b"/>
              <a:pathLst>
                <a:path w="239" h="930" extrusionOk="0">
                  <a:moveTo>
                    <a:pt x="0" y="1"/>
                  </a:moveTo>
                  <a:lnTo>
                    <a:pt x="0" y="930"/>
                  </a:lnTo>
                  <a:cubicBezTo>
                    <a:pt x="155" y="822"/>
                    <a:pt x="238" y="656"/>
                    <a:pt x="238" y="465"/>
                  </a:cubicBezTo>
                  <a:cubicBezTo>
                    <a:pt x="238" y="275"/>
                    <a:pt x="131" y="1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-102226" y="58314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70" y="1131"/>
                    <a:pt x="1131" y="881"/>
                    <a:pt x="1131" y="572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-102226" y="44244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70" y="1131"/>
                    <a:pt x="1131" y="881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-136173" y="509928"/>
              <a:ext cx="8212" cy="31542"/>
            </a:xfrm>
            <a:custGeom>
              <a:avLst/>
              <a:gdLst/>
              <a:ahLst/>
              <a:cxnLst/>
              <a:rect l="l" t="t" r="r" b="b"/>
              <a:pathLst>
                <a:path w="239" h="918" extrusionOk="0">
                  <a:moveTo>
                    <a:pt x="0" y="1"/>
                  </a:moveTo>
                  <a:lnTo>
                    <a:pt x="0" y="918"/>
                  </a:lnTo>
                  <a:cubicBezTo>
                    <a:pt x="155" y="822"/>
                    <a:pt x="238" y="656"/>
                    <a:pt x="238" y="465"/>
                  </a:cubicBezTo>
                  <a:cubicBezTo>
                    <a:pt x="238" y="263"/>
                    <a:pt x="131" y="1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-136173" y="381907"/>
              <a:ext cx="8212" cy="31920"/>
            </a:xfrm>
            <a:custGeom>
              <a:avLst/>
              <a:gdLst/>
              <a:ahLst/>
              <a:cxnLst/>
              <a:rect l="l" t="t" r="r" b="b"/>
              <a:pathLst>
                <a:path w="239" h="929" extrusionOk="0">
                  <a:moveTo>
                    <a:pt x="0" y="0"/>
                  </a:moveTo>
                  <a:lnTo>
                    <a:pt x="0" y="929"/>
                  </a:lnTo>
                  <a:cubicBezTo>
                    <a:pt x="155" y="822"/>
                    <a:pt x="238" y="655"/>
                    <a:pt x="238" y="464"/>
                  </a:cubicBezTo>
                  <a:cubicBezTo>
                    <a:pt x="238" y="274"/>
                    <a:pt x="131" y="1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-102226" y="31397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75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-102226" y="69852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-136173" y="766040"/>
              <a:ext cx="8212" cy="31920"/>
            </a:xfrm>
            <a:custGeom>
              <a:avLst/>
              <a:gdLst/>
              <a:ahLst/>
              <a:cxnLst/>
              <a:rect l="l" t="t" r="r" b="b"/>
              <a:pathLst>
                <a:path w="239" h="929" extrusionOk="0">
                  <a:moveTo>
                    <a:pt x="0" y="0"/>
                  </a:moveTo>
                  <a:lnTo>
                    <a:pt x="0" y="929"/>
                  </a:lnTo>
                  <a:cubicBezTo>
                    <a:pt x="155" y="834"/>
                    <a:pt x="238" y="655"/>
                    <a:pt x="238" y="464"/>
                  </a:cubicBezTo>
                  <a:cubicBezTo>
                    <a:pt x="238" y="274"/>
                    <a:pt x="131" y="1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-136173" y="638397"/>
              <a:ext cx="8212" cy="31542"/>
            </a:xfrm>
            <a:custGeom>
              <a:avLst/>
              <a:gdLst/>
              <a:ahLst/>
              <a:cxnLst/>
              <a:rect l="l" t="t" r="r" b="b"/>
              <a:pathLst>
                <a:path w="239" h="918" extrusionOk="0">
                  <a:moveTo>
                    <a:pt x="0" y="0"/>
                  </a:moveTo>
                  <a:lnTo>
                    <a:pt x="0" y="917"/>
                  </a:lnTo>
                  <a:cubicBezTo>
                    <a:pt x="155" y="810"/>
                    <a:pt x="238" y="655"/>
                    <a:pt x="238" y="453"/>
                  </a:cubicBezTo>
                  <a:cubicBezTo>
                    <a:pt x="238" y="262"/>
                    <a:pt x="131" y="9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-102226" y="57009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70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-102226" y="954603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-136173" y="1022118"/>
              <a:ext cx="8212" cy="31954"/>
            </a:xfrm>
            <a:custGeom>
              <a:avLst/>
              <a:gdLst/>
              <a:ahLst/>
              <a:cxnLst/>
              <a:rect l="l" t="t" r="r" b="b"/>
              <a:pathLst>
                <a:path w="239" h="930" extrusionOk="0">
                  <a:moveTo>
                    <a:pt x="0" y="0"/>
                  </a:moveTo>
                  <a:lnTo>
                    <a:pt x="0" y="929"/>
                  </a:lnTo>
                  <a:cubicBezTo>
                    <a:pt x="155" y="834"/>
                    <a:pt x="238" y="655"/>
                    <a:pt x="238" y="465"/>
                  </a:cubicBezTo>
                  <a:cubicBezTo>
                    <a:pt x="238" y="274"/>
                    <a:pt x="131" y="10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-136173" y="894474"/>
              <a:ext cx="8212" cy="31542"/>
            </a:xfrm>
            <a:custGeom>
              <a:avLst/>
              <a:gdLst/>
              <a:ahLst/>
              <a:cxnLst/>
              <a:rect l="l" t="t" r="r" b="b"/>
              <a:pathLst>
                <a:path w="239" h="918" extrusionOk="0">
                  <a:moveTo>
                    <a:pt x="0" y="1"/>
                  </a:moveTo>
                  <a:lnTo>
                    <a:pt x="0" y="917"/>
                  </a:lnTo>
                  <a:cubicBezTo>
                    <a:pt x="155" y="822"/>
                    <a:pt x="238" y="655"/>
                    <a:pt x="238" y="465"/>
                  </a:cubicBezTo>
                  <a:cubicBezTo>
                    <a:pt x="238" y="263"/>
                    <a:pt x="131" y="9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-102226" y="826581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70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-102226" y="121030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93"/>
                    <a:pt x="250" y="1131"/>
                    <a:pt x="560" y="1131"/>
                  </a:cubicBezTo>
                  <a:cubicBezTo>
                    <a:pt x="870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-136173" y="1278608"/>
              <a:ext cx="8212" cy="31542"/>
            </a:xfrm>
            <a:custGeom>
              <a:avLst/>
              <a:gdLst/>
              <a:ahLst/>
              <a:cxnLst/>
              <a:rect l="l" t="t" r="r" b="b"/>
              <a:pathLst>
                <a:path w="239" h="918" extrusionOk="0">
                  <a:moveTo>
                    <a:pt x="0" y="1"/>
                  </a:moveTo>
                  <a:lnTo>
                    <a:pt x="0" y="917"/>
                  </a:lnTo>
                  <a:cubicBezTo>
                    <a:pt x="155" y="810"/>
                    <a:pt x="238" y="655"/>
                    <a:pt x="238" y="453"/>
                  </a:cubicBezTo>
                  <a:cubicBezTo>
                    <a:pt x="238" y="263"/>
                    <a:pt x="131" y="9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-136173" y="1150174"/>
              <a:ext cx="8212" cy="31507"/>
            </a:xfrm>
            <a:custGeom>
              <a:avLst/>
              <a:gdLst/>
              <a:ahLst/>
              <a:cxnLst/>
              <a:rect l="l" t="t" r="r" b="b"/>
              <a:pathLst>
                <a:path w="239" h="917" extrusionOk="0">
                  <a:moveTo>
                    <a:pt x="0" y="0"/>
                  </a:moveTo>
                  <a:lnTo>
                    <a:pt x="0" y="917"/>
                  </a:lnTo>
                  <a:cubicBezTo>
                    <a:pt x="155" y="833"/>
                    <a:pt x="238" y="655"/>
                    <a:pt x="238" y="464"/>
                  </a:cubicBezTo>
                  <a:cubicBezTo>
                    <a:pt x="238" y="262"/>
                    <a:pt x="131" y="9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-102226" y="108265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70" y="1132"/>
                    <a:pt x="1131" y="882"/>
                    <a:pt x="1131" y="560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-102226" y="14667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93"/>
                    <a:pt x="250" y="1132"/>
                    <a:pt x="560" y="1132"/>
                  </a:cubicBezTo>
                  <a:cubicBezTo>
                    <a:pt x="870" y="1132"/>
                    <a:pt x="1131" y="870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-136173" y="1534685"/>
              <a:ext cx="8212" cy="31542"/>
            </a:xfrm>
            <a:custGeom>
              <a:avLst/>
              <a:gdLst/>
              <a:ahLst/>
              <a:cxnLst/>
              <a:rect l="l" t="t" r="r" b="b"/>
              <a:pathLst>
                <a:path w="239" h="918" extrusionOk="0">
                  <a:moveTo>
                    <a:pt x="0" y="1"/>
                  </a:moveTo>
                  <a:lnTo>
                    <a:pt x="0" y="918"/>
                  </a:lnTo>
                  <a:cubicBezTo>
                    <a:pt x="155" y="822"/>
                    <a:pt x="238" y="656"/>
                    <a:pt x="238" y="465"/>
                  </a:cubicBezTo>
                  <a:cubicBezTo>
                    <a:pt x="238" y="263"/>
                    <a:pt x="131" y="1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-136173" y="1406251"/>
              <a:ext cx="8212" cy="31954"/>
            </a:xfrm>
            <a:custGeom>
              <a:avLst/>
              <a:gdLst/>
              <a:ahLst/>
              <a:cxnLst/>
              <a:rect l="l" t="t" r="r" b="b"/>
              <a:pathLst>
                <a:path w="239" h="930" extrusionOk="0">
                  <a:moveTo>
                    <a:pt x="0" y="0"/>
                  </a:moveTo>
                  <a:lnTo>
                    <a:pt x="0" y="929"/>
                  </a:lnTo>
                  <a:cubicBezTo>
                    <a:pt x="155" y="834"/>
                    <a:pt x="238" y="655"/>
                    <a:pt x="238" y="465"/>
                  </a:cubicBezTo>
                  <a:cubicBezTo>
                    <a:pt x="238" y="274"/>
                    <a:pt x="131" y="1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-102226" y="13387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75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-102226" y="1722870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70" y="1132"/>
                    <a:pt x="1131" y="882"/>
                    <a:pt x="1131" y="560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-136173" y="1790797"/>
              <a:ext cx="8212" cy="31920"/>
            </a:xfrm>
            <a:custGeom>
              <a:avLst/>
              <a:gdLst/>
              <a:ahLst/>
              <a:cxnLst/>
              <a:rect l="l" t="t" r="r" b="b"/>
              <a:pathLst>
                <a:path w="239" h="929" extrusionOk="0">
                  <a:moveTo>
                    <a:pt x="0" y="0"/>
                  </a:moveTo>
                  <a:lnTo>
                    <a:pt x="0" y="929"/>
                  </a:lnTo>
                  <a:cubicBezTo>
                    <a:pt x="155" y="822"/>
                    <a:pt x="238" y="655"/>
                    <a:pt x="238" y="465"/>
                  </a:cubicBezTo>
                  <a:cubicBezTo>
                    <a:pt x="238" y="274"/>
                    <a:pt x="131" y="1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-136173" y="1662329"/>
              <a:ext cx="8212" cy="31954"/>
            </a:xfrm>
            <a:custGeom>
              <a:avLst/>
              <a:gdLst/>
              <a:ahLst/>
              <a:cxnLst/>
              <a:rect l="l" t="t" r="r" b="b"/>
              <a:pathLst>
                <a:path w="239" h="930" extrusionOk="0">
                  <a:moveTo>
                    <a:pt x="0" y="1"/>
                  </a:moveTo>
                  <a:lnTo>
                    <a:pt x="0" y="929"/>
                  </a:lnTo>
                  <a:cubicBezTo>
                    <a:pt x="155" y="834"/>
                    <a:pt x="238" y="679"/>
                    <a:pt x="238" y="465"/>
                  </a:cubicBezTo>
                  <a:cubicBezTo>
                    <a:pt x="238" y="274"/>
                    <a:pt x="131" y="1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-102226" y="159484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70" y="1131"/>
                    <a:pt x="1131" y="881"/>
                    <a:pt x="1131" y="572"/>
                  </a:cubicBezTo>
                  <a:cubicBezTo>
                    <a:pt x="1131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-102226" y="197898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70" y="1131"/>
                    <a:pt x="1131" y="881"/>
                    <a:pt x="1131" y="572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-136173" y="2046875"/>
              <a:ext cx="8212" cy="31954"/>
            </a:xfrm>
            <a:custGeom>
              <a:avLst/>
              <a:gdLst/>
              <a:ahLst/>
              <a:cxnLst/>
              <a:rect l="l" t="t" r="r" b="b"/>
              <a:pathLst>
                <a:path w="239" h="930" extrusionOk="0">
                  <a:moveTo>
                    <a:pt x="0" y="0"/>
                  </a:moveTo>
                  <a:lnTo>
                    <a:pt x="0" y="929"/>
                  </a:lnTo>
                  <a:cubicBezTo>
                    <a:pt x="155" y="822"/>
                    <a:pt x="238" y="655"/>
                    <a:pt x="238" y="465"/>
                  </a:cubicBezTo>
                  <a:cubicBezTo>
                    <a:pt x="238" y="274"/>
                    <a:pt x="131" y="10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-136173" y="1919231"/>
              <a:ext cx="8212" cy="31542"/>
            </a:xfrm>
            <a:custGeom>
              <a:avLst/>
              <a:gdLst/>
              <a:ahLst/>
              <a:cxnLst/>
              <a:rect l="l" t="t" r="r" b="b"/>
              <a:pathLst>
                <a:path w="239" h="918" extrusionOk="0">
                  <a:moveTo>
                    <a:pt x="0" y="1"/>
                  </a:moveTo>
                  <a:lnTo>
                    <a:pt x="0" y="918"/>
                  </a:lnTo>
                  <a:cubicBezTo>
                    <a:pt x="155" y="822"/>
                    <a:pt x="238" y="644"/>
                    <a:pt x="238" y="465"/>
                  </a:cubicBezTo>
                  <a:cubicBezTo>
                    <a:pt x="238" y="263"/>
                    <a:pt x="131" y="1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-102226" y="1851338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70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2459065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2330597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2267204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2395260" y="2164692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60"/>
                  </a:cubicBezTo>
                  <a:cubicBezTo>
                    <a:pt x="1119" y="251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2459065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2"/>
                    <a:pt x="560" y="1132"/>
                  </a:cubicBezTo>
                  <a:cubicBezTo>
                    <a:pt x="881" y="1132"/>
                    <a:pt x="1131" y="881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2330597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2267204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2395260" y="2420769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19" y="882"/>
                    <a:pt x="1119" y="572"/>
                  </a:cubicBezTo>
                  <a:cubicBezTo>
                    <a:pt x="1119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2267204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2395260" y="2292336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19" y="881"/>
                    <a:pt x="1119" y="572"/>
                  </a:cubicBezTo>
                  <a:cubicBezTo>
                    <a:pt x="1119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2459065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2330597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2202987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50" y="1131"/>
                    <a:pt x="560" y="1131"/>
                  </a:cubicBezTo>
                  <a:cubicBezTo>
                    <a:pt x="869" y="1131"/>
                    <a:pt x="1131" y="869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2074931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2011127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2138736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1"/>
                    <a:pt x="1" y="560"/>
                  </a:cubicBezTo>
                  <a:cubicBezTo>
                    <a:pt x="25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2202987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2"/>
                    <a:pt x="560" y="1132"/>
                  </a:cubicBezTo>
                  <a:cubicBezTo>
                    <a:pt x="869" y="1132"/>
                    <a:pt x="1131" y="881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2074931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2"/>
                    <a:pt x="572" y="1132"/>
                  </a:cubicBezTo>
                  <a:cubicBezTo>
                    <a:pt x="881" y="1132"/>
                    <a:pt x="1132" y="870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2011127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2138736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2011127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2138736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25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2202987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51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2074931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1946463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69"/>
                    <a:pt x="263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1818854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69" y="1131"/>
                    <a:pt x="1131" y="881"/>
                    <a:pt x="1131" y="572"/>
                  </a:cubicBezTo>
                  <a:cubicBezTo>
                    <a:pt x="1131" y="262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1755015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1882658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51"/>
                    <a:pt x="0" y="560"/>
                  </a:cubicBezTo>
                  <a:cubicBezTo>
                    <a:pt x="0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1946463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25" y="881"/>
                    <a:pt x="263" y="1132"/>
                    <a:pt x="572" y="1132"/>
                  </a:cubicBezTo>
                  <a:cubicBezTo>
                    <a:pt x="882" y="1132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1818854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2"/>
                    <a:pt x="560" y="1132"/>
                  </a:cubicBezTo>
                  <a:cubicBezTo>
                    <a:pt x="869" y="1132"/>
                    <a:pt x="1131" y="870"/>
                    <a:pt x="1131" y="560"/>
                  </a:cubicBezTo>
                  <a:cubicBezTo>
                    <a:pt x="1131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1755015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1882658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0" y="251"/>
                    <a:pt x="0" y="572"/>
                  </a:cubicBezTo>
                  <a:cubicBezTo>
                    <a:pt x="0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1755015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1882658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0" y="262"/>
                    <a:pt x="0" y="572"/>
                  </a:cubicBezTo>
                  <a:cubicBezTo>
                    <a:pt x="0" y="881"/>
                    <a:pt x="251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1946463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1818854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69" y="1132"/>
                    <a:pt x="1131" y="882"/>
                    <a:pt x="1131" y="572"/>
                  </a:cubicBezTo>
                  <a:cubicBezTo>
                    <a:pt x="1131" y="263"/>
                    <a:pt x="869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1690385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1562742" y="2100475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20" y="881"/>
                    <a:pt x="1120" y="572"/>
                  </a:cubicBezTo>
                  <a:cubicBezTo>
                    <a:pt x="1120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1498113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3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1626581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1690385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2" y="881"/>
                    <a:pt x="251" y="1132"/>
                    <a:pt x="572" y="1132"/>
                  </a:cubicBezTo>
                  <a:cubicBezTo>
                    <a:pt x="882" y="1132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1562742" y="2356965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2"/>
                    <a:pt x="560" y="1132"/>
                  </a:cubicBezTo>
                  <a:cubicBezTo>
                    <a:pt x="870" y="1132"/>
                    <a:pt x="1120" y="870"/>
                    <a:pt x="1120" y="560"/>
                  </a:cubicBezTo>
                  <a:cubicBezTo>
                    <a:pt x="1120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1498113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1626581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1498113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3" y="881"/>
                    <a:pt x="274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1626581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1690385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1562742" y="2228909"/>
              <a:ext cx="38482" cy="38894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20" y="882"/>
                    <a:pt x="1120" y="572"/>
                  </a:cubicBezTo>
                  <a:cubicBezTo>
                    <a:pt x="1120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1434308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69"/>
                    <a:pt x="262" y="1131"/>
                    <a:pt x="560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1306252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1242035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12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1370469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1434308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12" y="881"/>
                    <a:pt x="262" y="1132"/>
                    <a:pt x="560" y="1132"/>
                  </a:cubicBezTo>
                  <a:cubicBezTo>
                    <a:pt x="881" y="1132"/>
                    <a:pt x="1131" y="881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1306252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0"/>
                    <a:pt x="1" y="560"/>
                  </a:cubicBezTo>
                  <a:cubicBezTo>
                    <a:pt x="1" y="870"/>
                    <a:pt x="263" y="1132"/>
                    <a:pt x="572" y="1132"/>
                  </a:cubicBezTo>
                  <a:cubicBezTo>
                    <a:pt x="882" y="1132"/>
                    <a:pt x="1132" y="870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1242035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1370469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1242035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62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1370469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1434308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62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1306252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63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63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1178196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69"/>
                    <a:pt x="263" y="1131"/>
                    <a:pt x="561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1050174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986335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1113979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51"/>
                    <a:pt x="1" y="560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1178196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3" y="881"/>
                    <a:pt x="263" y="1132"/>
                    <a:pt x="561" y="1132"/>
                  </a:cubicBezTo>
                  <a:cubicBezTo>
                    <a:pt x="870" y="1132"/>
                    <a:pt x="1132" y="881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1050174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70"/>
                    <a:pt x="250" y="1132"/>
                    <a:pt x="560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986335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1113979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986335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1113979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1178196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1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63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1050174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63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922531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70" y="1131"/>
                    <a:pt x="1132" y="869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794062" y="2100475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1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729845" y="2164692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1"/>
                    <a:pt x="1" y="560"/>
                  </a:cubicBezTo>
                  <a:cubicBezTo>
                    <a:pt x="13" y="882"/>
                    <a:pt x="263" y="1132"/>
                    <a:pt x="572" y="1132"/>
                  </a:cubicBezTo>
                  <a:cubicBezTo>
                    <a:pt x="882" y="1132"/>
                    <a:pt x="1144" y="882"/>
                    <a:pt x="1144" y="560"/>
                  </a:cubicBezTo>
                  <a:cubicBezTo>
                    <a:pt x="1144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857901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12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922531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2"/>
                    <a:pt x="560" y="1132"/>
                  </a:cubicBezTo>
                  <a:cubicBezTo>
                    <a:pt x="870" y="1132"/>
                    <a:pt x="1132" y="881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794062" y="2356965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2"/>
                    <a:pt x="561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0"/>
                    <a:pt x="87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729845" y="2420769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63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857901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729845" y="2292336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3" y="881"/>
                    <a:pt x="263" y="1131"/>
                    <a:pt x="572" y="1131"/>
                  </a:cubicBezTo>
                  <a:cubicBezTo>
                    <a:pt x="882" y="1131"/>
                    <a:pt x="1144" y="881"/>
                    <a:pt x="1144" y="572"/>
                  </a:cubicBezTo>
                  <a:cubicBezTo>
                    <a:pt x="1144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857901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922531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794062" y="2228909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61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1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666041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537985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70" y="1131"/>
                    <a:pt x="1132" y="881"/>
                    <a:pt x="1132" y="572"/>
                  </a:cubicBezTo>
                  <a:cubicBezTo>
                    <a:pt x="1132" y="262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473768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601824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12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666041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81"/>
                    <a:pt x="262" y="1132"/>
                    <a:pt x="572" y="1132"/>
                  </a:cubicBezTo>
                  <a:cubicBezTo>
                    <a:pt x="881" y="1132"/>
                    <a:pt x="1131" y="881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537985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70"/>
                    <a:pt x="251" y="1132"/>
                    <a:pt x="560" y="1132"/>
                  </a:cubicBezTo>
                  <a:cubicBezTo>
                    <a:pt x="870" y="1132"/>
                    <a:pt x="1132" y="870"/>
                    <a:pt x="1132" y="560"/>
                  </a:cubicBezTo>
                  <a:cubicBezTo>
                    <a:pt x="1132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473768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601824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473768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601824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12" y="881"/>
                    <a:pt x="250" y="1131"/>
                    <a:pt x="560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666041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537985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72"/>
                  </a:cubicBezTo>
                  <a:cubicBezTo>
                    <a:pt x="1132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409929" y="2100887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72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281495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2" y="881"/>
                    <a:pt x="1132" y="572"/>
                  </a:cubicBezTo>
                  <a:cubicBezTo>
                    <a:pt x="1132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217690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51"/>
                    <a:pt x="0" y="560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345300" y="2164692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51"/>
                    <a:pt x="1" y="560"/>
                  </a:cubicBezTo>
                  <a:cubicBezTo>
                    <a:pt x="25" y="882"/>
                    <a:pt x="275" y="1132"/>
                    <a:pt x="572" y="1132"/>
                  </a:cubicBezTo>
                  <a:cubicBezTo>
                    <a:pt x="882" y="1132"/>
                    <a:pt x="1144" y="882"/>
                    <a:pt x="1144" y="560"/>
                  </a:cubicBezTo>
                  <a:cubicBezTo>
                    <a:pt x="1144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409929" y="2356965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2"/>
                    <a:pt x="572" y="1132"/>
                  </a:cubicBezTo>
                  <a:cubicBezTo>
                    <a:pt x="882" y="1132"/>
                    <a:pt x="1132" y="881"/>
                    <a:pt x="1132" y="560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281495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2" y="870"/>
                    <a:pt x="1132" y="560"/>
                  </a:cubicBezTo>
                  <a:cubicBezTo>
                    <a:pt x="1132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217690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345300" y="2420769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cubicBezTo>
                    <a:pt x="1" y="882"/>
                    <a:pt x="275" y="1132"/>
                    <a:pt x="572" y="1132"/>
                  </a:cubicBezTo>
                  <a:cubicBezTo>
                    <a:pt x="882" y="1132"/>
                    <a:pt x="1144" y="882"/>
                    <a:pt x="1144" y="572"/>
                  </a:cubicBezTo>
                  <a:cubicBezTo>
                    <a:pt x="1144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217690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345300" y="2292336"/>
              <a:ext cx="39307" cy="38894"/>
            </a:xfrm>
            <a:custGeom>
              <a:avLst/>
              <a:gdLst/>
              <a:ahLst/>
              <a:cxnLst/>
              <a:rect l="l" t="t" r="r" b="b"/>
              <a:pathLst>
                <a:path w="1144" h="1132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25" y="881"/>
                    <a:pt x="275" y="1131"/>
                    <a:pt x="572" y="1131"/>
                  </a:cubicBezTo>
                  <a:cubicBezTo>
                    <a:pt x="882" y="1131"/>
                    <a:pt x="1144" y="881"/>
                    <a:pt x="1144" y="572"/>
                  </a:cubicBezTo>
                  <a:cubicBezTo>
                    <a:pt x="1144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409929" y="2228497"/>
              <a:ext cx="38929" cy="38894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281495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2" y="882"/>
                    <a:pt x="1132" y="572"/>
                  </a:cubicBezTo>
                  <a:cubicBezTo>
                    <a:pt x="1132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153851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31"/>
                    <a:pt x="560" y="1131"/>
                  </a:cubicBezTo>
                  <a:cubicBezTo>
                    <a:pt x="882" y="1131"/>
                    <a:pt x="1132" y="869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25830" y="210047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81"/>
                    <a:pt x="262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31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-38422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89222" y="2164692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1"/>
                    <a:pt x="0" y="560"/>
                  </a:cubicBezTo>
                  <a:cubicBezTo>
                    <a:pt x="24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60"/>
                  </a:cubicBezTo>
                  <a:cubicBezTo>
                    <a:pt x="1132" y="251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153851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81"/>
                    <a:pt x="251" y="1132"/>
                    <a:pt x="560" y="1132"/>
                  </a:cubicBezTo>
                  <a:cubicBezTo>
                    <a:pt x="882" y="1132"/>
                    <a:pt x="1132" y="881"/>
                    <a:pt x="1132" y="560"/>
                  </a:cubicBezTo>
                  <a:cubicBezTo>
                    <a:pt x="1132" y="250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25830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70"/>
                    <a:pt x="262" y="1132"/>
                    <a:pt x="572" y="1132"/>
                  </a:cubicBezTo>
                  <a:cubicBezTo>
                    <a:pt x="881" y="1132"/>
                    <a:pt x="1131" y="870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-38422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89222" y="242076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cubicBezTo>
                    <a:pt x="0" y="882"/>
                    <a:pt x="274" y="1132"/>
                    <a:pt x="572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-38422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1" y="0"/>
                    <a:pt x="1" y="262"/>
                    <a:pt x="1" y="572"/>
                  </a:cubicBezTo>
                  <a:cubicBezTo>
                    <a:pt x="1" y="881"/>
                    <a:pt x="251" y="1131"/>
                    <a:pt x="560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89222" y="2292336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24" y="881"/>
                    <a:pt x="274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153851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72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82" y="1132"/>
                    <a:pt x="1132" y="882"/>
                    <a:pt x="1132" y="572"/>
                  </a:cubicBezTo>
                  <a:cubicBezTo>
                    <a:pt x="1132" y="251"/>
                    <a:pt x="882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25830" y="2228909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63"/>
                    <a:pt x="0" y="572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72"/>
                  </a:cubicBezTo>
                  <a:cubicBezTo>
                    <a:pt x="1131" y="26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-102226" y="210088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70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-136173" y="2168368"/>
              <a:ext cx="8212" cy="31542"/>
            </a:xfrm>
            <a:custGeom>
              <a:avLst/>
              <a:gdLst/>
              <a:ahLst/>
              <a:cxnLst/>
              <a:rect l="l" t="t" r="r" b="b"/>
              <a:pathLst>
                <a:path w="239" h="918" extrusionOk="0">
                  <a:moveTo>
                    <a:pt x="0" y="1"/>
                  </a:moveTo>
                  <a:lnTo>
                    <a:pt x="0" y="917"/>
                  </a:lnTo>
                  <a:cubicBezTo>
                    <a:pt x="155" y="834"/>
                    <a:pt x="238" y="655"/>
                    <a:pt x="238" y="453"/>
                  </a:cubicBezTo>
                  <a:cubicBezTo>
                    <a:pt x="238" y="263"/>
                    <a:pt x="131" y="9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-102226" y="2356965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81"/>
                    <a:pt x="250" y="1132"/>
                    <a:pt x="560" y="1132"/>
                  </a:cubicBezTo>
                  <a:cubicBezTo>
                    <a:pt x="870" y="1132"/>
                    <a:pt x="1131" y="881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-136173" y="2424446"/>
              <a:ext cx="8212" cy="31542"/>
            </a:xfrm>
            <a:custGeom>
              <a:avLst/>
              <a:gdLst/>
              <a:ahLst/>
              <a:cxnLst/>
              <a:rect l="l" t="t" r="r" b="b"/>
              <a:pathLst>
                <a:path w="239" h="918" extrusionOk="0">
                  <a:moveTo>
                    <a:pt x="0" y="1"/>
                  </a:moveTo>
                  <a:lnTo>
                    <a:pt x="0" y="918"/>
                  </a:lnTo>
                  <a:cubicBezTo>
                    <a:pt x="155" y="834"/>
                    <a:pt x="238" y="656"/>
                    <a:pt x="238" y="465"/>
                  </a:cubicBezTo>
                  <a:cubicBezTo>
                    <a:pt x="238" y="263"/>
                    <a:pt x="131" y="1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-136173" y="2296424"/>
              <a:ext cx="8212" cy="31920"/>
            </a:xfrm>
            <a:custGeom>
              <a:avLst/>
              <a:gdLst/>
              <a:ahLst/>
              <a:cxnLst/>
              <a:rect l="l" t="t" r="r" b="b"/>
              <a:pathLst>
                <a:path w="239" h="929" extrusionOk="0">
                  <a:moveTo>
                    <a:pt x="0" y="0"/>
                  </a:moveTo>
                  <a:lnTo>
                    <a:pt x="0" y="929"/>
                  </a:lnTo>
                  <a:cubicBezTo>
                    <a:pt x="155" y="822"/>
                    <a:pt x="238" y="655"/>
                    <a:pt x="238" y="465"/>
                  </a:cubicBezTo>
                  <a:cubicBezTo>
                    <a:pt x="238" y="274"/>
                    <a:pt x="131" y="1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-102226" y="2228497"/>
              <a:ext cx="38894" cy="388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72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70" y="1132"/>
                    <a:pt x="1131" y="882"/>
                    <a:pt x="1131" y="572"/>
                  </a:cubicBezTo>
                  <a:cubicBezTo>
                    <a:pt x="1131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-136173" y="-33734"/>
              <a:ext cx="34" cy="34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2"/>
            </a:solidFill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-141086" y="-19818"/>
              <a:ext cx="5604501" cy="2507313"/>
            </a:xfrm>
            <a:custGeom>
              <a:avLst/>
              <a:gdLst/>
              <a:ahLst/>
              <a:cxnLst/>
              <a:rect l="l" t="t" r="r" b="b"/>
              <a:pathLst>
                <a:path w="163116" h="72974" fill="none" extrusionOk="0">
                  <a:moveTo>
                    <a:pt x="0" y="48"/>
                  </a:moveTo>
                  <a:lnTo>
                    <a:pt x="0" y="72973"/>
                  </a:lnTo>
                  <a:lnTo>
                    <a:pt x="163116" y="72973"/>
                  </a:lnTo>
                  <a:lnTo>
                    <a:pt x="129493" y="0"/>
                  </a:lnTo>
                  <a:close/>
                </a:path>
              </a:pathLst>
            </a:custGeom>
            <a:solidFill>
              <a:schemeClr val="dk2"/>
            </a:solidFill>
            <a:ln w="297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-143972" y="-18994"/>
              <a:ext cx="5607388" cy="2508928"/>
            </a:xfrm>
            <a:custGeom>
              <a:avLst/>
              <a:gdLst/>
              <a:ahLst/>
              <a:cxnLst/>
              <a:rect l="l" t="t" r="r" b="b"/>
              <a:pathLst>
                <a:path w="163200" h="73021" fill="none" extrusionOk="0">
                  <a:moveTo>
                    <a:pt x="1" y="24"/>
                  </a:moveTo>
                  <a:lnTo>
                    <a:pt x="1" y="73021"/>
                  </a:lnTo>
                  <a:lnTo>
                    <a:pt x="163200" y="73021"/>
                  </a:lnTo>
                  <a:lnTo>
                    <a:pt x="129529" y="0"/>
                  </a:lnTo>
                  <a:close/>
                </a:path>
              </a:pathLst>
            </a:custGeom>
            <a:solidFill>
              <a:schemeClr val="dk2"/>
            </a:solidFill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-141086" y="-19818"/>
              <a:ext cx="5604501" cy="2507313"/>
            </a:xfrm>
            <a:custGeom>
              <a:avLst/>
              <a:gdLst/>
              <a:ahLst/>
              <a:cxnLst/>
              <a:rect l="l" t="t" r="r" b="b"/>
              <a:pathLst>
                <a:path w="163116" h="72974" fill="none" extrusionOk="0">
                  <a:moveTo>
                    <a:pt x="0" y="48"/>
                  </a:moveTo>
                  <a:lnTo>
                    <a:pt x="0" y="72973"/>
                  </a:lnTo>
                  <a:lnTo>
                    <a:pt x="163116" y="72973"/>
                  </a:lnTo>
                  <a:lnTo>
                    <a:pt x="129493" y="0"/>
                  </a:lnTo>
                  <a:close/>
                </a:path>
              </a:pathLst>
            </a:custGeom>
            <a:noFill/>
            <a:ln w="297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2"/>
          <p:cNvGrpSpPr/>
          <p:nvPr/>
        </p:nvGrpSpPr>
        <p:grpSpPr>
          <a:xfrm>
            <a:off x="-143978" y="2628900"/>
            <a:ext cx="6868628" cy="2562225"/>
            <a:chOff x="-143978" y="2628900"/>
            <a:chExt cx="6868628" cy="2562225"/>
          </a:xfrm>
        </p:grpSpPr>
        <p:sp>
          <p:nvSpPr>
            <p:cNvPr id="1574" name="Google Shape;1574;p2"/>
            <p:cNvSpPr/>
            <p:nvPr/>
          </p:nvSpPr>
          <p:spPr>
            <a:xfrm>
              <a:off x="-142875" y="2628900"/>
              <a:ext cx="6867525" cy="2562225"/>
            </a:xfrm>
            <a:custGeom>
              <a:avLst/>
              <a:gdLst/>
              <a:ahLst/>
              <a:cxnLst/>
              <a:rect l="l" t="t" r="r" b="b"/>
              <a:pathLst>
                <a:path w="274701" h="102489" extrusionOk="0">
                  <a:moveTo>
                    <a:pt x="0" y="1143"/>
                  </a:moveTo>
                  <a:lnTo>
                    <a:pt x="228219" y="0"/>
                  </a:lnTo>
                  <a:lnTo>
                    <a:pt x="274701" y="102489"/>
                  </a:lnTo>
                  <a:lnTo>
                    <a:pt x="381" y="1013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575" name="Google Shape;1575;p2"/>
            <p:cNvSpPr/>
            <p:nvPr/>
          </p:nvSpPr>
          <p:spPr>
            <a:xfrm>
              <a:off x="3062850" y="2634723"/>
              <a:ext cx="2431314" cy="2537280"/>
            </a:xfrm>
            <a:custGeom>
              <a:avLst/>
              <a:gdLst/>
              <a:ahLst/>
              <a:cxnLst/>
              <a:rect l="l" t="t" r="r" b="b"/>
              <a:pathLst>
                <a:path w="70760" h="73844" extrusionOk="0">
                  <a:moveTo>
                    <a:pt x="70760" y="1"/>
                  </a:moveTo>
                  <a:lnTo>
                    <a:pt x="56758" y="36"/>
                  </a:lnTo>
                  <a:lnTo>
                    <a:pt x="1" y="73843"/>
                  </a:lnTo>
                  <a:lnTo>
                    <a:pt x="382" y="73843"/>
                  </a:lnTo>
                  <a:lnTo>
                    <a:pt x="707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3040757" y="2637197"/>
              <a:ext cx="1559486" cy="2534732"/>
            </a:xfrm>
            <a:custGeom>
              <a:avLst/>
              <a:gdLst/>
              <a:ahLst/>
              <a:cxnLst/>
              <a:rect l="l" t="t" r="r" b="b"/>
              <a:pathLst>
                <a:path w="45388" h="73772" extrusionOk="0">
                  <a:moveTo>
                    <a:pt x="45387" y="0"/>
                  </a:moveTo>
                  <a:lnTo>
                    <a:pt x="34767" y="24"/>
                  </a:lnTo>
                  <a:lnTo>
                    <a:pt x="1" y="73771"/>
                  </a:lnTo>
                  <a:lnTo>
                    <a:pt x="299" y="73771"/>
                  </a:lnTo>
                  <a:lnTo>
                    <a:pt x="453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244094" y="4239150"/>
              <a:ext cx="3184357" cy="932778"/>
            </a:xfrm>
            <a:custGeom>
              <a:avLst/>
              <a:gdLst/>
              <a:ahLst/>
              <a:cxnLst/>
              <a:rect l="l" t="t" r="r" b="b"/>
              <a:pathLst>
                <a:path w="92679" h="27148" extrusionOk="0">
                  <a:moveTo>
                    <a:pt x="88428" y="1"/>
                  </a:moveTo>
                  <a:lnTo>
                    <a:pt x="0" y="27147"/>
                  </a:lnTo>
                  <a:lnTo>
                    <a:pt x="3655" y="27147"/>
                  </a:lnTo>
                  <a:lnTo>
                    <a:pt x="92679" y="9276"/>
                  </a:lnTo>
                  <a:lnTo>
                    <a:pt x="884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3092330" y="2958728"/>
              <a:ext cx="2755626" cy="2213200"/>
            </a:xfrm>
            <a:custGeom>
              <a:avLst/>
              <a:gdLst/>
              <a:ahLst/>
              <a:cxnLst/>
              <a:rect l="l" t="t" r="r" b="b"/>
              <a:pathLst>
                <a:path w="80201" h="64414" extrusionOk="0">
                  <a:moveTo>
                    <a:pt x="75712" y="0"/>
                  </a:moveTo>
                  <a:lnTo>
                    <a:pt x="0" y="64413"/>
                  </a:lnTo>
                  <a:lnTo>
                    <a:pt x="595" y="64413"/>
                  </a:lnTo>
                  <a:lnTo>
                    <a:pt x="80201" y="9775"/>
                  </a:lnTo>
                  <a:lnTo>
                    <a:pt x="757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3740718" y="4890013"/>
              <a:ext cx="2970404" cy="281916"/>
            </a:xfrm>
            <a:custGeom>
              <a:avLst/>
              <a:gdLst/>
              <a:ahLst/>
              <a:cxnLst/>
              <a:rect l="l" t="t" r="r" b="b"/>
              <a:pathLst>
                <a:path w="86452" h="8205" extrusionOk="0">
                  <a:moveTo>
                    <a:pt x="82677" y="1"/>
                  </a:moveTo>
                  <a:lnTo>
                    <a:pt x="0" y="8204"/>
                  </a:lnTo>
                  <a:lnTo>
                    <a:pt x="86452" y="8204"/>
                  </a:lnTo>
                  <a:lnTo>
                    <a:pt x="826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3022753" y="2639224"/>
              <a:ext cx="880003" cy="2532704"/>
            </a:xfrm>
            <a:custGeom>
              <a:avLst/>
              <a:gdLst/>
              <a:ahLst/>
              <a:cxnLst/>
              <a:rect l="l" t="t" r="r" b="b"/>
              <a:pathLst>
                <a:path w="25612" h="73713" extrusionOk="0">
                  <a:moveTo>
                    <a:pt x="25611" y="1"/>
                  </a:moveTo>
                  <a:lnTo>
                    <a:pt x="16586" y="25"/>
                  </a:lnTo>
                  <a:lnTo>
                    <a:pt x="1" y="73712"/>
                  </a:lnTo>
                  <a:lnTo>
                    <a:pt x="251" y="73712"/>
                  </a:lnTo>
                  <a:lnTo>
                    <a:pt x="256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3140570" y="3614916"/>
              <a:ext cx="2998647" cy="1557012"/>
            </a:xfrm>
            <a:custGeom>
              <a:avLst/>
              <a:gdLst/>
              <a:ahLst/>
              <a:cxnLst/>
              <a:rect l="l" t="t" r="r" b="b"/>
              <a:pathLst>
                <a:path w="87274" h="45316" extrusionOk="0">
                  <a:moveTo>
                    <a:pt x="83083" y="0"/>
                  </a:moveTo>
                  <a:lnTo>
                    <a:pt x="1" y="45315"/>
                  </a:lnTo>
                  <a:lnTo>
                    <a:pt x="1144" y="45315"/>
                  </a:lnTo>
                  <a:lnTo>
                    <a:pt x="87274" y="9096"/>
                  </a:lnTo>
                  <a:lnTo>
                    <a:pt x="830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1008423" y="2645787"/>
              <a:ext cx="1953412" cy="2526142"/>
            </a:xfrm>
            <a:custGeom>
              <a:avLst/>
              <a:gdLst/>
              <a:ahLst/>
              <a:cxnLst/>
              <a:rect l="l" t="t" r="r" b="b"/>
              <a:pathLst>
                <a:path w="56853" h="73522" extrusionOk="0">
                  <a:moveTo>
                    <a:pt x="11931" y="0"/>
                  </a:moveTo>
                  <a:lnTo>
                    <a:pt x="1" y="36"/>
                  </a:lnTo>
                  <a:lnTo>
                    <a:pt x="56520" y="73521"/>
                  </a:lnTo>
                  <a:lnTo>
                    <a:pt x="56853" y="73521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1781191" y="2643725"/>
              <a:ext cx="1200297" cy="2528203"/>
            </a:xfrm>
            <a:custGeom>
              <a:avLst/>
              <a:gdLst/>
              <a:ahLst/>
              <a:cxnLst/>
              <a:rect l="l" t="t" r="r" b="b"/>
              <a:pathLst>
                <a:path w="34934" h="73582" extrusionOk="0">
                  <a:moveTo>
                    <a:pt x="9633" y="1"/>
                  </a:moveTo>
                  <a:lnTo>
                    <a:pt x="1" y="36"/>
                  </a:lnTo>
                  <a:lnTo>
                    <a:pt x="34660" y="73581"/>
                  </a:lnTo>
                  <a:lnTo>
                    <a:pt x="34933" y="73581"/>
                  </a:lnTo>
                  <a:lnTo>
                    <a:pt x="96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-141504" y="3921295"/>
              <a:ext cx="2974492" cy="1250633"/>
            </a:xfrm>
            <a:custGeom>
              <a:avLst/>
              <a:gdLst/>
              <a:ahLst/>
              <a:cxnLst/>
              <a:rect l="l" t="t" r="r" b="b"/>
              <a:pathLst>
                <a:path w="86571" h="36399" extrusionOk="0">
                  <a:moveTo>
                    <a:pt x="0" y="1"/>
                  </a:moveTo>
                  <a:lnTo>
                    <a:pt x="0" y="10395"/>
                  </a:lnTo>
                  <a:lnTo>
                    <a:pt x="84713" y="36398"/>
                  </a:lnTo>
                  <a:lnTo>
                    <a:pt x="86570" y="363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-141504" y="4613079"/>
              <a:ext cx="2785071" cy="558849"/>
            </a:xfrm>
            <a:custGeom>
              <a:avLst/>
              <a:gdLst/>
              <a:ahLst/>
              <a:cxnLst/>
              <a:rect l="l" t="t" r="r" b="b"/>
              <a:pathLst>
                <a:path w="81058" h="16265" extrusionOk="0">
                  <a:moveTo>
                    <a:pt x="0" y="0"/>
                  </a:moveTo>
                  <a:lnTo>
                    <a:pt x="0" y="9299"/>
                  </a:lnTo>
                  <a:lnTo>
                    <a:pt x="70247" y="16264"/>
                  </a:lnTo>
                  <a:lnTo>
                    <a:pt x="81058" y="16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-141504" y="3083898"/>
              <a:ext cx="3041595" cy="2088030"/>
            </a:xfrm>
            <a:custGeom>
              <a:avLst/>
              <a:gdLst/>
              <a:ahLst/>
              <a:cxnLst/>
              <a:rect l="l" t="t" r="r" b="b"/>
              <a:pathLst>
                <a:path w="88524" h="60771" extrusionOk="0">
                  <a:moveTo>
                    <a:pt x="0" y="1"/>
                  </a:moveTo>
                  <a:lnTo>
                    <a:pt x="0" y="12919"/>
                  </a:lnTo>
                  <a:lnTo>
                    <a:pt x="87737" y="60770"/>
                  </a:lnTo>
                  <a:lnTo>
                    <a:pt x="88523" y="607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2420990" y="2642110"/>
              <a:ext cx="577265" cy="2529818"/>
            </a:xfrm>
            <a:custGeom>
              <a:avLst/>
              <a:gdLst/>
              <a:ahLst/>
              <a:cxnLst/>
              <a:rect l="l" t="t" r="r" b="b"/>
              <a:pathLst>
                <a:path w="16801" h="73629" extrusionOk="0">
                  <a:moveTo>
                    <a:pt x="8621" y="0"/>
                  </a:moveTo>
                  <a:lnTo>
                    <a:pt x="1" y="36"/>
                  </a:lnTo>
                  <a:lnTo>
                    <a:pt x="16562" y="73628"/>
                  </a:lnTo>
                  <a:lnTo>
                    <a:pt x="16801" y="73628"/>
                  </a:lnTo>
                  <a:lnTo>
                    <a:pt x="86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3008460" y="2640873"/>
              <a:ext cx="288856" cy="2531055"/>
            </a:xfrm>
            <a:custGeom>
              <a:avLst/>
              <a:gdLst/>
              <a:ahLst/>
              <a:cxnLst/>
              <a:rect l="l" t="t" r="r" b="b"/>
              <a:pathLst>
                <a:path w="8407" h="73665" extrusionOk="0">
                  <a:moveTo>
                    <a:pt x="8406" y="0"/>
                  </a:moveTo>
                  <a:lnTo>
                    <a:pt x="0" y="24"/>
                  </a:lnTo>
                  <a:lnTo>
                    <a:pt x="0" y="73664"/>
                  </a:lnTo>
                  <a:lnTo>
                    <a:pt x="179" y="73664"/>
                  </a:lnTo>
                  <a:lnTo>
                    <a:pt x="8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2717989" y="2641698"/>
              <a:ext cx="290505" cy="2530231"/>
            </a:xfrm>
            <a:custGeom>
              <a:avLst/>
              <a:gdLst/>
              <a:ahLst/>
              <a:cxnLst/>
              <a:rect l="l" t="t" r="r" b="b"/>
              <a:pathLst>
                <a:path w="8455" h="73641" extrusionOk="0">
                  <a:moveTo>
                    <a:pt x="8454" y="0"/>
                  </a:moveTo>
                  <a:lnTo>
                    <a:pt x="1" y="12"/>
                  </a:lnTo>
                  <a:lnTo>
                    <a:pt x="8157" y="73640"/>
                  </a:lnTo>
                  <a:lnTo>
                    <a:pt x="8454" y="73640"/>
                  </a:lnTo>
                  <a:lnTo>
                    <a:pt x="84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2112137" y="2643313"/>
              <a:ext cx="877941" cy="2528616"/>
            </a:xfrm>
            <a:custGeom>
              <a:avLst/>
              <a:gdLst/>
              <a:ahLst/>
              <a:cxnLst/>
              <a:rect l="l" t="t" r="r" b="b"/>
              <a:pathLst>
                <a:path w="25552" h="73594" extrusionOk="0">
                  <a:moveTo>
                    <a:pt x="8990" y="1"/>
                  </a:moveTo>
                  <a:lnTo>
                    <a:pt x="1" y="13"/>
                  </a:lnTo>
                  <a:lnTo>
                    <a:pt x="25301" y="73593"/>
                  </a:lnTo>
                  <a:lnTo>
                    <a:pt x="25551" y="73593"/>
                  </a:lnTo>
                  <a:lnTo>
                    <a:pt x="8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1418325" y="2644962"/>
              <a:ext cx="1553748" cy="2526966"/>
            </a:xfrm>
            <a:custGeom>
              <a:avLst/>
              <a:gdLst/>
              <a:ahLst/>
              <a:cxnLst/>
              <a:rect l="l" t="t" r="r" b="b"/>
              <a:pathLst>
                <a:path w="45221" h="73546" extrusionOk="0">
                  <a:moveTo>
                    <a:pt x="10562" y="0"/>
                  </a:moveTo>
                  <a:lnTo>
                    <a:pt x="1" y="24"/>
                  </a:lnTo>
                  <a:lnTo>
                    <a:pt x="44923" y="73545"/>
                  </a:lnTo>
                  <a:lnTo>
                    <a:pt x="45221" y="73545"/>
                  </a:lnTo>
                  <a:lnTo>
                    <a:pt x="105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531417" y="2646989"/>
              <a:ext cx="2418976" cy="2524939"/>
            </a:xfrm>
            <a:custGeom>
              <a:avLst/>
              <a:gdLst/>
              <a:ahLst/>
              <a:cxnLst/>
              <a:rect l="l" t="t" r="r" b="b"/>
              <a:pathLst>
                <a:path w="70403" h="73487" extrusionOk="0">
                  <a:moveTo>
                    <a:pt x="13884" y="1"/>
                  </a:moveTo>
                  <a:lnTo>
                    <a:pt x="1" y="37"/>
                  </a:lnTo>
                  <a:lnTo>
                    <a:pt x="70010" y="73486"/>
                  </a:lnTo>
                  <a:lnTo>
                    <a:pt x="70403" y="73486"/>
                  </a:lnTo>
                  <a:lnTo>
                    <a:pt x="138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-141504" y="2649875"/>
              <a:ext cx="3062451" cy="2522053"/>
            </a:xfrm>
            <a:custGeom>
              <a:avLst/>
              <a:gdLst/>
              <a:ahLst/>
              <a:cxnLst/>
              <a:rect l="l" t="t" r="r" b="b"/>
              <a:pathLst>
                <a:path w="89131" h="73403" extrusionOk="0">
                  <a:moveTo>
                    <a:pt x="0" y="0"/>
                  </a:moveTo>
                  <a:lnTo>
                    <a:pt x="0" y="12633"/>
                  </a:lnTo>
                  <a:lnTo>
                    <a:pt x="88523" y="73402"/>
                  </a:lnTo>
                  <a:lnTo>
                    <a:pt x="89130" y="73402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-141504" y="3527782"/>
              <a:ext cx="3014589" cy="1644147"/>
            </a:xfrm>
            <a:custGeom>
              <a:avLst/>
              <a:gdLst/>
              <a:ahLst/>
              <a:cxnLst/>
              <a:rect l="l" t="t" r="r" b="b"/>
              <a:pathLst>
                <a:path w="87738" h="47852" extrusionOk="0">
                  <a:moveTo>
                    <a:pt x="0" y="0"/>
                  </a:moveTo>
                  <a:lnTo>
                    <a:pt x="0" y="11454"/>
                  </a:lnTo>
                  <a:lnTo>
                    <a:pt x="86570" y="47851"/>
                  </a:lnTo>
                  <a:lnTo>
                    <a:pt x="87737" y="47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-141504" y="4278423"/>
              <a:ext cx="2910688" cy="893506"/>
            </a:xfrm>
            <a:custGeom>
              <a:avLst/>
              <a:gdLst/>
              <a:ahLst/>
              <a:cxnLst/>
              <a:rect l="l" t="t" r="r" b="b"/>
              <a:pathLst>
                <a:path w="84714" h="26005" extrusionOk="0">
                  <a:moveTo>
                    <a:pt x="0" y="1"/>
                  </a:moveTo>
                  <a:lnTo>
                    <a:pt x="0" y="9740"/>
                  </a:lnTo>
                  <a:lnTo>
                    <a:pt x="81058" y="26004"/>
                  </a:lnTo>
                  <a:lnTo>
                    <a:pt x="84713" y="26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-141504" y="4932584"/>
              <a:ext cx="2413616" cy="239345"/>
            </a:xfrm>
            <a:custGeom>
              <a:avLst/>
              <a:gdLst/>
              <a:ahLst/>
              <a:cxnLst/>
              <a:rect l="l" t="t" r="r" b="b"/>
              <a:pathLst>
                <a:path w="70247" h="6966" extrusionOk="0">
                  <a:moveTo>
                    <a:pt x="0" y="0"/>
                  </a:moveTo>
                  <a:lnTo>
                    <a:pt x="0" y="6965"/>
                  </a:lnTo>
                  <a:lnTo>
                    <a:pt x="70247" y="6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3369676" y="4557830"/>
              <a:ext cx="3211776" cy="614098"/>
            </a:xfrm>
            <a:custGeom>
              <a:avLst/>
              <a:gdLst/>
              <a:ahLst/>
              <a:cxnLst/>
              <a:rect l="l" t="t" r="r" b="b"/>
              <a:pathLst>
                <a:path w="93477" h="17873" extrusionOk="0">
                  <a:moveTo>
                    <a:pt x="89024" y="1"/>
                  </a:moveTo>
                  <a:lnTo>
                    <a:pt x="0" y="17872"/>
                  </a:lnTo>
                  <a:lnTo>
                    <a:pt x="10799" y="17872"/>
                  </a:lnTo>
                  <a:lnTo>
                    <a:pt x="93476" y="9669"/>
                  </a:lnTo>
                  <a:lnTo>
                    <a:pt x="89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3179842" y="3927446"/>
              <a:ext cx="3102548" cy="1244483"/>
            </a:xfrm>
            <a:custGeom>
              <a:avLst/>
              <a:gdLst/>
              <a:ahLst/>
              <a:cxnLst/>
              <a:rect l="l" t="t" r="r" b="b"/>
              <a:pathLst>
                <a:path w="90298" h="36220" extrusionOk="0">
                  <a:moveTo>
                    <a:pt x="86131" y="0"/>
                  </a:moveTo>
                  <a:lnTo>
                    <a:pt x="1" y="36219"/>
                  </a:lnTo>
                  <a:lnTo>
                    <a:pt x="1870" y="36219"/>
                  </a:lnTo>
                  <a:lnTo>
                    <a:pt x="90298" y="9073"/>
                  </a:lnTo>
                  <a:lnTo>
                    <a:pt x="861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3112773" y="3294587"/>
              <a:ext cx="2882445" cy="1877341"/>
            </a:xfrm>
            <a:custGeom>
              <a:avLst/>
              <a:gdLst/>
              <a:ahLst/>
              <a:cxnLst/>
              <a:rect l="l" t="t" r="r" b="b"/>
              <a:pathLst>
                <a:path w="83892" h="54639" extrusionOk="0">
                  <a:moveTo>
                    <a:pt x="79606" y="0"/>
                  </a:moveTo>
                  <a:lnTo>
                    <a:pt x="0" y="54638"/>
                  </a:lnTo>
                  <a:lnTo>
                    <a:pt x="810" y="54638"/>
                  </a:lnTo>
                  <a:lnTo>
                    <a:pt x="83892" y="9323"/>
                  </a:lnTo>
                  <a:lnTo>
                    <a:pt x="796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3075941" y="2634723"/>
              <a:ext cx="2617777" cy="2537205"/>
            </a:xfrm>
            <a:custGeom>
              <a:avLst/>
              <a:gdLst/>
              <a:ahLst/>
              <a:cxnLst/>
              <a:rect l="l" t="t" r="r" b="b"/>
              <a:pathLst>
                <a:path w="76189" h="73844" extrusionOk="0">
                  <a:moveTo>
                    <a:pt x="71855" y="1"/>
                  </a:moveTo>
                  <a:lnTo>
                    <a:pt x="70379" y="13"/>
                  </a:lnTo>
                  <a:lnTo>
                    <a:pt x="1" y="73843"/>
                  </a:lnTo>
                  <a:lnTo>
                    <a:pt x="477" y="73843"/>
                  </a:lnTo>
                  <a:lnTo>
                    <a:pt x="76189" y="9430"/>
                  </a:lnTo>
                  <a:lnTo>
                    <a:pt x="71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3050996" y="2635960"/>
              <a:ext cx="1962002" cy="2535969"/>
            </a:xfrm>
            <a:custGeom>
              <a:avLst/>
              <a:gdLst/>
              <a:ahLst/>
              <a:cxnLst/>
              <a:rect l="l" t="t" r="r" b="b"/>
              <a:pathLst>
                <a:path w="57103" h="73808" extrusionOk="0">
                  <a:moveTo>
                    <a:pt x="57103" y="0"/>
                  </a:moveTo>
                  <a:lnTo>
                    <a:pt x="45089" y="36"/>
                  </a:lnTo>
                  <a:lnTo>
                    <a:pt x="1" y="73807"/>
                  </a:lnTo>
                  <a:lnTo>
                    <a:pt x="346" y="73807"/>
                  </a:lnTo>
                  <a:lnTo>
                    <a:pt x="571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3031377" y="2637987"/>
              <a:ext cx="1203973" cy="2533941"/>
            </a:xfrm>
            <a:custGeom>
              <a:avLst/>
              <a:gdLst/>
              <a:ahLst/>
              <a:cxnLst/>
              <a:rect l="l" t="t" r="r" b="b"/>
              <a:pathLst>
                <a:path w="35041" h="73749" extrusionOk="0">
                  <a:moveTo>
                    <a:pt x="35040" y="1"/>
                  </a:moveTo>
                  <a:lnTo>
                    <a:pt x="25360" y="37"/>
                  </a:lnTo>
                  <a:lnTo>
                    <a:pt x="0" y="73748"/>
                  </a:lnTo>
                  <a:lnTo>
                    <a:pt x="274" y="73748"/>
                  </a:lnTo>
                  <a:lnTo>
                    <a:pt x="35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3014575" y="2639636"/>
              <a:ext cx="578090" cy="2532292"/>
            </a:xfrm>
            <a:custGeom>
              <a:avLst/>
              <a:gdLst/>
              <a:ahLst/>
              <a:cxnLst/>
              <a:rect l="l" t="t" r="r" b="b"/>
              <a:pathLst>
                <a:path w="16825" h="73701" extrusionOk="0">
                  <a:moveTo>
                    <a:pt x="16824" y="1"/>
                  </a:moveTo>
                  <a:lnTo>
                    <a:pt x="8204" y="36"/>
                  </a:lnTo>
                  <a:lnTo>
                    <a:pt x="1" y="73700"/>
                  </a:lnTo>
                  <a:lnTo>
                    <a:pt x="239" y="73700"/>
                  </a:lnTo>
                  <a:lnTo>
                    <a:pt x="168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-141504" y="2634723"/>
              <a:ext cx="6852626" cy="2537205"/>
            </a:xfrm>
            <a:custGeom>
              <a:avLst/>
              <a:gdLst/>
              <a:ahLst/>
              <a:cxnLst/>
              <a:rect l="l" t="t" r="r" b="b"/>
              <a:pathLst>
                <a:path w="199442" h="73844" fill="none" extrusionOk="0">
                  <a:moveTo>
                    <a:pt x="0" y="441"/>
                  </a:moveTo>
                  <a:lnTo>
                    <a:pt x="0" y="73843"/>
                  </a:lnTo>
                  <a:lnTo>
                    <a:pt x="199442" y="73843"/>
                  </a:lnTo>
                  <a:lnTo>
                    <a:pt x="165497" y="1"/>
                  </a:lnTo>
                  <a:close/>
                </a:path>
              </a:pathLst>
            </a:custGeom>
            <a:noFill/>
            <a:ln w="29775" cap="flat" cmpd="sng">
              <a:solidFill>
                <a:srgbClr val="101D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-143978" y="2634723"/>
              <a:ext cx="6853863" cy="2537205"/>
            </a:xfrm>
            <a:custGeom>
              <a:avLst/>
              <a:gdLst/>
              <a:ahLst/>
              <a:cxnLst/>
              <a:rect l="l" t="t" r="r" b="b"/>
              <a:pathLst>
                <a:path w="199478" h="73844" fill="none" extrusionOk="0">
                  <a:moveTo>
                    <a:pt x="1" y="441"/>
                  </a:moveTo>
                  <a:lnTo>
                    <a:pt x="1" y="73843"/>
                  </a:lnTo>
                  <a:lnTo>
                    <a:pt x="199478" y="73843"/>
                  </a:lnTo>
                  <a:lnTo>
                    <a:pt x="165509" y="1"/>
                  </a:lnTo>
                  <a:close/>
                </a:path>
              </a:pathLst>
            </a:custGeom>
            <a:noFill/>
            <a:ln w="3875" cap="flat" cmpd="sng">
              <a:solidFill>
                <a:srgbClr val="101D2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-44165" y="2648226"/>
              <a:ext cx="2981055" cy="2523702"/>
            </a:xfrm>
            <a:custGeom>
              <a:avLst/>
              <a:gdLst/>
              <a:ahLst/>
              <a:cxnLst/>
              <a:rect l="l" t="t" r="r" b="b"/>
              <a:pathLst>
                <a:path w="86762" h="73451" extrusionOk="0">
                  <a:moveTo>
                    <a:pt x="16753" y="1"/>
                  </a:moveTo>
                  <a:lnTo>
                    <a:pt x="1" y="48"/>
                  </a:lnTo>
                  <a:lnTo>
                    <a:pt x="86297" y="73450"/>
                  </a:lnTo>
                  <a:lnTo>
                    <a:pt x="86762" y="73450"/>
                  </a:lnTo>
                  <a:lnTo>
                    <a:pt x="167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-141504" y="2634723"/>
              <a:ext cx="6852626" cy="2537205"/>
            </a:xfrm>
            <a:custGeom>
              <a:avLst/>
              <a:gdLst/>
              <a:ahLst/>
              <a:cxnLst/>
              <a:rect l="l" t="t" r="r" b="b"/>
              <a:pathLst>
                <a:path w="199442" h="73844" fill="none" extrusionOk="0">
                  <a:moveTo>
                    <a:pt x="0" y="441"/>
                  </a:moveTo>
                  <a:lnTo>
                    <a:pt x="0" y="73843"/>
                  </a:lnTo>
                  <a:lnTo>
                    <a:pt x="199442" y="73843"/>
                  </a:lnTo>
                  <a:lnTo>
                    <a:pt x="165497" y="1"/>
                  </a:lnTo>
                  <a:close/>
                </a:path>
              </a:pathLst>
            </a:custGeom>
            <a:noFill/>
            <a:ln w="297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8" name="Google Shape;1608;p2"/>
          <p:cNvSpPr txBox="1">
            <a:spLocks noGrp="1"/>
          </p:cNvSpPr>
          <p:nvPr>
            <p:ph type="ctrTitle"/>
          </p:nvPr>
        </p:nvSpPr>
        <p:spPr>
          <a:xfrm>
            <a:off x="2136925" y="1567139"/>
            <a:ext cx="59739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09" name="Google Shape;1609;p2"/>
          <p:cNvSpPr txBox="1">
            <a:spLocks noGrp="1"/>
          </p:cNvSpPr>
          <p:nvPr>
            <p:ph type="subTitle" idx="1"/>
          </p:nvPr>
        </p:nvSpPr>
        <p:spPr>
          <a:xfrm rot="-1384">
            <a:off x="2888100" y="2596933"/>
            <a:ext cx="4471500" cy="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bg>
      <p:bgPr>
        <a:solidFill>
          <a:schemeClr val="accent3"/>
        </a:solidFill>
        <a:effectLst/>
      </p:bgPr>
    </p:bg>
    <p:spTree>
      <p:nvGrpSpPr>
        <p:cNvPr id="1" name="Shape 7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7" name="Google Shape;7007;p37"/>
          <p:cNvGrpSpPr/>
          <p:nvPr/>
        </p:nvGrpSpPr>
        <p:grpSpPr>
          <a:xfrm>
            <a:off x="-52972" y="36998"/>
            <a:ext cx="9196967" cy="5099522"/>
            <a:chOff x="-52972" y="36998"/>
            <a:chExt cx="9196967" cy="5099522"/>
          </a:xfrm>
        </p:grpSpPr>
        <p:sp>
          <p:nvSpPr>
            <p:cNvPr id="7008" name="Google Shape;7008;p37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37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37"/>
            <p:cNvSpPr/>
            <p:nvPr/>
          </p:nvSpPr>
          <p:spPr>
            <a:xfrm>
              <a:off x="5909535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37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37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37"/>
            <p:cNvSpPr/>
            <p:nvPr/>
          </p:nvSpPr>
          <p:spPr>
            <a:xfrm>
              <a:off x="5909535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37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37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37"/>
            <p:cNvSpPr/>
            <p:nvPr/>
          </p:nvSpPr>
          <p:spPr>
            <a:xfrm>
              <a:off x="5909535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37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37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37"/>
            <p:cNvSpPr/>
            <p:nvPr/>
          </p:nvSpPr>
          <p:spPr>
            <a:xfrm>
              <a:off x="5909535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37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37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37"/>
            <p:cNvSpPr/>
            <p:nvPr/>
          </p:nvSpPr>
          <p:spPr>
            <a:xfrm>
              <a:off x="5909535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37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37"/>
            <p:cNvSpPr/>
            <p:nvPr/>
          </p:nvSpPr>
          <p:spPr>
            <a:xfrm>
              <a:off x="5909535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37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37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37"/>
            <p:cNvSpPr/>
            <p:nvPr/>
          </p:nvSpPr>
          <p:spPr>
            <a:xfrm>
              <a:off x="559500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37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37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37"/>
            <p:cNvSpPr/>
            <p:nvPr/>
          </p:nvSpPr>
          <p:spPr>
            <a:xfrm>
              <a:off x="559500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37"/>
            <p:cNvSpPr/>
            <p:nvPr/>
          </p:nvSpPr>
          <p:spPr>
            <a:xfrm>
              <a:off x="5909535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37"/>
            <p:cNvSpPr/>
            <p:nvPr/>
          </p:nvSpPr>
          <p:spPr>
            <a:xfrm>
              <a:off x="5595008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37"/>
            <p:cNvSpPr/>
            <p:nvPr/>
          </p:nvSpPr>
          <p:spPr>
            <a:xfrm>
              <a:off x="543700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37"/>
            <p:cNvSpPr/>
            <p:nvPr/>
          </p:nvSpPr>
          <p:spPr>
            <a:xfrm>
              <a:off x="5751534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37"/>
            <p:cNvSpPr/>
            <p:nvPr/>
          </p:nvSpPr>
          <p:spPr>
            <a:xfrm>
              <a:off x="543700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37"/>
            <p:cNvSpPr/>
            <p:nvPr/>
          </p:nvSpPr>
          <p:spPr>
            <a:xfrm>
              <a:off x="5751534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37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37"/>
            <p:cNvSpPr/>
            <p:nvPr/>
          </p:nvSpPr>
          <p:spPr>
            <a:xfrm>
              <a:off x="528048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37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37"/>
            <p:cNvSpPr/>
            <p:nvPr/>
          </p:nvSpPr>
          <p:spPr>
            <a:xfrm>
              <a:off x="559500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37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37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37"/>
            <p:cNvSpPr/>
            <p:nvPr/>
          </p:nvSpPr>
          <p:spPr>
            <a:xfrm>
              <a:off x="559500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37"/>
            <p:cNvSpPr/>
            <p:nvPr/>
          </p:nvSpPr>
          <p:spPr>
            <a:xfrm>
              <a:off x="5909535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37"/>
            <p:cNvSpPr/>
            <p:nvPr/>
          </p:nvSpPr>
          <p:spPr>
            <a:xfrm>
              <a:off x="5595008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37"/>
            <p:cNvSpPr/>
            <p:nvPr/>
          </p:nvSpPr>
          <p:spPr>
            <a:xfrm>
              <a:off x="543700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37"/>
            <p:cNvSpPr/>
            <p:nvPr/>
          </p:nvSpPr>
          <p:spPr>
            <a:xfrm>
              <a:off x="5751534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37"/>
            <p:cNvSpPr/>
            <p:nvPr/>
          </p:nvSpPr>
          <p:spPr>
            <a:xfrm>
              <a:off x="543700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37"/>
            <p:cNvSpPr/>
            <p:nvPr/>
          </p:nvSpPr>
          <p:spPr>
            <a:xfrm>
              <a:off x="5751534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37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37"/>
            <p:cNvSpPr/>
            <p:nvPr/>
          </p:nvSpPr>
          <p:spPr>
            <a:xfrm>
              <a:off x="528048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37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37"/>
            <p:cNvSpPr/>
            <p:nvPr/>
          </p:nvSpPr>
          <p:spPr>
            <a:xfrm>
              <a:off x="559500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7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7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7"/>
            <p:cNvSpPr/>
            <p:nvPr/>
          </p:nvSpPr>
          <p:spPr>
            <a:xfrm>
              <a:off x="559500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7"/>
            <p:cNvSpPr/>
            <p:nvPr/>
          </p:nvSpPr>
          <p:spPr>
            <a:xfrm>
              <a:off x="5909535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7"/>
            <p:cNvSpPr/>
            <p:nvPr/>
          </p:nvSpPr>
          <p:spPr>
            <a:xfrm>
              <a:off x="5595008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7"/>
            <p:cNvSpPr/>
            <p:nvPr/>
          </p:nvSpPr>
          <p:spPr>
            <a:xfrm>
              <a:off x="543700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7"/>
            <p:cNvSpPr/>
            <p:nvPr/>
          </p:nvSpPr>
          <p:spPr>
            <a:xfrm>
              <a:off x="5751534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7"/>
            <p:cNvSpPr/>
            <p:nvPr/>
          </p:nvSpPr>
          <p:spPr>
            <a:xfrm>
              <a:off x="543700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7"/>
            <p:cNvSpPr/>
            <p:nvPr/>
          </p:nvSpPr>
          <p:spPr>
            <a:xfrm>
              <a:off x="5751534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7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37"/>
            <p:cNvSpPr/>
            <p:nvPr/>
          </p:nvSpPr>
          <p:spPr>
            <a:xfrm>
              <a:off x="528048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37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37"/>
            <p:cNvSpPr/>
            <p:nvPr/>
          </p:nvSpPr>
          <p:spPr>
            <a:xfrm>
              <a:off x="559500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37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37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37"/>
            <p:cNvSpPr/>
            <p:nvPr/>
          </p:nvSpPr>
          <p:spPr>
            <a:xfrm>
              <a:off x="559500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37"/>
            <p:cNvSpPr/>
            <p:nvPr/>
          </p:nvSpPr>
          <p:spPr>
            <a:xfrm>
              <a:off x="5909535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37"/>
            <p:cNvSpPr/>
            <p:nvPr/>
          </p:nvSpPr>
          <p:spPr>
            <a:xfrm>
              <a:off x="5595008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7"/>
            <p:cNvSpPr/>
            <p:nvPr/>
          </p:nvSpPr>
          <p:spPr>
            <a:xfrm>
              <a:off x="543700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37"/>
            <p:cNvSpPr/>
            <p:nvPr/>
          </p:nvSpPr>
          <p:spPr>
            <a:xfrm>
              <a:off x="5751534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37"/>
            <p:cNvSpPr/>
            <p:nvPr/>
          </p:nvSpPr>
          <p:spPr>
            <a:xfrm>
              <a:off x="543700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37"/>
            <p:cNvSpPr/>
            <p:nvPr/>
          </p:nvSpPr>
          <p:spPr>
            <a:xfrm>
              <a:off x="5751534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37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7"/>
            <p:cNvSpPr/>
            <p:nvPr/>
          </p:nvSpPr>
          <p:spPr>
            <a:xfrm>
              <a:off x="528048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37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37"/>
            <p:cNvSpPr/>
            <p:nvPr/>
          </p:nvSpPr>
          <p:spPr>
            <a:xfrm>
              <a:off x="559500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37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37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37"/>
            <p:cNvSpPr/>
            <p:nvPr/>
          </p:nvSpPr>
          <p:spPr>
            <a:xfrm>
              <a:off x="559500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37"/>
            <p:cNvSpPr/>
            <p:nvPr/>
          </p:nvSpPr>
          <p:spPr>
            <a:xfrm>
              <a:off x="5909535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37"/>
            <p:cNvSpPr/>
            <p:nvPr/>
          </p:nvSpPr>
          <p:spPr>
            <a:xfrm>
              <a:off x="5595008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37"/>
            <p:cNvSpPr/>
            <p:nvPr/>
          </p:nvSpPr>
          <p:spPr>
            <a:xfrm>
              <a:off x="543700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37"/>
            <p:cNvSpPr/>
            <p:nvPr/>
          </p:nvSpPr>
          <p:spPr>
            <a:xfrm>
              <a:off x="5751534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37"/>
            <p:cNvSpPr/>
            <p:nvPr/>
          </p:nvSpPr>
          <p:spPr>
            <a:xfrm>
              <a:off x="543700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37"/>
            <p:cNvSpPr/>
            <p:nvPr/>
          </p:nvSpPr>
          <p:spPr>
            <a:xfrm>
              <a:off x="5751534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37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37"/>
            <p:cNvSpPr/>
            <p:nvPr/>
          </p:nvSpPr>
          <p:spPr>
            <a:xfrm>
              <a:off x="528048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37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37"/>
            <p:cNvSpPr/>
            <p:nvPr/>
          </p:nvSpPr>
          <p:spPr>
            <a:xfrm>
              <a:off x="559500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37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37"/>
            <p:cNvSpPr/>
            <p:nvPr/>
          </p:nvSpPr>
          <p:spPr>
            <a:xfrm>
              <a:off x="5909535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37"/>
            <p:cNvSpPr/>
            <p:nvPr/>
          </p:nvSpPr>
          <p:spPr>
            <a:xfrm>
              <a:off x="5595008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37"/>
            <p:cNvSpPr/>
            <p:nvPr/>
          </p:nvSpPr>
          <p:spPr>
            <a:xfrm>
              <a:off x="543700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37"/>
            <p:cNvSpPr/>
            <p:nvPr/>
          </p:nvSpPr>
          <p:spPr>
            <a:xfrm>
              <a:off x="5751534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37"/>
            <p:cNvSpPr/>
            <p:nvPr/>
          </p:nvSpPr>
          <p:spPr>
            <a:xfrm>
              <a:off x="543700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37"/>
            <p:cNvSpPr/>
            <p:nvPr/>
          </p:nvSpPr>
          <p:spPr>
            <a:xfrm>
              <a:off x="5751534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37"/>
            <p:cNvSpPr/>
            <p:nvPr/>
          </p:nvSpPr>
          <p:spPr>
            <a:xfrm>
              <a:off x="528048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37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37"/>
            <p:cNvSpPr/>
            <p:nvPr/>
          </p:nvSpPr>
          <p:spPr>
            <a:xfrm>
              <a:off x="559500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37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37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37"/>
            <p:cNvSpPr/>
            <p:nvPr/>
          </p:nvSpPr>
          <p:spPr>
            <a:xfrm>
              <a:off x="496742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37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37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37"/>
            <p:cNvSpPr/>
            <p:nvPr/>
          </p:nvSpPr>
          <p:spPr>
            <a:xfrm>
              <a:off x="496742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37"/>
            <p:cNvSpPr/>
            <p:nvPr/>
          </p:nvSpPr>
          <p:spPr>
            <a:xfrm>
              <a:off x="528048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37"/>
            <p:cNvSpPr/>
            <p:nvPr/>
          </p:nvSpPr>
          <p:spPr>
            <a:xfrm>
              <a:off x="496742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37"/>
            <p:cNvSpPr/>
            <p:nvPr/>
          </p:nvSpPr>
          <p:spPr>
            <a:xfrm>
              <a:off x="481090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37"/>
            <p:cNvSpPr/>
            <p:nvPr/>
          </p:nvSpPr>
          <p:spPr>
            <a:xfrm>
              <a:off x="5123954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37"/>
            <p:cNvSpPr/>
            <p:nvPr/>
          </p:nvSpPr>
          <p:spPr>
            <a:xfrm>
              <a:off x="481090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37"/>
            <p:cNvSpPr/>
            <p:nvPr/>
          </p:nvSpPr>
          <p:spPr>
            <a:xfrm>
              <a:off x="5123954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37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37"/>
            <p:cNvSpPr/>
            <p:nvPr/>
          </p:nvSpPr>
          <p:spPr>
            <a:xfrm>
              <a:off x="46529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37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37"/>
            <p:cNvSpPr/>
            <p:nvPr/>
          </p:nvSpPr>
          <p:spPr>
            <a:xfrm>
              <a:off x="496742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37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37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37"/>
            <p:cNvSpPr/>
            <p:nvPr/>
          </p:nvSpPr>
          <p:spPr>
            <a:xfrm>
              <a:off x="496742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37"/>
            <p:cNvSpPr/>
            <p:nvPr/>
          </p:nvSpPr>
          <p:spPr>
            <a:xfrm>
              <a:off x="528048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37"/>
            <p:cNvSpPr/>
            <p:nvPr/>
          </p:nvSpPr>
          <p:spPr>
            <a:xfrm>
              <a:off x="496742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37"/>
            <p:cNvSpPr/>
            <p:nvPr/>
          </p:nvSpPr>
          <p:spPr>
            <a:xfrm>
              <a:off x="481090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37"/>
            <p:cNvSpPr/>
            <p:nvPr/>
          </p:nvSpPr>
          <p:spPr>
            <a:xfrm>
              <a:off x="5123954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37"/>
            <p:cNvSpPr/>
            <p:nvPr/>
          </p:nvSpPr>
          <p:spPr>
            <a:xfrm>
              <a:off x="481090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37"/>
            <p:cNvSpPr/>
            <p:nvPr/>
          </p:nvSpPr>
          <p:spPr>
            <a:xfrm>
              <a:off x="5123954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37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37"/>
            <p:cNvSpPr/>
            <p:nvPr/>
          </p:nvSpPr>
          <p:spPr>
            <a:xfrm>
              <a:off x="46529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37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37"/>
            <p:cNvSpPr/>
            <p:nvPr/>
          </p:nvSpPr>
          <p:spPr>
            <a:xfrm>
              <a:off x="496742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37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37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37"/>
            <p:cNvSpPr/>
            <p:nvPr/>
          </p:nvSpPr>
          <p:spPr>
            <a:xfrm>
              <a:off x="496742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37"/>
            <p:cNvSpPr/>
            <p:nvPr/>
          </p:nvSpPr>
          <p:spPr>
            <a:xfrm>
              <a:off x="528048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37"/>
            <p:cNvSpPr/>
            <p:nvPr/>
          </p:nvSpPr>
          <p:spPr>
            <a:xfrm>
              <a:off x="496742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37"/>
            <p:cNvSpPr/>
            <p:nvPr/>
          </p:nvSpPr>
          <p:spPr>
            <a:xfrm>
              <a:off x="481090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37"/>
            <p:cNvSpPr/>
            <p:nvPr/>
          </p:nvSpPr>
          <p:spPr>
            <a:xfrm>
              <a:off x="5123954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37"/>
            <p:cNvSpPr/>
            <p:nvPr/>
          </p:nvSpPr>
          <p:spPr>
            <a:xfrm>
              <a:off x="481090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37"/>
            <p:cNvSpPr/>
            <p:nvPr/>
          </p:nvSpPr>
          <p:spPr>
            <a:xfrm>
              <a:off x="5123954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37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37"/>
            <p:cNvSpPr/>
            <p:nvPr/>
          </p:nvSpPr>
          <p:spPr>
            <a:xfrm>
              <a:off x="46529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37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37"/>
            <p:cNvSpPr/>
            <p:nvPr/>
          </p:nvSpPr>
          <p:spPr>
            <a:xfrm>
              <a:off x="496742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37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37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37"/>
            <p:cNvSpPr/>
            <p:nvPr/>
          </p:nvSpPr>
          <p:spPr>
            <a:xfrm>
              <a:off x="496742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37"/>
            <p:cNvSpPr/>
            <p:nvPr/>
          </p:nvSpPr>
          <p:spPr>
            <a:xfrm>
              <a:off x="528048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37"/>
            <p:cNvSpPr/>
            <p:nvPr/>
          </p:nvSpPr>
          <p:spPr>
            <a:xfrm>
              <a:off x="496742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37"/>
            <p:cNvSpPr/>
            <p:nvPr/>
          </p:nvSpPr>
          <p:spPr>
            <a:xfrm>
              <a:off x="481090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37"/>
            <p:cNvSpPr/>
            <p:nvPr/>
          </p:nvSpPr>
          <p:spPr>
            <a:xfrm>
              <a:off x="5123954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37"/>
            <p:cNvSpPr/>
            <p:nvPr/>
          </p:nvSpPr>
          <p:spPr>
            <a:xfrm>
              <a:off x="481090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37"/>
            <p:cNvSpPr/>
            <p:nvPr/>
          </p:nvSpPr>
          <p:spPr>
            <a:xfrm>
              <a:off x="5123954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37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37"/>
            <p:cNvSpPr/>
            <p:nvPr/>
          </p:nvSpPr>
          <p:spPr>
            <a:xfrm>
              <a:off x="46529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37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37"/>
            <p:cNvSpPr/>
            <p:nvPr/>
          </p:nvSpPr>
          <p:spPr>
            <a:xfrm>
              <a:off x="496742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37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37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37"/>
            <p:cNvSpPr/>
            <p:nvPr/>
          </p:nvSpPr>
          <p:spPr>
            <a:xfrm>
              <a:off x="496742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37"/>
            <p:cNvSpPr/>
            <p:nvPr/>
          </p:nvSpPr>
          <p:spPr>
            <a:xfrm>
              <a:off x="528048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37"/>
            <p:cNvSpPr/>
            <p:nvPr/>
          </p:nvSpPr>
          <p:spPr>
            <a:xfrm>
              <a:off x="496742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37"/>
            <p:cNvSpPr/>
            <p:nvPr/>
          </p:nvSpPr>
          <p:spPr>
            <a:xfrm>
              <a:off x="481090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37"/>
            <p:cNvSpPr/>
            <p:nvPr/>
          </p:nvSpPr>
          <p:spPr>
            <a:xfrm>
              <a:off x="5123954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37"/>
            <p:cNvSpPr/>
            <p:nvPr/>
          </p:nvSpPr>
          <p:spPr>
            <a:xfrm>
              <a:off x="481090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37"/>
            <p:cNvSpPr/>
            <p:nvPr/>
          </p:nvSpPr>
          <p:spPr>
            <a:xfrm>
              <a:off x="5123954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37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37"/>
            <p:cNvSpPr/>
            <p:nvPr/>
          </p:nvSpPr>
          <p:spPr>
            <a:xfrm>
              <a:off x="46529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37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37"/>
            <p:cNvSpPr/>
            <p:nvPr/>
          </p:nvSpPr>
          <p:spPr>
            <a:xfrm>
              <a:off x="496742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37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37"/>
            <p:cNvSpPr/>
            <p:nvPr/>
          </p:nvSpPr>
          <p:spPr>
            <a:xfrm>
              <a:off x="528048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37"/>
            <p:cNvSpPr/>
            <p:nvPr/>
          </p:nvSpPr>
          <p:spPr>
            <a:xfrm>
              <a:off x="496742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37"/>
            <p:cNvSpPr/>
            <p:nvPr/>
          </p:nvSpPr>
          <p:spPr>
            <a:xfrm>
              <a:off x="481090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37"/>
            <p:cNvSpPr/>
            <p:nvPr/>
          </p:nvSpPr>
          <p:spPr>
            <a:xfrm>
              <a:off x="5123954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37"/>
            <p:cNvSpPr/>
            <p:nvPr/>
          </p:nvSpPr>
          <p:spPr>
            <a:xfrm>
              <a:off x="481090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37"/>
            <p:cNvSpPr/>
            <p:nvPr/>
          </p:nvSpPr>
          <p:spPr>
            <a:xfrm>
              <a:off x="5123954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37"/>
            <p:cNvSpPr/>
            <p:nvPr/>
          </p:nvSpPr>
          <p:spPr>
            <a:xfrm>
              <a:off x="46529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37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37"/>
            <p:cNvSpPr/>
            <p:nvPr/>
          </p:nvSpPr>
          <p:spPr>
            <a:xfrm>
              <a:off x="496742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37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37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37"/>
            <p:cNvSpPr/>
            <p:nvPr/>
          </p:nvSpPr>
          <p:spPr>
            <a:xfrm>
              <a:off x="433984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37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37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37"/>
            <p:cNvSpPr/>
            <p:nvPr/>
          </p:nvSpPr>
          <p:spPr>
            <a:xfrm>
              <a:off x="433984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37"/>
            <p:cNvSpPr/>
            <p:nvPr/>
          </p:nvSpPr>
          <p:spPr>
            <a:xfrm>
              <a:off x="46529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37"/>
            <p:cNvSpPr/>
            <p:nvPr/>
          </p:nvSpPr>
          <p:spPr>
            <a:xfrm>
              <a:off x="4339846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37"/>
            <p:cNvSpPr/>
            <p:nvPr/>
          </p:nvSpPr>
          <p:spPr>
            <a:xfrm>
              <a:off x="418332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37"/>
            <p:cNvSpPr/>
            <p:nvPr/>
          </p:nvSpPr>
          <p:spPr>
            <a:xfrm>
              <a:off x="4496373" y="5065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37"/>
            <p:cNvSpPr/>
            <p:nvPr/>
          </p:nvSpPr>
          <p:spPr>
            <a:xfrm>
              <a:off x="418332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37"/>
            <p:cNvSpPr/>
            <p:nvPr/>
          </p:nvSpPr>
          <p:spPr>
            <a:xfrm>
              <a:off x="4496373" y="19352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37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37"/>
            <p:cNvSpPr/>
            <p:nvPr/>
          </p:nvSpPr>
          <p:spPr>
            <a:xfrm>
              <a:off x="402544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37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37"/>
            <p:cNvSpPr/>
            <p:nvPr/>
          </p:nvSpPr>
          <p:spPr>
            <a:xfrm>
              <a:off x="433984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37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37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37"/>
            <p:cNvSpPr/>
            <p:nvPr/>
          </p:nvSpPr>
          <p:spPr>
            <a:xfrm>
              <a:off x="433984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37"/>
            <p:cNvSpPr/>
            <p:nvPr/>
          </p:nvSpPr>
          <p:spPr>
            <a:xfrm>
              <a:off x="46529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37"/>
            <p:cNvSpPr/>
            <p:nvPr/>
          </p:nvSpPr>
          <p:spPr>
            <a:xfrm>
              <a:off x="4339846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37"/>
            <p:cNvSpPr/>
            <p:nvPr/>
          </p:nvSpPr>
          <p:spPr>
            <a:xfrm>
              <a:off x="418332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37"/>
            <p:cNvSpPr/>
            <p:nvPr/>
          </p:nvSpPr>
          <p:spPr>
            <a:xfrm>
              <a:off x="4496373" y="1135632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37"/>
            <p:cNvSpPr/>
            <p:nvPr/>
          </p:nvSpPr>
          <p:spPr>
            <a:xfrm>
              <a:off x="418332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37"/>
            <p:cNvSpPr/>
            <p:nvPr/>
          </p:nvSpPr>
          <p:spPr>
            <a:xfrm>
              <a:off x="4496373" y="8211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37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37"/>
            <p:cNvSpPr/>
            <p:nvPr/>
          </p:nvSpPr>
          <p:spPr>
            <a:xfrm>
              <a:off x="402544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37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37"/>
            <p:cNvSpPr/>
            <p:nvPr/>
          </p:nvSpPr>
          <p:spPr>
            <a:xfrm>
              <a:off x="433984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37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37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37"/>
            <p:cNvSpPr/>
            <p:nvPr/>
          </p:nvSpPr>
          <p:spPr>
            <a:xfrm>
              <a:off x="433984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37"/>
            <p:cNvSpPr/>
            <p:nvPr/>
          </p:nvSpPr>
          <p:spPr>
            <a:xfrm>
              <a:off x="46529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37"/>
            <p:cNvSpPr/>
            <p:nvPr/>
          </p:nvSpPr>
          <p:spPr>
            <a:xfrm>
              <a:off x="4339846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37"/>
            <p:cNvSpPr/>
            <p:nvPr/>
          </p:nvSpPr>
          <p:spPr>
            <a:xfrm>
              <a:off x="418332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37"/>
            <p:cNvSpPr/>
            <p:nvPr/>
          </p:nvSpPr>
          <p:spPr>
            <a:xfrm>
              <a:off x="4496373" y="17630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37"/>
            <p:cNvSpPr/>
            <p:nvPr/>
          </p:nvSpPr>
          <p:spPr>
            <a:xfrm>
              <a:off x="418332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37"/>
            <p:cNvSpPr/>
            <p:nvPr/>
          </p:nvSpPr>
          <p:spPr>
            <a:xfrm>
              <a:off x="4496373" y="1448685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37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37"/>
            <p:cNvSpPr/>
            <p:nvPr/>
          </p:nvSpPr>
          <p:spPr>
            <a:xfrm>
              <a:off x="402544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37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37"/>
            <p:cNvSpPr/>
            <p:nvPr/>
          </p:nvSpPr>
          <p:spPr>
            <a:xfrm>
              <a:off x="433984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37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37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37"/>
            <p:cNvSpPr/>
            <p:nvPr/>
          </p:nvSpPr>
          <p:spPr>
            <a:xfrm>
              <a:off x="433984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37"/>
            <p:cNvSpPr/>
            <p:nvPr/>
          </p:nvSpPr>
          <p:spPr>
            <a:xfrm>
              <a:off x="46529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37"/>
            <p:cNvSpPr/>
            <p:nvPr/>
          </p:nvSpPr>
          <p:spPr>
            <a:xfrm>
              <a:off x="4339846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37"/>
            <p:cNvSpPr/>
            <p:nvPr/>
          </p:nvSpPr>
          <p:spPr>
            <a:xfrm>
              <a:off x="418332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37"/>
            <p:cNvSpPr/>
            <p:nvPr/>
          </p:nvSpPr>
          <p:spPr>
            <a:xfrm>
              <a:off x="4496373" y="238919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63" y="608"/>
                    <a:pt x="763" y="394"/>
                  </a:cubicBezTo>
                  <a:cubicBezTo>
                    <a:pt x="763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37"/>
            <p:cNvSpPr/>
            <p:nvPr/>
          </p:nvSpPr>
          <p:spPr>
            <a:xfrm>
              <a:off x="418332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37"/>
            <p:cNvSpPr/>
            <p:nvPr/>
          </p:nvSpPr>
          <p:spPr>
            <a:xfrm>
              <a:off x="4496373" y="2076143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37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37"/>
            <p:cNvSpPr/>
            <p:nvPr/>
          </p:nvSpPr>
          <p:spPr>
            <a:xfrm>
              <a:off x="402544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37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37"/>
            <p:cNvSpPr/>
            <p:nvPr/>
          </p:nvSpPr>
          <p:spPr>
            <a:xfrm>
              <a:off x="433984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37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37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37"/>
            <p:cNvSpPr/>
            <p:nvPr/>
          </p:nvSpPr>
          <p:spPr>
            <a:xfrm>
              <a:off x="433984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37"/>
            <p:cNvSpPr/>
            <p:nvPr/>
          </p:nvSpPr>
          <p:spPr>
            <a:xfrm>
              <a:off x="46529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37"/>
            <p:cNvSpPr/>
            <p:nvPr/>
          </p:nvSpPr>
          <p:spPr>
            <a:xfrm>
              <a:off x="4339846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37"/>
            <p:cNvSpPr/>
            <p:nvPr/>
          </p:nvSpPr>
          <p:spPr>
            <a:xfrm>
              <a:off x="418332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37"/>
            <p:cNvSpPr/>
            <p:nvPr/>
          </p:nvSpPr>
          <p:spPr>
            <a:xfrm>
              <a:off x="4496373" y="30167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37"/>
            <p:cNvSpPr/>
            <p:nvPr/>
          </p:nvSpPr>
          <p:spPr>
            <a:xfrm>
              <a:off x="418332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37"/>
            <p:cNvSpPr/>
            <p:nvPr/>
          </p:nvSpPr>
          <p:spPr>
            <a:xfrm>
              <a:off x="4496373" y="270519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63" y="596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37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37"/>
            <p:cNvSpPr/>
            <p:nvPr/>
          </p:nvSpPr>
          <p:spPr>
            <a:xfrm>
              <a:off x="402544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37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37"/>
            <p:cNvSpPr/>
            <p:nvPr/>
          </p:nvSpPr>
          <p:spPr>
            <a:xfrm>
              <a:off x="433984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37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37"/>
            <p:cNvSpPr/>
            <p:nvPr/>
          </p:nvSpPr>
          <p:spPr>
            <a:xfrm>
              <a:off x="46529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37"/>
            <p:cNvSpPr/>
            <p:nvPr/>
          </p:nvSpPr>
          <p:spPr>
            <a:xfrm>
              <a:off x="4339846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37"/>
            <p:cNvSpPr/>
            <p:nvPr/>
          </p:nvSpPr>
          <p:spPr>
            <a:xfrm>
              <a:off x="418332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37"/>
            <p:cNvSpPr/>
            <p:nvPr/>
          </p:nvSpPr>
          <p:spPr>
            <a:xfrm>
              <a:off x="4496373" y="364435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37"/>
            <p:cNvSpPr/>
            <p:nvPr/>
          </p:nvSpPr>
          <p:spPr>
            <a:xfrm>
              <a:off x="418332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37"/>
            <p:cNvSpPr/>
            <p:nvPr/>
          </p:nvSpPr>
          <p:spPr>
            <a:xfrm>
              <a:off x="4496373" y="33313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37"/>
            <p:cNvSpPr/>
            <p:nvPr/>
          </p:nvSpPr>
          <p:spPr>
            <a:xfrm>
              <a:off x="402544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37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37"/>
            <p:cNvSpPr/>
            <p:nvPr/>
          </p:nvSpPr>
          <p:spPr>
            <a:xfrm>
              <a:off x="433984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37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37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37"/>
            <p:cNvSpPr/>
            <p:nvPr/>
          </p:nvSpPr>
          <p:spPr>
            <a:xfrm>
              <a:off x="371091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37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37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37"/>
            <p:cNvSpPr/>
            <p:nvPr/>
          </p:nvSpPr>
          <p:spPr>
            <a:xfrm>
              <a:off x="371091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37"/>
            <p:cNvSpPr/>
            <p:nvPr/>
          </p:nvSpPr>
          <p:spPr>
            <a:xfrm>
              <a:off x="402544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37"/>
            <p:cNvSpPr/>
            <p:nvPr/>
          </p:nvSpPr>
          <p:spPr>
            <a:xfrm>
              <a:off x="3710914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37"/>
            <p:cNvSpPr/>
            <p:nvPr/>
          </p:nvSpPr>
          <p:spPr>
            <a:xfrm>
              <a:off x="3554388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37"/>
            <p:cNvSpPr/>
            <p:nvPr/>
          </p:nvSpPr>
          <p:spPr>
            <a:xfrm>
              <a:off x="3868915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37"/>
            <p:cNvSpPr/>
            <p:nvPr/>
          </p:nvSpPr>
          <p:spPr>
            <a:xfrm>
              <a:off x="3554388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37"/>
            <p:cNvSpPr/>
            <p:nvPr/>
          </p:nvSpPr>
          <p:spPr>
            <a:xfrm>
              <a:off x="3868915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37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37"/>
            <p:cNvSpPr/>
            <p:nvPr/>
          </p:nvSpPr>
          <p:spPr>
            <a:xfrm>
              <a:off x="3399336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37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37"/>
            <p:cNvSpPr/>
            <p:nvPr/>
          </p:nvSpPr>
          <p:spPr>
            <a:xfrm>
              <a:off x="371091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37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37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37"/>
            <p:cNvSpPr/>
            <p:nvPr/>
          </p:nvSpPr>
          <p:spPr>
            <a:xfrm>
              <a:off x="371091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37"/>
            <p:cNvSpPr/>
            <p:nvPr/>
          </p:nvSpPr>
          <p:spPr>
            <a:xfrm>
              <a:off x="402544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37"/>
            <p:cNvSpPr/>
            <p:nvPr/>
          </p:nvSpPr>
          <p:spPr>
            <a:xfrm>
              <a:off x="3710914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37"/>
            <p:cNvSpPr/>
            <p:nvPr/>
          </p:nvSpPr>
          <p:spPr>
            <a:xfrm>
              <a:off x="3554388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37"/>
            <p:cNvSpPr/>
            <p:nvPr/>
          </p:nvSpPr>
          <p:spPr>
            <a:xfrm>
              <a:off x="3868915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37"/>
            <p:cNvSpPr/>
            <p:nvPr/>
          </p:nvSpPr>
          <p:spPr>
            <a:xfrm>
              <a:off x="3554388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37"/>
            <p:cNvSpPr/>
            <p:nvPr/>
          </p:nvSpPr>
          <p:spPr>
            <a:xfrm>
              <a:off x="3868915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37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37"/>
            <p:cNvSpPr/>
            <p:nvPr/>
          </p:nvSpPr>
          <p:spPr>
            <a:xfrm>
              <a:off x="3399336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37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37"/>
            <p:cNvSpPr/>
            <p:nvPr/>
          </p:nvSpPr>
          <p:spPr>
            <a:xfrm>
              <a:off x="371091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37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37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37"/>
            <p:cNvSpPr/>
            <p:nvPr/>
          </p:nvSpPr>
          <p:spPr>
            <a:xfrm>
              <a:off x="371091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37"/>
            <p:cNvSpPr/>
            <p:nvPr/>
          </p:nvSpPr>
          <p:spPr>
            <a:xfrm>
              <a:off x="402544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37"/>
            <p:cNvSpPr/>
            <p:nvPr/>
          </p:nvSpPr>
          <p:spPr>
            <a:xfrm>
              <a:off x="3710914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37"/>
            <p:cNvSpPr/>
            <p:nvPr/>
          </p:nvSpPr>
          <p:spPr>
            <a:xfrm>
              <a:off x="3554388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37"/>
            <p:cNvSpPr/>
            <p:nvPr/>
          </p:nvSpPr>
          <p:spPr>
            <a:xfrm>
              <a:off x="3868915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37"/>
            <p:cNvSpPr/>
            <p:nvPr/>
          </p:nvSpPr>
          <p:spPr>
            <a:xfrm>
              <a:off x="3554388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37"/>
            <p:cNvSpPr/>
            <p:nvPr/>
          </p:nvSpPr>
          <p:spPr>
            <a:xfrm>
              <a:off x="3868915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37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37"/>
            <p:cNvSpPr/>
            <p:nvPr/>
          </p:nvSpPr>
          <p:spPr>
            <a:xfrm>
              <a:off x="3399336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37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37"/>
            <p:cNvSpPr/>
            <p:nvPr/>
          </p:nvSpPr>
          <p:spPr>
            <a:xfrm>
              <a:off x="371091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37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37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37"/>
            <p:cNvSpPr/>
            <p:nvPr/>
          </p:nvSpPr>
          <p:spPr>
            <a:xfrm>
              <a:off x="371091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37"/>
            <p:cNvSpPr/>
            <p:nvPr/>
          </p:nvSpPr>
          <p:spPr>
            <a:xfrm>
              <a:off x="402544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37"/>
            <p:cNvSpPr/>
            <p:nvPr/>
          </p:nvSpPr>
          <p:spPr>
            <a:xfrm>
              <a:off x="3710914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37"/>
            <p:cNvSpPr/>
            <p:nvPr/>
          </p:nvSpPr>
          <p:spPr>
            <a:xfrm>
              <a:off x="3554388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37"/>
            <p:cNvSpPr/>
            <p:nvPr/>
          </p:nvSpPr>
          <p:spPr>
            <a:xfrm>
              <a:off x="3868915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37"/>
            <p:cNvSpPr/>
            <p:nvPr/>
          </p:nvSpPr>
          <p:spPr>
            <a:xfrm>
              <a:off x="3554388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37"/>
            <p:cNvSpPr/>
            <p:nvPr/>
          </p:nvSpPr>
          <p:spPr>
            <a:xfrm>
              <a:off x="3868915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37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37"/>
            <p:cNvSpPr/>
            <p:nvPr/>
          </p:nvSpPr>
          <p:spPr>
            <a:xfrm>
              <a:off x="3399336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37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37"/>
            <p:cNvSpPr/>
            <p:nvPr/>
          </p:nvSpPr>
          <p:spPr>
            <a:xfrm>
              <a:off x="371091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37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37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37"/>
            <p:cNvSpPr/>
            <p:nvPr/>
          </p:nvSpPr>
          <p:spPr>
            <a:xfrm>
              <a:off x="371091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37"/>
            <p:cNvSpPr/>
            <p:nvPr/>
          </p:nvSpPr>
          <p:spPr>
            <a:xfrm>
              <a:off x="402544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37"/>
            <p:cNvSpPr/>
            <p:nvPr/>
          </p:nvSpPr>
          <p:spPr>
            <a:xfrm>
              <a:off x="3710914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37"/>
            <p:cNvSpPr/>
            <p:nvPr/>
          </p:nvSpPr>
          <p:spPr>
            <a:xfrm>
              <a:off x="3554388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37"/>
            <p:cNvSpPr/>
            <p:nvPr/>
          </p:nvSpPr>
          <p:spPr>
            <a:xfrm>
              <a:off x="3868915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37"/>
            <p:cNvSpPr/>
            <p:nvPr/>
          </p:nvSpPr>
          <p:spPr>
            <a:xfrm>
              <a:off x="3554388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37"/>
            <p:cNvSpPr/>
            <p:nvPr/>
          </p:nvSpPr>
          <p:spPr>
            <a:xfrm>
              <a:off x="3868915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37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37"/>
            <p:cNvSpPr/>
            <p:nvPr/>
          </p:nvSpPr>
          <p:spPr>
            <a:xfrm>
              <a:off x="3399336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37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37"/>
            <p:cNvSpPr/>
            <p:nvPr/>
          </p:nvSpPr>
          <p:spPr>
            <a:xfrm>
              <a:off x="371091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37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37"/>
            <p:cNvSpPr/>
            <p:nvPr/>
          </p:nvSpPr>
          <p:spPr>
            <a:xfrm>
              <a:off x="402544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37"/>
            <p:cNvSpPr/>
            <p:nvPr/>
          </p:nvSpPr>
          <p:spPr>
            <a:xfrm>
              <a:off x="3710914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37"/>
            <p:cNvSpPr/>
            <p:nvPr/>
          </p:nvSpPr>
          <p:spPr>
            <a:xfrm>
              <a:off x="3554388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37"/>
            <p:cNvSpPr/>
            <p:nvPr/>
          </p:nvSpPr>
          <p:spPr>
            <a:xfrm>
              <a:off x="3868915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37"/>
            <p:cNvSpPr/>
            <p:nvPr/>
          </p:nvSpPr>
          <p:spPr>
            <a:xfrm>
              <a:off x="3554388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37"/>
            <p:cNvSpPr/>
            <p:nvPr/>
          </p:nvSpPr>
          <p:spPr>
            <a:xfrm>
              <a:off x="3868915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37"/>
            <p:cNvSpPr/>
            <p:nvPr/>
          </p:nvSpPr>
          <p:spPr>
            <a:xfrm>
              <a:off x="3399336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37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37"/>
            <p:cNvSpPr/>
            <p:nvPr/>
          </p:nvSpPr>
          <p:spPr>
            <a:xfrm>
              <a:off x="371091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37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37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37"/>
            <p:cNvSpPr/>
            <p:nvPr/>
          </p:nvSpPr>
          <p:spPr>
            <a:xfrm>
              <a:off x="30833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37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37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37"/>
            <p:cNvSpPr/>
            <p:nvPr/>
          </p:nvSpPr>
          <p:spPr>
            <a:xfrm>
              <a:off x="30833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37"/>
            <p:cNvSpPr/>
            <p:nvPr/>
          </p:nvSpPr>
          <p:spPr>
            <a:xfrm>
              <a:off x="3399336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37"/>
            <p:cNvSpPr/>
            <p:nvPr/>
          </p:nvSpPr>
          <p:spPr>
            <a:xfrm>
              <a:off x="3083334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37"/>
            <p:cNvSpPr/>
            <p:nvPr/>
          </p:nvSpPr>
          <p:spPr>
            <a:xfrm>
              <a:off x="292680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37"/>
            <p:cNvSpPr/>
            <p:nvPr/>
          </p:nvSpPr>
          <p:spPr>
            <a:xfrm>
              <a:off x="3241335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37"/>
            <p:cNvSpPr/>
            <p:nvPr/>
          </p:nvSpPr>
          <p:spPr>
            <a:xfrm>
              <a:off x="292680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37"/>
            <p:cNvSpPr/>
            <p:nvPr/>
          </p:nvSpPr>
          <p:spPr>
            <a:xfrm>
              <a:off x="3241335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37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37"/>
            <p:cNvSpPr/>
            <p:nvPr/>
          </p:nvSpPr>
          <p:spPr>
            <a:xfrm>
              <a:off x="27702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37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37"/>
            <p:cNvSpPr/>
            <p:nvPr/>
          </p:nvSpPr>
          <p:spPr>
            <a:xfrm>
              <a:off x="30833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37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37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37"/>
            <p:cNvSpPr/>
            <p:nvPr/>
          </p:nvSpPr>
          <p:spPr>
            <a:xfrm>
              <a:off x="30833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37"/>
            <p:cNvSpPr/>
            <p:nvPr/>
          </p:nvSpPr>
          <p:spPr>
            <a:xfrm>
              <a:off x="3399336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37"/>
            <p:cNvSpPr/>
            <p:nvPr/>
          </p:nvSpPr>
          <p:spPr>
            <a:xfrm>
              <a:off x="3083334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37"/>
            <p:cNvSpPr/>
            <p:nvPr/>
          </p:nvSpPr>
          <p:spPr>
            <a:xfrm>
              <a:off x="292680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37"/>
            <p:cNvSpPr/>
            <p:nvPr/>
          </p:nvSpPr>
          <p:spPr>
            <a:xfrm>
              <a:off x="3241335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37"/>
            <p:cNvSpPr/>
            <p:nvPr/>
          </p:nvSpPr>
          <p:spPr>
            <a:xfrm>
              <a:off x="292680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37"/>
            <p:cNvSpPr/>
            <p:nvPr/>
          </p:nvSpPr>
          <p:spPr>
            <a:xfrm>
              <a:off x="3241335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37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37"/>
            <p:cNvSpPr/>
            <p:nvPr/>
          </p:nvSpPr>
          <p:spPr>
            <a:xfrm>
              <a:off x="27702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37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37"/>
            <p:cNvSpPr/>
            <p:nvPr/>
          </p:nvSpPr>
          <p:spPr>
            <a:xfrm>
              <a:off x="30833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37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37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37"/>
            <p:cNvSpPr/>
            <p:nvPr/>
          </p:nvSpPr>
          <p:spPr>
            <a:xfrm>
              <a:off x="30833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37"/>
            <p:cNvSpPr/>
            <p:nvPr/>
          </p:nvSpPr>
          <p:spPr>
            <a:xfrm>
              <a:off x="3399336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37"/>
            <p:cNvSpPr/>
            <p:nvPr/>
          </p:nvSpPr>
          <p:spPr>
            <a:xfrm>
              <a:off x="3083334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37"/>
            <p:cNvSpPr/>
            <p:nvPr/>
          </p:nvSpPr>
          <p:spPr>
            <a:xfrm>
              <a:off x="292680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37"/>
            <p:cNvSpPr/>
            <p:nvPr/>
          </p:nvSpPr>
          <p:spPr>
            <a:xfrm>
              <a:off x="3241335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37"/>
            <p:cNvSpPr/>
            <p:nvPr/>
          </p:nvSpPr>
          <p:spPr>
            <a:xfrm>
              <a:off x="292680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37"/>
            <p:cNvSpPr/>
            <p:nvPr/>
          </p:nvSpPr>
          <p:spPr>
            <a:xfrm>
              <a:off x="3241335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37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37"/>
            <p:cNvSpPr/>
            <p:nvPr/>
          </p:nvSpPr>
          <p:spPr>
            <a:xfrm>
              <a:off x="27702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37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37"/>
            <p:cNvSpPr/>
            <p:nvPr/>
          </p:nvSpPr>
          <p:spPr>
            <a:xfrm>
              <a:off x="30833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37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37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37"/>
            <p:cNvSpPr/>
            <p:nvPr/>
          </p:nvSpPr>
          <p:spPr>
            <a:xfrm>
              <a:off x="30833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37"/>
            <p:cNvSpPr/>
            <p:nvPr/>
          </p:nvSpPr>
          <p:spPr>
            <a:xfrm>
              <a:off x="3399336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37"/>
            <p:cNvSpPr/>
            <p:nvPr/>
          </p:nvSpPr>
          <p:spPr>
            <a:xfrm>
              <a:off x="3083334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37"/>
            <p:cNvSpPr/>
            <p:nvPr/>
          </p:nvSpPr>
          <p:spPr>
            <a:xfrm>
              <a:off x="292680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37"/>
            <p:cNvSpPr/>
            <p:nvPr/>
          </p:nvSpPr>
          <p:spPr>
            <a:xfrm>
              <a:off x="3241335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37"/>
            <p:cNvSpPr/>
            <p:nvPr/>
          </p:nvSpPr>
          <p:spPr>
            <a:xfrm>
              <a:off x="292680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37"/>
            <p:cNvSpPr/>
            <p:nvPr/>
          </p:nvSpPr>
          <p:spPr>
            <a:xfrm>
              <a:off x="3241335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37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37"/>
            <p:cNvSpPr/>
            <p:nvPr/>
          </p:nvSpPr>
          <p:spPr>
            <a:xfrm>
              <a:off x="27702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37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37"/>
            <p:cNvSpPr/>
            <p:nvPr/>
          </p:nvSpPr>
          <p:spPr>
            <a:xfrm>
              <a:off x="30833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37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37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37"/>
            <p:cNvSpPr/>
            <p:nvPr/>
          </p:nvSpPr>
          <p:spPr>
            <a:xfrm>
              <a:off x="30833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37"/>
            <p:cNvSpPr/>
            <p:nvPr/>
          </p:nvSpPr>
          <p:spPr>
            <a:xfrm>
              <a:off x="3399336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37"/>
            <p:cNvSpPr/>
            <p:nvPr/>
          </p:nvSpPr>
          <p:spPr>
            <a:xfrm>
              <a:off x="3083334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37"/>
            <p:cNvSpPr/>
            <p:nvPr/>
          </p:nvSpPr>
          <p:spPr>
            <a:xfrm>
              <a:off x="292680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37"/>
            <p:cNvSpPr/>
            <p:nvPr/>
          </p:nvSpPr>
          <p:spPr>
            <a:xfrm>
              <a:off x="3241335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37"/>
            <p:cNvSpPr/>
            <p:nvPr/>
          </p:nvSpPr>
          <p:spPr>
            <a:xfrm>
              <a:off x="292680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37"/>
            <p:cNvSpPr/>
            <p:nvPr/>
          </p:nvSpPr>
          <p:spPr>
            <a:xfrm>
              <a:off x="3241335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37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37"/>
            <p:cNvSpPr/>
            <p:nvPr/>
          </p:nvSpPr>
          <p:spPr>
            <a:xfrm>
              <a:off x="27702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37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37"/>
            <p:cNvSpPr/>
            <p:nvPr/>
          </p:nvSpPr>
          <p:spPr>
            <a:xfrm>
              <a:off x="30833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37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37"/>
            <p:cNvSpPr/>
            <p:nvPr/>
          </p:nvSpPr>
          <p:spPr>
            <a:xfrm>
              <a:off x="3399336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37"/>
            <p:cNvSpPr/>
            <p:nvPr/>
          </p:nvSpPr>
          <p:spPr>
            <a:xfrm>
              <a:off x="3083334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37"/>
            <p:cNvSpPr/>
            <p:nvPr/>
          </p:nvSpPr>
          <p:spPr>
            <a:xfrm>
              <a:off x="292680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37"/>
            <p:cNvSpPr/>
            <p:nvPr/>
          </p:nvSpPr>
          <p:spPr>
            <a:xfrm>
              <a:off x="3241335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37"/>
            <p:cNvSpPr/>
            <p:nvPr/>
          </p:nvSpPr>
          <p:spPr>
            <a:xfrm>
              <a:off x="292680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37"/>
            <p:cNvSpPr/>
            <p:nvPr/>
          </p:nvSpPr>
          <p:spPr>
            <a:xfrm>
              <a:off x="3241335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37"/>
            <p:cNvSpPr/>
            <p:nvPr/>
          </p:nvSpPr>
          <p:spPr>
            <a:xfrm>
              <a:off x="27702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37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37"/>
            <p:cNvSpPr/>
            <p:nvPr/>
          </p:nvSpPr>
          <p:spPr>
            <a:xfrm>
              <a:off x="30833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37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37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37"/>
            <p:cNvSpPr/>
            <p:nvPr/>
          </p:nvSpPr>
          <p:spPr>
            <a:xfrm>
              <a:off x="245722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37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37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37"/>
            <p:cNvSpPr/>
            <p:nvPr/>
          </p:nvSpPr>
          <p:spPr>
            <a:xfrm>
              <a:off x="245722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37"/>
            <p:cNvSpPr/>
            <p:nvPr/>
          </p:nvSpPr>
          <p:spPr>
            <a:xfrm>
              <a:off x="27702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37"/>
            <p:cNvSpPr/>
            <p:nvPr/>
          </p:nvSpPr>
          <p:spPr>
            <a:xfrm>
              <a:off x="2457228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37"/>
            <p:cNvSpPr/>
            <p:nvPr/>
          </p:nvSpPr>
          <p:spPr>
            <a:xfrm>
              <a:off x="229922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37"/>
            <p:cNvSpPr/>
            <p:nvPr/>
          </p:nvSpPr>
          <p:spPr>
            <a:xfrm>
              <a:off x="2613754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37"/>
            <p:cNvSpPr/>
            <p:nvPr/>
          </p:nvSpPr>
          <p:spPr>
            <a:xfrm>
              <a:off x="229922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37"/>
            <p:cNvSpPr/>
            <p:nvPr/>
          </p:nvSpPr>
          <p:spPr>
            <a:xfrm>
              <a:off x="2613754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37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37"/>
            <p:cNvSpPr/>
            <p:nvPr/>
          </p:nvSpPr>
          <p:spPr>
            <a:xfrm>
              <a:off x="21427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37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37"/>
            <p:cNvSpPr/>
            <p:nvPr/>
          </p:nvSpPr>
          <p:spPr>
            <a:xfrm>
              <a:off x="245722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37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37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37"/>
            <p:cNvSpPr/>
            <p:nvPr/>
          </p:nvSpPr>
          <p:spPr>
            <a:xfrm>
              <a:off x="245722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37"/>
            <p:cNvSpPr/>
            <p:nvPr/>
          </p:nvSpPr>
          <p:spPr>
            <a:xfrm>
              <a:off x="27702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37"/>
            <p:cNvSpPr/>
            <p:nvPr/>
          </p:nvSpPr>
          <p:spPr>
            <a:xfrm>
              <a:off x="2457228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37"/>
            <p:cNvSpPr/>
            <p:nvPr/>
          </p:nvSpPr>
          <p:spPr>
            <a:xfrm>
              <a:off x="229922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37"/>
            <p:cNvSpPr/>
            <p:nvPr/>
          </p:nvSpPr>
          <p:spPr>
            <a:xfrm>
              <a:off x="2613754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37"/>
            <p:cNvSpPr/>
            <p:nvPr/>
          </p:nvSpPr>
          <p:spPr>
            <a:xfrm>
              <a:off x="229922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37"/>
            <p:cNvSpPr/>
            <p:nvPr/>
          </p:nvSpPr>
          <p:spPr>
            <a:xfrm>
              <a:off x="2613754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37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37"/>
            <p:cNvSpPr/>
            <p:nvPr/>
          </p:nvSpPr>
          <p:spPr>
            <a:xfrm>
              <a:off x="21427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37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37"/>
            <p:cNvSpPr/>
            <p:nvPr/>
          </p:nvSpPr>
          <p:spPr>
            <a:xfrm>
              <a:off x="245722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37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37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37"/>
            <p:cNvSpPr/>
            <p:nvPr/>
          </p:nvSpPr>
          <p:spPr>
            <a:xfrm>
              <a:off x="245722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37"/>
            <p:cNvSpPr/>
            <p:nvPr/>
          </p:nvSpPr>
          <p:spPr>
            <a:xfrm>
              <a:off x="27702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37"/>
            <p:cNvSpPr/>
            <p:nvPr/>
          </p:nvSpPr>
          <p:spPr>
            <a:xfrm>
              <a:off x="2457228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37"/>
            <p:cNvSpPr/>
            <p:nvPr/>
          </p:nvSpPr>
          <p:spPr>
            <a:xfrm>
              <a:off x="229922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37"/>
            <p:cNvSpPr/>
            <p:nvPr/>
          </p:nvSpPr>
          <p:spPr>
            <a:xfrm>
              <a:off x="2613754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37"/>
            <p:cNvSpPr/>
            <p:nvPr/>
          </p:nvSpPr>
          <p:spPr>
            <a:xfrm>
              <a:off x="229922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37"/>
            <p:cNvSpPr/>
            <p:nvPr/>
          </p:nvSpPr>
          <p:spPr>
            <a:xfrm>
              <a:off x="2613754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37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37"/>
            <p:cNvSpPr/>
            <p:nvPr/>
          </p:nvSpPr>
          <p:spPr>
            <a:xfrm>
              <a:off x="21427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37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37"/>
            <p:cNvSpPr/>
            <p:nvPr/>
          </p:nvSpPr>
          <p:spPr>
            <a:xfrm>
              <a:off x="245722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37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37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37"/>
            <p:cNvSpPr/>
            <p:nvPr/>
          </p:nvSpPr>
          <p:spPr>
            <a:xfrm>
              <a:off x="245722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37"/>
            <p:cNvSpPr/>
            <p:nvPr/>
          </p:nvSpPr>
          <p:spPr>
            <a:xfrm>
              <a:off x="27702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37"/>
            <p:cNvSpPr/>
            <p:nvPr/>
          </p:nvSpPr>
          <p:spPr>
            <a:xfrm>
              <a:off x="2457228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37"/>
            <p:cNvSpPr/>
            <p:nvPr/>
          </p:nvSpPr>
          <p:spPr>
            <a:xfrm>
              <a:off x="229922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37"/>
            <p:cNvSpPr/>
            <p:nvPr/>
          </p:nvSpPr>
          <p:spPr>
            <a:xfrm>
              <a:off x="2613754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37"/>
            <p:cNvSpPr/>
            <p:nvPr/>
          </p:nvSpPr>
          <p:spPr>
            <a:xfrm>
              <a:off x="229922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37"/>
            <p:cNvSpPr/>
            <p:nvPr/>
          </p:nvSpPr>
          <p:spPr>
            <a:xfrm>
              <a:off x="2613754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37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37"/>
            <p:cNvSpPr/>
            <p:nvPr/>
          </p:nvSpPr>
          <p:spPr>
            <a:xfrm>
              <a:off x="21427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37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37"/>
            <p:cNvSpPr/>
            <p:nvPr/>
          </p:nvSpPr>
          <p:spPr>
            <a:xfrm>
              <a:off x="245722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37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37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37"/>
            <p:cNvSpPr/>
            <p:nvPr/>
          </p:nvSpPr>
          <p:spPr>
            <a:xfrm>
              <a:off x="245722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37"/>
            <p:cNvSpPr/>
            <p:nvPr/>
          </p:nvSpPr>
          <p:spPr>
            <a:xfrm>
              <a:off x="27702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37"/>
            <p:cNvSpPr/>
            <p:nvPr/>
          </p:nvSpPr>
          <p:spPr>
            <a:xfrm>
              <a:off x="2457228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37"/>
            <p:cNvSpPr/>
            <p:nvPr/>
          </p:nvSpPr>
          <p:spPr>
            <a:xfrm>
              <a:off x="229922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37"/>
            <p:cNvSpPr/>
            <p:nvPr/>
          </p:nvSpPr>
          <p:spPr>
            <a:xfrm>
              <a:off x="2613754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37"/>
            <p:cNvSpPr/>
            <p:nvPr/>
          </p:nvSpPr>
          <p:spPr>
            <a:xfrm>
              <a:off x="229922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37"/>
            <p:cNvSpPr/>
            <p:nvPr/>
          </p:nvSpPr>
          <p:spPr>
            <a:xfrm>
              <a:off x="2613754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37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37"/>
            <p:cNvSpPr/>
            <p:nvPr/>
          </p:nvSpPr>
          <p:spPr>
            <a:xfrm>
              <a:off x="21427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37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37"/>
            <p:cNvSpPr/>
            <p:nvPr/>
          </p:nvSpPr>
          <p:spPr>
            <a:xfrm>
              <a:off x="245722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37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37"/>
            <p:cNvSpPr/>
            <p:nvPr/>
          </p:nvSpPr>
          <p:spPr>
            <a:xfrm>
              <a:off x="27702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37"/>
            <p:cNvSpPr/>
            <p:nvPr/>
          </p:nvSpPr>
          <p:spPr>
            <a:xfrm>
              <a:off x="2457228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37"/>
            <p:cNvSpPr/>
            <p:nvPr/>
          </p:nvSpPr>
          <p:spPr>
            <a:xfrm>
              <a:off x="229922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37"/>
            <p:cNvSpPr/>
            <p:nvPr/>
          </p:nvSpPr>
          <p:spPr>
            <a:xfrm>
              <a:off x="2613754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37"/>
            <p:cNvSpPr/>
            <p:nvPr/>
          </p:nvSpPr>
          <p:spPr>
            <a:xfrm>
              <a:off x="229922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37"/>
            <p:cNvSpPr/>
            <p:nvPr/>
          </p:nvSpPr>
          <p:spPr>
            <a:xfrm>
              <a:off x="2613754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37"/>
            <p:cNvSpPr/>
            <p:nvPr/>
          </p:nvSpPr>
          <p:spPr>
            <a:xfrm>
              <a:off x="21427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37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37"/>
            <p:cNvSpPr/>
            <p:nvPr/>
          </p:nvSpPr>
          <p:spPr>
            <a:xfrm>
              <a:off x="245722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37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37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37"/>
            <p:cNvSpPr/>
            <p:nvPr/>
          </p:nvSpPr>
          <p:spPr>
            <a:xfrm>
              <a:off x="182964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37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37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37"/>
            <p:cNvSpPr/>
            <p:nvPr/>
          </p:nvSpPr>
          <p:spPr>
            <a:xfrm>
              <a:off x="182964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37"/>
            <p:cNvSpPr/>
            <p:nvPr/>
          </p:nvSpPr>
          <p:spPr>
            <a:xfrm>
              <a:off x="21427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37"/>
            <p:cNvSpPr/>
            <p:nvPr/>
          </p:nvSpPr>
          <p:spPr>
            <a:xfrm>
              <a:off x="182964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37"/>
            <p:cNvSpPr/>
            <p:nvPr/>
          </p:nvSpPr>
          <p:spPr>
            <a:xfrm>
              <a:off x="167312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37"/>
            <p:cNvSpPr/>
            <p:nvPr/>
          </p:nvSpPr>
          <p:spPr>
            <a:xfrm>
              <a:off x="1984699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37"/>
            <p:cNvSpPr/>
            <p:nvPr/>
          </p:nvSpPr>
          <p:spPr>
            <a:xfrm>
              <a:off x="167312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37"/>
            <p:cNvSpPr/>
            <p:nvPr/>
          </p:nvSpPr>
          <p:spPr>
            <a:xfrm>
              <a:off x="1984699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37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37"/>
            <p:cNvSpPr/>
            <p:nvPr/>
          </p:nvSpPr>
          <p:spPr>
            <a:xfrm>
              <a:off x="151512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37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37"/>
            <p:cNvSpPr/>
            <p:nvPr/>
          </p:nvSpPr>
          <p:spPr>
            <a:xfrm>
              <a:off x="182964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37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37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37"/>
            <p:cNvSpPr/>
            <p:nvPr/>
          </p:nvSpPr>
          <p:spPr>
            <a:xfrm>
              <a:off x="182964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37"/>
            <p:cNvSpPr/>
            <p:nvPr/>
          </p:nvSpPr>
          <p:spPr>
            <a:xfrm>
              <a:off x="21427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37"/>
            <p:cNvSpPr/>
            <p:nvPr/>
          </p:nvSpPr>
          <p:spPr>
            <a:xfrm>
              <a:off x="182964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37"/>
            <p:cNvSpPr/>
            <p:nvPr/>
          </p:nvSpPr>
          <p:spPr>
            <a:xfrm>
              <a:off x="167312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37"/>
            <p:cNvSpPr/>
            <p:nvPr/>
          </p:nvSpPr>
          <p:spPr>
            <a:xfrm>
              <a:off x="1984699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37"/>
            <p:cNvSpPr/>
            <p:nvPr/>
          </p:nvSpPr>
          <p:spPr>
            <a:xfrm>
              <a:off x="167312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37"/>
            <p:cNvSpPr/>
            <p:nvPr/>
          </p:nvSpPr>
          <p:spPr>
            <a:xfrm>
              <a:off x="1984699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37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37"/>
            <p:cNvSpPr/>
            <p:nvPr/>
          </p:nvSpPr>
          <p:spPr>
            <a:xfrm>
              <a:off x="151512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5"/>
                    <a:pt x="180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37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37"/>
            <p:cNvSpPr/>
            <p:nvPr/>
          </p:nvSpPr>
          <p:spPr>
            <a:xfrm>
              <a:off x="182964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37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37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37"/>
            <p:cNvSpPr/>
            <p:nvPr/>
          </p:nvSpPr>
          <p:spPr>
            <a:xfrm>
              <a:off x="182964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37"/>
            <p:cNvSpPr/>
            <p:nvPr/>
          </p:nvSpPr>
          <p:spPr>
            <a:xfrm>
              <a:off x="21427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37"/>
            <p:cNvSpPr/>
            <p:nvPr/>
          </p:nvSpPr>
          <p:spPr>
            <a:xfrm>
              <a:off x="182964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37"/>
            <p:cNvSpPr/>
            <p:nvPr/>
          </p:nvSpPr>
          <p:spPr>
            <a:xfrm>
              <a:off x="167312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37"/>
            <p:cNvSpPr/>
            <p:nvPr/>
          </p:nvSpPr>
          <p:spPr>
            <a:xfrm>
              <a:off x="1984699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37"/>
            <p:cNvSpPr/>
            <p:nvPr/>
          </p:nvSpPr>
          <p:spPr>
            <a:xfrm>
              <a:off x="167312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37"/>
            <p:cNvSpPr/>
            <p:nvPr/>
          </p:nvSpPr>
          <p:spPr>
            <a:xfrm>
              <a:off x="1984699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37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37"/>
            <p:cNvSpPr/>
            <p:nvPr/>
          </p:nvSpPr>
          <p:spPr>
            <a:xfrm>
              <a:off x="151512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37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37"/>
            <p:cNvSpPr/>
            <p:nvPr/>
          </p:nvSpPr>
          <p:spPr>
            <a:xfrm>
              <a:off x="182964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37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37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37"/>
            <p:cNvSpPr/>
            <p:nvPr/>
          </p:nvSpPr>
          <p:spPr>
            <a:xfrm>
              <a:off x="182964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37"/>
            <p:cNvSpPr/>
            <p:nvPr/>
          </p:nvSpPr>
          <p:spPr>
            <a:xfrm>
              <a:off x="21427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37"/>
            <p:cNvSpPr/>
            <p:nvPr/>
          </p:nvSpPr>
          <p:spPr>
            <a:xfrm>
              <a:off x="182964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37"/>
            <p:cNvSpPr/>
            <p:nvPr/>
          </p:nvSpPr>
          <p:spPr>
            <a:xfrm>
              <a:off x="167312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37"/>
            <p:cNvSpPr/>
            <p:nvPr/>
          </p:nvSpPr>
          <p:spPr>
            <a:xfrm>
              <a:off x="1984699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37"/>
            <p:cNvSpPr/>
            <p:nvPr/>
          </p:nvSpPr>
          <p:spPr>
            <a:xfrm>
              <a:off x="167312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37"/>
            <p:cNvSpPr/>
            <p:nvPr/>
          </p:nvSpPr>
          <p:spPr>
            <a:xfrm>
              <a:off x="1984699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37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37"/>
            <p:cNvSpPr/>
            <p:nvPr/>
          </p:nvSpPr>
          <p:spPr>
            <a:xfrm>
              <a:off x="151512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37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37"/>
            <p:cNvSpPr/>
            <p:nvPr/>
          </p:nvSpPr>
          <p:spPr>
            <a:xfrm>
              <a:off x="182964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37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37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37"/>
            <p:cNvSpPr/>
            <p:nvPr/>
          </p:nvSpPr>
          <p:spPr>
            <a:xfrm>
              <a:off x="182964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37"/>
            <p:cNvSpPr/>
            <p:nvPr/>
          </p:nvSpPr>
          <p:spPr>
            <a:xfrm>
              <a:off x="21427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37"/>
            <p:cNvSpPr/>
            <p:nvPr/>
          </p:nvSpPr>
          <p:spPr>
            <a:xfrm>
              <a:off x="182964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37"/>
            <p:cNvSpPr/>
            <p:nvPr/>
          </p:nvSpPr>
          <p:spPr>
            <a:xfrm>
              <a:off x="167312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37"/>
            <p:cNvSpPr/>
            <p:nvPr/>
          </p:nvSpPr>
          <p:spPr>
            <a:xfrm>
              <a:off x="1984699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37"/>
            <p:cNvSpPr/>
            <p:nvPr/>
          </p:nvSpPr>
          <p:spPr>
            <a:xfrm>
              <a:off x="167312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37"/>
            <p:cNvSpPr/>
            <p:nvPr/>
          </p:nvSpPr>
          <p:spPr>
            <a:xfrm>
              <a:off x="1984699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37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37"/>
            <p:cNvSpPr/>
            <p:nvPr/>
          </p:nvSpPr>
          <p:spPr>
            <a:xfrm>
              <a:off x="151512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37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37"/>
            <p:cNvSpPr/>
            <p:nvPr/>
          </p:nvSpPr>
          <p:spPr>
            <a:xfrm>
              <a:off x="182964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37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37"/>
            <p:cNvSpPr/>
            <p:nvPr/>
          </p:nvSpPr>
          <p:spPr>
            <a:xfrm>
              <a:off x="21427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37"/>
            <p:cNvSpPr/>
            <p:nvPr/>
          </p:nvSpPr>
          <p:spPr>
            <a:xfrm>
              <a:off x="182964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37"/>
            <p:cNvSpPr/>
            <p:nvPr/>
          </p:nvSpPr>
          <p:spPr>
            <a:xfrm>
              <a:off x="167312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37"/>
            <p:cNvSpPr/>
            <p:nvPr/>
          </p:nvSpPr>
          <p:spPr>
            <a:xfrm>
              <a:off x="1984699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37"/>
            <p:cNvSpPr/>
            <p:nvPr/>
          </p:nvSpPr>
          <p:spPr>
            <a:xfrm>
              <a:off x="167312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37"/>
            <p:cNvSpPr/>
            <p:nvPr/>
          </p:nvSpPr>
          <p:spPr>
            <a:xfrm>
              <a:off x="1984699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37"/>
            <p:cNvSpPr/>
            <p:nvPr/>
          </p:nvSpPr>
          <p:spPr>
            <a:xfrm>
              <a:off x="151512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37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37"/>
            <p:cNvSpPr/>
            <p:nvPr/>
          </p:nvSpPr>
          <p:spPr>
            <a:xfrm>
              <a:off x="182964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37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37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37"/>
            <p:cNvSpPr/>
            <p:nvPr/>
          </p:nvSpPr>
          <p:spPr>
            <a:xfrm>
              <a:off x="1200715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37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37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37"/>
            <p:cNvSpPr/>
            <p:nvPr/>
          </p:nvSpPr>
          <p:spPr>
            <a:xfrm>
              <a:off x="1200715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37"/>
            <p:cNvSpPr/>
            <p:nvPr/>
          </p:nvSpPr>
          <p:spPr>
            <a:xfrm>
              <a:off x="151512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37"/>
            <p:cNvSpPr/>
            <p:nvPr/>
          </p:nvSpPr>
          <p:spPr>
            <a:xfrm>
              <a:off x="1200715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37"/>
            <p:cNvSpPr/>
            <p:nvPr/>
          </p:nvSpPr>
          <p:spPr>
            <a:xfrm>
              <a:off x="1045663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37"/>
            <p:cNvSpPr/>
            <p:nvPr/>
          </p:nvSpPr>
          <p:spPr>
            <a:xfrm>
              <a:off x="1357241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37"/>
            <p:cNvSpPr/>
            <p:nvPr/>
          </p:nvSpPr>
          <p:spPr>
            <a:xfrm>
              <a:off x="1045663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37"/>
            <p:cNvSpPr/>
            <p:nvPr/>
          </p:nvSpPr>
          <p:spPr>
            <a:xfrm>
              <a:off x="1357241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37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37"/>
            <p:cNvSpPr/>
            <p:nvPr/>
          </p:nvSpPr>
          <p:spPr>
            <a:xfrm>
              <a:off x="88766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37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37"/>
            <p:cNvSpPr/>
            <p:nvPr/>
          </p:nvSpPr>
          <p:spPr>
            <a:xfrm>
              <a:off x="1200715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37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37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37"/>
            <p:cNvSpPr/>
            <p:nvPr/>
          </p:nvSpPr>
          <p:spPr>
            <a:xfrm>
              <a:off x="1200715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37"/>
            <p:cNvSpPr/>
            <p:nvPr/>
          </p:nvSpPr>
          <p:spPr>
            <a:xfrm>
              <a:off x="151512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5"/>
                    <a:pt x="180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37"/>
            <p:cNvSpPr/>
            <p:nvPr/>
          </p:nvSpPr>
          <p:spPr>
            <a:xfrm>
              <a:off x="1200715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37"/>
            <p:cNvSpPr/>
            <p:nvPr/>
          </p:nvSpPr>
          <p:spPr>
            <a:xfrm>
              <a:off x="1045663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37"/>
            <p:cNvSpPr/>
            <p:nvPr/>
          </p:nvSpPr>
          <p:spPr>
            <a:xfrm>
              <a:off x="1357241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37"/>
            <p:cNvSpPr/>
            <p:nvPr/>
          </p:nvSpPr>
          <p:spPr>
            <a:xfrm>
              <a:off x="1045663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37"/>
            <p:cNvSpPr/>
            <p:nvPr/>
          </p:nvSpPr>
          <p:spPr>
            <a:xfrm>
              <a:off x="1357241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37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37"/>
            <p:cNvSpPr/>
            <p:nvPr/>
          </p:nvSpPr>
          <p:spPr>
            <a:xfrm>
              <a:off x="88766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37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37"/>
            <p:cNvSpPr/>
            <p:nvPr/>
          </p:nvSpPr>
          <p:spPr>
            <a:xfrm>
              <a:off x="1200715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37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37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37"/>
            <p:cNvSpPr/>
            <p:nvPr/>
          </p:nvSpPr>
          <p:spPr>
            <a:xfrm>
              <a:off x="1200715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37"/>
            <p:cNvSpPr/>
            <p:nvPr/>
          </p:nvSpPr>
          <p:spPr>
            <a:xfrm>
              <a:off x="151512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37"/>
            <p:cNvSpPr/>
            <p:nvPr/>
          </p:nvSpPr>
          <p:spPr>
            <a:xfrm>
              <a:off x="1200715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37"/>
            <p:cNvSpPr/>
            <p:nvPr/>
          </p:nvSpPr>
          <p:spPr>
            <a:xfrm>
              <a:off x="1045663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37"/>
            <p:cNvSpPr/>
            <p:nvPr/>
          </p:nvSpPr>
          <p:spPr>
            <a:xfrm>
              <a:off x="1357241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8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37"/>
            <p:cNvSpPr/>
            <p:nvPr/>
          </p:nvSpPr>
          <p:spPr>
            <a:xfrm>
              <a:off x="1045663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37"/>
            <p:cNvSpPr/>
            <p:nvPr/>
          </p:nvSpPr>
          <p:spPr>
            <a:xfrm>
              <a:off x="1357241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37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37"/>
            <p:cNvSpPr/>
            <p:nvPr/>
          </p:nvSpPr>
          <p:spPr>
            <a:xfrm>
              <a:off x="88766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37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37"/>
            <p:cNvSpPr/>
            <p:nvPr/>
          </p:nvSpPr>
          <p:spPr>
            <a:xfrm>
              <a:off x="1200715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37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37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37"/>
            <p:cNvSpPr/>
            <p:nvPr/>
          </p:nvSpPr>
          <p:spPr>
            <a:xfrm>
              <a:off x="1200715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37"/>
            <p:cNvSpPr/>
            <p:nvPr/>
          </p:nvSpPr>
          <p:spPr>
            <a:xfrm>
              <a:off x="151512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37"/>
            <p:cNvSpPr/>
            <p:nvPr/>
          </p:nvSpPr>
          <p:spPr>
            <a:xfrm>
              <a:off x="1200715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37"/>
            <p:cNvSpPr/>
            <p:nvPr/>
          </p:nvSpPr>
          <p:spPr>
            <a:xfrm>
              <a:off x="1045663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37"/>
            <p:cNvSpPr/>
            <p:nvPr/>
          </p:nvSpPr>
          <p:spPr>
            <a:xfrm>
              <a:off x="1357241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37"/>
            <p:cNvSpPr/>
            <p:nvPr/>
          </p:nvSpPr>
          <p:spPr>
            <a:xfrm>
              <a:off x="1045663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37"/>
            <p:cNvSpPr/>
            <p:nvPr/>
          </p:nvSpPr>
          <p:spPr>
            <a:xfrm>
              <a:off x="1357241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37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37"/>
            <p:cNvSpPr/>
            <p:nvPr/>
          </p:nvSpPr>
          <p:spPr>
            <a:xfrm>
              <a:off x="88766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37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37"/>
            <p:cNvSpPr/>
            <p:nvPr/>
          </p:nvSpPr>
          <p:spPr>
            <a:xfrm>
              <a:off x="1200715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37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37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37"/>
            <p:cNvSpPr/>
            <p:nvPr/>
          </p:nvSpPr>
          <p:spPr>
            <a:xfrm>
              <a:off x="1200715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37"/>
            <p:cNvSpPr/>
            <p:nvPr/>
          </p:nvSpPr>
          <p:spPr>
            <a:xfrm>
              <a:off x="151512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37"/>
            <p:cNvSpPr/>
            <p:nvPr/>
          </p:nvSpPr>
          <p:spPr>
            <a:xfrm>
              <a:off x="1200715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37"/>
            <p:cNvSpPr/>
            <p:nvPr/>
          </p:nvSpPr>
          <p:spPr>
            <a:xfrm>
              <a:off x="1045663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37"/>
            <p:cNvSpPr/>
            <p:nvPr/>
          </p:nvSpPr>
          <p:spPr>
            <a:xfrm>
              <a:off x="1357241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37"/>
            <p:cNvSpPr/>
            <p:nvPr/>
          </p:nvSpPr>
          <p:spPr>
            <a:xfrm>
              <a:off x="1045663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37"/>
            <p:cNvSpPr/>
            <p:nvPr/>
          </p:nvSpPr>
          <p:spPr>
            <a:xfrm>
              <a:off x="1357241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607" y="762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37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37"/>
            <p:cNvSpPr/>
            <p:nvPr/>
          </p:nvSpPr>
          <p:spPr>
            <a:xfrm>
              <a:off x="88766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37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37"/>
            <p:cNvSpPr/>
            <p:nvPr/>
          </p:nvSpPr>
          <p:spPr>
            <a:xfrm>
              <a:off x="1200715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37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37"/>
            <p:cNvSpPr/>
            <p:nvPr/>
          </p:nvSpPr>
          <p:spPr>
            <a:xfrm>
              <a:off x="151512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37"/>
            <p:cNvSpPr/>
            <p:nvPr/>
          </p:nvSpPr>
          <p:spPr>
            <a:xfrm>
              <a:off x="1200715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37"/>
            <p:cNvSpPr/>
            <p:nvPr/>
          </p:nvSpPr>
          <p:spPr>
            <a:xfrm>
              <a:off x="1045663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37"/>
            <p:cNvSpPr/>
            <p:nvPr/>
          </p:nvSpPr>
          <p:spPr>
            <a:xfrm>
              <a:off x="1357241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37"/>
            <p:cNvSpPr/>
            <p:nvPr/>
          </p:nvSpPr>
          <p:spPr>
            <a:xfrm>
              <a:off x="1045663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37"/>
            <p:cNvSpPr/>
            <p:nvPr/>
          </p:nvSpPr>
          <p:spPr>
            <a:xfrm>
              <a:off x="1357241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37"/>
            <p:cNvSpPr/>
            <p:nvPr/>
          </p:nvSpPr>
          <p:spPr>
            <a:xfrm>
              <a:off x="88766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37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37"/>
            <p:cNvSpPr/>
            <p:nvPr/>
          </p:nvSpPr>
          <p:spPr>
            <a:xfrm>
              <a:off x="1200715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37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37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37"/>
            <p:cNvSpPr/>
            <p:nvPr/>
          </p:nvSpPr>
          <p:spPr>
            <a:xfrm>
              <a:off x="5731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37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37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37"/>
            <p:cNvSpPr/>
            <p:nvPr/>
          </p:nvSpPr>
          <p:spPr>
            <a:xfrm>
              <a:off x="5731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37"/>
            <p:cNvSpPr/>
            <p:nvPr/>
          </p:nvSpPr>
          <p:spPr>
            <a:xfrm>
              <a:off x="88766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37"/>
            <p:cNvSpPr/>
            <p:nvPr/>
          </p:nvSpPr>
          <p:spPr>
            <a:xfrm>
              <a:off x="573134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37"/>
            <p:cNvSpPr/>
            <p:nvPr/>
          </p:nvSpPr>
          <p:spPr>
            <a:xfrm>
              <a:off x="416608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37"/>
            <p:cNvSpPr/>
            <p:nvPr/>
          </p:nvSpPr>
          <p:spPr>
            <a:xfrm>
              <a:off x="731135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37"/>
            <p:cNvSpPr/>
            <p:nvPr/>
          </p:nvSpPr>
          <p:spPr>
            <a:xfrm>
              <a:off x="416608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37"/>
            <p:cNvSpPr/>
            <p:nvPr/>
          </p:nvSpPr>
          <p:spPr>
            <a:xfrm>
              <a:off x="731135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37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37"/>
            <p:cNvSpPr/>
            <p:nvPr/>
          </p:nvSpPr>
          <p:spPr>
            <a:xfrm>
              <a:off x="2600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37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37"/>
            <p:cNvSpPr/>
            <p:nvPr/>
          </p:nvSpPr>
          <p:spPr>
            <a:xfrm>
              <a:off x="5731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37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37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37"/>
            <p:cNvSpPr/>
            <p:nvPr/>
          </p:nvSpPr>
          <p:spPr>
            <a:xfrm>
              <a:off x="5731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37"/>
            <p:cNvSpPr/>
            <p:nvPr/>
          </p:nvSpPr>
          <p:spPr>
            <a:xfrm>
              <a:off x="88766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37"/>
            <p:cNvSpPr/>
            <p:nvPr/>
          </p:nvSpPr>
          <p:spPr>
            <a:xfrm>
              <a:off x="573134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37"/>
            <p:cNvSpPr/>
            <p:nvPr/>
          </p:nvSpPr>
          <p:spPr>
            <a:xfrm>
              <a:off x="416608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37"/>
            <p:cNvSpPr/>
            <p:nvPr/>
          </p:nvSpPr>
          <p:spPr>
            <a:xfrm>
              <a:off x="731135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37"/>
            <p:cNvSpPr/>
            <p:nvPr/>
          </p:nvSpPr>
          <p:spPr>
            <a:xfrm>
              <a:off x="416608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37"/>
            <p:cNvSpPr/>
            <p:nvPr/>
          </p:nvSpPr>
          <p:spPr>
            <a:xfrm>
              <a:off x="731135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37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37"/>
            <p:cNvSpPr/>
            <p:nvPr/>
          </p:nvSpPr>
          <p:spPr>
            <a:xfrm>
              <a:off x="2600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37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37"/>
            <p:cNvSpPr/>
            <p:nvPr/>
          </p:nvSpPr>
          <p:spPr>
            <a:xfrm>
              <a:off x="5731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37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37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37"/>
            <p:cNvSpPr/>
            <p:nvPr/>
          </p:nvSpPr>
          <p:spPr>
            <a:xfrm>
              <a:off x="5731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37"/>
            <p:cNvSpPr/>
            <p:nvPr/>
          </p:nvSpPr>
          <p:spPr>
            <a:xfrm>
              <a:off x="88766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37"/>
            <p:cNvSpPr/>
            <p:nvPr/>
          </p:nvSpPr>
          <p:spPr>
            <a:xfrm>
              <a:off x="573134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37"/>
            <p:cNvSpPr/>
            <p:nvPr/>
          </p:nvSpPr>
          <p:spPr>
            <a:xfrm>
              <a:off x="416608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37"/>
            <p:cNvSpPr/>
            <p:nvPr/>
          </p:nvSpPr>
          <p:spPr>
            <a:xfrm>
              <a:off x="731135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37"/>
            <p:cNvSpPr/>
            <p:nvPr/>
          </p:nvSpPr>
          <p:spPr>
            <a:xfrm>
              <a:off x="416608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37"/>
            <p:cNvSpPr/>
            <p:nvPr/>
          </p:nvSpPr>
          <p:spPr>
            <a:xfrm>
              <a:off x="731135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37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37"/>
            <p:cNvSpPr/>
            <p:nvPr/>
          </p:nvSpPr>
          <p:spPr>
            <a:xfrm>
              <a:off x="2600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37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37"/>
            <p:cNvSpPr/>
            <p:nvPr/>
          </p:nvSpPr>
          <p:spPr>
            <a:xfrm>
              <a:off x="5731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37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37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37"/>
            <p:cNvSpPr/>
            <p:nvPr/>
          </p:nvSpPr>
          <p:spPr>
            <a:xfrm>
              <a:off x="5731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37"/>
            <p:cNvSpPr/>
            <p:nvPr/>
          </p:nvSpPr>
          <p:spPr>
            <a:xfrm>
              <a:off x="88766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37"/>
            <p:cNvSpPr/>
            <p:nvPr/>
          </p:nvSpPr>
          <p:spPr>
            <a:xfrm>
              <a:off x="573134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37"/>
            <p:cNvSpPr/>
            <p:nvPr/>
          </p:nvSpPr>
          <p:spPr>
            <a:xfrm>
              <a:off x="416608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37"/>
            <p:cNvSpPr/>
            <p:nvPr/>
          </p:nvSpPr>
          <p:spPr>
            <a:xfrm>
              <a:off x="731135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37"/>
            <p:cNvSpPr/>
            <p:nvPr/>
          </p:nvSpPr>
          <p:spPr>
            <a:xfrm>
              <a:off x="416608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37"/>
            <p:cNvSpPr/>
            <p:nvPr/>
          </p:nvSpPr>
          <p:spPr>
            <a:xfrm>
              <a:off x="731135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37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37"/>
            <p:cNvSpPr/>
            <p:nvPr/>
          </p:nvSpPr>
          <p:spPr>
            <a:xfrm>
              <a:off x="2600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37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37"/>
            <p:cNvSpPr/>
            <p:nvPr/>
          </p:nvSpPr>
          <p:spPr>
            <a:xfrm>
              <a:off x="5731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37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37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37"/>
            <p:cNvSpPr/>
            <p:nvPr/>
          </p:nvSpPr>
          <p:spPr>
            <a:xfrm>
              <a:off x="5731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37"/>
            <p:cNvSpPr/>
            <p:nvPr/>
          </p:nvSpPr>
          <p:spPr>
            <a:xfrm>
              <a:off x="88766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37"/>
            <p:cNvSpPr/>
            <p:nvPr/>
          </p:nvSpPr>
          <p:spPr>
            <a:xfrm>
              <a:off x="573134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37"/>
            <p:cNvSpPr/>
            <p:nvPr/>
          </p:nvSpPr>
          <p:spPr>
            <a:xfrm>
              <a:off x="416608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37"/>
            <p:cNvSpPr/>
            <p:nvPr/>
          </p:nvSpPr>
          <p:spPr>
            <a:xfrm>
              <a:off x="731135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37"/>
            <p:cNvSpPr/>
            <p:nvPr/>
          </p:nvSpPr>
          <p:spPr>
            <a:xfrm>
              <a:off x="416608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37"/>
            <p:cNvSpPr/>
            <p:nvPr/>
          </p:nvSpPr>
          <p:spPr>
            <a:xfrm>
              <a:off x="731135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37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37"/>
            <p:cNvSpPr/>
            <p:nvPr/>
          </p:nvSpPr>
          <p:spPr>
            <a:xfrm>
              <a:off x="2600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37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37"/>
            <p:cNvSpPr/>
            <p:nvPr/>
          </p:nvSpPr>
          <p:spPr>
            <a:xfrm>
              <a:off x="5731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37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37"/>
            <p:cNvSpPr/>
            <p:nvPr/>
          </p:nvSpPr>
          <p:spPr>
            <a:xfrm>
              <a:off x="88766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37"/>
            <p:cNvSpPr/>
            <p:nvPr/>
          </p:nvSpPr>
          <p:spPr>
            <a:xfrm>
              <a:off x="573134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37"/>
            <p:cNvSpPr/>
            <p:nvPr/>
          </p:nvSpPr>
          <p:spPr>
            <a:xfrm>
              <a:off x="416608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37"/>
            <p:cNvSpPr/>
            <p:nvPr/>
          </p:nvSpPr>
          <p:spPr>
            <a:xfrm>
              <a:off x="731135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37"/>
            <p:cNvSpPr/>
            <p:nvPr/>
          </p:nvSpPr>
          <p:spPr>
            <a:xfrm>
              <a:off x="416608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37"/>
            <p:cNvSpPr/>
            <p:nvPr/>
          </p:nvSpPr>
          <p:spPr>
            <a:xfrm>
              <a:off x="731135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37"/>
            <p:cNvSpPr/>
            <p:nvPr/>
          </p:nvSpPr>
          <p:spPr>
            <a:xfrm>
              <a:off x="2600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37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37"/>
            <p:cNvSpPr/>
            <p:nvPr/>
          </p:nvSpPr>
          <p:spPr>
            <a:xfrm>
              <a:off x="5731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37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37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37"/>
            <p:cNvSpPr/>
            <p:nvPr/>
          </p:nvSpPr>
          <p:spPr>
            <a:xfrm>
              <a:off x="-5297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37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37"/>
            <p:cNvSpPr/>
            <p:nvPr/>
          </p:nvSpPr>
          <p:spPr>
            <a:xfrm>
              <a:off x="-5297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37"/>
            <p:cNvSpPr/>
            <p:nvPr/>
          </p:nvSpPr>
          <p:spPr>
            <a:xfrm>
              <a:off x="2600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37"/>
            <p:cNvSpPr/>
            <p:nvPr/>
          </p:nvSpPr>
          <p:spPr>
            <a:xfrm>
              <a:off x="-5297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37"/>
            <p:cNvSpPr/>
            <p:nvPr/>
          </p:nvSpPr>
          <p:spPr>
            <a:xfrm>
              <a:off x="103555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37"/>
            <p:cNvSpPr/>
            <p:nvPr/>
          </p:nvSpPr>
          <p:spPr>
            <a:xfrm>
              <a:off x="103555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37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37"/>
            <p:cNvSpPr/>
            <p:nvPr/>
          </p:nvSpPr>
          <p:spPr>
            <a:xfrm>
              <a:off x="-5297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37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37"/>
            <p:cNvSpPr/>
            <p:nvPr/>
          </p:nvSpPr>
          <p:spPr>
            <a:xfrm>
              <a:off x="-5297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37"/>
            <p:cNvSpPr/>
            <p:nvPr/>
          </p:nvSpPr>
          <p:spPr>
            <a:xfrm>
              <a:off x="2600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37"/>
            <p:cNvSpPr/>
            <p:nvPr/>
          </p:nvSpPr>
          <p:spPr>
            <a:xfrm>
              <a:off x="-5297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37"/>
            <p:cNvSpPr/>
            <p:nvPr/>
          </p:nvSpPr>
          <p:spPr>
            <a:xfrm>
              <a:off x="103555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37"/>
            <p:cNvSpPr/>
            <p:nvPr/>
          </p:nvSpPr>
          <p:spPr>
            <a:xfrm>
              <a:off x="103555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37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37"/>
            <p:cNvSpPr/>
            <p:nvPr/>
          </p:nvSpPr>
          <p:spPr>
            <a:xfrm>
              <a:off x="-5297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37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37"/>
            <p:cNvSpPr/>
            <p:nvPr/>
          </p:nvSpPr>
          <p:spPr>
            <a:xfrm>
              <a:off x="-5297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37"/>
            <p:cNvSpPr/>
            <p:nvPr/>
          </p:nvSpPr>
          <p:spPr>
            <a:xfrm>
              <a:off x="2600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37"/>
            <p:cNvSpPr/>
            <p:nvPr/>
          </p:nvSpPr>
          <p:spPr>
            <a:xfrm>
              <a:off x="-5297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37"/>
            <p:cNvSpPr/>
            <p:nvPr/>
          </p:nvSpPr>
          <p:spPr>
            <a:xfrm>
              <a:off x="103555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37"/>
            <p:cNvSpPr/>
            <p:nvPr/>
          </p:nvSpPr>
          <p:spPr>
            <a:xfrm>
              <a:off x="103555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37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37"/>
            <p:cNvSpPr/>
            <p:nvPr/>
          </p:nvSpPr>
          <p:spPr>
            <a:xfrm>
              <a:off x="-5297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37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37"/>
            <p:cNvSpPr/>
            <p:nvPr/>
          </p:nvSpPr>
          <p:spPr>
            <a:xfrm>
              <a:off x="-5297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37"/>
            <p:cNvSpPr/>
            <p:nvPr/>
          </p:nvSpPr>
          <p:spPr>
            <a:xfrm>
              <a:off x="2600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37"/>
            <p:cNvSpPr/>
            <p:nvPr/>
          </p:nvSpPr>
          <p:spPr>
            <a:xfrm>
              <a:off x="-5297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37"/>
            <p:cNvSpPr/>
            <p:nvPr/>
          </p:nvSpPr>
          <p:spPr>
            <a:xfrm>
              <a:off x="103555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37"/>
            <p:cNvSpPr/>
            <p:nvPr/>
          </p:nvSpPr>
          <p:spPr>
            <a:xfrm>
              <a:off x="103555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37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37"/>
            <p:cNvSpPr/>
            <p:nvPr/>
          </p:nvSpPr>
          <p:spPr>
            <a:xfrm>
              <a:off x="-5297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37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37"/>
            <p:cNvSpPr/>
            <p:nvPr/>
          </p:nvSpPr>
          <p:spPr>
            <a:xfrm>
              <a:off x="-5297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37"/>
            <p:cNvSpPr/>
            <p:nvPr/>
          </p:nvSpPr>
          <p:spPr>
            <a:xfrm>
              <a:off x="2600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37"/>
            <p:cNvSpPr/>
            <p:nvPr/>
          </p:nvSpPr>
          <p:spPr>
            <a:xfrm>
              <a:off x="-5297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37"/>
            <p:cNvSpPr/>
            <p:nvPr/>
          </p:nvSpPr>
          <p:spPr>
            <a:xfrm>
              <a:off x="103555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37"/>
            <p:cNvSpPr/>
            <p:nvPr/>
          </p:nvSpPr>
          <p:spPr>
            <a:xfrm>
              <a:off x="103555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37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37"/>
            <p:cNvSpPr/>
            <p:nvPr/>
          </p:nvSpPr>
          <p:spPr>
            <a:xfrm>
              <a:off x="-5297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37"/>
            <p:cNvSpPr/>
            <p:nvPr/>
          </p:nvSpPr>
          <p:spPr>
            <a:xfrm>
              <a:off x="2600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37"/>
            <p:cNvSpPr/>
            <p:nvPr/>
          </p:nvSpPr>
          <p:spPr>
            <a:xfrm>
              <a:off x="-5297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37"/>
            <p:cNvSpPr/>
            <p:nvPr/>
          </p:nvSpPr>
          <p:spPr>
            <a:xfrm>
              <a:off x="103555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37"/>
            <p:cNvSpPr/>
            <p:nvPr/>
          </p:nvSpPr>
          <p:spPr>
            <a:xfrm>
              <a:off x="103555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37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37"/>
            <p:cNvSpPr/>
            <p:nvPr/>
          </p:nvSpPr>
          <p:spPr>
            <a:xfrm>
              <a:off x="-5297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37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37"/>
            <p:cNvSpPr/>
            <p:nvPr/>
          </p:nvSpPr>
          <p:spPr>
            <a:xfrm>
              <a:off x="5909535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37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37"/>
            <p:cNvSpPr/>
            <p:nvPr/>
          </p:nvSpPr>
          <p:spPr>
            <a:xfrm>
              <a:off x="5909535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37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37"/>
            <p:cNvSpPr/>
            <p:nvPr/>
          </p:nvSpPr>
          <p:spPr>
            <a:xfrm>
              <a:off x="5909535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37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37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37"/>
            <p:cNvSpPr/>
            <p:nvPr/>
          </p:nvSpPr>
          <p:spPr>
            <a:xfrm>
              <a:off x="559500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37"/>
            <p:cNvSpPr/>
            <p:nvPr/>
          </p:nvSpPr>
          <p:spPr>
            <a:xfrm>
              <a:off x="5909535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37"/>
            <p:cNvSpPr/>
            <p:nvPr/>
          </p:nvSpPr>
          <p:spPr>
            <a:xfrm>
              <a:off x="5595008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37"/>
            <p:cNvSpPr/>
            <p:nvPr/>
          </p:nvSpPr>
          <p:spPr>
            <a:xfrm>
              <a:off x="543700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37"/>
            <p:cNvSpPr/>
            <p:nvPr/>
          </p:nvSpPr>
          <p:spPr>
            <a:xfrm>
              <a:off x="5751534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37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37"/>
            <p:cNvSpPr/>
            <p:nvPr/>
          </p:nvSpPr>
          <p:spPr>
            <a:xfrm>
              <a:off x="528048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37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37"/>
            <p:cNvSpPr/>
            <p:nvPr/>
          </p:nvSpPr>
          <p:spPr>
            <a:xfrm>
              <a:off x="559500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37"/>
            <p:cNvSpPr/>
            <p:nvPr/>
          </p:nvSpPr>
          <p:spPr>
            <a:xfrm>
              <a:off x="5909535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37"/>
            <p:cNvSpPr/>
            <p:nvPr/>
          </p:nvSpPr>
          <p:spPr>
            <a:xfrm>
              <a:off x="5595008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37"/>
            <p:cNvSpPr/>
            <p:nvPr/>
          </p:nvSpPr>
          <p:spPr>
            <a:xfrm>
              <a:off x="543700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37"/>
            <p:cNvSpPr/>
            <p:nvPr/>
          </p:nvSpPr>
          <p:spPr>
            <a:xfrm>
              <a:off x="5751534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37"/>
            <p:cNvSpPr/>
            <p:nvPr/>
          </p:nvSpPr>
          <p:spPr>
            <a:xfrm>
              <a:off x="543700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37"/>
            <p:cNvSpPr/>
            <p:nvPr/>
          </p:nvSpPr>
          <p:spPr>
            <a:xfrm>
              <a:off x="5751534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37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37"/>
            <p:cNvSpPr/>
            <p:nvPr/>
          </p:nvSpPr>
          <p:spPr>
            <a:xfrm>
              <a:off x="528048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37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37"/>
            <p:cNvSpPr/>
            <p:nvPr/>
          </p:nvSpPr>
          <p:spPr>
            <a:xfrm>
              <a:off x="559500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37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37"/>
            <p:cNvSpPr/>
            <p:nvPr/>
          </p:nvSpPr>
          <p:spPr>
            <a:xfrm>
              <a:off x="5909535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37"/>
            <p:cNvSpPr/>
            <p:nvPr/>
          </p:nvSpPr>
          <p:spPr>
            <a:xfrm>
              <a:off x="5595008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37"/>
            <p:cNvSpPr/>
            <p:nvPr/>
          </p:nvSpPr>
          <p:spPr>
            <a:xfrm>
              <a:off x="543700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37"/>
            <p:cNvSpPr/>
            <p:nvPr/>
          </p:nvSpPr>
          <p:spPr>
            <a:xfrm>
              <a:off x="5751534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37"/>
            <p:cNvSpPr/>
            <p:nvPr/>
          </p:nvSpPr>
          <p:spPr>
            <a:xfrm>
              <a:off x="528048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37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37"/>
            <p:cNvSpPr/>
            <p:nvPr/>
          </p:nvSpPr>
          <p:spPr>
            <a:xfrm>
              <a:off x="559500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37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37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37"/>
            <p:cNvSpPr/>
            <p:nvPr/>
          </p:nvSpPr>
          <p:spPr>
            <a:xfrm>
              <a:off x="496742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37"/>
            <p:cNvSpPr/>
            <p:nvPr/>
          </p:nvSpPr>
          <p:spPr>
            <a:xfrm>
              <a:off x="528048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37"/>
            <p:cNvSpPr/>
            <p:nvPr/>
          </p:nvSpPr>
          <p:spPr>
            <a:xfrm>
              <a:off x="496742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37"/>
            <p:cNvSpPr/>
            <p:nvPr/>
          </p:nvSpPr>
          <p:spPr>
            <a:xfrm>
              <a:off x="481090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37"/>
            <p:cNvSpPr/>
            <p:nvPr/>
          </p:nvSpPr>
          <p:spPr>
            <a:xfrm>
              <a:off x="5123954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37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37"/>
            <p:cNvSpPr/>
            <p:nvPr/>
          </p:nvSpPr>
          <p:spPr>
            <a:xfrm>
              <a:off x="46529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37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37"/>
            <p:cNvSpPr/>
            <p:nvPr/>
          </p:nvSpPr>
          <p:spPr>
            <a:xfrm>
              <a:off x="496742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37"/>
            <p:cNvSpPr/>
            <p:nvPr/>
          </p:nvSpPr>
          <p:spPr>
            <a:xfrm>
              <a:off x="528048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37"/>
            <p:cNvSpPr/>
            <p:nvPr/>
          </p:nvSpPr>
          <p:spPr>
            <a:xfrm>
              <a:off x="496742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37"/>
            <p:cNvSpPr/>
            <p:nvPr/>
          </p:nvSpPr>
          <p:spPr>
            <a:xfrm>
              <a:off x="481090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37"/>
            <p:cNvSpPr/>
            <p:nvPr/>
          </p:nvSpPr>
          <p:spPr>
            <a:xfrm>
              <a:off x="5123954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37"/>
            <p:cNvSpPr/>
            <p:nvPr/>
          </p:nvSpPr>
          <p:spPr>
            <a:xfrm>
              <a:off x="481090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37"/>
            <p:cNvSpPr/>
            <p:nvPr/>
          </p:nvSpPr>
          <p:spPr>
            <a:xfrm>
              <a:off x="5123954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37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37"/>
            <p:cNvSpPr/>
            <p:nvPr/>
          </p:nvSpPr>
          <p:spPr>
            <a:xfrm>
              <a:off x="46529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37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37"/>
            <p:cNvSpPr/>
            <p:nvPr/>
          </p:nvSpPr>
          <p:spPr>
            <a:xfrm>
              <a:off x="496742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37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37"/>
            <p:cNvSpPr/>
            <p:nvPr/>
          </p:nvSpPr>
          <p:spPr>
            <a:xfrm>
              <a:off x="528048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37"/>
            <p:cNvSpPr/>
            <p:nvPr/>
          </p:nvSpPr>
          <p:spPr>
            <a:xfrm>
              <a:off x="496742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37"/>
            <p:cNvSpPr/>
            <p:nvPr/>
          </p:nvSpPr>
          <p:spPr>
            <a:xfrm>
              <a:off x="481090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37"/>
            <p:cNvSpPr/>
            <p:nvPr/>
          </p:nvSpPr>
          <p:spPr>
            <a:xfrm>
              <a:off x="5123954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37"/>
            <p:cNvSpPr/>
            <p:nvPr/>
          </p:nvSpPr>
          <p:spPr>
            <a:xfrm>
              <a:off x="46529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37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37"/>
            <p:cNvSpPr/>
            <p:nvPr/>
          </p:nvSpPr>
          <p:spPr>
            <a:xfrm>
              <a:off x="496742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37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37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37"/>
            <p:cNvSpPr/>
            <p:nvPr/>
          </p:nvSpPr>
          <p:spPr>
            <a:xfrm>
              <a:off x="433984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37"/>
            <p:cNvSpPr/>
            <p:nvPr/>
          </p:nvSpPr>
          <p:spPr>
            <a:xfrm>
              <a:off x="46529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37"/>
            <p:cNvSpPr/>
            <p:nvPr/>
          </p:nvSpPr>
          <p:spPr>
            <a:xfrm>
              <a:off x="4339846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37"/>
            <p:cNvSpPr/>
            <p:nvPr/>
          </p:nvSpPr>
          <p:spPr>
            <a:xfrm>
              <a:off x="418332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37"/>
            <p:cNvSpPr/>
            <p:nvPr/>
          </p:nvSpPr>
          <p:spPr>
            <a:xfrm>
              <a:off x="4496373" y="39427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37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37"/>
            <p:cNvSpPr/>
            <p:nvPr/>
          </p:nvSpPr>
          <p:spPr>
            <a:xfrm>
              <a:off x="402544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37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37"/>
            <p:cNvSpPr/>
            <p:nvPr/>
          </p:nvSpPr>
          <p:spPr>
            <a:xfrm>
              <a:off x="433984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37"/>
            <p:cNvSpPr/>
            <p:nvPr/>
          </p:nvSpPr>
          <p:spPr>
            <a:xfrm>
              <a:off x="46529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37"/>
            <p:cNvSpPr/>
            <p:nvPr/>
          </p:nvSpPr>
          <p:spPr>
            <a:xfrm>
              <a:off x="4339846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37"/>
            <p:cNvSpPr/>
            <p:nvPr/>
          </p:nvSpPr>
          <p:spPr>
            <a:xfrm>
              <a:off x="418332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37"/>
            <p:cNvSpPr/>
            <p:nvPr/>
          </p:nvSpPr>
          <p:spPr>
            <a:xfrm>
              <a:off x="4496373" y="457024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37"/>
            <p:cNvSpPr/>
            <p:nvPr/>
          </p:nvSpPr>
          <p:spPr>
            <a:xfrm>
              <a:off x="418332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37"/>
            <p:cNvSpPr/>
            <p:nvPr/>
          </p:nvSpPr>
          <p:spPr>
            <a:xfrm>
              <a:off x="4496373" y="425719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37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37"/>
            <p:cNvSpPr/>
            <p:nvPr/>
          </p:nvSpPr>
          <p:spPr>
            <a:xfrm>
              <a:off x="402544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37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37"/>
            <p:cNvSpPr/>
            <p:nvPr/>
          </p:nvSpPr>
          <p:spPr>
            <a:xfrm>
              <a:off x="433984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37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37"/>
            <p:cNvSpPr/>
            <p:nvPr/>
          </p:nvSpPr>
          <p:spPr>
            <a:xfrm>
              <a:off x="46529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37"/>
            <p:cNvSpPr/>
            <p:nvPr/>
          </p:nvSpPr>
          <p:spPr>
            <a:xfrm>
              <a:off x="4339846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37"/>
            <p:cNvSpPr/>
            <p:nvPr/>
          </p:nvSpPr>
          <p:spPr>
            <a:xfrm>
              <a:off x="418332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37"/>
            <p:cNvSpPr/>
            <p:nvPr/>
          </p:nvSpPr>
          <p:spPr>
            <a:xfrm>
              <a:off x="4496373" y="488477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37"/>
            <p:cNvSpPr/>
            <p:nvPr/>
          </p:nvSpPr>
          <p:spPr>
            <a:xfrm>
              <a:off x="402544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37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37"/>
            <p:cNvSpPr/>
            <p:nvPr/>
          </p:nvSpPr>
          <p:spPr>
            <a:xfrm>
              <a:off x="433984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37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37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37"/>
            <p:cNvSpPr/>
            <p:nvPr/>
          </p:nvSpPr>
          <p:spPr>
            <a:xfrm>
              <a:off x="371091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37"/>
            <p:cNvSpPr/>
            <p:nvPr/>
          </p:nvSpPr>
          <p:spPr>
            <a:xfrm>
              <a:off x="402544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37"/>
            <p:cNvSpPr/>
            <p:nvPr/>
          </p:nvSpPr>
          <p:spPr>
            <a:xfrm>
              <a:off x="3710914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37"/>
            <p:cNvSpPr/>
            <p:nvPr/>
          </p:nvSpPr>
          <p:spPr>
            <a:xfrm>
              <a:off x="3554388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37"/>
            <p:cNvSpPr/>
            <p:nvPr/>
          </p:nvSpPr>
          <p:spPr>
            <a:xfrm>
              <a:off x="3868915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37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37"/>
            <p:cNvSpPr/>
            <p:nvPr/>
          </p:nvSpPr>
          <p:spPr>
            <a:xfrm>
              <a:off x="3399336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37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37"/>
            <p:cNvSpPr/>
            <p:nvPr/>
          </p:nvSpPr>
          <p:spPr>
            <a:xfrm>
              <a:off x="371091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37"/>
            <p:cNvSpPr/>
            <p:nvPr/>
          </p:nvSpPr>
          <p:spPr>
            <a:xfrm>
              <a:off x="402544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37"/>
            <p:cNvSpPr/>
            <p:nvPr/>
          </p:nvSpPr>
          <p:spPr>
            <a:xfrm>
              <a:off x="3710914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37"/>
            <p:cNvSpPr/>
            <p:nvPr/>
          </p:nvSpPr>
          <p:spPr>
            <a:xfrm>
              <a:off x="3554388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37"/>
            <p:cNvSpPr/>
            <p:nvPr/>
          </p:nvSpPr>
          <p:spPr>
            <a:xfrm>
              <a:off x="3868915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37"/>
            <p:cNvSpPr/>
            <p:nvPr/>
          </p:nvSpPr>
          <p:spPr>
            <a:xfrm>
              <a:off x="3554388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37"/>
            <p:cNvSpPr/>
            <p:nvPr/>
          </p:nvSpPr>
          <p:spPr>
            <a:xfrm>
              <a:off x="3868915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37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37"/>
            <p:cNvSpPr/>
            <p:nvPr/>
          </p:nvSpPr>
          <p:spPr>
            <a:xfrm>
              <a:off x="3399336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37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37"/>
            <p:cNvSpPr/>
            <p:nvPr/>
          </p:nvSpPr>
          <p:spPr>
            <a:xfrm>
              <a:off x="371091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37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37"/>
            <p:cNvSpPr/>
            <p:nvPr/>
          </p:nvSpPr>
          <p:spPr>
            <a:xfrm>
              <a:off x="402544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37"/>
            <p:cNvSpPr/>
            <p:nvPr/>
          </p:nvSpPr>
          <p:spPr>
            <a:xfrm>
              <a:off x="3710914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37"/>
            <p:cNvSpPr/>
            <p:nvPr/>
          </p:nvSpPr>
          <p:spPr>
            <a:xfrm>
              <a:off x="3554388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37"/>
            <p:cNvSpPr/>
            <p:nvPr/>
          </p:nvSpPr>
          <p:spPr>
            <a:xfrm>
              <a:off x="3868915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37"/>
            <p:cNvSpPr/>
            <p:nvPr/>
          </p:nvSpPr>
          <p:spPr>
            <a:xfrm>
              <a:off x="3399336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37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37"/>
            <p:cNvSpPr/>
            <p:nvPr/>
          </p:nvSpPr>
          <p:spPr>
            <a:xfrm>
              <a:off x="371091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37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37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37"/>
            <p:cNvSpPr/>
            <p:nvPr/>
          </p:nvSpPr>
          <p:spPr>
            <a:xfrm>
              <a:off x="30833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37"/>
            <p:cNvSpPr/>
            <p:nvPr/>
          </p:nvSpPr>
          <p:spPr>
            <a:xfrm>
              <a:off x="3399336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37"/>
            <p:cNvSpPr/>
            <p:nvPr/>
          </p:nvSpPr>
          <p:spPr>
            <a:xfrm>
              <a:off x="3083334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37"/>
            <p:cNvSpPr/>
            <p:nvPr/>
          </p:nvSpPr>
          <p:spPr>
            <a:xfrm>
              <a:off x="292680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37"/>
            <p:cNvSpPr/>
            <p:nvPr/>
          </p:nvSpPr>
          <p:spPr>
            <a:xfrm>
              <a:off x="3241335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37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37"/>
            <p:cNvSpPr/>
            <p:nvPr/>
          </p:nvSpPr>
          <p:spPr>
            <a:xfrm>
              <a:off x="27702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37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37"/>
            <p:cNvSpPr/>
            <p:nvPr/>
          </p:nvSpPr>
          <p:spPr>
            <a:xfrm>
              <a:off x="30833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37"/>
            <p:cNvSpPr/>
            <p:nvPr/>
          </p:nvSpPr>
          <p:spPr>
            <a:xfrm>
              <a:off x="3399336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37"/>
            <p:cNvSpPr/>
            <p:nvPr/>
          </p:nvSpPr>
          <p:spPr>
            <a:xfrm>
              <a:off x="3083334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37"/>
            <p:cNvSpPr/>
            <p:nvPr/>
          </p:nvSpPr>
          <p:spPr>
            <a:xfrm>
              <a:off x="292680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37"/>
            <p:cNvSpPr/>
            <p:nvPr/>
          </p:nvSpPr>
          <p:spPr>
            <a:xfrm>
              <a:off x="3241335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37"/>
            <p:cNvSpPr/>
            <p:nvPr/>
          </p:nvSpPr>
          <p:spPr>
            <a:xfrm>
              <a:off x="292680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37"/>
            <p:cNvSpPr/>
            <p:nvPr/>
          </p:nvSpPr>
          <p:spPr>
            <a:xfrm>
              <a:off x="3241335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37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37"/>
            <p:cNvSpPr/>
            <p:nvPr/>
          </p:nvSpPr>
          <p:spPr>
            <a:xfrm>
              <a:off x="27702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37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37"/>
            <p:cNvSpPr/>
            <p:nvPr/>
          </p:nvSpPr>
          <p:spPr>
            <a:xfrm>
              <a:off x="30833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37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37"/>
            <p:cNvSpPr/>
            <p:nvPr/>
          </p:nvSpPr>
          <p:spPr>
            <a:xfrm>
              <a:off x="3399336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37"/>
            <p:cNvSpPr/>
            <p:nvPr/>
          </p:nvSpPr>
          <p:spPr>
            <a:xfrm>
              <a:off x="3083334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37"/>
            <p:cNvSpPr/>
            <p:nvPr/>
          </p:nvSpPr>
          <p:spPr>
            <a:xfrm>
              <a:off x="292680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37"/>
            <p:cNvSpPr/>
            <p:nvPr/>
          </p:nvSpPr>
          <p:spPr>
            <a:xfrm>
              <a:off x="3241335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37"/>
            <p:cNvSpPr/>
            <p:nvPr/>
          </p:nvSpPr>
          <p:spPr>
            <a:xfrm>
              <a:off x="27702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37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37"/>
            <p:cNvSpPr/>
            <p:nvPr/>
          </p:nvSpPr>
          <p:spPr>
            <a:xfrm>
              <a:off x="30833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37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37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37"/>
            <p:cNvSpPr/>
            <p:nvPr/>
          </p:nvSpPr>
          <p:spPr>
            <a:xfrm>
              <a:off x="245722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37"/>
            <p:cNvSpPr/>
            <p:nvPr/>
          </p:nvSpPr>
          <p:spPr>
            <a:xfrm>
              <a:off x="27702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37"/>
            <p:cNvSpPr/>
            <p:nvPr/>
          </p:nvSpPr>
          <p:spPr>
            <a:xfrm>
              <a:off x="2457228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7"/>
            <p:cNvSpPr/>
            <p:nvPr/>
          </p:nvSpPr>
          <p:spPr>
            <a:xfrm>
              <a:off x="229922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7"/>
            <p:cNvSpPr/>
            <p:nvPr/>
          </p:nvSpPr>
          <p:spPr>
            <a:xfrm>
              <a:off x="2613754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7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7"/>
            <p:cNvSpPr/>
            <p:nvPr/>
          </p:nvSpPr>
          <p:spPr>
            <a:xfrm>
              <a:off x="21427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7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7"/>
            <p:cNvSpPr/>
            <p:nvPr/>
          </p:nvSpPr>
          <p:spPr>
            <a:xfrm>
              <a:off x="245722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7"/>
            <p:cNvSpPr/>
            <p:nvPr/>
          </p:nvSpPr>
          <p:spPr>
            <a:xfrm>
              <a:off x="27702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7"/>
            <p:cNvSpPr/>
            <p:nvPr/>
          </p:nvSpPr>
          <p:spPr>
            <a:xfrm>
              <a:off x="2457228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7"/>
            <p:cNvSpPr/>
            <p:nvPr/>
          </p:nvSpPr>
          <p:spPr>
            <a:xfrm>
              <a:off x="229922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7"/>
            <p:cNvSpPr/>
            <p:nvPr/>
          </p:nvSpPr>
          <p:spPr>
            <a:xfrm>
              <a:off x="2613754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7"/>
            <p:cNvSpPr/>
            <p:nvPr/>
          </p:nvSpPr>
          <p:spPr>
            <a:xfrm>
              <a:off x="229922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7"/>
            <p:cNvSpPr/>
            <p:nvPr/>
          </p:nvSpPr>
          <p:spPr>
            <a:xfrm>
              <a:off x="2613754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7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7"/>
            <p:cNvSpPr/>
            <p:nvPr/>
          </p:nvSpPr>
          <p:spPr>
            <a:xfrm>
              <a:off x="21427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7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7"/>
            <p:cNvSpPr/>
            <p:nvPr/>
          </p:nvSpPr>
          <p:spPr>
            <a:xfrm>
              <a:off x="245722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7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7"/>
            <p:cNvSpPr/>
            <p:nvPr/>
          </p:nvSpPr>
          <p:spPr>
            <a:xfrm>
              <a:off x="27702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37"/>
            <p:cNvSpPr/>
            <p:nvPr/>
          </p:nvSpPr>
          <p:spPr>
            <a:xfrm>
              <a:off x="2457228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37"/>
            <p:cNvSpPr/>
            <p:nvPr/>
          </p:nvSpPr>
          <p:spPr>
            <a:xfrm>
              <a:off x="229922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37"/>
            <p:cNvSpPr/>
            <p:nvPr/>
          </p:nvSpPr>
          <p:spPr>
            <a:xfrm>
              <a:off x="2613754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37"/>
            <p:cNvSpPr/>
            <p:nvPr/>
          </p:nvSpPr>
          <p:spPr>
            <a:xfrm>
              <a:off x="21427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37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37"/>
            <p:cNvSpPr/>
            <p:nvPr/>
          </p:nvSpPr>
          <p:spPr>
            <a:xfrm>
              <a:off x="245722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37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37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37"/>
            <p:cNvSpPr/>
            <p:nvPr/>
          </p:nvSpPr>
          <p:spPr>
            <a:xfrm>
              <a:off x="182964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37"/>
            <p:cNvSpPr/>
            <p:nvPr/>
          </p:nvSpPr>
          <p:spPr>
            <a:xfrm>
              <a:off x="21427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37"/>
            <p:cNvSpPr/>
            <p:nvPr/>
          </p:nvSpPr>
          <p:spPr>
            <a:xfrm>
              <a:off x="182964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37"/>
            <p:cNvSpPr/>
            <p:nvPr/>
          </p:nvSpPr>
          <p:spPr>
            <a:xfrm>
              <a:off x="167312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37"/>
            <p:cNvSpPr/>
            <p:nvPr/>
          </p:nvSpPr>
          <p:spPr>
            <a:xfrm>
              <a:off x="1984699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37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37"/>
            <p:cNvSpPr/>
            <p:nvPr/>
          </p:nvSpPr>
          <p:spPr>
            <a:xfrm>
              <a:off x="151512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37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37"/>
            <p:cNvSpPr/>
            <p:nvPr/>
          </p:nvSpPr>
          <p:spPr>
            <a:xfrm>
              <a:off x="182964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37"/>
            <p:cNvSpPr/>
            <p:nvPr/>
          </p:nvSpPr>
          <p:spPr>
            <a:xfrm>
              <a:off x="21427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37"/>
            <p:cNvSpPr/>
            <p:nvPr/>
          </p:nvSpPr>
          <p:spPr>
            <a:xfrm>
              <a:off x="182964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37"/>
            <p:cNvSpPr/>
            <p:nvPr/>
          </p:nvSpPr>
          <p:spPr>
            <a:xfrm>
              <a:off x="167312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37"/>
            <p:cNvSpPr/>
            <p:nvPr/>
          </p:nvSpPr>
          <p:spPr>
            <a:xfrm>
              <a:off x="1984699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37"/>
            <p:cNvSpPr/>
            <p:nvPr/>
          </p:nvSpPr>
          <p:spPr>
            <a:xfrm>
              <a:off x="167312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37"/>
            <p:cNvSpPr/>
            <p:nvPr/>
          </p:nvSpPr>
          <p:spPr>
            <a:xfrm>
              <a:off x="1984699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37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37"/>
            <p:cNvSpPr/>
            <p:nvPr/>
          </p:nvSpPr>
          <p:spPr>
            <a:xfrm>
              <a:off x="151512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37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37"/>
            <p:cNvSpPr/>
            <p:nvPr/>
          </p:nvSpPr>
          <p:spPr>
            <a:xfrm>
              <a:off x="182964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37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37"/>
            <p:cNvSpPr/>
            <p:nvPr/>
          </p:nvSpPr>
          <p:spPr>
            <a:xfrm>
              <a:off x="21427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37"/>
            <p:cNvSpPr/>
            <p:nvPr/>
          </p:nvSpPr>
          <p:spPr>
            <a:xfrm>
              <a:off x="182964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37"/>
            <p:cNvSpPr/>
            <p:nvPr/>
          </p:nvSpPr>
          <p:spPr>
            <a:xfrm>
              <a:off x="167312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37"/>
            <p:cNvSpPr/>
            <p:nvPr/>
          </p:nvSpPr>
          <p:spPr>
            <a:xfrm>
              <a:off x="1984699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37"/>
            <p:cNvSpPr/>
            <p:nvPr/>
          </p:nvSpPr>
          <p:spPr>
            <a:xfrm>
              <a:off x="151512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37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37"/>
            <p:cNvSpPr/>
            <p:nvPr/>
          </p:nvSpPr>
          <p:spPr>
            <a:xfrm>
              <a:off x="182964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37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37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37"/>
            <p:cNvSpPr/>
            <p:nvPr/>
          </p:nvSpPr>
          <p:spPr>
            <a:xfrm>
              <a:off x="1200715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37"/>
            <p:cNvSpPr/>
            <p:nvPr/>
          </p:nvSpPr>
          <p:spPr>
            <a:xfrm>
              <a:off x="151512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37"/>
            <p:cNvSpPr/>
            <p:nvPr/>
          </p:nvSpPr>
          <p:spPr>
            <a:xfrm>
              <a:off x="1200715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37"/>
            <p:cNvSpPr/>
            <p:nvPr/>
          </p:nvSpPr>
          <p:spPr>
            <a:xfrm>
              <a:off x="1045663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37"/>
            <p:cNvSpPr/>
            <p:nvPr/>
          </p:nvSpPr>
          <p:spPr>
            <a:xfrm>
              <a:off x="1357241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37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37"/>
            <p:cNvSpPr/>
            <p:nvPr/>
          </p:nvSpPr>
          <p:spPr>
            <a:xfrm>
              <a:off x="88766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37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37"/>
            <p:cNvSpPr/>
            <p:nvPr/>
          </p:nvSpPr>
          <p:spPr>
            <a:xfrm>
              <a:off x="1200715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37"/>
            <p:cNvSpPr/>
            <p:nvPr/>
          </p:nvSpPr>
          <p:spPr>
            <a:xfrm>
              <a:off x="151512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37"/>
            <p:cNvSpPr/>
            <p:nvPr/>
          </p:nvSpPr>
          <p:spPr>
            <a:xfrm>
              <a:off x="1200715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37"/>
            <p:cNvSpPr/>
            <p:nvPr/>
          </p:nvSpPr>
          <p:spPr>
            <a:xfrm>
              <a:off x="1045663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37"/>
            <p:cNvSpPr/>
            <p:nvPr/>
          </p:nvSpPr>
          <p:spPr>
            <a:xfrm>
              <a:off x="1357241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607" y="763"/>
                    <a:pt x="774" y="596"/>
                    <a:pt x="774" y="382"/>
                  </a:cubicBezTo>
                  <a:cubicBezTo>
                    <a:pt x="774" y="168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37"/>
            <p:cNvSpPr/>
            <p:nvPr/>
          </p:nvSpPr>
          <p:spPr>
            <a:xfrm>
              <a:off x="1045663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37"/>
            <p:cNvSpPr/>
            <p:nvPr/>
          </p:nvSpPr>
          <p:spPr>
            <a:xfrm>
              <a:off x="1357241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8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37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37"/>
            <p:cNvSpPr/>
            <p:nvPr/>
          </p:nvSpPr>
          <p:spPr>
            <a:xfrm>
              <a:off x="88766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37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37"/>
            <p:cNvSpPr/>
            <p:nvPr/>
          </p:nvSpPr>
          <p:spPr>
            <a:xfrm>
              <a:off x="1200715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37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37"/>
            <p:cNvSpPr/>
            <p:nvPr/>
          </p:nvSpPr>
          <p:spPr>
            <a:xfrm>
              <a:off x="151512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37"/>
            <p:cNvSpPr/>
            <p:nvPr/>
          </p:nvSpPr>
          <p:spPr>
            <a:xfrm>
              <a:off x="1200715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37"/>
            <p:cNvSpPr/>
            <p:nvPr/>
          </p:nvSpPr>
          <p:spPr>
            <a:xfrm>
              <a:off x="1045663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37"/>
            <p:cNvSpPr/>
            <p:nvPr/>
          </p:nvSpPr>
          <p:spPr>
            <a:xfrm>
              <a:off x="1357241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37"/>
            <p:cNvSpPr/>
            <p:nvPr/>
          </p:nvSpPr>
          <p:spPr>
            <a:xfrm>
              <a:off x="88766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37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37"/>
            <p:cNvSpPr/>
            <p:nvPr/>
          </p:nvSpPr>
          <p:spPr>
            <a:xfrm>
              <a:off x="1200715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37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37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37"/>
            <p:cNvSpPr/>
            <p:nvPr/>
          </p:nvSpPr>
          <p:spPr>
            <a:xfrm>
              <a:off x="5731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37"/>
            <p:cNvSpPr/>
            <p:nvPr/>
          </p:nvSpPr>
          <p:spPr>
            <a:xfrm>
              <a:off x="88766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37"/>
            <p:cNvSpPr/>
            <p:nvPr/>
          </p:nvSpPr>
          <p:spPr>
            <a:xfrm>
              <a:off x="573134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37"/>
            <p:cNvSpPr/>
            <p:nvPr/>
          </p:nvSpPr>
          <p:spPr>
            <a:xfrm>
              <a:off x="416608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37"/>
            <p:cNvSpPr/>
            <p:nvPr/>
          </p:nvSpPr>
          <p:spPr>
            <a:xfrm>
              <a:off x="731135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37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37"/>
            <p:cNvSpPr/>
            <p:nvPr/>
          </p:nvSpPr>
          <p:spPr>
            <a:xfrm>
              <a:off x="2600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37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37"/>
            <p:cNvSpPr/>
            <p:nvPr/>
          </p:nvSpPr>
          <p:spPr>
            <a:xfrm>
              <a:off x="5731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37"/>
            <p:cNvSpPr/>
            <p:nvPr/>
          </p:nvSpPr>
          <p:spPr>
            <a:xfrm>
              <a:off x="88766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37"/>
            <p:cNvSpPr/>
            <p:nvPr/>
          </p:nvSpPr>
          <p:spPr>
            <a:xfrm>
              <a:off x="573134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37"/>
            <p:cNvSpPr/>
            <p:nvPr/>
          </p:nvSpPr>
          <p:spPr>
            <a:xfrm>
              <a:off x="416608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37"/>
            <p:cNvSpPr/>
            <p:nvPr/>
          </p:nvSpPr>
          <p:spPr>
            <a:xfrm>
              <a:off x="731135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37"/>
            <p:cNvSpPr/>
            <p:nvPr/>
          </p:nvSpPr>
          <p:spPr>
            <a:xfrm>
              <a:off x="416608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37"/>
            <p:cNvSpPr/>
            <p:nvPr/>
          </p:nvSpPr>
          <p:spPr>
            <a:xfrm>
              <a:off x="731135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37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37"/>
            <p:cNvSpPr/>
            <p:nvPr/>
          </p:nvSpPr>
          <p:spPr>
            <a:xfrm>
              <a:off x="2600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37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37"/>
            <p:cNvSpPr/>
            <p:nvPr/>
          </p:nvSpPr>
          <p:spPr>
            <a:xfrm>
              <a:off x="5731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37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37"/>
            <p:cNvSpPr/>
            <p:nvPr/>
          </p:nvSpPr>
          <p:spPr>
            <a:xfrm>
              <a:off x="88766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37"/>
            <p:cNvSpPr/>
            <p:nvPr/>
          </p:nvSpPr>
          <p:spPr>
            <a:xfrm>
              <a:off x="573134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37"/>
            <p:cNvSpPr/>
            <p:nvPr/>
          </p:nvSpPr>
          <p:spPr>
            <a:xfrm>
              <a:off x="416608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37"/>
            <p:cNvSpPr/>
            <p:nvPr/>
          </p:nvSpPr>
          <p:spPr>
            <a:xfrm>
              <a:off x="731135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37"/>
            <p:cNvSpPr/>
            <p:nvPr/>
          </p:nvSpPr>
          <p:spPr>
            <a:xfrm>
              <a:off x="2600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37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37"/>
            <p:cNvSpPr/>
            <p:nvPr/>
          </p:nvSpPr>
          <p:spPr>
            <a:xfrm>
              <a:off x="5731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37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37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37"/>
            <p:cNvSpPr/>
            <p:nvPr/>
          </p:nvSpPr>
          <p:spPr>
            <a:xfrm>
              <a:off x="-5297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37"/>
            <p:cNvSpPr/>
            <p:nvPr/>
          </p:nvSpPr>
          <p:spPr>
            <a:xfrm>
              <a:off x="2600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37"/>
            <p:cNvSpPr/>
            <p:nvPr/>
          </p:nvSpPr>
          <p:spPr>
            <a:xfrm>
              <a:off x="-5297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37"/>
            <p:cNvSpPr/>
            <p:nvPr/>
          </p:nvSpPr>
          <p:spPr>
            <a:xfrm>
              <a:off x="103555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37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37"/>
            <p:cNvSpPr/>
            <p:nvPr/>
          </p:nvSpPr>
          <p:spPr>
            <a:xfrm>
              <a:off x="-5297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37"/>
            <p:cNvSpPr/>
            <p:nvPr/>
          </p:nvSpPr>
          <p:spPr>
            <a:xfrm>
              <a:off x="2600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37"/>
            <p:cNvSpPr/>
            <p:nvPr/>
          </p:nvSpPr>
          <p:spPr>
            <a:xfrm>
              <a:off x="-5297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37"/>
            <p:cNvSpPr/>
            <p:nvPr/>
          </p:nvSpPr>
          <p:spPr>
            <a:xfrm>
              <a:off x="103555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37"/>
            <p:cNvSpPr/>
            <p:nvPr/>
          </p:nvSpPr>
          <p:spPr>
            <a:xfrm>
              <a:off x="103555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37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37"/>
            <p:cNvSpPr/>
            <p:nvPr/>
          </p:nvSpPr>
          <p:spPr>
            <a:xfrm>
              <a:off x="-5297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37"/>
            <p:cNvSpPr/>
            <p:nvPr/>
          </p:nvSpPr>
          <p:spPr>
            <a:xfrm>
              <a:off x="2600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37"/>
            <p:cNvSpPr/>
            <p:nvPr/>
          </p:nvSpPr>
          <p:spPr>
            <a:xfrm>
              <a:off x="-5297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37"/>
            <p:cNvSpPr/>
            <p:nvPr/>
          </p:nvSpPr>
          <p:spPr>
            <a:xfrm>
              <a:off x="103555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37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37"/>
            <p:cNvSpPr/>
            <p:nvPr/>
          </p:nvSpPr>
          <p:spPr>
            <a:xfrm>
              <a:off x="-5297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37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37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37"/>
            <p:cNvSpPr/>
            <p:nvPr/>
          </p:nvSpPr>
          <p:spPr>
            <a:xfrm>
              <a:off x="904877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37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37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37"/>
            <p:cNvSpPr/>
            <p:nvPr/>
          </p:nvSpPr>
          <p:spPr>
            <a:xfrm>
              <a:off x="904877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37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37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37"/>
            <p:cNvSpPr/>
            <p:nvPr/>
          </p:nvSpPr>
          <p:spPr>
            <a:xfrm>
              <a:off x="904877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37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37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37"/>
            <p:cNvSpPr/>
            <p:nvPr/>
          </p:nvSpPr>
          <p:spPr>
            <a:xfrm>
              <a:off x="904877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37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37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37"/>
            <p:cNvSpPr/>
            <p:nvPr/>
          </p:nvSpPr>
          <p:spPr>
            <a:xfrm>
              <a:off x="904877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37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37"/>
            <p:cNvSpPr/>
            <p:nvPr/>
          </p:nvSpPr>
          <p:spPr>
            <a:xfrm>
              <a:off x="904877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37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37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37"/>
            <p:cNvSpPr/>
            <p:nvPr/>
          </p:nvSpPr>
          <p:spPr>
            <a:xfrm>
              <a:off x="873425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37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37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37"/>
            <p:cNvSpPr/>
            <p:nvPr/>
          </p:nvSpPr>
          <p:spPr>
            <a:xfrm>
              <a:off x="873425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37"/>
            <p:cNvSpPr/>
            <p:nvPr/>
          </p:nvSpPr>
          <p:spPr>
            <a:xfrm>
              <a:off x="904877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37"/>
            <p:cNvSpPr/>
            <p:nvPr/>
          </p:nvSpPr>
          <p:spPr>
            <a:xfrm>
              <a:off x="873425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37"/>
            <p:cNvSpPr/>
            <p:nvPr/>
          </p:nvSpPr>
          <p:spPr>
            <a:xfrm>
              <a:off x="8576249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37"/>
            <p:cNvSpPr/>
            <p:nvPr/>
          </p:nvSpPr>
          <p:spPr>
            <a:xfrm>
              <a:off x="8890776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37"/>
            <p:cNvSpPr/>
            <p:nvPr/>
          </p:nvSpPr>
          <p:spPr>
            <a:xfrm>
              <a:off x="8576249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37"/>
            <p:cNvSpPr/>
            <p:nvPr/>
          </p:nvSpPr>
          <p:spPr>
            <a:xfrm>
              <a:off x="8890776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37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37"/>
            <p:cNvSpPr/>
            <p:nvPr/>
          </p:nvSpPr>
          <p:spPr>
            <a:xfrm>
              <a:off x="841972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37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37"/>
            <p:cNvSpPr/>
            <p:nvPr/>
          </p:nvSpPr>
          <p:spPr>
            <a:xfrm>
              <a:off x="873425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37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37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37"/>
            <p:cNvSpPr/>
            <p:nvPr/>
          </p:nvSpPr>
          <p:spPr>
            <a:xfrm>
              <a:off x="873425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37"/>
            <p:cNvSpPr/>
            <p:nvPr/>
          </p:nvSpPr>
          <p:spPr>
            <a:xfrm>
              <a:off x="904877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37"/>
            <p:cNvSpPr/>
            <p:nvPr/>
          </p:nvSpPr>
          <p:spPr>
            <a:xfrm>
              <a:off x="873425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37"/>
            <p:cNvSpPr/>
            <p:nvPr/>
          </p:nvSpPr>
          <p:spPr>
            <a:xfrm>
              <a:off x="8576249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37"/>
            <p:cNvSpPr/>
            <p:nvPr/>
          </p:nvSpPr>
          <p:spPr>
            <a:xfrm>
              <a:off x="8890776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37"/>
            <p:cNvSpPr/>
            <p:nvPr/>
          </p:nvSpPr>
          <p:spPr>
            <a:xfrm>
              <a:off x="8576249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37"/>
            <p:cNvSpPr/>
            <p:nvPr/>
          </p:nvSpPr>
          <p:spPr>
            <a:xfrm>
              <a:off x="8890776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37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37"/>
            <p:cNvSpPr/>
            <p:nvPr/>
          </p:nvSpPr>
          <p:spPr>
            <a:xfrm>
              <a:off x="841972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37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37"/>
            <p:cNvSpPr/>
            <p:nvPr/>
          </p:nvSpPr>
          <p:spPr>
            <a:xfrm>
              <a:off x="873425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37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37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37"/>
            <p:cNvSpPr/>
            <p:nvPr/>
          </p:nvSpPr>
          <p:spPr>
            <a:xfrm>
              <a:off x="873425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37"/>
            <p:cNvSpPr/>
            <p:nvPr/>
          </p:nvSpPr>
          <p:spPr>
            <a:xfrm>
              <a:off x="904877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37"/>
            <p:cNvSpPr/>
            <p:nvPr/>
          </p:nvSpPr>
          <p:spPr>
            <a:xfrm>
              <a:off x="873425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37"/>
            <p:cNvSpPr/>
            <p:nvPr/>
          </p:nvSpPr>
          <p:spPr>
            <a:xfrm>
              <a:off x="8576249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37"/>
            <p:cNvSpPr/>
            <p:nvPr/>
          </p:nvSpPr>
          <p:spPr>
            <a:xfrm>
              <a:off x="8890776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37"/>
            <p:cNvSpPr/>
            <p:nvPr/>
          </p:nvSpPr>
          <p:spPr>
            <a:xfrm>
              <a:off x="8576249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37"/>
            <p:cNvSpPr/>
            <p:nvPr/>
          </p:nvSpPr>
          <p:spPr>
            <a:xfrm>
              <a:off x="8890776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37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37"/>
            <p:cNvSpPr/>
            <p:nvPr/>
          </p:nvSpPr>
          <p:spPr>
            <a:xfrm>
              <a:off x="841972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37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37"/>
            <p:cNvSpPr/>
            <p:nvPr/>
          </p:nvSpPr>
          <p:spPr>
            <a:xfrm>
              <a:off x="873425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37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37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37"/>
            <p:cNvSpPr/>
            <p:nvPr/>
          </p:nvSpPr>
          <p:spPr>
            <a:xfrm>
              <a:off x="873425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37"/>
            <p:cNvSpPr/>
            <p:nvPr/>
          </p:nvSpPr>
          <p:spPr>
            <a:xfrm>
              <a:off x="904877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37"/>
            <p:cNvSpPr/>
            <p:nvPr/>
          </p:nvSpPr>
          <p:spPr>
            <a:xfrm>
              <a:off x="873425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37"/>
            <p:cNvSpPr/>
            <p:nvPr/>
          </p:nvSpPr>
          <p:spPr>
            <a:xfrm>
              <a:off x="8576249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37"/>
            <p:cNvSpPr/>
            <p:nvPr/>
          </p:nvSpPr>
          <p:spPr>
            <a:xfrm>
              <a:off x="8890776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37"/>
            <p:cNvSpPr/>
            <p:nvPr/>
          </p:nvSpPr>
          <p:spPr>
            <a:xfrm>
              <a:off x="8576249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37"/>
            <p:cNvSpPr/>
            <p:nvPr/>
          </p:nvSpPr>
          <p:spPr>
            <a:xfrm>
              <a:off x="8890776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37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37"/>
            <p:cNvSpPr/>
            <p:nvPr/>
          </p:nvSpPr>
          <p:spPr>
            <a:xfrm>
              <a:off x="841972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37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37"/>
            <p:cNvSpPr/>
            <p:nvPr/>
          </p:nvSpPr>
          <p:spPr>
            <a:xfrm>
              <a:off x="873425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37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37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37"/>
            <p:cNvSpPr/>
            <p:nvPr/>
          </p:nvSpPr>
          <p:spPr>
            <a:xfrm>
              <a:off x="873425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37"/>
            <p:cNvSpPr/>
            <p:nvPr/>
          </p:nvSpPr>
          <p:spPr>
            <a:xfrm>
              <a:off x="904877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37"/>
            <p:cNvSpPr/>
            <p:nvPr/>
          </p:nvSpPr>
          <p:spPr>
            <a:xfrm>
              <a:off x="873425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37"/>
            <p:cNvSpPr/>
            <p:nvPr/>
          </p:nvSpPr>
          <p:spPr>
            <a:xfrm>
              <a:off x="8576249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37"/>
            <p:cNvSpPr/>
            <p:nvPr/>
          </p:nvSpPr>
          <p:spPr>
            <a:xfrm>
              <a:off x="8890776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37"/>
            <p:cNvSpPr/>
            <p:nvPr/>
          </p:nvSpPr>
          <p:spPr>
            <a:xfrm>
              <a:off x="8576249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37"/>
            <p:cNvSpPr/>
            <p:nvPr/>
          </p:nvSpPr>
          <p:spPr>
            <a:xfrm>
              <a:off x="8890776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37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37"/>
            <p:cNvSpPr/>
            <p:nvPr/>
          </p:nvSpPr>
          <p:spPr>
            <a:xfrm>
              <a:off x="841972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37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37"/>
            <p:cNvSpPr/>
            <p:nvPr/>
          </p:nvSpPr>
          <p:spPr>
            <a:xfrm>
              <a:off x="873425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37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37"/>
            <p:cNvSpPr/>
            <p:nvPr/>
          </p:nvSpPr>
          <p:spPr>
            <a:xfrm>
              <a:off x="904877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37"/>
            <p:cNvSpPr/>
            <p:nvPr/>
          </p:nvSpPr>
          <p:spPr>
            <a:xfrm>
              <a:off x="873425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37"/>
            <p:cNvSpPr/>
            <p:nvPr/>
          </p:nvSpPr>
          <p:spPr>
            <a:xfrm>
              <a:off x="8576249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37"/>
            <p:cNvSpPr/>
            <p:nvPr/>
          </p:nvSpPr>
          <p:spPr>
            <a:xfrm>
              <a:off x="8890776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37"/>
            <p:cNvSpPr/>
            <p:nvPr/>
          </p:nvSpPr>
          <p:spPr>
            <a:xfrm>
              <a:off x="8576249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37"/>
            <p:cNvSpPr/>
            <p:nvPr/>
          </p:nvSpPr>
          <p:spPr>
            <a:xfrm>
              <a:off x="8890776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37"/>
            <p:cNvSpPr/>
            <p:nvPr/>
          </p:nvSpPr>
          <p:spPr>
            <a:xfrm>
              <a:off x="841972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37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37"/>
            <p:cNvSpPr/>
            <p:nvPr/>
          </p:nvSpPr>
          <p:spPr>
            <a:xfrm>
              <a:off x="873425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37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37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37"/>
            <p:cNvSpPr/>
            <p:nvPr/>
          </p:nvSpPr>
          <p:spPr>
            <a:xfrm>
              <a:off x="8106669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37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37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37"/>
            <p:cNvSpPr/>
            <p:nvPr/>
          </p:nvSpPr>
          <p:spPr>
            <a:xfrm>
              <a:off x="8106669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37"/>
            <p:cNvSpPr/>
            <p:nvPr/>
          </p:nvSpPr>
          <p:spPr>
            <a:xfrm>
              <a:off x="841972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37"/>
            <p:cNvSpPr/>
            <p:nvPr/>
          </p:nvSpPr>
          <p:spPr>
            <a:xfrm>
              <a:off x="8106669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37"/>
            <p:cNvSpPr/>
            <p:nvPr/>
          </p:nvSpPr>
          <p:spPr>
            <a:xfrm>
              <a:off x="7950142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37"/>
            <p:cNvSpPr/>
            <p:nvPr/>
          </p:nvSpPr>
          <p:spPr>
            <a:xfrm>
              <a:off x="8263196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37"/>
            <p:cNvSpPr/>
            <p:nvPr/>
          </p:nvSpPr>
          <p:spPr>
            <a:xfrm>
              <a:off x="7950142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37"/>
            <p:cNvSpPr/>
            <p:nvPr/>
          </p:nvSpPr>
          <p:spPr>
            <a:xfrm>
              <a:off x="8263196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37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37"/>
            <p:cNvSpPr/>
            <p:nvPr/>
          </p:nvSpPr>
          <p:spPr>
            <a:xfrm>
              <a:off x="779214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37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37"/>
            <p:cNvSpPr/>
            <p:nvPr/>
          </p:nvSpPr>
          <p:spPr>
            <a:xfrm>
              <a:off x="8106669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37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37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37"/>
            <p:cNvSpPr/>
            <p:nvPr/>
          </p:nvSpPr>
          <p:spPr>
            <a:xfrm>
              <a:off x="8106669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37"/>
            <p:cNvSpPr/>
            <p:nvPr/>
          </p:nvSpPr>
          <p:spPr>
            <a:xfrm>
              <a:off x="841972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37"/>
            <p:cNvSpPr/>
            <p:nvPr/>
          </p:nvSpPr>
          <p:spPr>
            <a:xfrm>
              <a:off x="8106669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37"/>
            <p:cNvSpPr/>
            <p:nvPr/>
          </p:nvSpPr>
          <p:spPr>
            <a:xfrm>
              <a:off x="7950142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37"/>
            <p:cNvSpPr/>
            <p:nvPr/>
          </p:nvSpPr>
          <p:spPr>
            <a:xfrm>
              <a:off x="8263196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37"/>
            <p:cNvSpPr/>
            <p:nvPr/>
          </p:nvSpPr>
          <p:spPr>
            <a:xfrm>
              <a:off x="7950142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37"/>
            <p:cNvSpPr/>
            <p:nvPr/>
          </p:nvSpPr>
          <p:spPr>
            <a:xfrm>
              <a:off x="8263196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37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37"/>
            <p:cNvSpPr/>
            <p:nvPr/>
          </p:nvSpPr>
          <p:spPr>
            <a:xfrm>
              <a:off x="779214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37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37"/>
            <p:cNvSpPr/>
            <p:nvPr/>
          </p:nvSpPr>
          <p:spPr>
            <a:xfrm>
              <a:off x="8106669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37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37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37"/>
            <p:cNvSpPr/>
            <p:nvPr/>
          </p:nvSpPr>
          <p:spPr>
            <a:xfrm>
              <a:off x="8106669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37"/>
            <p:cNvSpPr/>
            <p:nvPr/>
          </p:nvSpPr>
          <p:spPr>
            <a:xfrm>
              <a:off x="841972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37"/>
            <p:cNvSpPr/>
            <p:nvPr/>
          </p:nvSpPr>
          <p:spPr>
            <a:xfrm>
              <a:off x="8106669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37"/>
            <p:cNvSpPr/>
            <p:nvPr/>
          </p:nvSpPr>
          <p:spPr>
            <a:xfrm>
              <a:off x="7950142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37"/>
            <p:cNvSpPr/>
            <p:nvPr/>
          </p:nvSpPr>
          <p:spPr>
            <a:xfrm>
              <a:off x="8263196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37"/>
            <p:cNvSpPr/>
            <p:nvPr/>
          </p:nvSpPr>
          <p:spPr>
            <a:xfrm>
              <a:off x="7950142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37"/>
            <p:cNvSpPr/>
            <p:nvPr/>
          </p:nvSpPr>
          <p:spPr>
            <a:xfrm>
              <a:off x="8263196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37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37"/>
            <p:cNvSpPr/>
            <p:nvPr/>
          </p:nvSpPr>
          <p:spPr>
            <a:xfrm>
              <a:off x="779214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37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37"/>
            <p:cNvSpPr/>
            <p:nvPr/>
          </p:nvSpPr>
          <p:spPr>
            <a:xfrm>
              <a:off x="8106669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37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37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37"/>
            <p:cNvSpPr/>
            <p:nvPr/>
          </p:nvSpPr>
          <p:spPr>
            <a:xfrm>
              <a:off x="8106669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37"/>
            <p:cNvSpPr/>
            <p:nvPr/>
          </p:nvSpPr>
          <p:spPr>
            <a:xfrm>
              <a:off x="841972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37"/>
            <p:cNvSpPr/>
            <p:nvPr/>
          </p:nvSpPr>
          <p:spPr>
            <a:xfrm>
              <a:off x="8106669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37"/>
            <p:cNvSpPr/>
            <p:nvPr/>
          </p:nvSpPr>
          <p:spPr>
            <a:xfrm>
              <a:off x="7950142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37"/>
            <p:cNvSpPr/>
            <p:nvPr/>
          </p:nvSpPr>
          <p:spPr>
            <a:xfrm>
              <a:off x="8263196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37"/>
            <p:cNvSpPr/>
            <p:nvPr/>
          </p:nvSpPr>
          <p:spPr>
            <a:xfrm>
              <a:off x="7950142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37"/>
            <p:cNvSpPr/>
            <p:nvPr/>
          </p:nvSpPr>
          <p:spPr>
            <a:xfrm>
              <a:off x="8263196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37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37"/>
            <p:cNvSpPr/>
            <p:nvPr/>
          </p:nvSpPr>
          <p:spPr>
            <a:xfrm>
              <a:off x="779214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37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37"/>
            <p:cNvSpPr/>
            <p:nvPr/>
          </p:nvSpPr>
          <p:spPr>
            <a:xfrm>
              <a:off x="8106669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37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37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37"/>
            <p:cNvSpPr/>
            <p:nvPr/>
          </p:nvSpPr>
          <p:spPr>
            <a:xfrm>
              <a:off x="8106669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37"/>
            <p:cNvSpPr/>
            <p:nvPr/>
          </p:nvSpPr>
          <p:spPr>
            <a:xfrm>
              <a:off x="841972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37"/>
            <p:cNvSpPr/>
            <p:nvPr/>
          </p:nvSpPr>
          <p:spPr>
            <a:xfrm>
              <a:off x="8106669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37"/>
            <p:cNvSpPr/>
            <p:nvPr/>
          </p:nvSpPr>
          <p:spPr>
            <a:xfrm>
              <a:off x="7950142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37"/>
            <p:cNvSpPr/>
            <p:nvPr/>
          </p:nvSpPr>
          <p:spPr>
            <a:xfrm>
              <a:off x="8263196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37"/>
            <p:cNvSpPr/>
            <p:nvPr/>
          </p:nvSpPr>
          <p:spPr>
            <a:xfrm>
              <a:off x="7950142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37"/>
            <p:cNvSpPr/>
            <p:nvPr/>
          </p:nvSpPr>
          <p:spPr>
            <a:xfrm>
              <a:off x="8263196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37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37"/>
            <p:cNvSpPr/>
            <p:nvPr/>
          </p:nvSpPr>
          <p:spPr>
            <a:xfrm>
              <a:off x="779214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37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37"/>
            <p:cNvSpPr/>
            <p:nvPr/>
          </p:nvSpPr>
          <p:spPr>
            <a:xfrm>
              <a:off x="8106669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37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37"/>
            <p:cNvSpPr/>
            <p:nvPr/>
          </p:nvSpPr>
          <p:spPr>
            <a:xfrm>
              <a:off x="841972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37"/>
            <p:cNvSpPr/>
            <p:nvPr/>
          </p:nvSpPr>
          <p:spPr>
            <a:xfrm>
              <a:off x="8106669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37"/>
            <p:cNvSpPr/>
            <p:nvPr/>
          </p:nvSpPr>
          <p:spPr>
            <a:xfrm>
              <a:off x="7950142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37"/>
            <p:cNvSpPr/>
            <p:nvPr/>
          </p:nvSpPr>
          <p:spPr>
            <a:xfrm>
              <a:off x="8263196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37"/>
            <p:cNvSpPr/>
            <p:nvPr/>
          </p:nvSpPr>
          <p:spPr>
            <a:xfrm>
              <a:off x="7950142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37"/>
            <p:cNvSpPr/>
            <p:nvPr/>
          </p:nvSpPr>
          <p:spPr>
            <a:xfrm>
              <a:off x="8263196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37"/>
            <p:cNvSpPr/>
            <p:nvPr/>
          </p:nvSpPr>
          <p:spPr>
            <a:xfrm>
              <a:off x="779214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37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37"/>
            <p:cNvSpPr/>
            <p:nvPr/>
          </p:nvSpPr>
          <p:spPr>
            <a:xfrm>
              <a:off x="8106669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37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37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37"/>
            <p:cNvSpPr/>
            <p:nvPr/>
          </p:nvSpPr>
          <p:spPr>
            <a:xfrm>
              <a:off x="747908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37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37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37"/>
            <p:cNvSpPr/>
            <p:nvPr/>
          </p:nvSpPr>
          <p:spPr>
            <a:xfrm>
              <a:off x="747908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37"/>
            <p:cNvSpPr/>
            <p:nvPr/>
          </p:nvSpPr>
          <p:spPr>
            <a:xfrm>
              <a:off x="779214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37"/>
            <p:cNvSpPr/>
            <p:nvPr/>
          </p:nvSpPr>
          <p:spPr>
            <a:xfrm>
              <a:off x="7479088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37"/>
            <p:cNvSpPr/>
            <p:nvPr/>
          </p:nvSpPr>
          <p:spPr>
            <a:xfrm>
              <a:off x="7322562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37"/>
            <p:cNvSpPr/>
            <p:nvPr/>
          </p:nvSpPr>
          <p:spPr>
            <a:xfrm>
              <a:off x="7635615" y="5065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37"/>
            <p:cNvSpPr/>
            <p:nvPr/>
          </p:nvSpPr>
          <p:spPr>
            <a:xfrm>
              <a:off x="7322562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37"/>
            <p:cNvSpPr/>
            <p:nvPr/>
          </p:nvSpPr>
          <p:spPr>
            <a:xfrm>
              <a:off x="7635615" y="19352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37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37"/>
            <p:cNvSpPr/>
            <p:nvPr/>
          </p:nvSpPr>
          <p:spPr>
            <a:xfrm>
              <a:off x="7164684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37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37"/>
            <p:cNvSpPr/>
            <p:nvPr/>
          </p:nvSpPr>
          <p:spPr>
            <a:xfrm>
              <a:off x="747908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37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37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37"/>
            <p:cNvSpPr/>
            <p:nvPr/>
          </p:nvSpPr>
          <p:spPr>
            <a:xfrm>
              <a:off x="747908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37"/>
            <p:cNvSpPr/>
            <p:nvPr/>
          </p:nvSpPr>
          <p:spPr>
            <a:xfrm>
              <a:off x="779214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37"/>
            <p:cNvSpPr/>
            <p:nvPr/>
          </p:nvSpPr>
          <p:spPr>
            <a:xfrm>
              <a:off x="7479088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37"/>
            <p:cNvSpPr/>
            <p:nvPr/>
          </p:nvSpPr>
          <p:spPr>
            <a:xfrm>
              <a:off x="7322562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37"/>
            <p:cNvSpPr/>
            <p:nvPr/>
          </p:nvSpPr>
          <p:spPr>
            <a:xfrm>
              <a:off x="7635615" y="1135632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37"/>
            <p:cNvSpPr/>
            <p:nvPr/>
          </p:nvSpPr>
          <p:spPr>
            <a:xfrm>
              <a:off x="7322562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37"/>
            <p:cNvSpPr/>
            <p:nvPr/>
          </p:nvSpPr>
          <p:spPr>
            <a:xfrm>
              <a:off x="7635615" y="8211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37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37"/>
            <p:cNvSpPr/>
            <p:nvPr/>
          </p:nvSpPr>
          <p:spPr>
            <a:xfrm>
              <a:off x="7164684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37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37"/>
            <p:cNvSpPr/>
            <p:nvPr/>
          </p:nvSpPr>
          <p:spPr>
            <a:xfrm>
              <a:off x="747908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37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37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37"/>
            <p:cNvSpPr/>
            <p:nvPr/>
          </p:nvSpPr>
          <p:spPr>
            <a:xfrm>
              <a:off x="747908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37"/>
            <p:cNvSpPr/>
            <p:nvPr/>
          </p:nvSpPr>
          <p:spPr>
            <a:xfrm>
              <a:off x="779214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37"/>
            <p:cNvSpPr/>
            <p:nvPr/>
          </p:nvSpPr>
          <p:spPr>
            <a:xfrm>
              <a:off x="7479088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37"/>
            <p:cNvSpPr/>
            <p:nvPr/>
          </p:nvSpPr>
          <p:spPr>
            <a:xfrm>
              <a:off x="7322562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37"/>
            <p:cNvSpPr/>
            <p:nvPr/>
          </p:nvSpPr>
          <p:spPr>
            <a:xfrm>
              <a:off x="7635615" y="17630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37"/>
            <p:cNvSpPr/>
            <p:nvPr/>
          </p:nvSpPr>
          <p:spPr>
            <a:xfrm>
              <a:off x="7322562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37"/>
            <p:cNvSpPr/>
            <p:nvPr/>
          </p:nvSpPr>
          <p:spPr>
            <a:xfrm>
              <a:off x="7635615" y="1448685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37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37"/>
            <p:cNvSpPr/>
            <p:nvPr/>
          </p:nvSpPr>
          <p:spPr>
            <a:xfrm>
              <a:off x="7164684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37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37"/>
            <p:cNvSpPr/>
            <p:nvPr/>
          </p:nvSpPr>
          <p:spPr>
            <a:xfrm>
              <a:off x="747908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37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37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37"/>
            <p:cNvSpPr/>
            <p:nvPr/>
          </p:nvSpPr>
          <p:spPr>
            <a:xfrm>
              <a:off x="747908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37"/>
            <p:cNvSpPr/>
            <p:nvPr/>
          </p:nvSpPr>
          <p:spPr>
            <a:xfrm>
              <a:off x="779214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37"/>
            <p:cNvSpPr/>
            <p:nvPr/>
          </p:nvSpPr>
          <p:spPr>
            <a:xfrm>
              <a:off x="7479088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37"/>
            <p:cNvSpPr/>
            <p:nvPr/>
          </p:nvSpPr>
          <p:spPr>
            <a:xfrm>
              <a:off x="7322562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37"/>
            <p:cNvSpPr/>
            <p:nvPr/>
          </p:nvSpPr>
          <p:spPr>
            <a:xfrm>
              <a:off x="7635615" y="238919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63" y="608"/>
                    <a:pt x="763" y="394"/>
                  </a:cubicBezTo>
                  <a:cubicBezTo>
                    <a:pt x="763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37"/>
            <p:cNvSpPr/>
            <p:nvPr/>
          </p:nvSpPr>
          <p:spPr>
            <a:xfrm>
              <a:off x="7322562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37"/>
            <p:cNvSpPr/>
            <p:nvPr/>
          </p:nvSpPr>
          <p:spPr>
            <a:xfrm>
              <a:off x="7635615" y="2076143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37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37"/>
            <p:cNvSpPr/>
            <p:nvPr/>
          </p:nvSpPr>
          <p:spPr>
            <a:xfrm>
              <a:off x="7164684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37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37"/>
            <p:cNvSpPr/>
            <p:nvPr/>
          </p:nvSpPr>
          <p:spPr>
            <a:xfrm>
              <a:off x="747908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37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37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37"/>
            <p:cNvSpPr/>
            <p:nvPr/>
          </p:nvSpPr>
          <p:spPr>
            <a:xfrm>
              <a:off x="747908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37"/>
            <p:cNvSpPr/>
            <p:nvPr/>
          </p:nvSpPr>
          <p:spPr>
            <a:xfrm>
              <a:off x="779214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37"/>
            <p:cNvSpPr/>
            <p:nvPr/>
          </p:nvSpPr>
          <p:spPr>
            <a:xfrm>
              <a:off x="7479088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37"/>
            <p:cNvSpPr/>
            <p:nvPr/>
          </p:nvSpPr>
          <p:spPr>
            <a:xfrm>
              <a:off x="7322562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37"/>
            <p:cNvSpPr/>
            <p:nvPr/>
          </p:nvSpPr>
          <p:spPr>
            <a:xfrm>
              <a:off x="7635615" y="30167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37"/>
            <p:cNvSpPr/>
            <p:nvPr/>
          </p:nvSpPr>
          <p:spPr>
            <a:xfrm>
              <a:off x="7322562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37"/>
            <p:cNvSpPr/>
            <p:nvPr/>
          </p:nvSpPr>
          <p:spPr>
            <a:xfrm>
              <a:off x="7635615" y="270519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63" y="596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37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37"/>
            <p:cNvSpPr/>
            <p:nvPr/>
          </p:nvSpPr>
          <p:spPr>
            <a:xfrm>
              <a:off x="7164684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37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37"/>
            <p:cNvSpPr/>
            <p:nvPr/>
          </p:nvSpPr>
          <p:spPr>
            <a:xfrm>
              <a:off x="747908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37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37"/>
            <p:cNvSpPr/>
            <p:nvPr/>
          </p:nvSpPr>
          <p:spPr>
            <a:xfrm>
              <a:off x="779214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37"/>
            <p:cNvSpPr/>
            <p:nvPr/>
          </p:nvSpPr>
          <p:spPr>
            <a:xfrm>
              <a:off x="7479088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37"/>
            <p:cNvSpPr/>
            <p:nvPr/>
          </p:nvSpPr>
          <p:spPr>
            <a:xfrm>
              <a:off x="7322562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37"/>
            <p:cNvSpPr/>
            <p:nvPr/>
          </p:nvSpPr>
          <p:spPr>
            <a:xfrm>
              <a:off x="7635615" y="364435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37"/>
            <p:cNvSpPr/>
            <p:nvPr/>
          </p:nvSpPr>
          <p:spPr>
            <a:xfrm>
              <a:off x="7322562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37"/>
            <p:cNvSpPr/>
            <p:nvPr/>
          </p:nvSpPr>
          <p:spPr>
            <a:xfrm>
              <a:off x="7635615" y="33313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37"/>
            <p:cNvSpPr/>
            <p:nvPr/>
          </p:nvSpPr>
          <p:spPr>
            <a:xfrm>
              <a:off x="7164684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37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37"/>
            <p:cNvSpPr/>
            <p:nvPr/>
          </p:nvSpPr>
          <p:spPr>
            <a:xfrm>
              <a:off x="747908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37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37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37"/>
            <p:cNvSpPr/>
            <p:nvPr/>
          </p:nvSpPr>
          <p:spPr>
            <a:xfrm>
              <a:off x="685015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37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37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37"/>
            <p:cNvSpPr/>
            <p:nvPr/>
          </p:nvSpPr>
          <p:spPr>
            <a:xfrm>
              <a:off x="685015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37"/>
            <p:cNvSpPr/>
            <p:nvPr/>
          </p:nvSpPr>
          <p:spPr>
            <a:xfrm>
              <a:off x="7164684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37"/>
            <p:cNvSpPr/>
            <p:nvPr/>
          </p:nvSpPr>
          <p:spPr>
            <a:xfrm>
              <a:off x="6850156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37"/>
            <p:cNvSpPr/>
            <p:nvPr/>
          </p:nvSpPr>
          <p:spPr>
            <a:xfrm>
              <a:off x="669363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37"/>
            <p:cNvSpPr/>
            <p:nvPr/>
          </p:nvSpPr>
          <p:spPr>
            <a:xfrm>
              <a:off x="7008157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37"/>
            <p:cNvSpPr/>
            <p:nvPr/>
          </p:nvSpPr>
          <p:spPr>
            <a:xfrm>
              <a:off x="669363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37"/>
            <p:cNvSpPr/>
            <p:nvPr/>
          </p:nvSpPr>
          <p:spPr>
            <a:xfrm>
              <a:off x="7008157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37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37"/>
            <p:cNvSpPr/>
            <p:nvPr/>
          </p:nvSpPr>
          <p:spPr>
            <a:xfrm>
              <a:off x="6538578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37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37"/>
            <p:cNvSpPr/>
            <p:nvPr/>
          </p:nvSpPr>
          <p:spPr>
            <a:xfrm>
              <a:off x="685015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37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37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37"/>
            <p:cNvSpPr/>
            <p:nvPr/>
          </p:nvSpPr>
          <p:spPr>
            <a:xfrm>
              <a:off x="685015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37"/>
            <p:cNvSpPr/>
            <p:nvPr/>
          </p:nvSpPr>
          <p:spPr>
            <a:xfrm>
              <a:off x="7164684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37"/>
            <p:cNvSpPr/>
            <p:nvPr/>
          </p:nvSpPr>
          <p:spPr>
            <a:xfrm>
              <a:off x="6850156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37"/>
            <p:cNvSpPr/>
            <p:nvPr/>
          </p:nvSpPr>
          <p:spPr>
            <a:xfrm>
              <a:off x="669363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37"/>
            <p:cNvSpPr/>
            <p:nvPr/>
          </p:nvSpPr>
          <p:spPr>
            <a:xfrm>
              <a:off x="7008157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37"/>
            <p:cNvSpPr/>
            <p:nvPr/>
          </p:nvSpPr>
          <p:spPr>
            <a:xfrm>
              <a:off x="669363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37"/>
            <p:cNvSpPr/>
            <p:nvPr/>
          </p:nvSpPr>
          <p:spPr>
            <a:xfrm>
              <a:off x="7008157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37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37"/>
            <p:cNvSpPr/>
            <p:nvPr/>
          </p:nvSpPr>
          <p:spPr>
            <a:xfrm>
              <a:off x="6538578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37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37"/>
            <p:cNvSpPr/>
            <p:nvPr/>
          </p:nvSpPr>
          <p:spPr>
            <a:xfrm>
              <a:off x="685015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37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37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37"/>
            <p:cNvSpPr/>
            <p:nvPr/>
          </p:nvSpPr>
          <p:spPr>
            <a:xfrm>
              <a:off x="685015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37"/>
            <p:cNvSpPr/>
            <p:nvPr/>
          </p:nvSpPr>
          <p:spPr>
            <a:xfrm>
              <a:off x="7164684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37"/>
            <p:cNvSpPr/>
            <p:nvPr/>
          </p:nvSpPr>
          <p:spPr>
            <a:xfrm>
              <a:off x="6850156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37"/>
            <p:cNvSpPr/>
            <p:nvPr/>
          </p:nvSpPr>
          <p:spPr>
            <a:xfrm>
              <a:off x="669363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37"/>
            <p:cNvSpPr/>
            <p:nvPr/>
          </p:nvSpPr>
          <p:spPr>
            <a:xfrm>
              <a:off x="7008157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37"/>
            <p:cNvSpPr/>
            <p:nvPr/>
          </p:nvSpPr>
          <p:spPr>
            <a:xfrm>
              <a:off x="669363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37"/>
            <p:cNvSpPr/>
            <p:nvPr/>
          </p:nvSpPr>
          <p:spPr>
            <a:xfrm>
              <a:off x="7008157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37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37"/>
            <p:cNvSpPr/>
            <p:nvPr/>
          </p:nvSpPr>
          <p:spPr>
            <a:xfrm>
              <a:off x="6538578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37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37"/>
            <p:cNvSpPr/>
            <p:nvPr/>
          </p:nvSpPr>
          <p:spPr>
            <a:xfrm>
              <a:off x="685015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37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37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685015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7164684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37"/>
            <p:cNvSpPr/>
            <p:nvPr/>
          </p:nvSpPr>
          <p:spPr>
            <a:xfrm>
              <a:off x="6850156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37"/>
            <p:cNvSpPr/>
            <p:nvPr/>
          </p:nvSpPr>
          <p:spPr>
            <a:xfrm>
              <a:off x="669363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37"/>
            <p:cNvSpPr/>
            <p:nvPr/>
          </p:nvSpPr>
          <p:spPr>
            <a:xfrm>
              <a:off x="7008157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37"/>
            <p:cNvSpPr/>
            <p:nvPr/>
          </p:nvSpPr>
          <p:spPr>
            <a:xfrm>
              <a:off x="669363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37"/>
            <p:cNvSpPr/>
            <p:nvPr/>
          </p:nvSpPr>
          <p:spPr>
            <a:xfrm>
              <a:off x="7008157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37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37"/>
            <p:cNvSpPr/>
            <p:nvPr/>
          </p:nvSpPr>
          <p:spPr>
            <a:xfrm>
              <a:off x="6538578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37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37"/>
            <p:cNvSpPr/>
            <p:nvPr/>
          </p:nvSpPr>
          <p:spPr>
            <a:xfrm>
              <a:off x="685015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37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37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37"/>
            <p:cNvSpPr/>
            <p:nvPr/>
          </p:nvSpPr>
          <p:spPr>
            <a:xfrm>
              <a:off x="685015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37"/>
            <p:cNvSpPr/>
            <p:nvPr/>
          </p:nvSpPr>
          <p:spPr>
            <a:xfrm>
              <a:off x="7164684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37"/>
            <p:cNvSpPr/>
            <p:nvPr/>
          </p:nvSpPr>
          <p:spPr>
            <a:xfrm>
              <a:off x="6850156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37"/>
            <p:cNvSpPr/>
            <p:nvPr/>
          </p:nvSpPr>
          <p:spPr>
            <a:xfrm>
              <a:off x="669363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37"/>
            <p:cNvSpPr/>
            <p:nvPr/>
          </p:nvSpPr>
          <p:spPr>
            <a:xfrm>
              <a:off x="7008157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37"/>
            <p:cNvSpPr/>
            <p:nvPr/>
          </p:nvSpPr>
          <p:spPr>
            <a:xfrm>
              <a:off x="669363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37"/>
            <p:cNvSpPr/>
            <p:nvPr/>
          </p:nvSpPr>
          <p:spPr>
            <a:xfrm>
              <a:off x="7008157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37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37"/>
            <p:cNvSpPr/>
            <p:nvPr/>
          </p:nvSpPr>
          <p:spPr>
            <a:xfrm>
              <a:off x="6538578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37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37"/>
            <p:cNvSpPr/>
            <p:nvPr/>
          </p:nvSpPr>
          <p:spPr>
            <a:xfrm>
              <a:off x="685015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37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37"/>
            <p:cNvSpPr/>
            <p:nvPr/>
          </p:nvSpPr>
          <p:spPr>
            <a:xfrm>
              <a:off x="7164684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37"/>
            <p:cNvSpPr/>
            <p:nvPr/>
          </p:nvSpPr>
          <p:spPr>
            <a:xfrm>
              <a:off x="6850156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37"/>
            <p:cNvSpPr/>
            <p:nvPr/>
          </p:nvSpPr>
          <p:spPr>
            <a:xfrm>
              <a:off x="669363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37"/>
            <p:cNvSpPr/>
            <p:nvPr/>
          </p:nvSpPr>
          <p:spPr>
            <a:xfrm>
              <a:off x="7008157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37"/>
            <p:cNvSpPr/>
            <p:nvPr/>
          </p:nvSpPr>
          <p:spPr>
            <a:xfrm>
              <a:off x="669363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37"/>
            <p:cNvSpPr/>
            <p:nvPr/>
          </p:nvSpPr>
          <p:spPr>
            <a:xfrm>
              <a:off x="7008157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37"/>
            <p:cNvSpPr/>
            <p:nvPr/>
          </p:nvSpPr>
          <p:spPr>
            <a:xfrm>
              <a:off x="6538578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37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37"/>
            <p:cNvSpPr/>
            <p:nvPr/>
          </p:nvSpPr>
          <p:spPr>
            <a:xfrm>
              <a:off x="685015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37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37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37"/>
            <p:cNvSpPr/>
            <p:nvPr/>
          </p:nvSpPr>
          <p:spPr>
            <a:xfrm>
              <a:off x="622257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37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37"/>
            <p:cNvSpPr/>
            <p:nvPr/>
          </p:nvSpPr>
          <p:spPr>
            <a:xfrm>
              <a:off x="622257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37"/>
            <p:cNvSpPr/>
            <p:nvPr/>
          </p:nvSpPr>
          <p:spPr>
            <a:xfrm>
              <a:off x="6538578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37"/>
            <p:cNvSpPr/>
            <p:nvPr/>
          </p:nvSpPr>
          <p:spPr>
            <a:xfrm>
              <a:off x="6222576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37"/>
            <p:cNvSpPr/>
            <p:nvPr/>
          </p:nvSpPr>
          <p:spPr>
            <a:xfrm>
              <a:off x="6066049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37"/>
            <p:cNvSpPr/>
            <p:nvPr/>
          </p:nvSpPr>
          <p:spPr>
            <a:xfrm>
              <a:off x="638057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37"/>
            <p:cNvSpPr/>
            <p:nvPr/>
          </p:nvSpPr>
          <p:spPr>
            <a:xfrm>
              <a:off x="6066049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37"/>
            <p:cNvSpPr/>
            <p:nvPr/>
          </p:nvSpPr>
          <p:spPr>
            <a:xfrm>
              <a:off x="638057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37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37"/>
            <p:cNvSpPr/>
            <p:nvPr/>
          </p:nvSpPr>
          <p:spPr>
            <a:xfrm>
              <a:off x="622257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37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37"/>
            <p:cNvSpPr/>
            <p:nvPr/>
          </p:nvSpPr>
          <p:spPr>
            <a:xfrm>
              <a:off x="622257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37"/>
            <p:cNvSpPr/>
            <p:nvPr/>
          </p:nvSpPr>
          <p:spPr>
            <a:xfrm>
              <a:off x="6538578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37"/>
            <p:cNvSpPr/>
            <p:nvPr/>
          </p:nvSpPr>
          <p:spPr>
            <a:xfrm>
              <a:off x="6222576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37"/>
            <p:cNvSpPr/>
            <p:nvPr/>
          </p:nvSpPr>
          <p:spPr>
            <a:xfrm>
              <a:off x="6066049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37"/>
            <p:cNvSpPr/>
            <p:nvPr/>
          </p:nvSpPr>
          <p:spPr>
            <a:xfrm>
              <a:off x="638057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37"/>
            <p:cNvSpPr/>
            <p:nvPr/>
          </p:nvSpPr>
          <p:spPr>
            <a:xfrm>
              <a:off x="6066049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37"/>
            <p:cNvSpPr/>
            <p:nvPr/>
          </p:nvSpPr>
          <p:spPr>
            <a:xfrm>
              <a:off x="638057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37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37"/>
            <p:cNvSpPr/>
            <p:nvPr/>
          </p:nvSpPr>
          <p:spPr>
            <a:xfrm>
              <a:off x="622257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37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37"/>
            <p:cNvSpPr/>
            <p:nvPr/>
          </p:nvSpPr>
          <p:spPr>
            <a:xfrm>
              <a:off x="622257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37"/>
            <p:cNvSpPr/>
            <p:nvPr/>
          </p:nvSpPr>
          <p:spPr>
            <a:xfrm>
              <a:off x="6538578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37"/>
            <p:cNvSpPr/>
            <p:nvPr/>
          </p:nvSpPr>
          <p:spPr>
            <a:xfrm>
              <a:off x="6222576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37"/>
            <p:cNvSpPr/>
            <p:nvPr/>
          </p:nvSpPr>
          <p:spPr>
            <a:xfrm>
              <a:off x="6066049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37"/>
            <p:cNvSpPr/>
            <p:nvPr/>
          </p:nvSpPr>
          <p:spPr>
            <a:xfrm>
              <a:off x="638057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37"/>
            <p:cNvSpPr/>
            <p:nvPr/>
          </p:nvSpPr>
          <p:spPr>
            <a:xfrm>
              <a:off x="6066049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37"/>
            <p:cNvSpPr/>
            <p:nvPr/>
          </p:nvSpPr>
          <p:spPr>
            <a:xfrm>
              <a:off x="638057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37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37"/>
            <p:cNvSpPr/>
            <p:nvPr/>
          </p:nvSpPr>
          <p:spPr>
            <a:xfrm>
              <a:off x="622257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37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37"/>
            <p:cNvSpPr/>
            <p:nvPr/>
          </p:nvSpPr>
          <p:spPr>
            <a:xfrm>
              <a:off x="622257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37"/>
            <p:cNvSpPr/>
            <p:nvPr/>
          </p:nvSpPr>
          <p:spPr>
            <a:xfrm>
              <a:off x="6538578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37"/>
            <p:cNvSpPr/>
            <p:nvPr/>
          </p:nvSpPr>
          <p:spPr>
            <a:xfrm>
              <a:off x="6222576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37"/>
            <p:cNvSpPr/>
            <p:nvPr/>
          </p:nvSpPr>
          <p:spPr>
            <a:xfrm>
              <a:off x="6066049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37"/>
            <p:cNvSpPr/>
            <p:nvPr/>
          </p:nvSpPr>
          <p:spPr>
            <a:xfrm>
              <a:off x="638057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37"/>
            <p:cNvSpPr/>
            <p:nvPr/>
          </p:nvSpPr>
          <p:spPr>
            <a:xfrm>
              <a:off x="6066049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37"/>
            <p:cNvSpPr/>
            <p:nvPr/>
          </p:nvSpPr>
          <p:spPr>
            <a:xfrm>
              <a:off x="638057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37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37"/>
            <p:cNvSpPr/>
            <p:nvPr/>
          </p:nvSpPr>
          <p:spPr>
            <a:xfrm>
              <a:off x="622257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37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37"/>
            <p:cNvSpPr/>
            <p:nvPr/>
          </p:nvSpPr>
          <p:spPr>
            <a:xfrm>
              <a:off x="622257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37"/>
            <p:cNvSpPr/>
            <p:nvPr/>
          </p:nvSpPr>
          <p:spPr>
            <a:xfrm>
              <a:off x="6538578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37"/>
            <p:cNvSpPr/>
            <p:nvPr/>
          </p:nvSpPr>
          <p:spPr>
            <a:xfrm>
              <a:off x="6222576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37"/>
            <p:cNvSpPr/>
            <p:nvPr/>
          </p:nvSpPr>
          <p:spPr>
            <a:xfrm>
              <a:off x="6066049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37"/>
            <p:cNvSpPr/>
            <p:nvPr/>
          </p:nvSpPr>
          <p:spPr>
            <a:xfrm>
              <a:off x="638057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37"/>
            <p:cNvSpPr/>
            <p:nvPr/>
          </p:nvSpPr>
          <p:spPr>
            <a:xfrm>
              <a:off x="6066049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37"/>
            <p:cNvSpPr/>
            <p:nvPr/>
          </p:nvSpPr>
          <p:spPr>
            <a:xfrm>
              <a:off x="638057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37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37"/>
            <p:cNvSpPr/>
            <p:nvPr/>
          </p:nvSpPr>
          <p:spPr>
            <a:xfrm>
              <a:off x="622257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37"/>
            <p:cNvSpPr/>
            <p:nvPr/>
          </p:nvSpPr>
          <p:spPr>
            <a:xfrm>
              <a:off x="6538578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37"/>
            <p:cNvSpPr/>
            <p:nvPr/>
          </p:nvSpPr>
          <p:spPr>
            <a:xfrm>
              <a:off x="6222576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37"/>
            <p:cNvSpPr/>
            <p:nvPr/>
          </p:nvSpPr>
          <p:spPr>
            <a:xfrm>
              <a:off x="6066049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37"/>
            <p:cNvSpPr/>
            <p:nvPr/>
          </p:nvSpPr>
          <p:spPr>
            <a:xfrm>
              <a:off x="638057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37"/>
            <p:cNvSpPr/>
            <p:nvPr/>
          </p:nvSpPr>
          <p:spPr>
            <a:xfrm>
              <a:off x="6066049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37"/>
            <p:cNvSpPr/>
            <p:nvPr/>
          </p:nvSpPr>
          <p:spPr>
            <a:xfrm>
              <a:off x="638057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37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37"/>
            <p:cNvSpPr/>
            <p:nvPr/>
          </p:nvSpPr>
          <p:spPr>
            <a:xfrm>
              <a:off x="622257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37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37"/>
            <p:cNvSpPr/>
            <p:nvPr/>
          </p:nvSpPr>
          <p:spPr>
            <a:xfrm>
              <a:off x="904877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37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37"/>
            <p:cNvSpPr/>
            <p:nvPr/>
          </p:nvSpPr>
          <p:spPr>
            <a:xfrm>
              <a:off x="904877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37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37"/>
            <p:cNvSpPr/>
            <p:nvPr/>
          </p:nvSpPr>
          <p:spPr>
            <a:xfrm>
              <a:off x="904877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37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37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37"/>
            <p:cNvSpPr/>
            <p:nvPr/>
          </p:nvSpPr>
          <p:spPr>
            <a:xfrm>
              <a:off x="873425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37"/>
            <p:cNvSpPr/>
            <p:nvPr/>
          </p:nvSpPr>
          <p:spPr>
            <a:xfrm>
              <a:off x="904877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37"/>
            <p:cNvSpPr/>
            <p:nvPr/>
          </p:nvSpPr>
          <p:spPr>
            <a:xfrm>
              <a:off x="873425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37"/>
            <p:cNvSpPr/>
            <p:nvPr/>
          </p:nvSpPr>
          <p:spPr>
            <a:xfrm>
              <a:off x="8576249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37"/>
            <p:cNvSpPr/>
            <p:nvPr/>
          </p:nvSpPr>
          <p:spPr>
            <a:xfrm>
              <a:off x="8890776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37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37"/>
            <p:cNvSpPr/>
            <p:nvPr/>
          </p:nvSpPr>
          <p:spPr>
            <a:xfrm>
              <a:off x="841972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37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37"/>
            <p:cNvSpPr/>
            <p:nvPr/>
          </p:nvSpPr>
          <p:spPr>
            <a:xfrm>
              <a:off x="873425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37"/>
            <p:cNvSpPr/>
            <p:nvPr/>
          </p:nvSpPr>
          <p:spPr>
            <a:xfrm>
              <a:off x="904877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37"/>
            <p:cNvSpPr/>
            <p:nvPr/>
          </p:nvSpPr>
          <p:spPr>
            <a:xfrm>
              <a:off x="873425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37"/>
            <p:cNvSpPr/>
            <p:nvPr/>
          </p:nvSpPr>
          <p:spPr>
            <a:xfrm>
              <a:off x="8576249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37"/>
            <p:cNvSpPr/>
            <p:nvPr/>
          </p:nvSpPr>
          <p:spPr>
            <a:xfrm>
              <a:off x="8890776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37"/>
            <p:cNvSpPr/>
            <p:nvPr/>
          </p:nvSpPr>
          <p:spPr>
            <a:xfrm>
              <a:off x="8576249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37"/>
            <p:cNvSpPr/>
            <p:nvPr/>
          </p:nvSpPr>
          <p:spPr>
            <a:xfrm>
              <a:off x="8890776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37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37"/>
            <p:cNvSpPr/>
            <p:nvPr/>
          </p:nvSpPr>
          <p:spPr>
            <a:xfrm>
              <a:off x="841972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37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37"/>
            <p:cNvSpPr/>
            <p:nvPr/>
          </p:nvSpPr>
          <p:spPr>
            <a:xfrm>
              <a:off x="873425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37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37"/>
            <p:cNvSpPr/>
            <p:nvPr/>
          </p:nvSpPr>
          <p:spPr>
            <a:xfrm>
              <a:off x="904877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37"/>
            <p:cNvSpPr/>
            <p:nvPr/>
          </p:nvSpPr>
          <p:spPr>
            <a:xfrm>
              <a:off x="873425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37"/>
            <p:cNvSpPr/>
            <p:nvPr/>
          </p:nvSpPr>
          <p:spPr>
            <a:xfrm>
              <a:off x="8576249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37"/>
            <p:cNvSpPr/>
            <p:nvPr/>
          </p:nvSpPr>
          <p:spPr>
            <a:xfrm>
              <a:off x="8890776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37"/>
            <p:cNvSpPr/>
            <p:nvPr/>
          </p:nvSpPr>
          <p:spPr>
            <a:xfrm>
              <a:off x="841972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37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37"/>
            <p:cNvSpPr/>
            <p:nvPr/>
          </p:nvSpPr>
          <p:spPr>
            <a:xfrm>
              <a:off x="873425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37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37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37"/>
            <p:cNvSpPr/>
            <p:nvPr/>
          </p:nvSpPr>
          <p:spPr>
            <a:xfrm>
              <a:off x="8106669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37"/>
            <p:cNvSpPr/>
            <p:nvPr/>
          </p:nvSpPr>
          <p:spPr>
            <a:xfrm>
              <a:off x="841972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37"/>
            <p:cNvSpPr/>
            <p:nvPr/>
          </p:nvSpPr>
          <p:spPr>
            <a:xfrm>
              <a:off x="8106669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37"/>
            <p:cNvSpPr/>
            <p:nvPr/>
          </p:nvSpPr>
          <p:spPr>
            <a:xfrm>
              <a:off x="7950142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37"/>
            <p:cNvSpPr/>
            <p:nvPr/>
          </p:nvSpPr>
          <p:spPr>
            <a:xfrm>
              <a:off x="8263196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37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37"/>
            <p:cNvSpPr/>
            <p:nvPr/>
          </p:nvSpPr>
          <p:spPr>
            <a:xfrm>
              <a:off x="779214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37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37"/>
            <p:cNvSpPr/>
            <p:nvPr/>
          </p:nvSpPr>
          <p:spPr>
            <a:xfrm>
              <a:off x="8106669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37"/>
            <p:cNvSpPr/>
            <p:nvPr/>
          </p:nvSpPr>
          <p:spPr>
            <a:xfrm>
              <a:off x="841972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37"/>
            <p:cNvSpPr/>
            <p:nvPr/>
          </p:nvSpPr>
          <p:spPr>
            <a:xfrm>
              <a:off x="8106669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37"/>
            <p:cNvSpPr/>
            <p:nvPr/>
          </p:nvSpPr>
          <p:spPr>
            <a:xfrm>
              <a:off x="7950142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37"/>
            <p:cNvSpPr/>
            <p:nvPr/>
          </p:nvSpPr>
          <p:spPr>
            <a:xfrm>
              <a:off x="8263196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37"/>
            <p:cNvSpPr/>
            <p:nvPr/>
          </p:nvSpPr>
          <p:spPr>
            <a:xfrm>
              <a:off x="7950142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37"/>
            <p:cNvSpPr/>
            <p:nvPr/>
          </p:nvSpPr>
          <p:spPr>
            <a:xfrm>
              <a:off x="8263196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37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37"/>
            <p:cNvSpPr/>
            <p:nvPr/>
          </p:nvSpPr>
          <p:spPr>
            <a:xfrm>
              <a:off x="779214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37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37"/>
            <p:cNvSpPr/>
            <p:nvPr/>
          </p:nvSpPr>
          <p:spPr>
            <a:xfrm>
              <a:off x="8106669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37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37"/>
            <p:cNvSpPr/>
            <p:nvPr/>
          </p:nvSpPr>
          <p:spPr>
            <a:xfrm>
              <a:off x="841972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37"/>
            <p:cNvSpPr/>
            <p:nvPr/>
          </p:nvSpPr>
          <p:spPr>
            <a:xfrm>
              <a:off x="8106669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37"/>
            <p:cNvSpPr/>
            <p:nvPr/>
          </p:nvSpPr>
          <p:spPr>
            <a:xfrm>
              <a:off x="7950142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37"/>
            <p:cNvSpPr/>
            <p:nvPr/>
          </p:nvSpPr>
          <p:spPr>
            <a:xfrm>
              <a:off x="8263196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37"/>
            <p:cNvSpPr/>
            <p:nvPr/>
          </p:nvSpPr>
          <p:spPr>
            <a:xfrm>
              <a:off x="779214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37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37"/>
            <p:cNvSpPr/>
            <p:nvPr/>
          </p:nvSpPr>
          <p:spPr>
            <a:xfrm>
              <a:off x="8106669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37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37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37"/>
            <p:cNvSpPr/>
            <p:nvPr/>
          </p:nvSpPr>
          <p:spPr>
            <a:xfrm>
              <a:off x="747908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37"/>
            <p:cNvSpPr/>
            <p:nvPr/>
          </p:nvSpPr>
          <p:spPr>
            <a:xfrm>
              <a:off x="779214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37"/>
            <p:cNvSpPr/>
            <p:nvPr/>
          </p:nvSpPr>
          <p:spPr>
            <a:xfrm>
              <a:off x="7479088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37"/>
            <p:cNvSpPr/>
            <p:nvPr/>
          </p:nvSpPr>
          <p:spPr>
            <a:xfrm>
              <a:off x="7322562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37"/>
            <p:cNvSpPr/>
            <p:nvPr/>
          </p:nvSpPr>
          <p:spPr>
            <a:xfrm>
              <a:off x="7635615" y="39427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37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37"/>
            <p:cNvSpPr/>
            <p:nvPr/>
          </p:nvSpPr>
          <p:spPr>
            <a:xfrm>
              <a:off x="7164684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37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37"/>
            <p:cNvSpPr/>
            <p:nvPr/>
          </p:nvSpPr>
          <p:spPr>
            <a:xfrm>
              <a:off x="747908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37"/>
            <p:cNvSpPr/>
            <p:nvPr/>
          </p:nvSpPr>
          <p:spPr>
            <a:xfrm>
              <a:off x="779214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37"/>
            <p:cNvSpPr/>
            <p:nvPr/>
          </p:nvSpPr>
          <p:spPr>
            <a:xfrm>
              <a:off x="7479088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37"/>
            <p:cNvSpPr/>
            <p:nvPr/>
          </p:nvSpPr>
          <p:spPr>
            <a:xfrm>
              <a:off x="7322562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37"/>
            <p:cNvSpPr/>
            <p:nvPr/>
          </p:nvSpPr>
          <p:spPr>
            <a:xfrm>
              <a:off x="7635615" y="457024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37"/>
            <p:cNvSpPr/>
            <p:nvPr/>
          </p:nvSpPr>
          <p:spPr>
            <a:xfrm>
              <a:off x="7322562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37"/>
            <p:cNvSpPr/>
            <p:nvPr/>
          </p:nvSpPr>
          <p:spPr>
            <a:xfrm>
              <a:off x="7635615" y="425719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37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37"/>
            <p:cNvSpPr/>
            <p:nvPr/>
          </p:nvSpPr>
          <p:spPr>
            <a:xfrm>
              <a:off x="7164684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37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37"/>
            <p:cNvSpPr/>
            <p:nvPr/>
          </p:nvSpPr>
          <p:spPr>
            <a:xfrm>
              <a:off x="747908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37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37"/>
            <p:cNvSpPr/>
            <p:nvPr/>
          </p:nvSpPr>
          <p:spPr>
            <a:xfrm>
              <a:off x="779214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37"/>
            <p:cNvSpPr/>
            <p:nvPr/>
          </p:nvSpPr>
          <p:spPr>
            <a:xfrm>
              <a:off x="7479088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37"/>
            <p:cNvSpPr/>
            <p:nvPr/>
          </p:nvSpPr>
          <p:spPr>
            <a:xfrm>
              <a:off x="7322562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37"/>
            <p:cNvSpPr/>
            <p:nvPr/>
          </p:nvSpPr>
          <p:spPr>
            <a:xfrm>
              <a:off x="7635615" y="488477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37"/>
            <p:cNvSpPr/>
            <p:nvPr/>
          </p:nvSpPr>
          <p:spPr>
            <a:xfrm>
              <a:off x="7164684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37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37"/>
            <p:cNvSpPr/>
            <p:nvPr/>
          </p:nvSpPr>
          <p:spPr>
            <a:xfrm>
              <a:off x="747908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37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37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37"/>
            <p:cNvSpPr/>
            <p:nvPr/>
          </p:nvSpPr>
          <p:spPr>
            <a:xfrm>
              <a:off x="685015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37"/>
            <p:cNvSpPr/>
            <p:nvPr/>
          </p:nvSpPr>
          <p:spPr>
            <a:xfrm>
              <a:off x="7164684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37"/>
            <p:cNvSpPr/>
            <p:nvPr/>
          </p:nvSpPr>
          <p:spPr>
            <a:xfrm>
              <a:off x="6850156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37"/>
            <p:cNvSpPr/>
            <p:nvPr/>
          </p:nvSpPr>
          <p:spPr>
            <a:xfrm>
              <a:off x="669363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37"/>
            <p:cNvSpPr/>
            <p:nvPr/>
          </p:nvSpPr>
          <p:spPr>
            <a:xfrm>
              <a:off x="7008157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37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37"/>
            <p:cNvSpPr/>
            <p:nvPr/>
          </p:nvSpPr>
          <p:spPr>
            <a:xfrm>
              <a:off x="6538578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37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37"/>
            <p:cNvSpPr/>
            <p:nvPr/>
          </p:nvSpPr>
          <p:spPr>
            <a:xfrm>
              <a:off x="685015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37"/>
            <p:cNvSpPr/>
            <p:nvPr/>
          </p:nvSpPr>
          <p:spPr>
            <a:xfrm>
              <a:off x="7164684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37"/>
            <p:cNvSpPr/>
            <p:nvPr/>
          </p:nvSpPr>
          <p:spPr>
            <a:xfrm>
              <a:off x="6850156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37"/>
            <p:cNvSpPr/>
            <p:nvPr/>
          </p:nvSpPr>
          <p:spPr>
            <a:xfrm>
              <a:off x="669363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37"/>
            <p:cNvSpPr/>
            <p:nvPr/>
          </p:nvSpPr>
          <p:spPr>
            <a:xfrm>
              <a:off x="7008157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37"/>
            <p:cNvSpPr/>
            <p:nvPr/>
          </p:nvSpPr>
          <p:spPr>
            <a:xfrm>
              <a:off x="669363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37"/>
            <p:cNvSpPr/>
            <p:nvPr/>
          </p:nvSpPr>
          <p:spPr>
            <a:xfrm>
              <a:off x="7008157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37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37"/>
            <p:cNvSpPr/>
            <p:nvPr/>
          </p:nvSpPr>
          <p:spPr>
            <a:xfrm>
              <a:off x="6538578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37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37"/>
            <p:cNvSpPr/>
            <p:nvPr/>
          </p:nvSpPr>
          <p:spPr>
            <a:xfrm>
              <a:off x="685015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37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37"/>
            <p:cNvSpPr/>
            <p:nvPr/>
          </p:nvSpPr>
          <p:spPr>
            <a:xfrm>
              <a:off x="7164684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37"/>
            <p:cNvSpPr/>
            <p:nvPr/>
          </p:nvSpPr>
          <p:spPr>
            <a:xfrm>
              <a:off x="6850156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37"/>
            <p:cNvSpPr/>
            <p:nvPr/>
          </p:nvSpPr>
          <p:spPr>
            <a:xfrm>
              <a:off x="669363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37"/>
            <p:cNvSpPr/>
            <p:nvPr/>
          </p:nvSpPr>
          <p:spPr>
            <a:xfrm>
              <a:off x="7008157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37"/>
            <p:cNvSpPr/>
            <p:nvPr/>
          </p:nvSpPr>
          <p:spPr>
            <a:xfrm>
              <a:off x="6538578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37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37"/>
            <p:cNvSpPr/>
            <p:nvPr/>
          </p:nvSpPr>
          <p:spPr>
            <a:xfrm>
              <a:off x="685015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37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37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37"/>
            <p:cNvSpPr/>
            <p:nvPr/>
          </p:nvSpPr>
          <p:spPr>
            <a:xfrm>
              <a:off x="622257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37"/>
            <p:cNvSpPr/>
            <p:nvPr/>
          </p:nvSpPr>
          <p:spPr>
            <a:xfrm>
              <a:off x="6538578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37"/>
            <p:cNvSpPr/>
            <p:nvPr/>
          </p:nvSpPr>
          <p:spPr>
            <a:xfrm>
              <a:off x="6222576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37"/>
            <p:cNvSpPr/>
            <p:nvPr/>
          </p:nvSpPr>
          <p:spPr>
            <a:xfrm>
              <a:off x="6066049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37"/>
            <p:cNvSpPr/>
            <p:nvPr/>
          </p:nvSpPr>
          <p:spPr>
            <a:xfrm>
              <a:off x="638057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37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37"/>
            <p:cNvSpPr/>
            <p:nvPr/>
          </p:nvSpPr>
          <p:spPr>
            <a:xfrm>
              <a:off x="622257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37"/>
            <p:cNvSpPr/>
            <p:nvPr/>
          </p:nvSpPr>
          <p:spPr>
            <a:xfrm>
              <a:off x="6538578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37"/>
            <p:cNvSpPr/>
            <p:nvPr/>
          </p:nvSpPr>
          <p:spPr>
            <a:xfrm>
              <a:off x="6222576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37"/>
            <p:cNvSpPr/>
            <p:nvPr/>
          </p:nvSpPr>
          <p:spPr>
            <a:xfrm>
              <a:off x="6066049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37"/>
            <p:cNvSpPr/>
            <p:nvPr/>
          </p:nvSpPr>
          <p:spPr>
            <a:xfrm>
              <a:off x="638057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37"/>
            <p:cNvSpPr/>
            <p:nvPr/>
          </p:nvSpPr>
          <p:spPr>
            <a:xfrm>
              <a:off x="6066049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37"/>
            <p:cNvSpPr/>
            <p:nvPr/>
          </p:nvSpPr>
          <p:spPr>
            <a:xfrm>
              <a:off x="638057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37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37"/>
            <p:cNvSpPr/>
            <p:nvPr/>
          </p:nvSpPr>
          <p:spPr>
            <a:xfrm>
              <a:off x="622257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37"/>
            <p:cNvSpPr/>
            <p:nvPr/>
          </p:nvSpPr>
          <p:spPr>
            <a:xfrm>
              <a:off x="6538578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37"/>
            <p:cNvSpPr/>
            <p:nvPr/>
          </p:nvSpPr>
          <p:spPr>
            <a:xfrm>
              <a:off x="6222576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37"/>
            <p:cNvSpPr/>
            <p:nvPr/>
          </p:nvSpPr>
          <p:spPr>
            <a:xfrm>
              <a:off x="6066049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37"/>
            <p:cNvSpPr/>
            <p:nvPr/>
          </p:nvSpPr>
          <p:spPr>
            <a:xfrm>
              <a:off x="638057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37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37"/>
            <p:cNvSpPr/>
            <p:nvPr/>
          </p:nvSpPr>
          <p:spPr>
            <a:xfrm>
              <a:off x="622257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7" name="Google Shape;8597;p37"/>
          <p:cNvSpPr/>
          <p:nvPr/>
        </p:nvSpPr>
        <p:spPr>
          <a:xfrm>
            <a:off x="657225" y="374975"/>
            <a:ext cx="7811500" cy="4273350"/>
          </a:xfrm>
          <a:custGeom>
            <a:avLst/>
            <a:gdLst/>
            <a:ahLst/>
            <a:cxnLst/>
            <a:rect l="l" t="t" r="r" b="b"/>
            <a:pathLst>
              <a:path w="312460" h="170934" extrusionOk="0">
                <a:moveTo>
                  <a:pt x="11663" y="0"/>
                </a:moveTo>
                <a:lnTo>
                  <a:pt x="0" y="170934"/>
                </a:lnTo>
                <a:lnTo>
                  <a:pt x="308207" y="169901"/>
                </a:lnTo>
                <a:lnTo>
                  <a:pt x="312460" y="2547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98" name="Google Shape;8598;p37"/>
          <p:cNvSpPr txBox="1">
            <a:spLocks noGrp="1"/>
          </p:cNvSpPr>
          <p:nvPr>
            <p:ph type="title"/>
          </p:nvPr>
        </p:nvSpPr>
        <p:spPr>
          <a:xfrm>
            <a:off x="2774088" y="757375"/>
            <a:ext cx="35958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00" name="Google Shape;8600;p37"/>
          <p:cNvSpPr txBox="1">
            <a:spLocks noGrp="1"/>
          </p:cNvSpPr>
          <p:nvPr>
            <p:ph type="subTitle" idx="1"/>
          </p:nvPr>
        </p:nvSpPr>
        <p:spPr>
          <a:xfrm>
            <a:off x="2893350" y="1390725"/>
            <a:ext cx="33552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3"/>
          <p:cNvSpPr txBox="1">
            <a:spLocks noGrp="1"/>
          </p:cNvSpPr>
          <p:nvPr>
            <p:ph type="title"/>
          </p:nvPr>
        </p:nvSpPr>
        <p:spPr>
          <a:xfrm>
            <a:off x="2706000" y="2303250"/>
            <a:ext cx="373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2" name="Google Shape;1612;p3"/>
          <p:cNvSpPr txBox="1">
            <a:spLocks noGrp="1"/>
          </p:cNvSpPr>
          <p:nvPr>
            <p:ph type="title" idx="2" hasCustomPrompt="1"/>
          </p:nvPr>
        </p:nvSpPr>
        <p:spPr>
          <a:xfrm>
            <a:off x="3484800" y="1462650"/>
            <a:ext cx="2174400" cy="114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13" name="Google Shape;1613;p3"/>
          <p:cNvSpPr txBox="1">
            <a:spLocks noGrp="1"/>
          </p:cNvSpPr>
          <p:nvPr>
            <p:ph type="subTitle" idx="1"/>
          </p:nvPr>
        </p:nvSpPr>
        <p:spPr>
          <a:xfrm>
            <a:off x="3193975" y="2905375"/>
            <a:ext cx="27558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7" name="Google Shape;3257;p9"/>
          <p:cNvGrpSpPr/>
          <p:nvPr/>
        </p:nvGrpSpPr>
        <p:grpSpPr>
          <a:xfrm>
            <a:off x="-66807" y="-86802"/>
            <a:ext cx="9277621" cy="6239545"/>
            <a:chOff x="14670875" y="846675"/>
            <a:chExt cx="7166400" cy="8013800"/>
          </a:xfrm>
        </p:grpSpPr>
        <p:sp>
          <p:nvSpPr>
            <p:cNvPr id="3258" name="Google Shape;3258;p9"/>
            <p:cNvSpPr/>
            <p:nvPr/>
          </p:nvSpPr>
          <p:spPr>
            <a:xfrm>
              <a:off x="17877225" y="846675"/>
              <a:ext cx="376550" cy="3385250"/>
            </a:xfrm>
            <a:custGeom>
              <a:avLst/>
              <a:gdLst/>
              <a:ahLst/>
              <a:cxnLst/>
              <a:rect l="l" t="t" r="r" b="b"/>
              <a:pathLst>
                <a:path w="15062" h="135410" extrusionOk="0">
                  <a:moveTo>
                    <a:pt x="0" y="0"/>
                  </a:moveTo>
                  <a:lnTo>
                    <a:pt x="15062" y="135409"/>
                  </a:lnTo>
                  <a:lnTo>
                    <a:pt x="150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9"/>
            <p:cNvSpPr/>
            <p:nvPr/>
          </p:nvSpPr>
          <p:spPr>
            <a:xfrm>
              <a:off x="17089625" y="846675"/>
              <a:ext cx="1164150" cy="3385250"/>
            </a:xfrm>
            <a:custGeom>
              <a:avLst/>
              <a:gdLst/>
              <a:ahLst/>
              <a:cxnLst/>
              <a:rect l="l" t="t" r="r" b="b"/>
              <a:pathLst>
                <a:path w="46566" h="135410" extrusionOk="0">
                  <a:moveTo>
                    <a:pt x="0" y="0"/>
                  </a:moveTo>
                  <a:lnTo>
                    <a:pt x="46566" y="135409"/>
                  </a:lnTo>
                  <a:lnTo>
                    <a:pt x="160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9"/>
            <p:cNvSpPr/>
            <p:nvPr/>
          </p:nvSpPr>
          <p:spPr>
            <a:xfrm>
              <a:off x="16185050" y="846675"/>
              <a:ext cx="2068725" cy="3385250"/>
            </a:xfrm>
            <a:custGeom>
              <a:avLst/>
              <a:gdLst/>
              <a:ahLst/>
              <a:cxnLst/>
              <a:rect l="l" t="t" r="r" b="b"/>
              <a:pathLst>
                <a:path w="82749" h="135410" extrusionOk="0">
                  <a:moveTo>
                    <a:pt x="0" y="0"/>
                  </a:moveTo>
                  <a:lnTo>
                    <a:pt x="82749" y="135409"/>
                  </a:lnTo>
                  <a:lnTo>
                    <a:pt x="18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9"/>
            <p:cNvSpPr/>
            <p:nvPr/>
          </p:nvSpPr>
          <p:spPr>
            <a:xfrm>
              <a:off x="15027450" y="846675"/>
              <a:ext cx="3226325" cy="3385250"/>
            </a:xfrm>
            <a:custGeom>
              <a:avLst/>
              <a:gdLst/>
              <a:ahLst/>
              <a:cxnLst/>
              <a:rect l="l" t="t" r="r" b="b"/>
              <a:pathLst>
                <a:path w="129053" h="135410" extrusionOk="0">
                  <a:moveTo>
                    <a:pt x="1" y="0"/>
                  </a:moveTo>
                  <a:lnTo>
                    <a:pt x="129053" y="135409"/>
                  </a:lnTo>
                  <a:lnTo>
                    <a:pt x="129053" y="135409"/>
                  </a:lnTo>
                  <a:lnTo>
                    <a:pt x="249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9"/>
            <p:cNvSpPr/>
            <p:nvPr/>
          </p:nvSpPr>
          <p:spPr>
            <a:xfrm>
              <a:off x="14670875" y="1183900"/>
              <a:ext cx="3582900" cy="3048025"/>
            </a:xfrm>
            <a:custGeom>
              <a:avLst/>
              <a:gdLst/>
              <a:ahLst/>
              <a:cxnLst/>
              <a:rect l="l" t="t" r="r" b="b"/>
              <a:pathLst>
                <a:path w="143316" h="121921" extrusionOk="0">
                  <a:moveTo>
                    <a:pt x="0" y="1"/>
                  </a:moveTo>
                  <a:lnTo>
                    <a:pt x="0" y="23539"/>
                  </a:lnTo>
                  <a:lnTo>
                    <a:pt x="143316" y="121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9"/>
            <p:cNvSpPr/>
            <p:nvPr/>
          </p:nvSpPr>
          <p:spPr>
            <a:xfrm>
              <a:off x="14670875" y="2277200"/>
              <a:ext cx="3582900" cy="1954725"/>
            </a:xfrm>
            <a:custGeom>
              <a:avLst/>
              <a:gdLst/>
              <a:ahLst/>
              <a:cxnLst/>
              <a:rect l="l" t="t" r="r" b="b"/>
              <a:pathLst>
                <a:path w="143316" h="78189" extrusionOk="0">
                  <a:moveTo>
                    <a:pt x="0" y="0"/>
                  </a:moveTo>
                  <a:lnTo>
                    <a:pt x="0" y="17895"/>
                  </a:lnTo>
                  <a:lnTo>
                    <a:pt x="143316" y="78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9"/>
            <p:cNvSpPr/>
            <p:nvPr/>
          </p:nvSpPr>
          <p:spPr>
            <a:xfrm>
              <a:off x="14670875" y="3132050"/>
              <a:ext cx="3582900" cy="1099875"/>
            </a:xfrm>
            <a:custGeom>
              <a:avLst/>
              <a:gdLst/>
              <a:ahLst/>
              <a:cxnLst/>
              <a:rect l="l" t="t" r="r" b="b"/>
              <a:pathLst>
                <a:path w="143316" h="43995" extrusionOk="0">
                  <a:moveTo>
                    <a:pt x="0" y="1"/>
                  </a:moveTo>
                  <a:lnTo>
                    <a:pt x="0" y="15205"/>
                  </a:lnTo>
                  <a:lnTo>
                    <a:pt x="143316" y="43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9"/>
            <p:cNvSpPr/>
            <p:nvPr/>
          </p:nvSpPr>
          <p:spPr>
            <a:xfrm>
              <a:off x="14670875" y="3876200"/>
              <a:ext cx="3582900" cy="355725"/>
            </a:xfrm>
            <a:custGeom>
              <a:avLst/>
              <a:gdLst/>
              <a:ahLst/>
              <a:cxnLst/>
              <a:rect l="l" t="t" r="r" b="b"/>
              <a:pathLst>
                <a:path w="143316" h="14229" extrusionOk="0">
                  <a:moveTo>
                    <a:pt x="0" y="1"/>
                  </a:moveTo>
                  <a:lnTo>
                    <a:pt x="0" y="14228"/>
                  </a:lnTo>
                  <a:lnTo>
                    <a:pt x="143316" y="142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9"/>
            <p:cNvSpPr/>
            <p:nvPr/>
          </p:nvSpPr>
          <p:spPr>
            <a:xfrm>
              <a:off x="14670875" y="4231900"/>
              <a:ext cx="3582900" cy="719450"/>
            </a:xfrm>
            <a:custGeom>
              <a:avLst/>
              <a:gdLst/>
              <a:ahLst/>
              <a:cxnLst/>
              <a:rect l="l" t="t" r="r" b="b"/>
              <a:pathLst>
                <a:path w="143316" h="28778" extrusionOk="0">
                  <a:moveTo>
                    <a:pt x="143316" y="0"/>
                  </a:moveTo>
                  <a:lnTo>
                    <a:pt x="0" y="14228"/>
                  </a:lnTo>
                  <a:lnTo>
                    <a:pt x="0" y="28778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9"/>
            <p:cNvSpPr/>
            <p:nvPr/>
          </p:nvSpPr>
          <p:spPr>
            <a:xfrm>
              <a:off x="14670875" y="4231900"/>
              <a:ext cx="3582900" cy="1506750"/>
            </a:xfrm>
            <a:custGeom>
              <a:avLst/>
              <a:gdLst/>
              <a:ahLst/>
              <a:cxnLst/>
              <a:rect l="l" t="t" r="r" b="b"/>
              <a:pathLst>
                <a:path w="143316" h="60270" extrusionOk="0">
                  <a:moveTo>
                    <a:pt x="143316" y="0"/>
                  </a:moveTo>
                  <a:lnTo>
                    <a:pt x="0" y="43994"/>
                  </a:lnTo>
                  <a:lnTo>
                    <a:pt x="0" y="60270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9"/>
            <p:cNvSpPr/>
            <p:nvPr/>
          </p:nvSpPr>
          <p:spPr>
            <a:xfrm>
              <a:off x="14670875" y="4231900"/>
              <a:ext cx="3582900" cy="2459250"/>
            </a:xfrm>
            <a:custGeom>
              <a:avLst/>
              <a:gdLst/>
              <a:ahLst/>
              <a:cxnLst/>
              <a:rect l="l" t="t" r="r" b="b"/>
              <a:pathLst>
                <a:path w="143316" h="98370" extrusionOk="0">
                  <a:moveTo>
                    <a:pt x="143316" y="0"/>
                  </a:moveTo>
                  <a:lnTo>
                    <a:pt x="0" y="78165"/>
                  </a:lnTo>
                  <a:lnTo>
                    <a:pt x="0" y="98370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9"/>
            <p:cNvSpPr/>
            <p:nvPr/>
          </p:nvSpPr>
          <p:spPr>
            <a:xfrm>
              <a:off x="14670875" y="4231900"/>
              <a:ext cx="3582900" cy="3384975"/>
            </a:xfrm>
            <a:custGeom>
              <a:avLst/>
              <a:gdLst/>
              <a:ahLst/>
              <a:cxnLst/>
              <a:rect l="l" t="t" r="r" b="b"/>
              <a:pathLst>
                <a:path w="143316" h="135399" extrusionOk="0">
                  <a:moveTo>
                    <a:pt x="143316" y="0"/>
                  </a:moveTo>
                  <a:lnTo>
                    <a:pt x="0" y="121896"/>
                  </a:lnTo>
                  <a:lnTo>
                    <a:pt x="0" y="135398"/>
                  </a:lnTo>
                  <a:lnTo>
                    <a:pt x="14264" y="135398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9"/>
            <p:cNvSpPr/>
            <p:nvPr/>
          </p:nvSpPr>
          <p:spPr>
            <a:xfrm>
              <a:off x="15650450" y="4231900"/>
              <a:ext cx="2603325" cy="3384975"/>
            </a:xfrm>
            <a:custGeom>
              <a:avLst/>
              <a:gdLst/>
              <a:ahLst/>
              <a:cxnLst/>
              <a:rect l="l" t="t" r="r" b="b"/>
              <a:pathLst>
                <a:path w="104133" h="135399" extrusionOk="0">
                  <a:moveTo>
                    <a:pt x="104133" y="0"/>
                  </a:moveTo>
                  <a:lnTo>
                    <a:pt x="1" y="135398"/>
                  </a:lnTo>
                  <a:lnTo>
                    <a:pt x="21384" y="135398"/>
                  </a:lnTo>
                  <a:lnTo>
                    <a:pt x="1041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9"/>
            <p:cNvSpPr/>
            <p:nvPr/>
          </p:nvSpPr>
          <p:spPr>
            <a:xfrm>
              <a:off x="16658625" y="4231900"/>
              <a:ext cx="1595150" cy="3384975"/>
            </a:xfrm>
            <a:custGeom>
              <a:avLst/>
              <a:gdLst/>
              <a:ahLst/>
              <a:cxnLst/>
              <a:rect l="l" t="t" r="r" b="b"/>
              <a:pathLst>
                <a:path w="63806" h="135399" extrusionOk="0">
                  <a:moveTo>
                    <a:pt x="63806" y="0"/>
                  </a:moveTo>
                  <a:lnTo>
                    <a:pt x="0" y="135398"/>
                  </a:lnTo>
                  <a:lnTo>
                    <a:pt x="17240" y="135398"/>
                  </a:lnTo>
                  <a:lnTo>
                    <a:pt x="638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9"/>
            <p:cNvSpPr/>
            <p:nvPr/>
          </p:nvSpPr>
          <p:spPr>
            <a:xfrm>
              <a:off x="17217625" y="4231900"/>
              <a:ext cx="1036150" cy="4610700"/>
            </a:xfrm>
            <a:custGeom>
              <a:avLst/>
              <a:gdLst/>
              <a:ahLst/>
              <a:cxnLst/>
              <a:rect l="l" t="t" r="r" b="b"/>
              <a:pathLst>
                <a:path w="41446" h="184428" extrusionOk="0">
                  <a:moveTo>
                    <a:pt x="41446" y="0"/>
                  </a:moveTo>
                  <a:lnTo>
                    <a:pt x="0" y="184428"/>
                  </a:lnTo>
                  <a:lnTo>
                    <a:pt x="21324" y="180213"/>
                  </a:lnTo>
                  <a:lnTo>
                    <a:pt x="41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9"/>
            <p:cNvSpPr/>
            <p:nvPr/>
          </p:nvSpPr>
          <p:spPr>
            <a:xfrm>
              <a:off x="18249000" y="4231900"/>
              <a:ext cx="519125" cy="4487775"/>
            </a:xfrm>
            <a:custGeom>
              <a:avLst/>
              <a:gdLst/>
              <a:ahLst/>
              <a:cxnLst/>
              <a:rect l="l" t="t" r="r" b="b"/>
              <a:pathLst>
                <a:path w="20765" h="179511" extrusionOk="0">
                  <a:moveTo>
                    <a:pt x="191" y="0"/>
                  </a:moveTo>
                  <a:lnTo>
                    <a:pt x="0" y="179034"/>
                  </a:lnTo>
                  <a:lnTo>
                    <a:pt x="20765" y="17951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9"/>
            <p:cNvSpPr/>
            <p:nvPr/>
          </p:nvSpPr>
          <p:spPr>
            <a:xfrm>
              <a:off x="18253750" y="4231900"/>
              <a:ext cx="1419850" cy="4628575"/>
            </a:xfrm>
            <a:custGeom>
              <a:avLst/>
              <a:gdLst/>
              <a:ahLst/>
              <a:cxnLst/>
              <a:rect l="l" t="t" r="r" b="b"/>
              <a:pathLst>
                <a:path w="56794" h="185143" extrusionOk="0">
                  <a:moveTo>
                    <a:pt x="1" y="0"/>
                  </a:moveTo>
                  <a:lnTo>
                    <a:pt x="41768" y="185142"/>
                  </a:lnTo>
                  <a:lnTo>
                    <a:pt x="56794" y="1652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9"/>
            <p:cNvSpPr/>
            <p:nvPr/>
          </p:nvSpPr>
          <p:spPr>
            <a:xfrm>
              <a:off x="18253750" y="4231900"/>
              <a:ext cx="2068750" cy="3384975"/>
            </a:xfrm>
            <a:custGeom>
              <a:avLst/>
              <a:gdLst/>
              <a:ahLst/>
              <a:cxnLst/>
              <a:rect l="l" t="t" r="r" b="b"/>
              <a:pathLst>
                <a:path w="82750" h="135399" extrusionOk="0">
                  <a:moveTo>
                    <a:pt x="1" y="0"/>
                  </a:moveTo>
                  <a:lnTo>
                    <a:pt x="63818" y="135398"/>
                  </a:lnTo>
                  <a:lnTo>
                    <a:pt x="82749" y="135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9"/>
            <p:cNvSpPr/>
            <p:nvPr/>
          </p:nvSpPr>
          <p:spPr>
            <a:xfrm>
              <a:off x="18253750" y="4231900"/>
              <a:ext cx="3226325" cy="3384975"/>
            </a:xfrm>
            <a:custGeom>
              <a:avLst/>
              <a:gdLst/>
              <a:ahLst/>
              <a:cxnLst/>
              <a:rect l="l" t="t" r="r" b="b"/>
              <a:pathLst>
                <a:path w="129053" h="135399" extrusionOk="0">
                  <a:moveTo>
                    <a:pt x="1" y="0"/>
                  </a:moveTo>
                  <a:lnTo>
                    <a:pt x="104133" y="135398"/>
                  </a:lnTo>
                  <a:lnTo>
                    <a:pt x="129053" y="135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9"/>
            <p:cNvSpPr/>
            <p:nvPr/>
          </p:nvSpPr>
          <p:spPr>
            <a:xfrm>
              <a:off x="18253750" y="4231900"/>
              <a:ext cx="3583525" cy="3048025"/>
            </a:xfrm>
            <a:custGeom>
              <a:avLst/>
              <a:gdLst/>
              <a:ahLst/>
              <a:cxnLst/>
              <a:rect l="l" t="t" r="r" b="b"/>
              <a:pathLst>
                <a:path w="143341" h="121921" extrusionOk="0">
                  <a:moveTo>
                    <a:pt x="1" y="0"/>
                  </a:moveTo>
                  <a:lnTo>
                    <a:pt x="143340" y="121920"/>
                  </a:lnTo>
                  <a:lnTo>
                    <a:pt x="143340" y="983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9"/>
            <p:cNvSpPr/>
            <p:nvPr/>
          </p:nvSpPr>
          <p:spPr>
            <a:xfrm>
              <a:off x="18253750" y="4231900"/>
              <a:ext cx="3583525" cy="1954125"/>
            </a:xfrm>
            <a:custGeom>
              <a:avLst/>
              <a:gdLst/>
              <a:ahLst/>
              <a:cxnLst/>
              <a:rect l="l" t="t" r="r" b="b"/>
              <a:pathLst>
                <a:path w="143341" h="78165" extrusionOk="0">
                  <a:moveTo>
                    <a:pt x="1" y="0"/>
                  </a:moveTo>
                  <a:lnTo>
                    <a:pt x="143340" y="78165"/>
                  </a:lnTo>
                  <a:lnTo>
                    <a:pt x="143340" y="602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9"/>
            <p:cNvSpPr/>
            <p:nvPr/>
          </p:nvSpPr>
          <p:spPr>
            <a:xfrm>
              <a:off x="18253750" y="4231900"/>
              <a:ext cx="3583525" cy="1099850"/>
            </a:xfrm>
            <a:custGeom>
              <a:avLst/>
              <a:gdLst/>
              <a:ahLst/>
              <a:cxnLst/>
              <a:rect l="l" t="t" r="r" b="b"/>
              <a:pathLst>
                <a:path w="143341" h="43994" extrusionOk="0">
                  <a:moveTo>
                    <a:pt x="1" y="0"/>
                  </a:moveTo>
                  <a:lnTo>
                    <a:pt x="143340" y="43994"/>
                  </a:lnTo>
                  <a:lnTo>
                    <a:pt x="143340" y="287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9"/>
            <p:cNvSpPr/>
            <p:nvPr/>
          </p:nvSpPr>
          <p:spPr>
            <a:xfrm>
              <a:off x="18253750" y="4231900"/>
              <a:ext cx="3583525" cy="355725"/>
            </a:xfrm>
            <a:custGeom>
              <a:avLst/>
              <a:gdLst/>
              <a:ahLst/>
              <a:cxnLst/>
              <a:rect l="l" t="t" r="r" b="b"/>
              <a:pathLst>
                <a:path w="143341" h="14229" extrusionOk="0">
                  <a:moveTo>
                    <a:pt x="1" y="0"/>
                  </a:moveTo>
                  <a:lnTo>
                    <a:pt x="143340" y="14228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9"/>
            <p:cNvSpPr/>
            <p:nvPr/>
          </p:nvSpPr>
          <p:spPr>
            <a:xfrm>
              <a:off x="18253750" y="3512175"/>
              <a:ext cx="3583525" cy="719750"/>
            </a:xfrm>
            <a:custGeom>
              <a:avLst/>
              <a:gdLst/>
              <a:ahLst/>
              <a:cxnLst/>
              <a:rect l="l" t="t" r="r" b="b"/>
              <a:pathLst>
                <a:path w="143341" h="28790" extrusionOk="0">
                  <a:moveTo>
                    <a:pt x="143340" y="0"/>
                  </a:moveTo>
                  <a:lnTo>
                    <a:pt x="1" y="28789"/>
                  </a:lnTo>
                  <a:lnTo>
                    <a:pt x="143340" y="14562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9"/>
            <p:cNvSpPr/>
            <p:nvPr/>
          </p:nvSpPr>
          <p:spPr>
            <a:xfrm>
              <a:off x="18253750" y="2724575"/>
              <a:ext cx="3583525" cy="1507350"/>
            </a:xfrm>
            <a:custGeom>
              <a:avLst/>
              <a:gdLst/>
              <a:ahLst/>
              <a:cxnLst/>
              <a:rect l="l" t="t" r="r" b="b"/>
              <a:pathLst>
                <a:path w="143341" h="60294" extrusionOk="0">
                  <a:moveTo>
                    <a:pt x="143340" y="0"/>
                  </a:moveTo>
                  <a:lnTo>
                    <a:pt x="1" y="60293"/>
                  </a:lnTo>
                  <a:lnTo>
                    <a:pt x="143340" y="16300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9"/>
            <p:cNvSpPr/>
            <p:nvPr/>
          </p:nvSpPr>
          <p:spPr>
            <a:xfrm>
              <a:off x="18253750" y="1772375"/>
              <a:ext cx="3583525" cy="2459550"/>
            </a:xfrm>
            <a:custGeom>
              <a:avLst/>
              <a:gdLst/>
              <a:ahLst/>
              <a:cxnLst/>
              <a:rect l="l" t="t" r="r" b="b"/>
              <a:pathLst>
                <a:path w="143341" h="98382" extrusionOk="0">
                  <a:moveTo>
                    <a:pt x="143340" y="0"/>
                  </a:moveTo>
                  <a:lnTo>
                    <a:pt x="1" y="98381"/>
                  </a:lnTo>
                  <a:lnTo>
                    <a:pt x="143340" y="20193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9"/>
            <p:cNvSpPr/>
            <p:nvPr/>
          </p:nvSpPr>
          <p:spPr>
            <a:xfrm>
              <a:off x="18253750" y="846675"/>
              <a:ext cx="3583525" cy="3385250"/>
            </a:xfrm>
            <a:custGeom>
              <a:avLst/>
              <a:gdLst/>
              <a:ahLst/>
              <a:cxnLst/>
              <a:rect l="l" t="t" r="r" b="b"/>
              <a:pathLst>
                <a:path w="143341" h="135410" extrusionOk="0">
                  <a:moveTo>
                    <a:pt x="129053" y="0"/>
                  </a:moveTo>
                  <a:lnTo>
                    <a:pt x="1" y="135409"/>
                  </a:lnTo>
                  <a:lnTo>
                    <a:pt x="143340" y="13490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9"/>
            <p:cNvSpPr/>
            <p:nvPr/>
          </p:nvSpPr>
          <p:spPr>
            <a:xfrm>
              <a:off x="18253750" y="846675"/>
              <a:ext cx="2603325" cy="3385250"/>
            </a:xfrm>
            <a:custGeom>
              <a:avLst/>
              <a:gdLst/>
              <a:ahLst/>
              <a:cxnLst/>
              <a:rect l="l" t="t" r="r" b="b"/>
              <a:pathLst>
                <a:path w="104133" h="135410" extrusionOk="0">
                  <a:moveTo>
                    <a:pt x="82749" y="0"/>
                  </a:moveTo>
                  <a:lnTo>
                    <a:pt x="1" y="135409"/>
                  </a:lnTo>
                  <a:lnTo>
                    <a:pt x="1041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9"/>
            <p:cNvSpPr/>
            <p:nvPr/>
          </p:nvSpPr>
          <p:spPr>
            <a:xfrm>
              <a:off x="18253750" y="846675"/>
              <a:ext cx="1595475" cy="3385250"/>
            </a:xfrm>
            <a:custGeom>
              <a:avLst/>
              <a:gdLst/>
              <a:ahLst/>
              <a:cxnLst/>
              <a:rect l="l" t="t" r="r" b="b"/>
              <a:pathLst>
                <a:path w="63819" h="135410" extrusionOk="0">
                  <a:moveTo>
                    <a:pt x="46566" y="0"/>
                  </a:moveTo>
                  <a:lnTo>
                    <a:pt x="1" y="135409"/>
                  </a:lnTo>
                  <a:lnTo>
                    <a:pt x="63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9"/>
            <p:cNvSpPr/>
            <p:nvPr/>
          </p:nvSpPr>
          <p:spPr>
            <a:xfrm>
              <a:off x="18253750" y="846675"/>
              <a:ext cx="761725" cy="3385250"/>
            </a:xfrm>
            <a:custGeom>
              <a:avLst/>
              <a:gdLst/>
              <a:ahLst/>
              <a:cxnLst/>
              <a:rect l="l" t="t" r="r" b="b"/>
              <a:pathLst>
                <a:path w="30469" h="135410" extrusionOk="0">
                  <a:moveTo>
                    <a:pt x="15062" y="0"/>
                  </a:moveTo>
                  <a:lnTo>
                    <a:pt x="1" y="135409"/>
                  </a:lnTo>
                  <a:lnTo>
                    <a:pt x="304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8" name="Google Shape;3288;p9"/>
          <p:cNvSpPr txBox="1">
            <a:spLocks noGrp="1"/>
          </p:cNvSpPr>
          <p:nvPr>
            <p:ph type="title"/>
          </p:nvPr>
        </p:nvSpPr>
        <p:spPr>
          <a:xfrm>
            <a:off x="3098550" y="1581225"/>
            <a:ext cx="2946900" cy="8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89" name="Google Shape;3289;p9"/>
          <p:cNvSpPr txBox="1">
            <a:spLocks noGrp="1"/>
          </p:cNvSpPr>
          <p:nvPr>
            <p:ph type="subTitle" idx="1"/>
          </p:nvPr>
        </p:nvSpPr>
        <p:spPr>
          <a:xfrm>
            <a:off x="2547900" y="2304400"/>
            <a:ext cx="4048200" cy="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1" name="Google Shape;3291;p10"/>
          <p:cNvGrpSpPr/>
          <p:nvPr/>
        </p:nvGrpSpPr>
        <p:grpSpPr>
          <a:xfrm flipH="1">
            <a:off x="-25" y="-419100"/>
            <a:ext cx="9136375" cy="5562608"/>
            <a:chOff x="-7728237" y="-419075"/>
            <a:chExt cx="15443501" cy="5562608"/>
          </a:xfrm>
        </p:grpSpPr>
        <p:sp>
          <p:nvSpPr>
            <p:cNvPr id="3292" name="Google Shape;3292;p10"/>
            <p:cNvSpPr/>
            <p:nvPr/>
          </p:nvSpPr>
          <p:spPr>
            <a:xfrm>
              <a:off x="3857953" y="2561831"/>
              <a:ext cx="3857311" cy="1033759"/>
            </a:xfrm>
            <a:custGeom>
              <a:avLst/>
              <a:gdLst/>
              <a:ahLst/>
              <a:cxnLst/>
              <a:rect l="l" t="t" r="r" b="b"/>
              <a:pathLst>
                <a:path w="55806" h="14956" extrusionOk="0">
                  <a:moveTo>
                    <a:pt x="1" y="1"/>
                  </a:moveTo>
                  <a:lnTo>
                    <a:pt x="55805" y="14955"/>
                  </a:lnTo>
                  <a:lnTo>
                    <a:pt x="558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3" name="Google Shape;3293;p10"/>
            <p:cNvGrpSpPr/>
            <p:nvPr/>
          </p:nvGrpSpPr>
          <p:grpSpPr>
            <a:xfrm>
              <a:off x="-7728237" y="-419075"/>
              <a:ext cx="15443501" cy="5562608"/>
              <a:chOff x="-7728237" y="-419075"/>
              <a:chExt cx="15443501" cy="5562608"/>
            </a:xfrm>
          </p:grpSpPr>
          <p:sp>
            <p:nvSpPr>
              <p:cNvPr id="3294" name="Google Shape;3294;p10"/>
              <p:cNvSpPr/>
              <p:nvPr/>
            </p:nvSpPr>
            <p:spPr>
              <a:xfrm>
                <a:off x="1296122" y="0"/>
                <a:ext cx="2561933" cy="2561933"/>
              </a:xfrm>
              <a:custGeom>
                <a:avLst/>
                <a:gdLst/>
                <a:ahLst/>
                <a:cxnLst/>
                <a:rect l="l" t="t" r="r" b="b"/>
                <a:pathLst>
                  <a:path w="37065" h="37065" extrusionOk="0">
                    <a:moveTo>
                      <a:pt x="1" y="1"/>
                    </a:moveTo>
                    <a:lnTo>
                      <a:pt x="37065" y="37065"/>
                    </a:lnTo>
                    <a:lnTo>
                      <a:pt x="156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10"/>
              <p:cNvSpPr/>
              <p:nvPr/>
            </p:nvSpPr>
            <p:spPr>
              <a:xfrm>
                <a:off x="-7728185" y="2561825"/>
                <a:ext cx="11586214" cy="2581703"/>
              </a:xfrm>
              <a:custGeom>
                <a:avLst/>
                <a:gdLst/>
                <a:ahLst/>
                <a:cxnLst/>
                <a:rect l="l" t="t" r="r" b="b"/>
                <a:pathLst>
                  <a:path w="55817" h="32231" extrusionOk="0">
                    <a:moveTo>
                      <a:pt x="55817" y="1"/>
                    </a:moveTo>
                    <a:lnTo>
                      <a:pt x="0" y="14955"/>
                    </a:lnTo>
                    <a:lnTo>
                      <a:pt x="0" y="14955"/>
                    </a:lnTo>
                    <a:lnTo>
                      <a:pt x="0" y="32231"/>
                    </a:lnTo>
                    <a:lnTo>
                      <a:pt x="5581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10"/>
              <p:cNvSpPr/>
              <p:nvPr/>
            </p:nvSpPr>
            <p:spPr>
              <a:xfrm>
                <a:off x="-7728237" y="-19827"/>
                <a:ext cx="11586214" cy="2581702"/>
              </a:xfrm>
              <a:custGeom>
                <a:avLst/>
                <a:gdLst/>
                <a:ahLst/>
                <a:cxnLst/>
                <a:rect l="l" t="t" r="r" b="b"/>
                <a:pathLst>
                  <a:path w="55817" h="14943" extrusionOk="0">
                    <a:moveTo>
                      <a:pt x="0" y="0"/>
                    </a:moveTo>
                    <a:lnTo>
                      <a:pt x="0" y="14943"/>
                    </a:lnTo>
                    <a:lnTo>
                      <a:pt x="55817" y="149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10"/>
              <p:cNvSpPr/>
              <p:nvPr/>
            </p:nvSpPr>
            <p:spPr>
              <a:xfrm>
                <a:off x="-1384678" y="2561825"/>
                <a:ext cx="5242776" cy="2581701"/>
              </a:xfrm>
              <a:custGeom>
                <a:avLst/>
                <a:gdLst/>
                <a:ahLst/>
                <a:cxnLst/>
                <a:rect l="l" t="t" r="r" b="b"/>
                <a:pathLst>
                  <a:path w="37363" h="37351" extrusionOk="0">
                    <a:moveTo>
                      <a:pt x="37363" y="1"/>
                    </a:moveTo>
                    <a:lnTo>
                      <a:pt x="1" y="37351"/>
                    </a:lnTo>
                    <a:lnTo>
                      <a:pt x="15789" y="37351"/>
                    </a:lnTo>
                    <a:lnTo>
                      <a:pt x="373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10"/>
              <p:cNvSpPr/>
              <p:nvPr/>
            </p:nvSpPr>
            <p:spPr>
              <a:xfrm>
                <a:off x="3165034" y="2561831"/>
                <a:ext cx="692997" cy="2581701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37351" extrusionOk="0">
                    <a:moveTo>
                      <a:pt x="10026" y="1"/>
                    </a:moveTo>
                    <a:lnTo>
                      <a:pt x="1" y="37351"/>
                    </a:lnTo>
                    <a:lnTo>
                      <a:pt x="10026" y="37351"/>
                    </a:lnTo>
                    <a:lnTo>
                      <a:pt x="10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10"/>
              <p:cNvSpPr/>
              <p:nvPr/>
            </p:nvSpPr>
            <p:spPr>
              <a:xfrm>
                <a:off x="3857953" y="0"/>
                <a:ext cx="2561103" cy="2561933"/>
              </a:xfrm>
              <a:custGeom>
                <a:avLst/>
                <a:gdLst/>
                <a:ahLst/>
                <a:cxnLst/>
                <a:rect l="l" t="t" r="r" b="b"/>
                <a:pathLst>
                  <a:path w="37053" h="37065" extrusionOk="0">
                    <a:moveTo>
                      <a:pt x="21384" y="1"/>
                    </a:moveTo>
                    <a:lnTo>
                      <a:pt x="1" y="37065"/>
                    </a:lnTo>
                    <a:lnTo>
                      <a:pt x="370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10"/>
              <p:cNvSpPr/>
              <p:nvPr/>
            </p:nvSpPr>
            <p:spPr>
              <a:xfrm>
                <a:off x="3857953" y="2561831"/>
                <a:ext cx="1490435" cy="2581701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37351" extrusionOk="0">
                    <a:moveTo>
                      <a:pt x="1" y="1"/>
                    </a:moveTo>
                    <a:lnTo>
                      <a:pt x="9990" y="37351"/>
                    </a:lnTo>
                    <a:lnTo>
                      <a:pt x="21563" y="373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10"/>
              <p:cNvSpPr/>
              <p:nvPr/>
            </p:nvSpPr>
            <p:spPr>
              <a:xfrm>
                <a:off x="3857953" y="334122"/>
                <a:ext cx="3857311" cy="2227807"/>
              </a:xfrm>
              <a:custGeom>
                <a:avLst/>
                <a:gdLst/>
                <a:ahLst/>
                <a:cxnLst/>
                <a:rect l="l" t="t" r="r" b="b"/>
                <a:pathLst>
                  <a:path w="55806" h="32231" extrusionOk="0">
                    <a:moveTo>
                      <a:pt x="55805" y="1"/>
                    </a:moveTo>
                    <a:lnTo>
                      <a:pt x="1" y="32231"/>
                    </a:lnTo>
                    <a:lnTo>
                      <a:pt x="55805" y="17288"/>
                    </a:lnTo>
                    <a:lnTo>
                      <a:pt x="5580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10"/>
              <p:cNvSpPr/>
              <p:nvPr/>
            </p:nvSpPr>
            <p:spPr>
              <a:xfrm>
                <a:off x="2378320" y="0"/>
                <a:ext cx="1479721" cy="2561933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7065" extrusionOk="0">
                    <a:moveTo>
                      <a:pt x="0" y="1"/>
                    </a:moveTo>
                    <a:lnTo>
                      <a:pt x="21408" y="37065"/>
                    </a:lnTo>
                    <a:lnTo>
                      <a:pt x="114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10"/>
              <p:cNvSpPr/>
              <p:nvPr/>
            </p:nvSpPr>
            <p:spPr>
              <a:xfrm>
                <a:off x="3857953" y="0"/>
                <a:ext cx="685601" cy="2561933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37065" extrusionOk="0">
                    <a:moveTo>
                      <a:pt x="1" y="1"/>
                    </a:moveTo>
                    <a:lnTo>
                      <a:pt x="1" y="37065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10"/>
              <p:cNvSpPr/>
              <p:nvPr/>
            </p:nvSpPr>
            <p:spPr>
              <a:xfrm>
                <a:off x="-1384635" y="-419075"/>
                <a:ext cx="5242751" cy="2981045"/>
              </a:xfrm>
              <a:custGeom>
                <a:avLst/>
                <a:gdLst/>
                <a:ahLst/>
                <a:cxnLst/>
                <a:rect l="l" t="t" r="r" b="b"/>
                <a:pathLst>
                  <a:path w="55817" h="37065" extrusionOk="0">
                    <a:moveTo>
                      <a:pt x="0" y="1"/>
                    </a:moveTo>
                    <a:lnTo>
                      <a:pt x="0" y="4835"/>
                    </a:lnTo>
                    <a:lnTo>
                      <a:pt x="55817" y="37065"/>
                    </a:lnTo>
                    <a:lnTo>
                      <a:pt x="187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10"/>
              <p:cNvSpPr/>
              <p:nvPr/>
            </p:nvSpPr>
            <p:spPr>
              <a:xfrm>
                <a:off x="3857953" y="2561831"/>
                <a:ext cx="3857311" cy="2581701"/>
              </a:xfrm>
              <a:custGeom>
                <a:avLst/>
                <a:gdLst/>
                <a:ahLst/>
                <a:cxnLst/>
                <a:rect l="l" t="t" r="r" b="b"/>
                <a:pathLst>
                  <a:path w="55806" h="37351" extrusionOk="0">
                    <a:moveTo>
                      <a:pt x="1" y="1"/>
                    </a:moveTo>
                    <a:lnTo>
                      <a:pt x="37351" y="37351"/>
                    </a:lnTo>
                    <a:lnTo>
                      <a:pt x="55805" y="37351"/>
                    </a:lnTo>
                    <a:lnTo>
                      <a:pt x="55805" y="322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06" name="Google Shape;3306;p10"/>
          <p:cNvSpPr txBox="1">
            <a:spLocks noGrp="1"/>
          </p:cNvSpPr>
          <p:nvPr>
            <p:ph type="body" idx="1"/>
          </p:nvPr>
        </p:nvSpPr>
        <p:spPr>
          <a:xfrm>
            <a:off x="4939500" y="935175"/>
            <a:ext cx="3286200" cy="3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07" name="Google Shape;3307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8" name="Google Shape;3308;p10"/>
          <p:cNvSpPr txBox="1">
            <a:spLocks noGrp="1"/>
          </p:cNvSpPr>
          <p:nvPr>
            <p:ph type="subTitle" idx="2"/>
          </p:nvPr>
        </p:nvSpPr>
        <p:spPr>
          <a:xfrm>
            <a:off x="1405050" y="2085975"/>
            <a:ext cx="27717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">
    <p:bg>
      <p:bgPr>
        <a:solidFill>
          <a:schemeClr val="accent2"/>
        </a:solidFill>
        <a:effectLst/>
      </p:bgPr>
    </p:bg>
    <p:spTree>
      <p:nvGrpSpPr>
        <p:cNvPr id="1" name="Shape 4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3" name="Google Shape;4923;p14"/>
          <p:cNvGrpSpPr/>
          <p:nvPr/>
        </p:nvGrpSpPr>
        <p:grpSpPr>
          <a:xfrm>
            <a:off x="-66807" y="-86802"/>
            <a:ext cx="9277621" cy="6239545"/>
            <a:chOff x="14670875" y="846675"/>
            <a:chExt cx="7166400" cy="8013800"/>
          </a:xfrm>
        </p:grpSpPr>
        <p:sp>
          <p:nvSpPr>
            <p:cNvPr id="4924" name="Google Shape;4924;p14"/>
            <p:cNvSpPr/>
            <p:nvPr/>
          </p:nvSpPr>
          <p:spPr>
            <a:xfrm>
              <a:off x="17877225" y="846675"/>
              <a:ext cx="376550" cy="3385250"/>
            </a:xfrm>
            <a:custGeom>
              <a:avLst/>
              <a:gdLst/>
              <a:ahLst/>
              <a:cxnLst/>
              <a:rect l="l" t="t" r="r" b="b"/>
              <a:pathLst>
                <a:path w="15062" h="135410" extrusionOk="0">
                  <a:moveTo>
                    <a:pt x="0" y="0"/>
                  </a:moveTo>
                  <a:lnTo>
                    <a:pt x="15062" y="135409"/>
                  </a:lnTo>
                  <a:lnTo>
                    <a:pt x="150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14"/>
            <p:cNvSpPr/>
            <p:nvPr/>
          </p:nvSpPr>
          <p:spPr>
            <a:xfrm>
              <a:off x="17089625" y="846675"/>
              <a:ext cx="1164150" cy="3385250"/>
            </a:xfrm>
            <a:custGeom>
              <a:avLst/>
              <a:gdLst/>
              <a:ahLst/>
              <a:cxnLst/>
              <a:rect l="l" t="t" r="r" b="b"/>
              <a:pathLst>
                <a:path w="46566" h="135410" extrusionOk="0">
                  <a:moveTo>
                    <a:pt x="0" y="0"/>
                  </a:moveTo>
                  <a:lnTo>
                    <a:pt x="46566" y="135409"/>
                  </a:lnTo>
                  <a:lnTo>
                    <a:pt x="160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14"/>
            <p:cNvSpPr/>
            <p:nvPr/>
          </p:nvSpPr>
          <p:spPr>
            <a:xfrm>
              <a:off x="16185050" y="846675"/>
              <a:ext cx="2068725" cy="3385250"/>
            </a:xfrm>
            <a:custGeom>
              <a:avLst/>
              <a:gdLst/>
              <a:ahLst/>
              <a:cxnLst/>
              <a:rect l="l" t="t" r="r" b="b"/>
              <a:pathLst>
                <a:path w="82749" h="135410" extrusionOk="0">
                  <a:moveTo>
                    <a:pt x="0" y="0"/>
                  </a:moveTo>
                  <a:lnTo>
                    <a:pt x="82749" y="135409"/>
                  </a:lnTo>
                  <a:lnTo>
                    <a:pt x="18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14"/>
            <p:cNvSpPr/>
            <p:nvPr/>
          </p:nvSpPr>
          <p:spPr>
            <a:xfrm>
              <a:off x="15027450" y="846675"/>
              <a:ext cx="3226325" cy="3385250"/>
            </a:xfrm>
            <a:custGeom>
              <a:avLst/>
              <a:gdLst/>
              <a:ahLst/>
              <a:cxnLst/>
              <a:rect l="l" t="t" r="r" b="b"/>
              <a:pathLst>
                <a:path w="129053" h="135410" extrusionOk="0">
                  <a:moveTo>
                    <a:pt x="1" y="0"/>
                  </a:moveTo>
                  <a:lnTo>
                    <a:pt x="129053" y="135409"/>
                  </a:lnTo>
                  <a:lnTo>
                    <a:pt x="129053" y="135409"/>
                  </a:lnTo>
                  <a:lnTo>
                    <a:pt x="249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14"/>
            <p:cNvSpPr/>
            <p:nvPr/>
          </p:nvSpPr>
          <p:spPr>
            <a:xfrm>
              <a:off x="14670875" y="1183900"/>
              <a:ext cx="3582900" cy="3048025"/>
            </a:xfrm>
            <a:custGeom>
              <a:avLst/>
              <a:gdLst/>
              <a:ahLst/>
              <a:cxnLst/>
              <a:rect l="l" t="t" r="r" b="b"/>
              <a:pathLst>
                <a:path w="143316" h="121921" extrusionOk="0">
                  <a:moveTo>
                    <a:pt x="0" y="1"/>
                  </a:moveTo>
                  <a:lnTo>
                    <a:pt x="0" y="23539"/>
                  </a:lnTo>
                  <a:lnTo>
                    <a:pt x="143316" y="121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14"/>
            <p:cNvSpPr/>
            <p:nvPr/>
          </p:nvSpPr>
          <p:spPr>
            <a:xfrm>
              <a:off x="14670875" y="2277200"/>
              <a:ext cx="3582900" cy="1954725"/>
            </a:xfrm>
            <a:custGeom>
              <a:avLst/>
              <a:gdLst/>
              <a:ahLst/>
              <a:cxnLst/>
              <a:rect l="l" t="t" r="r" b="b"/>
              <a:pathLst>
                <a:path w="143316" h="78189" extrusionOk="0">
                  <a:moveTo>
                    <a:pt x="0" y="0"/>
                  </a:moveTo>
                  <a:lnTo>
                    <a:pt x="0" y="17895"/>
                  </a:lnTo>
                  <a:lnTo>
                    <a:pt x="143316" y="78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14"/>
            <p:cNvSpPr/>
            <p:nvPr/>
          </p:nvSpPr>
          <p:spPr>
            <a:xfrm>
              <a:off x="14670875" y="3132050"/>
              <a:ext cx="3582900" cy="1099875"/>
            </a:xfrm>
            <a:custGeom>
              <a:avLst/>
              <a:gdLst/>
              <a:ahLst/>
              <a:cxnLst/>
              <a:rect l="l" t="t" r="r" b="b"/>
              <a:pathLst>
                <a:path w="143316" h="43995" extrusionOk="0">
                  <a:moveTo>
                    <a:pt x="0" y="1"/>
                  </a:moveTo>
                  <a:lnTo>
                    <a:pt x="0" y="15205"/>
                  </a:lnTo>
                  <a:lnTo>
                    <a:pt x="143316" y="43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14"/>
            <p:cNvSpPr/>
            <p:nvPr/>
          </p:nvSpPr>
          <p:spPr>
            <a:xfrm>
              <a:off x="14670875" y="3876200"/>
              <a:ext cx="3582900" cy="355725"/>
            </a:xfrm>
            <a:custGeom>
              <a:avLst/>
              <a:gdLst/>
              <a:ahLst/>
              <a:cxnLst/>
              <a:rect l="l" t="t" r="r" b="b"/>
              <a:pathLst>
                <a:path w="143316" h="14229" extrusionOk="0">
                  <a:moveTo>
                    <a:pt x="0" y="1"/>
                  </a:moveTo>
                  <a:lnTo>
                    <a:pt x="0" y="14228"/>
                  </a:lnTo>
                  <a:lnTo>
                    <a:pt x="143316" y="142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14"/>
            <p:cNvSpPr/>
            <p:nvPr/>
          </p:nvSpPr>
          <p:spPr>
            <a:xfrm>
              <a:off x="14670875" y="4231900"/>
              <a:ext cx="3582900" cy="719450"/>
            </a:xfrm>
            <a:custGeom>
              <a:avLst/>
              <a:gdLst/>
              <a:ahLst/>
              <a:cxnLst/>
              <a:rect l="l" t="t" r="r" b="b"/>
              <a:pathLst>
                <a:path w="143316" h="28778" extrusionOk="0">
                  <a:moveTo>
                    <a:pt x="143316" y="0"/>
                  </a:moveTo>
                  <a:lnTo>
                    <a:pt x="0" y="14228"/>
                  </a:lnTo>
                  <a:lnTo>
                    <a:pt x="0" y="28778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14"/>
            <p:cNvSpPr/>
            <p:nvPr/>
          </p:nvSpPr>
          <p:spPr>
            <a:xfrm>
              <a:off x="14670875" y="4231900"/>
              <a:ext cx="3582900" cy="1506750"/>
            </a:xfrm>
            <a:custGeom>
              <a:avLst/>
              <a:gdLst/>
              <a:ahLst/>
              <a:cxnLst/>
              <a:rect l="l" t="t" r="r" b="b"/>
              <a:pathLst>
                <a:path w="143316" h="60270" extrusionOk="0">
                  <a:moveTo>
                    <a:pt x="143316" y="0"/>
                  </a:moveTo>
                  <a:lnTo>
                    <a:pt x="0" y="43994"/>
                  </a:lnTo>
                  <a:lnTo>
                    <a:pt x="0" y="60270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14"/>
            <p:cNvSpPr/>
            <p:nvPr/>
          </p:nvSpPr>
          <p:spPr>
            <a:xfrm>
              <a:off x="14670875" y="4231900"/>
              <a:ext cx="3582900" cy="2459250"/>
            </a:xfrm>
            <a:custGeom>
              <a:avLst/>
              <a:gdLst/>
              <a:ahLst/>
              <a:cxnLst/>
              <a:rect l="l" t="t" r="r" b="b"/>
              <a:pathLst>
                <a:path w="143316" h="98370" extrusionOk="0">
                  <a:moveTo>
                    <a:pt x="143316" y="0"/>
                  </a:moveTo>
                  <a:lnTo>
                    <a:pt x="0" y="78165"/>
                  </a:lnTo>
                  <a:lnTo>
                    <a:pt x="0" y="98370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14"/>
            <p:cNvSpPr/>
            <p:nvPr/>
          </p:nvSpPr>
          <p:spPr>
            <a:xfrm>
              <a:off x="14670875" y="4231900"/>
              <a:ext cx="3582900" cy="3384975"/>
            </a:xfrm>
            <a:custGeom>
              <a:avLst/>
              <a:gdLst/>
              <a:ahLst/>
              <a:cxnLst/>
              <a:rect l="l" t="t" r="r" b="b"/>
              <a:pathLst>
                <a:path w="143316" h="135399" extrusionOk="0">
                  <a:moveTo>
                    <a:pt x="143316" y="0"/>
                  </a:moveTo>
                  <a:lnTo>
                    <a:pt x="0" y="121896"/>
                  </a:lnTo>
                  <a:lnTo>
                    <a:pt x="0" y="135398"/>
                  </a:lnTo>
                  <a:lnTo>
                    <a:pt x="14264" y="135398"/>
                  </a:lnTo>
                  <a:lnTo>
                    <a:pt x="143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14"/>
            <p:cNvSpPr/>
            <p:nvPr/>
          </p:nvSpPr>
          <p:spPr>
            <a:xfrm>
              <a:off x="15650450" y="4231900"/>
              <a:ext cx="2603325" cy="3384975"/>
            </a:xfrm>
            <a:custGeom>
              <a:avLst/>
              <a:gdLst/>
              <a:ahLst/>
              <a:cxnLst/>
              <a:rect l="l" t="t" r="r" b="b"/>
              <a:pathLst>
                <a:path w="104133" h="135399" extrusionOk="0">
                  <a:moveTo>
                    <a:pt x="104133" y="0"/>
                  </a:moveTo>
                  <a:lnTo>
                    <a:pt x="1" y="135398"/>
                  </a:lnTo>
                  <a:lnTo>
                    <a:pt x="21384" y="135398"/>
                  </a:lnTo>
                  <a:lnTo>
                    <a:pt x="1041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14"/>
            <p:cNvSpPr/>
            <p:nvPr/>
          </p:nvSpPr>
          <p:spPr>
            <a:xfrm>
              <a:off x="16658625" y="4231900"/>
              <a:ext cx="1595150" cy="3384975"/>
            </a:xfrm>
            <a:custGeom>
              <a:avLst/>
              <a:gdLst/>
              <a:ahLst/>
              <a:cxnLst/>
              <a:rect l="l" t="t" r="r" b="b"/>
              <a:pathLst>
                <a:path w="63806" h="135399" extrusionOk="0">
                  <a:moveTo>
                    <a:pt x="63806" y="0"/>
                  </a:moveTo>
                  <a:lnTo>
                    <a:pt x="0" y="135398"/>
                  </a:lnTo>
                  <a:lnTo>
                    <a:pt x="17240" y="135398"/>
                  </a:lnTo>
                  <a:lnTo>
                    <a:pt x="638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14"/>
            <p:cNvSpPr/>
            <p:nvPr/>
          </p:nvSpPr>
          <p:spPr>
            <a:xfrm>
              <a:off x="17217625" y="4231900"/>
              <a:ext cx="1036150" cy="4610700"/>
            </a:xfrm>
            <a:custGeom>
              <a:avLst/>
              <a:gdLst/>
              <a:ahLst/>
              <a:cxnLst/>
              <a:rect l="l" t="t" r="r" b="b"/>
              <a:pathLst>
                <a:path w="41446" h="184428" extrusionOk="0">
                  <a:moveTo>
                    <a:pt x="41446" y="0"/>
                  </a:moveTo>
                  <a:lnTo>
                    <a:pt x="0" y="184428"/>
                  </a:lnTo>
                  <a:lnTo>
                    <a:pt x="21324" y="180213"/>
                  </a:lnTo>
                  <a:lnTo>
                    <a:pt x="41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14"/>
            <p:cNvSpPr/>
            <p:nvPr/>
          </p:nvSpPr>
          <p:spPr>
            <a:xfrm>
              <a:off x="18249000" y="4231900"/>
              <a:ext cx="519125" cy="4487775"/>
            </a:xfrm>
            <a:custGeom>
              <a:avLst/>
              <a:gdLst/>
              <a:ahLst/>
              <a:cxnLst/>
              <a:rect l="l" t="t" r="r" b="b"/>
              <a:pathLst>
                <a:path w="20765" h="179511" extrusionOk="0">
                  <a:moveTo>
                    <a:pt x="191" y="0"/>
                  </a:moveTo>
                  <a:lnTo>
                    <a:pt x="0" y="179034"/>
                  </a:lnTo>
                  <a:lnTo>
                    <a:pt x="20765" y="17951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14"/>
            <p:cNvSpPr/>
            <p:nvPr/>
          </p:nvSpPr>
          <p:spPr>
            <a:xfrm>
              <a:off x="18253750" y="4231900"/>
              <a:ext cx="1419850" cy="4628575"/>
            </a:xfrm>
            <a:custGeom>
              <a:avLst/>
              <a:gdLst/>
              <a:ahLst/>
              <a:cxnLst/>
              <a:rect l="l" t="t" r="r" b="b"/>
              <a:pathLst>
                <a:path w="56794" h="185143" extrusionOk="0">
                  <a:moveTo>
                    <a:pt x="1" y="0"/>
                  </a:moveTo>
                  <a:lnTo>
                    <a:pt x="41768" y="185142"/>
                  </a:lnTo>
                  <a:lnTo>
                    <a:pt x="56794" y="1652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14"/>
            <p:cNvSpPr/>
            <p:nvPr/>
          </p:nvSpPr>
          <p:spPr>
            <a:xfrm>
              <a:off x="18253750" y="4231900"/>
              <a:ext cx="2068750" cy="3384975"/>
            </a:xfrm>
            <a:custGeom>
              <a:avLst/>
              <a:gdLst/>
              <a:ahLst/>
              <a:cxnLst/>
              <a:rect l="l" t="t" r="r" b="b"/>
              <a:pathLst>
                <a:path w="82750" h="135399" extrusionOk="0">
                  <a:moveTo>
                    <a:pt x="1" y="0"/>
                  </a:moveTo>
                  <a:lnTo>
                    <a:pt x="63818" y="135398"/>
                  </a:lnTo>
                  <a:lnTo>
                    <a:pt x="82749" y="135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14"/>
            <p:cNvSpPr/>
            <p:nvPr/>
          </p:nvSpPr>
          <p:spPr>
            <a:xfrm>
              <a:off x="18253750" y="4231900"/>
              <a:ext cx="3226325" cy="3384975"/>
            </a:xfrm>
            <a:custGeom>
              <a:avLst/>
              <a:gdLst/>
              <a:ahLst/>
              <a:cxnLst/>
              <a:rect l="l" t="t" r="r" b="b"/>
              <a:pathLst>
                <a:path w="129053" h="135399" extrusionOk="0">
                  <a:moveTo>
                    <a:pt x="1" y="0"/>
                  </a:moveTo>
                  <a:lnTo>
                    <a:pt x="104133" y="135398"/>
                  </a:lnTo>
                  <a:lnTo>
                    <a:pt x="129053" y="135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14"/>
            <p:cNvSpPr/>
            <p:nvPr/>
          </p:nvSpPr>
          <p:spPr>
            <a:xfrm>
              <a:off x="18253750" y="4231900"/>
              <a:ext cx="3583525" cy="3048025"/>
            </a:xfrm>
            <a:custGeom>
              <a:avLst/>
              <a:gdLst/>
              <a:ahLst/>
              <a:cxnLst/>
              <a:rect l="l" t="t" r="r" b="b"/>
              <a:pathLst>
                <a:path w="143341" h="121921" extrusionOk="0">
                  <a:moveTo>
                    <a:pt x="1" y="0"/>
                  </a:moveTo>
                  <a:lnTo>
                    <a:pt x="143340" y="121920"/>
                  </a:lnTo>
                  <a:lnTo>
                    <a:pt x="143340" y="983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14"/>
            <p:cNvSpPr/>
            <p:nvPr/>
          </p:nvSpPr>
          <p:spPr>
            <a:xfrm>
              <a:off x="18253750" y="4231900"/>
              <a:ext cx="3583525" cy="1954125"/>
            </a:xfrm>
            <a:custGeom>
              <a:avLst/>
              <a:gdLst/>
              <a:ahLst/>
              <a:cxnLst/>
              <a:rect l="l" t="t" r="r" b="b"/>
              <a:pathLst>
                <a:path w="143341" h="78165" extrusionOk="0">
                  <a:moveTo>
                    <a:pt x="1" y="0"/>
                  </a:moveTo>
                  <a:lnTo>
                    <a:pt x="143340" y="78165"/>
                  </a:lnTo>
                  <a:lnTo>
                    <a:pt x="143340" y="602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14"/>
            <p:cNvSpPr/>
            <p:nvPr/>
          </p:nvSpPr>
          <p:spPr>
            <a:xfrm>
              <a:off x="18253750" y="4231900"/>
              <a:ext cx="3583525" cy="1099850"/>
            </a:xfrm>
            <a:custGeom>
              <a:avLst/>
              <a:gdLst/>
              <a:ahLst/>
              <a:cxnLst/>
              <a:rect l="l" t="t" r="r" b="b"/>
              <a:pathLst>
                <a:path w="143341" h="43994" extrusionOk="0">
                  <a:moveTo>
                    <a:pt x="1" y="0"/>
                  </a:moveTo>
                  <a:lnTo>
                    <a:pt x="143340" y="43994"/>
                  </a:lnTo>
                  <a:lnTo>
                    <a:pt x="143340" y="287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14"/>
            <p:cNvSpPr/>
            <p:nvPr/>
          </p:nvSpPr>
          <p:spPr>
            <a:xfrm>
              <a:off x="18253750" y="4231900"/>
              <a:ext cx="3583525" cy="355725"/>
            </a:xfrm>
            <a:custGeom>
              <a:avLst/>
              <a:gdLst/>
              <a:ahLst/>
              <a:cxnLst/>
              <a:rect l="l" t="t" r="r" b="b"/>
              <a:pathLst>
                <a:path w="143341" h="14229" extrusionOk="0">
                  <a:moveTo>
                    <a:pt x="1" y="0"/>
                  </a:moveTo>
                  <a:lnTo>
                    <a:pt x="143340" y="14228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14"/>
            <p:cNvSpPr/>
            <p:nvPr/>
          </p:nvSpPr>
          <p:spPr>
            <a:xfrm>
              <a:off x="18253750" y="3512175"/>
              <a:ext cx="3583525" cy="719750"/>
            </a:xfrm>
            <a:custGeom>
              <a:avLst/>
              <a:gdLst/>
              <a:ahLst/>
              <a:cxnLst/>
              <a:rect l="l" t="t" r="r" b="b"/>
              <a:pathLst>
                <a:path w="143341" h="28790" extrusionOk="0">
                  <a:moveTo>
                    <a:pt x="143340" y="0"/>
                  </a:moveTo>
                  <a:lnTo>
                    <a:pt x="1" y="28789"/>
                  </a:lnTo>
                  <a:lnTo>
                    <a:pt x="143340" y="14562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14"/>
            <p:cNvSpPr/>
            <p:nvPr/>
          </p:nvSpPr>
          <p:spPr>
            <a:xfrm>
              <a:off x="18253750" y="2724575"/>
              <a:ext cx="3583525" cy="1507350"/>
            </a:xfrm>
            <a:custGeom>
              <a:avLst/>
              <a:gdLst/>
              <a:ahLst/>
              <a:cxnLst/>
              <a:rect l="l" t="t" r="r" b="b"/>
              <a:pathLst>
                <a:path w="143341" h="60294" extrusionOk="0">
                  <a:moveTo>
                    <a:pt x="143340" y="0"/>
                  </a:moveTo>
                  <a:lnTo>
                    <a:pt x="1" y="60293"/>
                  </a:lnTo>
                  <a:lnTo>
                    <a:pt x="143340" y="16300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14"/>
            <p:cNvSpPr/>
            <p:nvPr/>
          </p:nvSpPr>
          <p:spPr>
            <a:xfrm>
              <a:off x="18253750" y="1772375"/>
              <a:ext cx="3583525" cy="2459550"/>
            </a:xfrm>
            <a:custGeom>
              <a:avLst/>
              <a:gdLst/>
              <a:ahLst/>
              <a:cxnLst/>
              <a:rect l="l" t="t" r="r" b="b"/>
              <a:pathLst>
                <a:path w="143341" h="98382" extrusionOk="0">
                  <a:moveTo>
                    <a:pt x="143340" y="0"/>
                  </a:moveTo>
                  <a:lnTo>
                    <a:pt x="1" y="98381"/>
                  </a:lnTo>
                  <a:lnTo>
                    <a:pt x="143340" y="20193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14"/>
            <p:cNvSpPr/>
            <p:nvPr/>
          </p:nvSpPr>
          <p:spPr>
            <a:xfrm>
              <a:off x="18253750" y="846675"/>
              <a:ext cx="3583525" cy="3385250"/>
            </a:xfrm>
            <a:custGeom>
              <a:avLst/>
              <a:gdLst/>
              <a:ahLst/>
              <a:cxnLst/>
              <a:rect l="l" t="t" r="r" b="b"/>
              <a:pathLst>
                <a:path w="143341" h="135410" extrusionOk="0">
                  <a:moveTo>
                    <a:pt x="129053" y="0"/>
                  </a:moveTo>
                  <a:lnTo>
                    <a:pt x="1" y="135409"/>
                  </a:lnTo>
                  <a:lnTo>
                    <a:pt x="143340" y="13490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14"/>
            <p:cNvSpPr/>
            <p:nvPr/>
          </p:nvSpPr>
          <p:spPr>
            <a:xfrm>
              <a:off x="18253750" y="846675"/>
              <a:ext cx="2603325" cy="3385250"/>
            </a:xfrm>
            <a:custGeom>
              <a:avLst/>
              <a:gdLst/>
              <a:ahLst/>
              <a:cxnLst/>
              <a:rect l="l" t="t" r="r" b="b"/>
              <a:pathLst>
                <a:path w="104133" h="135410" extrusionOk="0">
                  <a:moveTo>
                    <a:pt x="82749" y="0"/>
                  </a:moveTo>
                  <a:lnTo>
                    <a:pt x="1" y="135409"/>
                  </a:lnTo>
                  <a:lnTo>
                    <a:pt x="1041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14"/>
            <p:cNvSpPr/>
            <p:nvPr/>
          </p:nvSpPr>
          <p:spPr>
            <a:xfrm>
              <a:off x="18253750" y="846675"/>
              <a:ext cx="1595475" cy="3385250"/>
            </a:xfrm>
            <a:custGeom>
              <a:avLst/>
              <a:gdLst/>
              <a:ahLst/>
              <a:cxnLst/>
              <a:rect l="l" t="t" r="r" b="b"/>
              <a:pathLst>
                <a:path w="63819" h="135410" extrusionOk="0">
                  <a:moveTo>
                    <a:pt x="46566" y="0"/>
                  </a:moveTo>
                  <a:lnTo>
                    <a:pt x="1" y="135409"/>
                  </a:lnTo>
                  <a:lnTo>
                    <a:pt x="63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14"/>
            <p:cNvSpPr/>
            <p:nvPr/>
          </p:nvSpPr>
          <p:spPr>
            <a:xfrm>
              <a:off x="18253750" y="846675"/>
              <a:ext cx="761725" cy="3385250"/>
            </a:xfrm>
            <a:custGeom>
              <a:avLst/>
              <a:gdLst/>
              <a:ahLst/>
              <a:cxnLst/>
              <a:rect l="l" t="t" r="r" b="b"/>
              <a:pathLst>
                <a:path w="30469" h="135410" extrusionOk="0">
                  <a:moveTo>
                    <a:pt x="15062" y="0"/>
                  </a:moveTo>
                  <a:lnTo>
                    <a:pt x="1" y="135409"/>
                  </a:lnTo>
                  <a:lnTo>
                    <a:pt x="304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bg>
      <p:bgPr>
        <a:solidFill>
          <a:schemeClr val="accent1"/>
        </a:solidFill>
        <a:effectLst/>
      </p:bgPr>
    </p:bg>
    <p:spTree>
      <p:nvGrpSpPr>
        <p:cNvPr id="1" name="Shape 4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5" name="Google Shape;4955;p15"/>
          <p:cNvGrpSpPr/>
          <p:nvPr/>
        </p:nvGrpSpPr>
        <p:grpSpPr>
          <a:xfrm>
            <a:off x="0" y="-50"/>
            <a:ext cx="9148262" cy="5143598"/>
            <a:chOff x="0" y="-50"/>
            <a:chExt cx="9148262" cy="5143598"/>
          </a:xfrm>
        </p:grpSpPr>
        <p:sp>
          <p:nvSpPr>
            <p:cNvPr id="4956" name="Google Shape;4956;p15"/>
            <p:cNvSpPr/>
            <p:nvPr/>
          </p:nvSpPr>
          <p:spPr>
            <a:xfrm>
              <a:off x="4325059" y="0"/>
              <a:ext cx="493862" cy="2571817"/>
            </a:xfrm>
            <a:custGeom>
              <a:avLst/>
              <a:gdLst/>
              <a:ahLst/>
              <a:cxnLst/>
              <a:rect l="l" t="t" r="r" b="b"/>
              <a:pathLst>
                <a:path w="7145" h="37208" extrusionOk="0">
                  <a:moveTo>
                    <a:pt x="1" y="1"/>
                  </a:moveTo>
                  <a:lnTo>
                    <a:pt x="3572" y="372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15"/>
            <p:cNvSpPr/>
            <p:nvPr/>
          </p:nvSpPr>
          <p:spPr>
            <a:xfrm>
              <a:off x="2276476" y="0"/>
              <a:ext cx="2295578" cy="2571817"/>
            </a:xfrm>
            <a:custGeom>
              <a:avLst/>
              <a:gdLst/>
              <a:ahLst/>
              <a:cxnLst/>
              <a:rect l="l" t="t" r="r" b="b"/>
              <a:pathLst>
                <a:path w="26504" h="37208" extrusionOk="0">
                  <a:moveTo>
                    <a:pt x="0" y="1"/>
                  </a:moveTo>
                  <a:lnTo>
                    <a:pt x="26503" y="37208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15"/>
            <p:cNvSpPr/>
            <p:nvPr/>
          </p:nvSpPr>
          <p:spPr>
            <a:xfrm>
              <a:off x="0" y="0"/>
              <a:ext cx="4576212" cy="2571219"/>
            </a:xfrm>
            <a:custGeom>
              <a:avLst/>
              <a:gdLst/>
              <a:ahLst/>
              <a:cxnLst/>
              <a:rect l="l" t="t" r="r" b="b"/>
              <a:pathLst>
                <a:path w="37208" h="26504" extrusionOk="0">
                  <a:moveTo>
                    <a:pt x="0" y="0"/>
                  </a:moveTo>
                  <a:lnTo>
                    <a:pt x="0" y="9525"/>
                  </a:lnTo>
                  <a:lnTo>
                    <a:pt x="37207" y="26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15"/>
            <p:cNvSpPr/>
            <p:nvPr/>
          </p:nvSpPr>
          <p:spPr>
            <a:xfrm>
              <a:off x="0" y="2224569"/>
              <a:ext cx="4576212" cy="693154"/>
            </a:xfrm>
            <a:custGeom>
              <a:avLst/>
              <a:gdLst/>
              <a:ahLst/>
              <a:cxnLst/>
              <a:rect l="l" t="t" r="r" b="b"/>
              <a:pathLst>
                <a:path w="37208" h="7145" extrusionOk="0">
                  <a:moveTo>
                    <a:pt x="0" y="1"/>
                  </a:moveTo>
                  <a:lnTo>
                    <a:pt x="0" y="7145"/>
                  </a:lnTo>
                  <a:lnTo>
                    <a:pt x="37207" y="35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15"/>
            <p:cNvSpPr/>
            <p:nvPr/>
          </p:nvSpPr>
          <p:spPr>
            <a:xfrm>
              <a:off x="0" y="2571094"/>
              <a:ext cx="4576212" cy="2572383"/>
            </a:xfrm>
            <a:custGeom>
              <a:avLst/>
              <a:gdLst/>
              <a:ahLst/>
              <a:cxnLst/>
              <a:rect l="l" t="t" r="r" b="b"/>
              <a:pathLst>
                <a:path w="37208" h="26516" extrusionOk="0">
                  <a:moveTo>
                    <a:pt x="37207" y="1"/>
                  </a:moveTo>
                  <a:lnTo>
                    <a:pt x="0" y="16991"/>
                  </a:lnTo>
                  <a:lnTo>
                    <a:pt x="0" y="26516"/>
                  </a:lnTo>
                  <a:lnTo>
                    <a:pt x="37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15"/>
            <p:cNvSpPr/>
            <p:nvPr/>
          </p:nvSpPr>
          <p:spPr>
            <a:xfrm>
              <a:off x="2276476" y="2571725"/>
              <a:ext cx="2295578" cy="2571817"/>
            </a:xfrm>
            <a:custGeom>
              <a:avLst/>
              <a:gdLst/>
              <a:ahLst/>
              <a:cxnLst/>
              <a:rect l="l" t="t" r="r" b="b"/>
              <a:pathLst>
                <a:path w="26504" h="37208" extrusionOk="0">
                  <a:moveTo>
                    <a:pt x="26503" y="1"/>
                  </a:moveTo>
                  <a:lnTo>
                    <a:pt x="0" y="37208"/>
                  </a:lnTo>
                  <a:lnTo>
                    <a:pt x="9525" y="37208"/>
                  </a:lnTo>
                  <a:lnTo>
                    <a:pt x="265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15"/>
            <p:cNvSpPr/>
            <p:nvPr/>
          </p:nvSpPr>
          <p:spPr>
            <a:xfrm>
              <a:off x="4325059" y="2571715"/>
              <a:ext cx="493862" cy="2571817"/>
            </a:xfrm>
            <a:custGeom>
              <a:avLst/>
              <a:gdLst/>
              <a:ahLst/>
              <a:cxnLst/>
              <a:rect l="l" t="t" r="r" b="b"/>
              <a:pathLst>
                <a:path w="7145" h="37208" extrusionOk="0">
                  <a:moveTo>
                    <a:pt x="3572" y="1"/>
                  </a:moveTo>
                  <a:lnTo>
                    <a:pt x="1" y="37208"/>
                  </a:lnTo>
                  <a:lnTo>
                    <a:pt x="7144" y="37208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15"/>
            <p:cNvSpPr/>
            <p:nvPr/>
          </p:nvSpPr>
          <p:spPr>
            <a:xfrm>
              <a:off x="4571949" y="2571725"/>
              <a:ext cx="2295578" cy="2571817"/>
            </a:xfrm>
            <a:custGeom>
              <a:avLst/>
              <a:gdLst/>
              <a:ahLst/>
              <a:cxnLst/>
              <a:rect l="l" t="t" r="r" b="b"/>
              <a:pathLst>
                <a:path w="26504" h="37208" extrusionOk="0">
                  <a:moveTo>
                    <a:pt x="0" y="1"/>
                  </a:moveTo>
                  <a:lnTo>
                    <a:pt x="16979" y="37208"/>
                  </a:lnTo>
                  <a:lnTo>
                    <a:pt x="26504" y="37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15"/>
            <p:cNvSpPr/>
            <p:nvPr/>
          </p:nvSpPr>
          <p:spPr>
            <a:xfrm>
              <a:off x="4572050" y="2571098"/>
              <a:ext cx="4576212" cy="2572450"/>
            </a:xfrm>
            <a:custGeom>
              <a:avLst/>
              <a:gdLst/>
              <a:ahLst/>
              <a:cxnLst/>
              <a:rect l="l" t="t" r="r" b="b"/>
              <a:pathLst>
                <a:path w="37208" h="26516" extrusionOk="0">
                  <a:moveTo>
                    <a:pt x="0" y="1"/>
                  </a:moveTo>
                  <a:lnTo>
                    <a:pt x="37207" y="26516"/>
                  </a:lnTo>
                  <a:lnTo>
                    <a:pt x="37207" y="16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15"/>
            <p:cNvSpPr/>
            <p:nvPr/>
          </p:nvSpPr>
          <p:spPr>
            <a:xfrm>
              <a:off x="4572050" y="2224566"/>
              <a:ext cx="4576212" cy="693172"/>
            </a:xfrm>
            <a:custGeom>
              <a:avLst/>
              <a:gdLst/>
              <a:ahLst/>
              <a:cxnLst/>
              <a:rect l="l" t="t" r="r" b="b"/>
              <a:pathLst>
                <a:path w="37208" h="7145" extrusionOk="0">
                  <a:moveTo>
                    <a:pt x="37207" y="1"/>
                  </a:moveTo>
                  <a:lnTo>
                    <a:pt x="0" y="3573"/>
                  </a:lnTo>
                  <a:lnTo>
                    <a:pt x="37207" y="7145"/>
                  </a:lnTo>
                  <a:lnTo>
                    <a:pt x="37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15"/>
            <p:cNvSpPr/>
            <p:nvPr/>
          </p:nvSpPr>
          <p:spPr>
            <a:xfrm>
              <a:off x="4572050" y="-50"/>
              <a:ext cx="4576212" cy="2571286"/>
            </a:xfrm>
            <a:custGeom>
              <a:avLst/>
              <a:gdLst/>
              <a:ahLst/>
              <a:cxnLst/>
              <a:rect l="l" t="t" r="r" b="b"/>
              <a:pathLst>
                <a:path w="37208" h="26504" extrusionOk="0">
                  <a:moveTo>
                    <a:pt x="37207" y="0"/>
                  </a:moveTo>
                  <a:lnTo>
                    <a:pt x="0" y="26504"/>
                  </a:lnTo>
                  <a:lnTo>
                    <a:pt x="37207" y="9525"/>
                  </a:lnTo>
                  <a:lnTo>
                    <a:pt x="37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15"/>
            <p:cNvSpPr/>
            <p:nvPr/>
          </p:nvSpPr>
          <p:spPr>
            <a:xfrm>
              <a:off x="4571949" y="0"/>
              <a:ext cx="2295578" cy="2571817"/>
            </a:xfrm>
            <a:custGeom>
              <a:avLst/>
              <a:gdLst/>
              <a:ahLst/>
              <a:cxnLst/>
              <a:rect l="l" t="t" r="r" b="b"/>
              <a:pathLst>
                <a:path w="26504" h="37208" extrusionOk="0">
                  <a:moveTo>
                    <a:pt x="16979" y="1"/>
                  </a:moveTo>
                  <a:lnTo>
                    <a:pt x="0" y="37208"/>
                  </a:lnTo>
                  <a:lnTo>
                    <a:pt x="26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bg>
      <p:bgPr>
        <a:solidFill>
          <a:schemeClr val="accent3"/>
        </a:solidFill>
        <a:effectLst/>
      </p:bgPr>
    </p:bg>
    <p:spTree>
      <p:nvGrpSpPr>
        <p:cNvPr id="1" name="Shape 4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9" name="Google Shape;4969;p16"/>
          <p:cNvGrpSpPr/>
          <p:nvPr/>
        </p:nvGrpSpPr>
        <p:grpSpPr>
          <a:xfrm>
            <a:off x="-52972" y="36998"/>
            <a:ext cx="9196967" cy="5099522"/>
            <a:chOff x="-52972" y="36998"/>
            <a:chExt cx="9196967" cy="5099522"/>
          </a:xfrm>
        </p:grpSpPr>
        <p:sp>
          <p:nvSpPr>
            <p:cNvPr id="4970" name="Google Shape;4970;p16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16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16"/>
            <p:cNvSpPr/>
            <p:nvPr/>
          </p:nvSpPr>
          <p:spPr>
            <a:xfrm>
              <a:off x="5909535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16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16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16"/>
            <p:cNvSpPr/>
            <p:nvPr/>
          </p:nvSpPr>
          <p:spPr>
            <a:xfrm>
              <a:off x="5909535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16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16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16"/>
            <p:cNvSpPr/>
            <p:nvPr/>
          </p:nvSpPr>
          <p:spPr>
            <a:xfrm>
              <a:off x="5909535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16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16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16"/>
            <p:cNvSpPr/>
            <p:nvPr/>
          </p:nvSpPr>
          <p:spPr>
            <a:xfrm>
              <a:off x="5909535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16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16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16"/>
            <p:cNvSpPr/>
            <p:nvPr/>
          </p:nvSpPr>
          <p:spPr>
            <a:xfrm>
              <a:off x="5909535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16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16"/>
            <p:cNvSpPr/>
            <p:nvPr/>
          </p:nvSpPr>
          <p:spPr>
            <a:xfrm>
              <a:off x="5909535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16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16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16"/>
            <p:cNvSpPr/>
            <p:nvPr/>
          </p:nvSpPr>
          <p:spPr>
            <a:xfrm>
              <a:off x="559500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16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16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16"/>
            <p:cNvSpPr/>
            <p:nvPr/>
          </p:nvSpPr>
          <p:spPr>
            <a:xfrm>
              <a:off x="559500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16"/>
            <p:cNvSpPr/>
            <p:nvPr/>
          </p:nvSpPr>
          <p:spPr>
            <a:xfrm>
              <a:off x="5909535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16"/>
            <p:cNvSpPr/>
            <p:nvPr/>
          </p:nvSpPr>
          <p:spPr>
            <a:xfrm>
              <a:off x="5595008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16"/>
            <p:cNvSpPr/>
            <p:nvPr/>
          </p:nvSpPr>
          <p:spPr>
            <a:xfrm>
              <a:off x="543700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16"/>
            <p:cNvSpPr/>
            <p:nvPr/>
          </p:nvSpPr>
          <p:spPr>
            <a:xfrm>
              <a:off x="5751534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16"/>
            <p:cNvSpPr/>
            <p:nvPr/>
          </p:nvSpPr>
          <p:spPr>
            <a:xfrm>
              <a:off x="543700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16"/>
            <p:cNvSpPr/>
            <p:nvPr/>
          </p:nvSpPr>
          <p:spPr>
            <a:xfrm>
              <a:off x="5751534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16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16"/>
            <p:cNvSpPr/>
            <p:nvPr/>
          </p:nvSpPr>
          <p:spPr>
            <a:xfrm>
              <a:off x="528048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16"/>
            <p:cNvSpPr/>
            <p:nvPr/>
          </p:nvSpPr>
          <p:spPr>
            <a:xfrm>
              <a:off x="5909535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16"/>
            <p:cNvSpPr/>
            <p:nvPr/>
          </p:nvSpPr>
          <p:spPr>
            <a:xfrm>
              <a:off x="559500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16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16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16"/>
            <p:cNvSpPr/>
            <p:nvPr/>
          </p:nvSpPr>
          <p:spPr>
            <a:xfrm>
              <a:off x="559500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16"/>
            <p:cNvSpPr/>
            <p:nvPr/>
          </p:nvSpPr>
          <p:spPr>
            <a:xfrm>
              <a:off x="5909535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16"/>
            <p:cNvSpPr/>
            <p:nvPr/>
          </p:nvSpPr>
          <p:spPr>
            <a:xfrm>
              <a:off x="5595008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16"/>
            <p:cNvSpPr/>
            <p:nvPr/>
          </p:nvSpPr>
          <p:spPr>
            <a:xfrm>
              <a:off x="543700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16"/>
            <p:cNvSpPr/>
            <p:nvPr/>
          </p:nvSpPr>
          <p:spPr>
            <a:xfrm>
              <a:off x="5751534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16"/>
            <p:cNvSpPr/>
            <p:nvPr/>
          </p:nvSpPr>
          <p:spPr>
            <a:xfrm>
              <a:off x="543700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16"/>
            <p:cNvSpPr/>
            <p:nvPr/>
          </p:nvSpPr>
          <p:spPr>
            <a:xfrm>
              <a:off x="5751534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16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16"/>
            <p:cNvSpPr/>
            <p:nvPr/>
          </p:nvSpPr>
          <p:spPr>
            <a:xfrm>
              <a:off x="528048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16"/>
            <p:cNvSpPr/>
            <p:nvPr/>
          </p:nvSpPr>
          <p:spPr>
            <a:xfrm>
              <a:off x="5909535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16"/>
            <p:cNvSpPr/>
            <p:nvPr/>
          </p:nvSpPr>
          <p:spPr>
            <a:xfrm>
              <a:off x="559500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16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16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16"/>
            <p:cNvSpPr/>
            <p:nvPr/>
          </p:nvSpPr>
          <p:spPr>
            <a:xfrm>
              <a:off x="559500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16"/>
            <p:cNvSpPr/>
            <p:nvPr/>
          </p:nvSpPr>
          <p:spPr>
            <a:xfrm>
              <a:off x="5909535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16"/>
            <p:cNvSpPr/>
            <p:nvPr/>
          </p:nvSpPr>
          <p:spPr>
            <a:xfrm>
              <a:off x="5595008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16"/>
            <p:cNvSpPr/>
            <p:nvPr/>
          </p:nvSpPr>
          <p:spPr>
            <a:xfrm>
              <a:off x="543700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16"/>
            <p:cNvSpPr/>
            <p:nvPr/>
          </p:nvSpPr>
          <p:spPr>
            <a:xfrm>
              <a:off x="5751534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16"/>
            <p:cNvSpPr/>
            <p:nvPr/>
          </p:nvSpPr>
          <p:spPr>
            <a:xfrm>
              <a:off x="543700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16"/>
            <p:cNvSpPr/>
            <p:nvPr/>
          </p:nvSpPr>
          <p:spPr>
            <a:xfrm>
              <a:off x="5751534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16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16"/>
            <p:cNvSpPr/>
            <p:nvPr/>
          </p:nvSpPr>
          <p:spPr>
            <a:xfrm>
              <a:off x="528048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16"/>
            <p:cNvSpPr/>
            <p:nvPr/>
          </p:nvSpPr>
          <p:spPr>
            <a:xfrm>
              <a:off x="5909535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16"/>
            <p:cNvSpPr/>
            <p:nvPr/>
          </p:nvSpPr>
          <p:spPr>
            <a:xfrm>
              <a:off x="559500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16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16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16"/>
            <p:cNvSpPr/>
            <p:nvPr/>
          </p:nvSpPr>
          <p:spPr>
            <a:xfrm>
              <a:off x="559500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16"/>
            <p:cNvSpPr/>
            <p:nvPr/>
          </p:nvSpPr>
          <p:spPr>
            <a:xfrm>
              <a:off x="5909535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16"/>
            <p:cNvSpPr/>
            <p:nvPr/>
          </p:nvSpPr>
          <p:spPr>
            <a:xfrm>
              <a:off x="5595008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16"/>
            <p:cNvSpPr/>
            <p:nvPr/>
          </p:nvSpPr>
          <p:spPr>
            <a:xfrm>
              <a:off x="543700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16"/>
            <p:cNvSpPr/>
            <p:nvPr/>
          </p:nvSpPr>
          <p:spPr>
            <a:xfrm>
              <a:off x="5751534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16"/>
            <p:cNvSpPr/>
            <p:nvPr/>
          </p:nvSpPr>
          <p:spPr>
            <a:xfrm>
              <a:off x="543700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16"/>
            <p:cNvSpPr/>
            <p:nvPr/>
          </p:nvSpPr>
          <p:spPr>
            <a:xfrm>
              <a:off x="5751534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16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16"/>
            <p:cNvSpPr/>
            <p:nvPr/>
          </p:nvSpPr>
          <p:spPr>
            <a:xfrm>
              <a:off x="528048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16"/>
            <p:cNvSpPr/>
            <p:nvPr/>
          </p:nvSpPr>
          <p:spPr>
            <a:xfrm>
              <a:off x="5909535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16"/>
            <p:cNvSpPr/>
            <p:nvPr/>
          </p:nvSpPr>
          <p:spPr>
            <a:xfrm>
              <a:off x="559500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16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16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16"/>
            <p:cNvSpPr/>
            <p:nvPr/>
          </p:nvSpPr>
          <p:spPr>
            <a:xfrm>
              <a:off x="559500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16"/>
            <p:cNvSpPr/>
            <p:nvPr/>
          </p:nvSpPr>
          <p:spPr>
            <a:xfrm>
              <a:off x="5909535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16"/>
            <p:cNvSpPr/>
            <p:nvPr/>
          </p:nvSpPr>
          <p:spPr>
            <a:xfrm>
              <a:off x="5595008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16"/>
            <p:cNvSpPr/>
            <p:nvPr/>
          </p:nvSpPr>
          <p:spPr>
            <a:xfrm>
              <a:off x="543700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16"/>
            <p:cNvSpPr/>
            <p:nvPr/>
          </p:nvSpPr>
          <p:spPr>
            <a:xfrm>
              <a:off x="5751534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16"/>
            <p:cNvSpPr/>
            <p:nvPr/>
          </p:nvSpPr>
          <p:spPr>
            <a:xfrm>
              <a:off x="543700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16"/>
            <p:cNvSpPr/>
            <p:nvPr/>
          </p:nvSpPr>
          <p:spPr>
            <a:xfrm>
              <a:off x="5751534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16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16"/>
            <p:cNvSpPr/>
            <p:nvPr/>
          </p:nvSpPr>
          <p:spPr>
            <a:xfrm>
              <a:off x="528048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16"/>
            <p:cNvSpPr/>
            <p:nvPr/>
          </p:nvSpPr>
          <p:spPr>
            <a:xfrm>
              <a:off x="5909535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16"/>
            <p:cNvSpPr/>
            <p:nvPr/>
          </p:nvSpPr>
          <p:spPr>
            <a:xfrm>
              <a:off x="559500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16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16"/>
            <p:cNvSpPr/>
            <p:nvPr/>
          </p:nvSpPr>
          <p:spPr>
            <a:xfrm>
              <a:off x="5909535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16"/>
            <p:cNvSpPr/>
            <p:nvPr/>
          </p:nvSpPr>
          <p:spPr>
            <a:xfrm>
              <a:off x="5595008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16"/>
            <p:cNvSpPr/>
            <p:nvPr/>
          </p:nvSpPr>
          <p:spPr>
            <a:xfrm>
              <a:off x="543700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16"/>
            <p:cNvSpPr/>
            <p:nvPr/>
          </p:nvSpPr>
          <p:spPr>
            <a:xfrm>
              <a:off x="5751534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16"/>
            <p:cNvSpPr/>
            <p:nvPr/>
          </p:nvSpPr>
          <p:spPr>
            <a:xfrm>
              <a:off x="543700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16"/>
            <p:cNvSpPr/>
            <p:nvPr/>
          </p:nvSpPr>
          <p:spPr>
            <a:xfrm>
              <a:off x="5751534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16"/>
            <p:cNvSpPr/>
            <p:nvPr/>
          </p:nvSpPr>
          <p:spPr>
            <a:xfrm>
              <a:off x="528048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16"/>
            <p:cNvSpPr/>
            <p:nvPr/>
          </p:nvSpPr>
          <p:spPr>
            <a:xfrm>
              <a:off x="5909535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16"/>
            <p:cNvSpPr/>
            <p:nvPr/>
          </p:nvSpPr>
          <p:spPr>
            <a:xfrm>
              <a:off x="559500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16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16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16"/>
            <p:cNvSpPr/>
            <p:nvPr/>
          </p:nvSpPr>
          <p:spPr>
            <a:xfrm>
              <a:off x="496742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16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16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16"/>
            <p:cNvSpPr/>
            <p:nvPr/>
          </p:nvSpPr>
          <p:spPr>
            <a:xfrm>
              <a:off x="496742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16"/>
            <p:cNvSpPr/>
            <p:nvPr/>
          </p:nvSpPr>
          <p:spPr>
            <a:xfrm>
              <a:off x="528048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16"/>
            <p:cNvSpPr/>
            <p:nvPr/>
          </p:nvSpPr>
          <p:spPr>
            <a:xfrm>
              <a:off x="496742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16"/>
            <p:cNvSpPr/>
            <p:nvPr/>
          </p:nvSpPr>
          <p:spPr>
            <a:xfrm>
              <a:off x="481090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16"/>
            <p:cNvSpPr/>
            <p:nvPr/>
          </p:nvSpPr>
          <p:spPr>
            <a:xfrm>
              <a:off x="5123954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16"/>
            <p:cNvSpPr/>
            <p:nvPr/>
          </p:nvSpPr>
          <p:spPr>
            <a:xfrm>
              <a:off x="481090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16"/>
            <p:cNvSpPr/>
            <p:nvPr/>
          </p:nvSpPr>
          <p:spPr>
            <a:xfrm>
              <a:off x="5123954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16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16"/>
            <p:cNvSpPr/>
            <p:nvPr/>
          </p:nvSpPr>
          <p:spPr>
            <a:xfrm>
              <a:off x="46529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16"/>
            <p:cNvSpPr/>
            <p:nvPr/>
          </p:nvSpPr>
          <p:spPr>
            <a:xfrm>
              <a:off x="528048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16"/>
            <p:cNvSpPr/>
            <p:nvPr/>
          </p:nvSpPr>
          <p:spPr>
            <a:xfrm>
              <a:off x="496742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16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16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16"/>
            <p:cNvSpPr/>
            <p:nvPr/>
          </p:nvSpPr>
          <p:spPr>
            <a:xfrm>
              <a:off x="496742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16"/>
            <p:cNvSpPr/>
            <p:nvPr/>
          </p:nvSpPr>
          <p:spPr>
            <a:xfrm>
              <a:off x="528048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16"/>
            <p:cNvSpPr/>
            <p:nvPr/>
          </p:nvSpPr>
          <p:spPr>
            <a:xfrm>
              <a:off x="496742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16"/>
            <p:cNvSpPr/>
            <p:nvPr/>
          </p:nvSpPr>
          <p:spPr>
            <a:xfrm>
              <a:off x="481090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16"/>
            <p:cNvSpPr/>
            <p:nvPr/>
          </p:nvSpPr>
          <p:spPr>
            <a:xfrm>
              <a:off x="5123954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16"/>
            <p:cNvSpPr/>
            <p:nvPr/>
          </p:nvSpPr>
          <p:spPr>
            <a:xfrm>
              <a:off x="481090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16"/>
            <p:cNvSpPr/>
            <p:nvPr/>
          </p:nvSpPr>
          <p:spPr>
            <a:xfrm>
              <a:off x="5123954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16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16"/>
            <p:cNvSpPr/>
            <p:nvPr/>
          </p:nvSpPr>
          <p:spPr>
            <a:xfrm>
              <a:off x="46529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16"/>
            <p:cNvSpPr/>
            <p:nvPr/>
          </p:nvSpPr>
          <p:spPr>
            <a:xfrm>
              <a:off x="528048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16"/>
            <p:cNvSpPr/>
            <p:nvPr/>
          </p:nvSpPr>
          <p:spPr>
            <a:xfrm>
              <a:off x="496742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16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16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16"/>
            <p:cNvSpPr/>
            <p:nvPr/>
          </p:nvSpPr>
          <p:spPr>
            <a:xfrm>
              <a:off x="496742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16"/>
            <p:cNvSpPr/>
            <p:nvPr/>
          </p:nvSpPr>
          <p:spPr>
            <a:xfrm>
              <a:off x="528048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16"/>
            <p:cNvSpPr/>
            <p:nvPr/>
          </p:nvSpPr>
          <p:spPr>
            <a:xfrm>
              <a:off x="496742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16"/>
            <p:cNvSpPr/>
            <p:nvPr/>
          </p:nvSpPr>
          <p:spPr>
            <a:xfrm>
              <a:off x="481090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16"/>
            <p:cNvSpPr/>
            <p:nvPr/>
          </p:nvSpPr>
          <p:spPr>
            <a:xfrm>
              <a:off x="5123954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16"/>
            <p:cNvSpPr/>
            <p:nvPr/>
          </p:nvSpPr>
          <p:spPr>
            <a:xfrm>
              <a:off x="481090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16"/>
            <p:cNvSpPr/>
            <p:nvPr/>
          </p:nvSpPr>
          <p:spPr>
            <a:xfrm>
              <a:off x="5123954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16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16"/>
            <p:cNvSpPr/>
            <p:nvPr/>
          </p:nvSpPr>
          <p:spPr>
            <a:xfrm>
              <a:off x="46529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16"/>
            <p:cNvSpPr/>
            <p:nvPr/>
          </p:nvSpPr>
          <p:spPr>
            <a:xfrm>
              <a:off x="528048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16"/>
            <p:cNvSpPr/>
            <p:nvPr/>
          </p:nvSpPr>
          <p:spPr>
            <a:xfrm>
              <a:off x="496742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16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16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16"/>
            <p:cNvSpPr/>
            <p:nvPr/>
          </p:nvSpPr>
          <p:spPr>
            <a:xfrm>
              <a:off x="496742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16"/>
            <p:cNvSpPr/>
            <p:nvPr/>
          </p:nvSpPr>
          <p:spPr>
            <a:xfrm>
              <a:off x="528048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16"/>
            <p:cNvSpPr/>
            <p:nvPr/>
          </p:nvSpPr>
          <p:spPr>
            <a:xfrm>
              <a:off x="496742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16"/>
            <p:cNvSpPr/>
            <p:nvPr/>
          </p:nvSpPr>
          <p:spPr>
            <a:xfrm>
              <a:off x="481090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16"/>
            <p:cNvSpPr/>
            <p:nvPr/>
          </p:nvSpPr>
          <p:spPr>
            <a:xfrm>
              <a:off x="5123954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16"/>
            <p:cNvSpPr/>
            <p:nvPr/>
          </p:nvSpPr>
          <p:spPr>
            <a:xfrm>
              <a:off x="481090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16"/>
            <p:cNvSpPr/>
            <p:nvPr/>
          </p:nvSpPr>
          <p:spPr>
            <a:xfrm>
              <a:off x="5123954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16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16"/>
            <p:cNvSpPr/>
            <p:nvPr/>
          </p:nvSpPr>
          <p:spPr>
            <a:xfrm>
              <a:off x="46529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16"/>
            <p:cNvSpPr/>
            <p:nvPr/>
          </p:nvSpPr>
          <p:spPr>
            <a:xfrm>
              <a:off x="528048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16"/>
            <p:cNvSpPr/>
            <p:nvPr/>
          </p:nvSpPr>
          <p:spPr>
            <a:xfrm>
              <a:off x="496742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16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16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16"/>
            <p:cNvSpPr/>
            <p:nvPr/>
          </p:nvSpPr>
          <p:spPr>
            <a:xfrm>
              <a:off x="496742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16"/>
            <p:cNvSpPr/>
            <p:nvPr/>
          </p:nvSpPr>
          <p:spPr>
            <a:xfrm>
              <a:off x="528048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16"/>
            <p:cNvSpPr/>
            <p:nvPr/>
          </p:nvSpPr>
          <p:spPr>
            <a:xfrm>
              <a:off x="496742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16"/>
            <p:cNvSpPr/>
            <p:nvPr/>
          </p:nvSpPr>
          <p:spPr>
            <a:xfrm>
              <a:off x="481090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16"/>
            <p:cNvSpPr/>
            <p:nvPr/>
          </p:nvSpPr>
          <p:spPr>
            <a:xfrm>
              <a:off x="5123954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16"/>
            <p:cNvSpPr/>
            <p:nvPr/>
          </p:nvSpPr>
          <p:spPr>
            <a:xfrm>
              <a:off x="481090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16"/>
            <p:cNvSpPr/>
            <p:nvPr/>
          </p:nvSpPr>
          <p:spPr>
            <a:xfrm>
              <a:off x="5123954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16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16"/>
            <p:cNvSpPr/>
            <p:nvPr/>
          </p:nvSpPr>
          <p:spPr>
            <a:xfrm>
              <a:off x="46529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16"/>
            <p:cNvSpPr/>
            <p:nvPr/>
          </p:nvSpPr>
          <p:spPr>
            <a:xfrm>
              <a:off x="528048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16"/>
            <p:cNvSpPr/>
            <p:nvPr/>
          </p:nvSpPr>
          <p:spPr>
            <a:xfrm>
              <a:off x="496742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16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16"/>
            <p:cNvSpPr/>
            <p:nvPr/>
          </p:nvSpPr>
          <p:spPr>
            <a:xfrm>
              <a:off x="528048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16"/>
            <p:cNvSpPr/>
            <p:nvPr/>
          </p:nvSpPr>
          <p:spPr>
            <a:xfrm>
              <a:off x="496742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16"/>
            <p:cNvSpPr/>
            <p:nvPr/>
          </p:nvSpPr>
          <p:spPr>
            <a:xfrm>
              <a:off x="481090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16"/>
            <p:cNvSpPr/>
            <p:nvPr/>
          </p:nvSpPr>
          <p:spPr>
            <a:xfrm>
              <a:off x="5123954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16"/>
            <p:cNvSpPr/>
            <p:nvPr/>
          </p:nvSpPr>
          <p:spPr>
            <a:xfrm>
              <a:off x="481090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16"/>
            <p:cNvSpPr/>
            <p:nvPr/>
          </p:nvSpPr>
          <p:spPr>
            <a:xfrm>
              <a:off x="5123954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16"/>
            <p:cNvSpPr/>
            <p:nvPr/>
          </p:nvSpPr>
          <p:spPr>
            <a:xfrm>
              <a:off x="46529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16"/>
            <p:cNvSpPr/>
            <p:nvPr/>
          </p:nvSpPr>
          <p:spPr>
            <a:xfrm>
              <a:off x="528048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16"/>
            <p:cNvSpPr/>
            <p:nvPr/>
          </p:nvSpPr>
          <p:spPr>
            <a:xfrm>
              <a:off x="496742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16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16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16"/>
            <p:cNvSpPr/>
            <p:nvPr/>
          </p:nvSpPr>
          <p:spPr>
            <a:xfrm>
              <a:off x="433984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16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16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16"/>
            <p:cNvSpPr/>
            <p:nvPr/>
          </p:nvSpPr>
          <p:spPr>
            <a:xfrm>
              <a:off x="433984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16"/>
            <p:cNvSpPr/>
            <p:nvPr/>
          </p:nvSpPr>
          <p:spPr>
            <a:xfrm>
              <a:off x="46529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16"/>
            <p:cNvSpPr/>
            <p:nvPr/>
          </p:nvSpPr>
          <p:spPr>
            <a:xfrm>
              <a:off x="4339846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16"/>
            <p:cNvSpPr/>
            <p:nvPr/>
          </p:nvSpPr>
          <p:spPr>
            <a:xfrm>
              <a:off x="418332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16"/>
            <p:cNvSpPr/>
            <p:nvPr/>
          </p:nvSpPr>
          <p:spPr>
            <a:xfrm>
              <a:off x="4496373" y="5065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16"/>
            <p:cNvSpPr/>
            <p:nvPr/>
          </p:nvSpPr>
          <p:spPr>
            <a:xfrm>
              <a:off x="418332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16"/>
            <p:cNvSpPr/>
            <p:nvPr/>
          </p:nvSpPr>
          <p:spPr>
            <a:xfrm>
              <a:off x="4496373" y="19352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16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16"/>
            <p:cNvSpPr/>
            <p:nvPr/>
          </p:nvSpPr>
          <p:spPr>
            <a:xfrm>
              <a:off x="402544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16"/>
            <p:cNvSpPr/>
            <p:nvPr/>
          </p:nvSpPr>
          <p:spPr>
            <a:xfrm>
              <a:off x="46529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16"/>
            <p:cNvSpPr/>
            <p:nvPr/>
          </p:nvSpPr>
          <p:spPr>
            <a:xfrm>
              <a:off x="433984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16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16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16"/>
            <p:cNvSpPr/>
            <p:nvPr/>
          </p:nvSpPr>
          <p:spPr>
            <a:xfrm>
              <a:off x="433984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16"/>
            <p:cNvSpPr/>
            <p:nvPr/>
          </p:nvSpPr>
          <p:spPr>
            <a:xfrm>
              <a:off x="46529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16"/>
            <p:cNvSpPr/>
            <p:nvPr/>
          </p:nvSpPr>
          <p:spPr>
            <a:xfrm>
              <a:off x="4339846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16"/>
            <p:cNvSpPr/>
            <p:nvPr/>
          </p:nvSpPr>
          <p:spPr>
            <a:xfrm>
              <a:off x="418332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16"/>
            <p:cNvSpPr/>
            <p:nvPr/>
          </p:nvSpPr>
          <p:spPr>
            <a:xfrm>
              <a:off x="4496373" y="1135632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16"/>
            <p:cNvSpPr/>
            <p:nvPr/>
          </p:nvSpPr>
          <p:spPr>
            <a:xfrm>
              <a:off x="418332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16"/>
            <p:cNvSpPr/>
            <p:nvPr/>
          </p:nvSpPr>
          <p:spPr>
            <a:xfrm>
              <a:off x="4496373" y="8211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16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16"/>
            <p:cNvSpPr/>
            <p:nvPr/>
          </p:nvSpPr>
          <p:spPr>
            <a:xfrm>
              <a:off x="402544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16"/>
            <p:cNvSpPr/>
            <p:nvPr/>
          </p:nvSpPr>
          <p:spPr>
            <a:xfrm>
              <a:off x="46529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16"/>
            <p:cNvSpPr/>
            <p:nvPr/>
          </p:nvSpPr>
          <p:spPr>
            <a:xfrm>
              <a:off x="433984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16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16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16"/>
            <p:cNvSpPr/>
            <p:nvPr/>
          </p:nvSpPr>
          <p:spPr>
            <a:xfrm>
              <a:off x="433984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16"/>
            <p:cNvSpPr/>
            <p:nvPr/>
          </p:nvSpPr>
          <p:spPr>
            <a:xfrm>
              <a:off x="46529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16"/>
            <p:cNvSpPr/>
            <p:nvPr/>
          </p:nvSpPr>
          <p:spPr>
            <a:xfrm>
              <a:off x="4339846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16"/>
            <p:cNvSpPr/>
            <p:nvPr/>
          </p:nvSpPr>
          <p:spPr>
            <a:xfrm>
              <a:off x="418332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16"/>
            <p:cNvSpPr/>
            <p:nvPr/>
          </p:nvSpPr>
          <p:spPr>
            <a:xfrm>
              <a:off x="4496373" y="17630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16"/>
            <p:cNvSpPr/>
            <p:nvPr/>
          </p:nvSpPr>
          <p:spPr>
            <a:xfrm>
              <a:off x="418332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16"/>
            <p:cNvSpPr/>
            <p:nvPr/>
          </p:nvSpPr>
          <p:spPr>
            <a:xfrm>
              <a:off x="4496373" y="1448685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16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16"/>
            <p:cNvSpPr/>
            <p:nvPr/>
          </p:nvSpPr>
          <p:spPr>
            <a:xfrm>
              <a:off x="402544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16"/>
            <p:cNvSpPr/>
            <p:nvPr/>
          </p:nvSpPr>
          <p:spPr>
            <a:xfrm>
              <a:off x="46529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16"/>
            <p:cNvSpPr/>
            <p:nvPr/>
          </p:nvSpPr>
          <p:spPr>
            <a:xfrm>
              <a:off x="433984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16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16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16"/>
            <p:cNvSpPr/>
            <p:nvPr/>
          </p:nvSpPr>
          <p:spPr>
            <a:xfrm>
              <a:off x="433984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16"/>
            <p:cNvSpPr/>
            <p:nvPr/>
          </p:nvSpPr>
          <p:spPr>
            <a:xfrm>
              <a:off x="46529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16"/>
            <p:cNvSpPr/>
            <p:nvPr/>
          </p:nvSpPr>
          <p:spPr>
            <a:xfrm>
              <a:off x="4339846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16"/>
            <p:cNvSpPr/>
            <p:nvPr/>
          </p:nvSpPr>
          <p:spPr>
            <a:xfrm>
              <a:off x="418332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16"/>
            <p:cNvSpPr/>
            <p:nvPr/>
          </p:nvSpPr>
          <p:spPr>
            <a:xfrm>
              <a:off x="4496373" y="238919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63" y="608"/>
                    <a:pt x="763" y="394"/>
                  </a:cubicBezTo>
                  <a:cubicBezTo>
                    <a:pt x="763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16"/>
            <p:cNvSpPr/>
            <p:nvPr/>
          </p:nvSpPr>
          <p:spPr>
            <a:xfrm>
              <a:off x="418332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16"/>
            <p:cNvSpPr/>
            <p:nvPr/>
          </p:nvSpPr>
          <p:spPr>
            <a:xfrm>
              <a:off x="4496373" y="2076143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16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16"/>
            <p:cNvSpPr/>
            <p:nvPr/>
          </p:nvSpPr>
          <p:spPr>
            <a:xfrm>
              <a:off x="402544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16"/>
            <p:cNvSpPr/>
            <p:nvPr/>
          </p:nvSpPr>
          <p:spPr>
            <a:xfrm>
              <a:off x="46529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16"/>
            <p:cNvSpPr/>
            <p:nvPr/>
          </p:nvSpPr>
          <p:spPr>
            <a:xfrm>
              <a:off x="433984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16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16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16"/>
            <p:cNvSpPr/>
            <p:nvPr/>
          </p:nvSpPr>
          <p:spPr>
            <a:xfrm>
              <a:off x="433984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16"/>
            <p:cNvSpPr/>
            <p:nvPr/>
          </p:nvSpPr>
          <p:spPr>
            <a:xfrm>
              <a:off x="46529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16"/>
            <p:cNvSpPr/>
            <p:nvPr/>
          </p:nvSpPr>
          <p:spPr>
            <a:xfrm>
              <a:off x="4339846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16"/>
            <p:cNvSpPr/>
            <p:nvPr/>
          </p:nvSpPr>
          <p:spPr>
            <a:xfrm>
              <a:off x="418332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16"/>
            <p:cNvSpPr/>
            <p:nvPr/>
          </p:nvSpPr>
          <p:spPr>
            <a:xfrm>
              <a:off x="4496373" y="30167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16"/>
            <p:cNvSpPr/>
            <p:nvPr/>
          </p:nvSpPr>
          <p:spPr>
            <a:xfrm>
              <a:off x="418332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16"/>
            <p:cNvSpPr/>
            <p:nvPr/>
          </p:nvSpPr>
          <p:spPr>
            <a:xfrm>
              <a:off x="4496373" y="270519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63" y="596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16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16"/>
            <p:cNvSpPr/>
            <p:nvPr/>
          </p:nvSpPr>
          <p:spPr>
            <a:xfrm>
              <a:off x="402544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16"/>
            <p:cNvSpPr/>
            <p:nvPr/>
          </p:nvSpPr>
          <p:spPr>
            <a:xfrm>
              <a:off x="46529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16"/>
            <p:cNvSpPr/>
            <p:nvPr/>
          </p:nvSpPr>
          <p:spPr>
            <a:xfrm>
              <a:off x="433984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16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16"/>
            <p:cNvSpPr/>
            <p:nvPr/>
          </p:nvSpPr>
          <p:spPr>
            <a:xfrm>
              <a:off x="46529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16"/>
            <p:cNvSpPr/>
            <p:nvPr/>
          </p:nvSpPr>
          <p:spPr>
            <a:xfrm>
              <a:off x="4339846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16"/>
            <p:cNvSpPr/>
            <p:nvPr/>
          </p:nvSpPr>
          <p:spPr>
            <a:xfrm>
              <a:off x="418332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16"/>
            <p:cNvSpPr/>
            <p:nvPr/>
          </p:nvSpPr>
          <p:spPr>
            <a:xfrm>
              <a:off x="4496373" y="364435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16"/>
            <p:cNvSpPr/>
            <p:nvPr/>
          </p:nvSpPr>
          <p:spPr>
            <a:xfrm>
              <a:off x="418332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16"/>
            <p:cNvSpPr/>
            <p:nvPr/>
          </p:nvSpPr>
          <p:spPr>
            <a:xfrm>
              <a:off x="4496373" y="33313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16"/>
            <p:cNvSpPr/>
            <p:nvPr/>
          </p:nvSpPr>
          <p:spPr>
            <a:xfrm>
              <a:off x="402544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16"/>
            <p:cNvSpPr/>
            <p:nvPr/>
          </p:nvSpPr>
          <p:spPr>
            <a:xfrm>
              <a:off x="46529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16"/>
            <p:cNvSpPr/>
            <p:nvPr/>
          </p:nvSpPr>
          <p:spPr>
            <a:xfrm>
              <a:off x="433984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16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16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16"/>
            <p:cNvSpPr/>
            <p:nvPr/>
          </p:nvSpPr>
          <p:spPr>
            <a:xfrm>
              <a:off x="371091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16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16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16"/>
            <p:cNvSpPr/>
            <p:nvPr/>
          </p:nvSpPr>
          <p:spPr>
            <a:xfrm>
              <a:off x="371091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16"/>
            <p:cNvSpPr/>
            <p:nvPr/>
          </p:nvSpPr>
          <p:spPr>
            <a:xfrm>
              <a:off x="402544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16"/>
            <p:cNvSpPr/>
            <p:nvPr/>
          </p:nvSpPr>
          <p:spPr>
            <a:xfrm>
              <a:off x="3710914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16"/>
            <p:cNvSpPr/>
            <p:nvPr/>
          </p:nvSpPr>
          <p:spPr>
            <a:xfrm>
              <a:off x="3554388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16"/>
            <p:cNvSpPr/>
            <p:nvPr/>
          </p:nvSpPr>
          <p:spPr>
            <a:xfrm>
              <a:off x="3868915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16"/>
            <p:cNvSpPr/>
            <p:nvPr/>
          </p:nvSpPr>
          <p:spPr>
            <a:xfrm>
              <a:off x="3554388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16"/>
            <p:cNvSpPr/>
            <p:nvPr/>
          </p:nvSpPr>
          <p:spPr>
            <a:xfrm>
              <a:off x="3868915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16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16"/>
            <p:cNvSpPr/>
            <p:nvPr/>
          </p:nvSpPr>
          <p:spPr>
            <a:xfrm>
              <a:off x="3399336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16"/>
            <p:cNvSpPr/>
            <p:nvPr/>
          </p:nvSpPr>
          <p:spPr>
            <a:xfrm>
              <a:off x="402544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16"/>
            <p:cNvSpPr/>
            <p:nvPr/>
          </p:nvSpPr>
          <p:spPr>
            <a:xfrm>
              <a:off x="371091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16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16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16"/>
            <p:cNvSpPr/>
            <p:nvPr/>
          </p:nvSpPr>
          <p:spPr>
            <a:xfrm>
              <a:off x="371091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16"/>
            <p:cNvSpPr/>
            <p:nvPr/>
          </p:nvSpPr>
          <p:spPr>
            <a:xfrm>
              <a:off x="402544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16"/>
            <p:cNvSpPr/>
            <p:nvPr/>
          </p:nvSpPr>
          <p:spPr>
            <a:xfrm>
              <a:off x="3710914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16"/>
            <p:cNvSpPr/>
            <p:nvPr/>
          </p:nvSpPr>
          <p:spPr>
            <a:xfrm>
              <a:off x="3554388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16"/>
            <p:cNvSpPr/>
            <p:nvPr/>
          </p:nvSpPr>
          <p:spPr>
            <a:xfrm>
              <a:off x="3868915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16"/>
            <p:cNvSpPr/>
            <p:nvPr/>
          </p:nvSpPr>
          <p:spPr>
            <a:xfrm>
              <a:off x="3554388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16"/>
            <p:cNvSpPr/>
            <p:nvPr/>
          </p:nvSpPr>
          <p:spPr>
            <a:xfrm>
              <a:off x="3868915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16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16"/>
            <p:cNvSpPr/>
            <p:nvPr/>
          </p:nvSpPr>
          <p:spPr>
            <a:xfrm>
              <a:off x="3399336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16"/>
            <p:cNvSpPr/>
            <p:nvPr/>
          </p:nvSpPr>
          <p:spPr>
            <a:xfrm>
              <a:off x="402544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16"/>
            <p:cNvSpPr/>
            <p:nvPr/>
          </p:nvSpPr>
          <p:spPr>
            <a:xfrm>
              <a:off x="371091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16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16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16"/>
            <p:cNvSpPr/>
            <p:nvPr/>
          </p:nvSpPr>
          <p:spPr>
            <a:xfrm>
              <a:off x="371091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16"/>
            <p:cNvSpPr/>
            <p:nvPr/>
          </p:nvSpPr>
          <p:spPr>
            <a:xfrm>
              <a:off x="402544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16"/>
            <p:cNvSpPr/>
            <p:nvPr/>
          </p:nvSpPr>
          <p:spPr>
            <a:xfrm>
              <a:off x="3710914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16"/>
            <p:cNvSpPr/>
            <p:nvPr/>
          </p:nvSpPr>
          <p:spPr>
            <a:xfrm>
              <a:off x="3554388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16"/>
            <p:cNvSpPr/>
            <p:nvPr/>
          </p:nvSpPr>
          <p:spPr>
            <a:xfrm>
              <a:off x="3868915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16"/>
            <p:cNvSpPr/>
            <p:nvPr/>
          </p:nvSpPr>
          <p:spPr>
            <a:xfrm>
              <a:off x="3554388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16"/>
            <p:cNvSpPr/>
            <p:nvPr/>
          </p:nvSpPr>
          <p:spPr>
            <a:xfrm>
              <a:off x="3868915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16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16"/>
            <p:cNvSpPr/>
            <p:nvPr/>
          </p:nvSpPr>
          <p:spPr>
            <a:xfrm>
              <a:off x="3399336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16"/>
            <p:cNvSpPr/>
            <p:nvPr/>
          </p:nvSpPr>
          <p:spPr>
            <a:xfrm>
              <a:off x="402544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16"/>
            <p:cNvSpPr/>
            <p:nvPr/>
          </p:nvSpPr>
          <p:spPr>
            <a:xfrm>
              <a:off x="371091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16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16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16"/>
            <p:cNvSpPr/>
            <p:nvPr/>
          </p:nvSpPr>
          <p:spPr>
            <a:xfrm>
              <a:off x="371091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16"/>
            <p:cNvSpPr/>
            <p:nvPr/>
          </p:nvSpPr>
          <p:spPr>
            <a:xfrm>
              <a:off x="402544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16"/>
            <p:cNvSpPr/>
            <p:nvPr/>
          </p:nvSpPr>
          <p:spPr>
            <a:xfrm>
              <a:off x="3710914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16"/>
            <p:cNvSpPr/>
            <p:nvPr/>
          </p:nvSpPr>
          <p:spPr>
            <a:xfrm>
              <a:off x="3554388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16"/>
            <p:cNvSpPr/>
            <p:nvPr/>
          </p:nvSpPr>
          <p:spPr>
            <a:xfrm>
              <a:off x="3868915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16"/>
            <p:cNvSpPr/>
            <p:nvPr/>
          </p:nvSpPr>
          <p:spPr>
            <a:xfrm>
              <a:off x="3554388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16"/>
            <p:cNvSpPr/>
            <p:nvPr/>
          </p:nvSpPr>
          <p:spPr>
            <a:xfrm>
              <a:off x="3868915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16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16"/>
            <p:cNvSpPr/>
            <p:nvPr/>
          </p:nvSpPr>
          <p:spPr>
            <a:xfrm>
              <a:off x="3399336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16"/>
            <p:cNvSpPr/>
            <p:nvPr/>
          </p:nvSpPr>
          <p:spPr>
            <a:xfrm>
              <a:off x="402544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16"/>
            <p:cNvSpPr/>
            <p:nvPr/>
          </p:nvSpPr>
          <p:spPr>
            <a:xfrm>
              <a:off x="371091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16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16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16"/>
            <p:cNvSpPr/>
            <p:nvPr/>
          </p:nvSpPr>
          <p:spPr>
            <a:xfrm>
              <a:off x="371091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16"/>
            <p:cNvSpPr/>
            <p:nvPr/>
          </p:nvSpPr>
          <p:spPr>
            <a:xfrm>
              <a:off x="402544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16"/>
            <p:cNvSpPr/>
            <p:nvPr/>
          </p:nvSpPr>
          <p:spPr>
            <a:xfrm>
              <a:off x="3710914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16"/>
            <p:cNvSpPr/>
            <p:nvPr/>
          </p:nvSpPr>
          <p:spPr>
            <a:xfrm>
              <a:off x="3554388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16"/>
            <p:cNvSpPr/>
            <p:nvPr/>
          </p:nvSpPr>
          <p:spPr>
            <a:xfrm>
              <a:off x="3868915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16"/>
            <p:cNvSpPr/>
            <p:nvPr/>
          </p:nvSpPr>
          <p:spPr>
            <a:xfrm>
              <a:off x="3554388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16"/>
            <p:cNvSpPr/>
            <p:nvPr/>
          </p:nvSpPr>
          <p:spPr>
            <a:xfrm>
              <a:off x="3868915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16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16"/>
            <p:cNvSpPr/>
            <p:nvPr/>
          </p:nvSpPr>
          <p:spPr>
            <a:xfrm>
              <a:off x="3399336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16"/>
            <p:cNvSpPr/>
            <p:nvPr/>
          </p:nvSpPr>
          <p:spPr>
            <a:xfrm>
              <a:off x="402544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16"/>
            <p:cNvSpPr/>
            <p:nvPr/>
          </p:nvSpPr>
          <p:spPr>
            <a:xfrm>
              <a:off x="371091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16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16"/>
            <p:cNvSpPr/>
            <p:nvPr/>
          </p:nvSpPr>
          <p:spPr>
            <a:xfrm>
              <a:off x="402544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16"/>
            <p:cNvSpPr/>
            <p:nvPr/>
          </p:nvSpPr>
          <p:spPr>
            <a:xfrm>
              <a:off x="3710914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16"/>
            <p:cNvSpPr/>
            <p:nvPr/>
          </p:nvSpPr>
          <p:spPr>
            <a:xfrm>
              <a:off x="3554388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16"/>
            <p:cNvSpPr/>
            <p:nvPr/>
          </p:nvSpPr>
          <p:spPr>
            <a:xfrm>
              <a:off x="3868915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16"/>
            <p:cNvSpPr/>
            <p:nvPr/>
          </p:nvSpPr>
          <p:spPr>
            <a:xfrm>
              <a:off x="3554388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16"/>
            <p:cNvSpPr/>
            <p:nvPr/>
          </p:nvSpPr>
          <p:spPr>
            <a:xfrm>
              <a:off x="3868915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16"/>
            <p:cNvSpPr/>
            <p:nvPr/>
          </p:nvSpPr>
          <p:spPr>
            <a:xfrm>
              <a:off x="3399336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16"/>
            <p:cNvSpPr/>
            <p:nvPr/>
          </p:nvSpPr>
          <p:spPr>
            <a:xfrm>
              <a:off x="402544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16"/>
            <p:cNvSpPr/>
            <p:nvPr/>
          </p:nvSpPr>
          <p:spPr>
            <a:xfrm>
              <a:off x="371091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16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16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16"/>
            <p:cNvSpPr/>
            <p:nvPr/>
          </p:nvSpPr>
          <p:spPr>
            <a:xfrm>
              <a:off x="30833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16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16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16"/>
            <p:cNvSpPr/>
            <p:nvPr/>
          </p:nvSpPr>
          <p:spPr>
            <a:xfrm>
              <a:off x="30833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16"/>
            <p:cNvSpPr/>
            <p:nvPr/>
          </p:nvSpPr>
          <p:spPr>
            <a:xfrm>
              <a:off x="3399336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16"/>
            <p:cNvSpPr/>
            <p:nvPr/>
          </p:nvSpPr>
          <p:spPr>
            <a:xfrm>
              <a:off x="3083334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16"/>
            <p:cNvSpPr/>
            <p:nvPr/>
          </p:nvSpPr>
          <p:spPr>
            <a:xfrm>
              <a:off x="292680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16"/>
            <p:cNvSpPr/>
            <p:nvPr/>
          </p:nvSpPr>
          <p:spPr>
            <a:xfrm>
              <a:off x="3241335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16"/>
            <p:cNvSpPr/>
            <p:nvPr/>
          </p:nvSpPr>
          <p:spPr>
            <a:xfrm>
              <a:off x="292680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16"/>
            <p:cNvSpPr/>
            <p:nvPr/>
          </p:nvSpPr>
          <p:spPr>
            <a:xfrm>
              <a:off x="3241335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16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16"/>
            <p:cNvSpPr/>
            <p:nvPr/>
          </p:nvSpPr>
          <p:spPr>
            <a:xfrm>
              <a:off x="27702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16"/>
            <p:cNvSpPr/>
            <p:nvPr/>
          </p:nvSpPr>
          <p:spPr>
            <a:xfrm>
              <a:off x="3399336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16"/>
            <p:cNvSpPr/>
            <p:nvPr/>
          </p:nvSpPr>
          <p:spPr>
            <a:xfrm>
              <a:off x="30833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16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16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16"/>
            <p:cNvSpPr/>
            <p:nvPr/>
          </p:nvSpPr>
          <p:spPr>
            <a:xfrm>
              <a:off x="30833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16"/>
            <p:cNvSpPr/>
            <p:nvPr/>
          </p:nvSpPr>
          <p:spPr>
            <a:xfrm>
              <a:off x="3399336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16"/>
            <p:cNvSpPr/>
            <p:nvPr/>
          </p:nvSpPr>
          <p:spPr>
            <a:xfrm>
              <a:off x="3083334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16"/>
            <p:cNvSpPr/>
            <p:nvPr/>
          </p:nvSpPr>
          <p:spPr>
            <a:xfrm>
              <a:off x="292680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16"/>
            <p:cNvSpPr/>
            <p:nvPr/>
          </p:nvSpPr>
          <p:spPr>
            <a:xfrm>
              <a:off x="3241335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16"/>
            <p:cNvSpPr/>
            <p:nvPr/>
          </p:nvSpPr>
          <p:spPr>
            <a:xfrm>
              <a:off x="292680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16"/>
            <p:cNvSpPr/>
            <p:nvPr/>
          </p:nvSpPr>
          <p:spPr>
            <a:xfrm>
              <a:off x="3241335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16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16"/>
            <p:cNvSpPr/>
            <p:nvPr/>
          </p:nvSpPr>
          <p:spPr>
            <a:xfrm>
              <a:off x="27702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16"/>
            <p:cNvSpPr/>
            <p:nvPr/>
          </p:nvSpPr>
          <p:spPr>
            <a:xfrm>
              <a:off x="3399336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16"/>
            <p:cNvSpPr/>
            <p:nvPr/>
          </p:nvSpPr>
          <p:spPr>
            <a:xfrm>
              <a:off x="30833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16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16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16"/>
            <p:cNvSpPr/>
            <p:nvPr/>
          </p:nvSpPr>
          <p:spPr>
            <a:xfrm>
              <a:off x="30833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16"/>
            <p:cNvSpPr/>
            <p:nvPr/>
          </p:nvSpPr>
          <p:spPr>
            <a:xfrm>
              <a:off x="3399336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16"/>
            <p:cNvSpPr/>
            <p:nvPr/>
          </p:nvSpPr>
          <p:spPr>
            <a:xfrm>
              <a:off x="3083334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16"/>
            <p:cNvSpPr/>
            <p:nvPr/>
          </p:nvSpPr>
          <p:spPr>
            <a:xfrm>
              <a:off x="292680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16"/>
            <p:cNvSpPr/>
            <p:nvPr/>
          </p:nvSpPr>
          <p:spPr>
            <a:xfrm>
              <a:off x="3241335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16"/>
            <p:cNvSpPr/>
            <p:nvPr/>
          </p:nvSpPr>
          <p:spPr>
            <a:xfrm>
              <a:off x="292680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16"/>
            <p:cNvSpPr/>
            <p:nvPr/>
          </p:nvSpPr>
          <p:spPr>
            <a:xfrm>
              <a:off x="3241335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16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16"/>
            <p:cNvSpPr/>
            <p:nvPr/>
          </p:nvSpPr>
          <p:spPr>
            <a:xfrm>
              <a:off x="27702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16"/>
            <p:cNvSpPr/>
            <p:nvPr/>
          </p:nvSpPr>
          <p:spPr>
            <a:xfrm>
              <a:off x="3399336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16"/>
            <p:cNvSpPr/>
            <p:nvPr/>
          </p:nvSpPr>
          <p:spPr>
            <a:xfrm>
              <a:off x="30833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16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16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16"/>
            <p:cNvSpPr/>
            <p:nvPr/>
          </p:nvSpPr>
          <p:spPr>
            <a:xfrm>
              <a:off x="30833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16"/>
            <p:cNvSpPr/>
            <p:nvPr/>
          </p:nvSpPr>
          <p:spPr>
            <a:xfrm>
              <a:off x="3399336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16"/>
            <p:cNvSpPr/>
            <p:nvPr/>
          </p:nvSpPr>
          <p:spPr>
            <a:xfrm>
              <a:off x="3083334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16"/>
            <p:cNvSpPr/>
            <p:nvPr/>
          </p:nvSpPr>
          <p:spPr>
            <a:xfrm>
              <a:off x="292680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16"/>
            <p:cNvSpPr/>
            <p:nvPr/>
          </p:nvSpPr>
          <p:spPr>
            <a:xfrm>
              <a:off x="3241335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16"/>
            <p:cNvSpPr/>
            <p:nvPr/>
          </p:nvSpPr>
          <p:spPr>
            <a:xfrm>
              <a:off x="292680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16"/>
            <p:cNvSpPr/>
            <p:nvPr/>
          </p:nvSpPr>
          <p:spPr>
            <a:xfrm>
              <a:off x="3241335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16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16"/>
            <p:cNvSpPr/>
            <p:nvPr/>
          </p:nvSpPr>
          <p:spPr>
            <a:xfrm>
              <a:off x="27702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16"/>
            <p:cNvSpPr/>
            <p:nvPr/>
          </p:nvSpPr>
          <p:spPr>
            <a:xfrm>
              <a:off x="3399336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16"/>
            <p:cNvSpPr/>
            <p:nvPr/>
          </p:nvSpPr>
          <p:spPr>
            <a:xfrm>
              <a:off x="30833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16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16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16"/>
            <p:cNvSpPr/>
            <p:nvPr/>
          </p:nvSpPr>
          <p:spPr>
            <a:xfrm>
              <a:off x="30833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16"/>
            <p:cNvSpPr/>
            <p:nvPr/>
          </p:nvSpPr>
          <p:spPr>
            <a:xfrm>
              <a:off x="3399336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16"/>
            <p:cNvSpPr/>
            <p:nvPr/>
          </p:nvSpPr>
          <p:spPr>
            <a:xfrm>
              <a:off x="3083334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16"/>
            <p:cNvSpPr/>
            <p:nvPr/>
          </p:nvSpPr>
          <p:spPr>
            <a:xfrm>
              <a:off x="292680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16"/>
            <p:cNvSpPr/>
            <p:nvPr/>
          </p:nvSpPr>
          <p:spPr>
            <a:xfrm>
              <a:off x="3241335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16"/>
            <p:cNvSpPr/>
            <p:nvPr/>
          </p:nvSpPr>
          <p:spPr>
            <a:xfrm>
              <a:off x="292680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16"/>
            <p:cNvSpPr/>
            <p:nvPr/>
          </p:nvSpPr>
          <p:spPr>
            <a:xfrm>
              <a:off x="3241335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16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16"/>
            <p:cNvSpPr/>
            <p:nvPr/>
          </p:nvSpPr>
          <p:spPr>
            <a:xfrm>
              <a:off x="27702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16"/>
            <p:cNvSpPr/>
            <p:nvPr/>
          </p:nvSpPr>
          <p:spPr>
            <a:xfrm>
              <a:off x="3399336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16"/>
            <p:cNvSpPr/>
            <p:nvPr/>
          </p:nvSpPr>
          <p:spPr>
            <a:xfrm>
              <a:off x="30833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16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16"/>
            <p:cNvSpPr/>
            <p:nvPr/>
          </p:nvSpPr>
          <p:spPr>
            <a:xfrm>
              <a:off x="3399336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16"/>
            <p:cNvSpPr/>
            <p:nvPr/>
          </p:nvSpPr>
          <p:spPr>
            <a:xfrm>
              <a:off x="3083334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16"/>
            <p:cNvSpPr/>
            <p:nvPr/>
          </p:nvSpPr>
          <p:spPr>
            <a:xfrm>
              <a:off x="292680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16"/>
            <p:cNvSpPr/>
            <p:nvPr/>
          </p:nvSpPr>
          <p:spPr>
            <a:xfrm>
              <a:off x="3241335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16"/>
            <p:cNvSpPr/>
            <p:nvPr/>
          </p:nvSpPr>
          <p:spPr>
            <a:xfrm>
              <a:off x="292680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16"/>
            <p:cNvSpPr/>
            <p:nvPr/>
          </p:nvSpPr>
          <p:spPr>
            <a:xfrm>
              <a:off x="3241335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16"/>
            <p:cNvSpPr/>
            <p:nvPr/>
          </p:nvSpPr>
          <p:spPr>
            <a:xfrm>
              <a:off x="27702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16"/>
            <p:cNvSpPr/>
            <p:nvPr/>
          </p:nvSpPr>
          <p:spPr>
            <a:xfrm>
              <a:off x="3399336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16"/>
            <p:cNvSpPr/>
            <p:nvPr/>
          </p:nvSpPr>
          <p:spPr>
            <a:xfrm>
              <a:off x="30833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16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16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16"/>
            <p:cNvSpPr/>
            <p:nvPr/>
          </p:nvSpPr>
          <p:spPr>
            <a:xfrm>
              <a:off x="245722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16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16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16"/>
            <p:cNvSpPr/>
            <p:nvPr/>
          </p:nvSpPr>
          <p:spPr>
            <a:xfrm>
              <a:off x="245722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16"/>
            <p:cNvSpPr/>
            <p:nvPr/>
          </p:nvSpPr>
          <p:spPr>
            <a:xfrm>
              <a:off x="27702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16"/>
            <p:cNvSpPr/>
            <p:nvPr/>
          </p:nvSpPr>
          <p:spPr>
            <a:xfrm>
              <a:off x="2457228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16"/>
            <p:cNvSpPr/>
            <p:nvPr/>
          </p:nvSpPr>
          <p:spPr>
            <a:xfrm>
              <a:off x="229922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16"/>
            <p:cNvSpPr/>
            <p:nvPr/>
          </p:nvSpPr>
          <p:spPr>
            <a:xfrm>
              <a:off x="2613754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16"/>
            <p:cNvSpPr/>
            <p:nvPr/>
          </p:nvSpPr>
          <p:spPr>
            <a:xfrm>
              <a:off x="229922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16"/>
            <p:cNvSpPr/>
            <p:nvPr/>
          </p:nvSpPr>
          <p:spPr>
            <a:xfrm>
              <a:off x="2613754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16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16"/>
            <p:cNvSpPr/>
            <p:nvPr/>
          </p:nvSpPr>
          <p:spPr>
            <a:xfrm>
              <a:off x="21427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16"/>
            <p:cNvSpPr/>
            <p:nvPr/>
          </p:nvSpPr>
          <p:spPr>
            <a:xfrm>
              <a:off x="27702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16"/>
            <p:cNvSpPr/>
            <p:nvPr/>
          </p:nvSpPr>
          <p:spPr>
            <a:xfrm>
              <a:off x="245722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16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16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16"/>
            <p:cNvSpPr/>
            <p:nvPr/>
          </p:nvSpPr>
          <p:spPr>
            <a:xfrm>
              <a:off x="245722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16"/>
            <p:cNvSpPr/>
            <p:nvPr/>
          </p:nvSpPr>
          <p:spPr>
            <a:xfrm>
              <a:off x="27702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16"/>
            <p:cNvSpPr/>
            <p:nvPr/>
          </p:nvSpPr>
          <p:spPr>
            <a:xfrm>
              <a:off x="2457228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16"/>
            <p:cNvSpPr/>
            <p:nvPr/>
          </p:nvSpPr>
          <p:spPr>
            <a:xfrm>
              <a:off x="229922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16"/>
            <p:cNvSpPr/>
            <p:nvPr/>
          </p:nvSpPr>
          <p:spPr>
            <a:xfrm>
              <a:off x="2613754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16"/>
            <p:cNvSpPr/>
            <p:nvPr/>
          </p:nvSpPr>
          <p:spPr>
            <a:xfrm>
              <a:off x="229922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16"/>
            <p:cNvSpPr/>
            <p:nvPr/>
          </p:nvSpPr>
          <p:spPr>
            <a:xfrm>
              <a:off x="2613754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16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16"/>
            <p:cNvSpPr/>
            <p:nvPr/>
          </p:nvSpPr>
          <p:spPr>
            <a:xfrm>
              <a:off x="21427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16"/>
            <p:cNvSpPr/>
            <p:nvPr/>
          </p:nvSpPr>
          <p:spPr>
            <a:xfrm>
              <a:off x="27702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16"/>
            <p:cNvSpPr/>
            <p:nvPr/>
          </p:nvSpPr>
          <p:spPr>
            <a:xfrm>
              <a:off x="245722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16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16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16"/>
            <p:cNvSpPr/>
            <p:nvPr/>
          </p:nvSpPr>
          <p:spPr>
            <a:xfrm>
              <a:off x="245722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16"/>
            <p:cNvSpPr/>
            <p:nvPr/>
          </p:nvSpPr>
          <p:spPr>
            <a:xfrm>
              <a:off x="27702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16"/>
            <p:cNvSpPr/>
            <p:nvPr/>
          </p:nvSpPr>
          <p:spPr>
            <a:xfrm>
              <a:off x="2457228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16"/>
            <p:cNvSpPr/>
            <p:nvPr/>
          </p:nvSpPr>
          <p:spPr>
            <a:xfrm>
              <a:off x="229922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16"/>
            <p:cNvSpPr/>
            <p:nvPr/>
          </p:nvSpPr>
          <p:spPr>
            <a:xfrm>
              <a:off x="2613754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16"/>
            <p:cNvSpPr/>
            <p:nvPr/>
          </p:nvSpPr>
          <p:spPr>
            <a:xfrm>
              <a:off x="229922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16"/>
            <p:cNvSpPr/>
            <p:nvPr/>
          </p:nvSpPr>
          <p:spPr>
            <a:xfrm>
              <a:off x="2613754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16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16"/>
            <p:cNvSpPr/>
            <p:nvPr/>
          </p:nvSpPr>
          <p:spPr>
            <a:xfrm>
              <a:off x="21427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16"/>
            <p:cNvSpPr/>
            <p:nvPr/>
          </p:nvSpPr>
          <p:spPr>
            <a:xfrm>
              <a:off x="27702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16"/>
            <p:cNvSpPr/>
            <p:nvPr/>
          </p:nvSpPr>
          <p:spPr>
            <a:xfrm>
              <a:off x="245722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16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16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16"/>
            <p:cNvSpPr/>
            <p:nvPr/>
          </p:nvSpPr>
          <p:spPr>
            <a:xfrm>
              <a:off x="245722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16"/>
            <p:cNvSpPr/>
            <p:nvPr/>
          </p:nvSpPr>
          <p:spPr>
            <a:xfrm>
              <a:off x="27702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16"/>
            <p:cNvSpPr/>
            <p:nvPr/>
          </p:nvSpPr>
          <p:spPr>
            <a:xfrm>
              <a:off x="2457228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16"/>
            <p:cNvSpPr/>
            <p:nvPr/>
          </p:nvSpPr>
          <p:spPr>
            <a:xfrm>
              <a:off x="229922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16"/>
            <p:cNvSpPr/>
            <p:nvPr/>
          </p:nvSpPr>
          <p:spPr>
            <a:xfrm>
              <a:off x="2613754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16"/>
            <p:cNvSpPr/>
            <p:nvPr/>
          </p:nvSpPr>
          <p:spPr>
            <a:xfrm>
              <a:off x="229922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16"/>
            <p:cNvSpPr/>
            <p:nvPr/>
          </p:nvSpPr>
          <p:spPr>
            <a:xfrm>
              <a:off x="2613754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16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16"/>
            <p:cNvSpPr/>
            <p:nvPr/>
          </p:nvSpPr>
          <p:spPr>
            <a:xfrm>
              <a:off x="21427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16"/>
            <p:cNvSpPr/>
            <p:nvPr/>
          </p:nvSpPr>
          <p:spPr>
            <a:xfrm>
              <a:off x="27702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16"/>
            <p:cNvSpPr/>
            <p:nvPr/>
          </p:nvSpPr>
          <p:spPr>
            <a:xfrm>
              <a:off x="245722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16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16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16"/>
            <p:cNvSpPr/>
            <p:nvPr/>
          </p:nvSpPr>
          <p:spPr>
            <a:xfrm>
              <a:off x="245722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16"/>
            <p:cNvSpPr/>
            <p:nvPr/>
          </p:nvSpPr>
          <p:spPr>
            <a:xfrm>
              <a:off x="27702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16"/>
            <p:cNvSpPr/>
            <p:nvPr/>
          </p:nvSpPr>
          <p:spPr>
            <a:xfrm>
              <a:off x="2457228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16"/>
            <p:cNvSpPr/>
            <p:nvPr/>
          </p:nvSpPr>
          <p:spPr>
            <a:xfrm>
              <a:off x="229922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16"/>
            <p:cNvSpPr/>
            <p:nvPr/>
          </p:nvSpPr>
          <p:spPr>
            <a:xfrm>
              <a:off x="2613754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16"/>
            <p:cNvSpPr/>
            <p:nvPr/>
          </p:nvSpPr>
          <p:spPr>
            <a:xfrm>
              <a:off x="229922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16"/>
            <p:cNvSpPr/>
            <p:nvPr/>
          </p:nvSpPr>
          <p:spPr>
            <a:xfrm>
              <a:off x="2613754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16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16"/>
            <p:cNvSpPr/>
            <p:nvPr/>
          </p:nvSpPr>
          <p:spPr>
            <a:xfrm>
              <a:off x="21427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16"/>
            <p:cNvSpPr/>
            <p:nvPr/>
          </p:nvSpPr>
          <p:spPr>
            <a:xfrm>
              <a:off x="27702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16"/>
            <p:cNvSpPr/>
            <p:nvPr/>
          </p:nvSpPr>
          <p:spPr>
            <a:xfrm>
              <a:off x="245722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16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16"/>
            <p:cNvSpPr/>
            <p:nvPr/>
          </p:nvSpPr>
          <p:spPr>
            <a:xfrm>
              <a:off x="27702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16"/>
            <p:cNvSpPr/>
            <p:nvPr/>
          </p:nvSpPr>
          <p:spPr>
            <a:xfrm>
              <a:off x="2457228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16"/>
            <p:cNvSpPr/>
            <p:nvPr/>
          </p:nvSpPr>
          <p:spPr>
            <a:xfrm>
              <a:off x="229922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16"/>
            <p:cNvSpPr/>
            <p:nvPr/>
          </p:nvSpPr>
          <p:spPr>
            <a:xfrm>
              <a:off x="2613754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16"/>
            <p:cNvSpPr/>
            <p:nvPr/>
          </p:nvSpPr>
          <p:spPr>
            <a:xfrm>
              <a:off x="229922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16"/>
            <p:cNvSpPr/>
            <p:nvPr/>
          </p:nvSpPr>
          <p:spPr>
            <a:xfrm>
              <a:off x="2613754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16"/>
            <p:cNvSpPr/>
            <p:nvPr/>
          </p:nvSpPr>
          <p:spPr>
            <a:xfrm>
              <a:off x="21427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16"/>
            <p:cNvSpPr/>
            <p:nvPr/>
          </p:nvSpPr>
          <p:spPr>
            <a:xfrm>
              <a:off x="27702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16"/>
            <p:cNvSpPr/>
            <p:nvPr/>
          </p:nvSpPr>
          <p:spPr>
            <a:xfrm>
              <a:off x="245722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16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16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16"/>
            <p:cNvSpPr/>
            <p:nvPr/>
          </p:nvSpPr>
          <p:spPr>
            <a:xfrm>
              <a:off x="182964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16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16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16"/>
            <p:cNvSpPr/>
            <p:nvPr/>
          </p:nvSpPr>
          <p:spPr>
            <a:xfrm>
              <a:off x="182964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16"/>
            <p:cNvSpPr/>
            <p:nvPr/>
          </p:nvSpPr>
          <p:spPr>
            <a:xfrm>
              <a:off x="214270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16"/>
            <p:cNvSpPr/>
            <p:nvPr/>
          </p:nvSpPr>
          <p:spPr>
            <a:xfrm>
              <a:off x="182964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16"/>
            <p:cNvSpPr/>
            <p:nvPr/>
          </p:nvSpPr>
          <p:spPr>
            <a:xfrm>
              <a:off x="167312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16"/>
            <p:cNvSpPr/>
            <p:nvPr/>
          </p:nvSpPr>
          <p:spPr>
            <a:xfrm>
              <a:off x="1984699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16"/>
            <p:cNvSpPr/>
            <p:nvPr/>
          </p:nvSpPr>
          <p:spPr>
            <a:xfrm>
              <a:off x="167312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16"/>
            <p:cNvSpPr/>
            <p:nvPr/>
          </p:nvSpPr>
          <p:spPr>
            <a:xfrm>
              <a:off x="1984699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16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16"/>
            <p:cNvSpPr/>
            <p:nvPr/>
          </p:nvSpPr>
          <p:spPr>
            <a:xfrm>
              <a:off x="151512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16"/>
            <p:cNvSpPr/>
            <p:nvPr/>
          </p:nvSpPr>
          <p:spPr>
            <a:xfrm>
              <a:off x="214270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16"/>
            <p:cNvSpPr/>
            <p:nvPr/>
          </p:nvSpPr>
          <p:spPr>
            <a:xfrm>
              <a:off x="182964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16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16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16"/>
            <p:cNvSpPr/>
            <p:nvPr/>
          </p:nvSpPr>
          <p:spPr>
            <a:xfrm>
              <a:off x="182964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16"/>
            <p:cNvSpPr/>
            <p:nvPr/>
          </p:nvSpPr>
          <p:spPr>
            <a:xfrm>
              <a:off x="214270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16"/>
            <p:cNvSpPr/>
            <p:nvPr/>
          </p:nvSpPr>
          <p:spPr>
            <a:xfrm>
              <a:off x="182964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16"/>
            <p:cNvSpPr/>
            <p:nvPr/>
          </p:nvSpPr>
          <p:spPr>
            <a:xfrm>
              <a:off x="167312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16"/>
            <p:cNvSpPr/>
            <p:nvPr/>
          </p:nvSpPr>
          <p:spPr>
            <a:xfrm>
              <a:off x="1984699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16"/>
            <p:cNvSpPr/>
            <p:nvPr/>
          </p:nvSpPr>
          <p:spPr>
            <a:xfrm>
              <a:off x="167312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16"/>
            <p:cNvSpPr/>
            <p:nvPr/>
          </p:nvSpPr>
          <p:spPr>
            <a:xfrm>
              <a:off x="1984699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16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16"/>
            <p:cNvSpPr/>
            <p:nvPr/>
          </p:nvSpPr>
          <p:spPr>
            <a:xfrm>
              <a:off x="151512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5"/>
                    <a:pt x="180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16"/>
            <p:cNvSpPr/>
            <p:nvPr/>
          </p:nvSpPr>
          <p:spPr>
            <a:xfrm>
              <a:off x="214270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16"/>
            <p:cNvSpPr/>
            <p:nvPr/>
          </p:nvSpPr>
          <p:spPr>
            <a:xfrm>
              <a:off x="182964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16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16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16"/>
            <p:cNvSpPr/>
            <p:nvPr/>
          </p:nvSpPr>
          <p:spPr>
            <a:xfrm>
              <a:off x="182964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16"/>
            <p:cNvSpPr/>
            <p:nvPr/>
          </p:nvSpPr>
          <p:spPr>
            <a:xfrm>
              <a:off x="214270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16"/>
            <p:cNvSpPr/>
            <p:nvPr/>
          </p:nvSpPr>
          <p:spPr>
            <a:xfrm>
              <a:off x="182964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16"/>
            <p:cNvSpPr/>
            <p:nvPr/>
          </p:nvSpPr>
          <p:spPr>
            <a:xfrm>
              <a:off x="167312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16"/>
            <p:cNvSpPr/>
            <p:nvPr/>
          </p:nvSpPr>
          <p:spPr>
            <a:xfrm>
              <a:off x="1984699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16"/>
            <p:cNvSpPr/>
            <p:nvPr/>
          </p:nvSpPr>
          <p:spPr>
            <a:xfrm>
              <a:off x="167312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16"/>
            <p:cNvSpPr/>
            <p:nvPr/>
          </p:nvSpPr>
          <p:spPr>
            <a:xfrm>
              <a:off x="1984699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16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16"/>
            <p:cNvSpPr/>
            <p:nvPr/>
          </p:nvSpPr>
          <p:spPr>
            <a:xfrm>
              <a:off x="151512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16"/>
            <p:cNvSpPr/>
            <p:nvPr/>
          </p:nvSpPr>
          <p:spPr>
            <a:xfrm>
              <a:off x="214270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16"/>
            <p:cNvSpPr/>
            <p:nvPr/>
          </p:nvSpPr>
          <p:spPr>
            <a:xfrm>
              <a:off x="182964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16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16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16"/>
            <p:cNvSpPr/>
            <p:nvPr/>
          </p:nvSpPr>
          <p:spPr>
            <a:xfrm>
              <a:off x="182964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16"/>
            <p:cNvSpPr/>
            <p:nvPr/>
          </p:nvSpPr>
          <p:spPr>
            <a:xfrm>
              <a:off x="214270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16"/>
            <p:cNvSpPr/>
            <p:nvPr/>
          </p:nvSpPr>
          <p:spPr>
            <a:xfrm>
              <a:off x="182964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16"/>
            <p:cNvSpPr/>
            <p:nvPr/>
          </p:nvSpPr>
          <p:spPr>
            <a:xfrm>
              <a:off x="167312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16"/>
            <p:cNvSpPr/>
            <p:nvPr/>
          </p:nvSpPr>
          <p:spPr>
            <a:xfrm>
              <a:off x="1984699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16"/>
            <p:cNvSpPr/>
            <p:nvPr/>
          </p:nvSpPr>
          <p:spPr>
            <a:xfrm>
              <a:off x="167312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16"/>
            <p:cNvSpPr/>
            <p:nvPr/>
          </p:nvSpPr>
          <p:spPr>
            <a:xfrm>
              <a:off x="1984699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16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16"/>
            <p:cNvSpPr/>
            <p:nvPr/>
          </p:nvSpPr>
          <p:spPr>
            <a:xfrm>
              <a:off x="151512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16"/>
            <p:cNvSpPr/>
            <p:nvPr/>
          </p:nvSpPr>
          <p:spPr>
            <a:xfrm>
              <a:off x="214270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16"/>
            <p:cNvSpPr/>
            <p:nvPr/>
          </p:nvSpPr>
          <p:spPr>
            <a:xfrm>
              <a:off x="182964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16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16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16"/>
            <p:cNvSpPr/>
            <p:nvPr/>
          </p:nvSpPr>
          <p:spPr>
            <a:xfrm>
              <a:off x="182964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16"/>
            <p:cNvSpPr/>
            <p:nvPr/>
          </p:nvSpPr>
          <p:spPr>
            <a:xfrm>
              <a:off x="214270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16"/>
            <p:cNvSpPr/>
            <p:nvPr/>
          </p:nvSpPr>
          <p:spPr>
            <a:xfrm>
              <a:off x="182964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16"/>
            <p:cNvSpPr/>
            <p:nvPr/>
          </p:nvSpPr>
          <p:spPr>
            <a:xfrm>
              <a:off x="167312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16"/>
            <p:cNvSpPr/>
            <p:nvPr/>
          </p:nvSpPr>
          <p:spPr>
            <a:xfrm>
              <a:off x="1984699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16"/>
            <p:cNvSpPr/>
            <p:nvPr/>
          </p:nvSpPr>
          <p:spPr>
            <a:xfrm>
              <a:off x="167312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16"/>
            <p:cNvSpPr/>
            <p:nvPr/>
          </p:nvSpPr>
          <p:spPr>
            <a:xfrm>
              <a:off x="1984699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16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16"/>
            <p:cNvSpPr/>
            <p:nvPr/>
          </p:nvSpPr>
          <p:spPr>
            <a:xfrm>
              <a:off x="151512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16"/>
            <p:cNvSpPr/>
            <p:nvPr/>
          </p:nvSpPr>
          <p:spPr>
            <a:xfrm>
              <a:off x="214270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16"/>
            <p:cNvSpPr/>
            <p:nvPr/>
          </p:nvSpPr>
          <p:spPr>
            <a:xfrm>
              <a:off x="182964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16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16"/>
            <p:cNvSpPr/>
            <p:nvPr/>
          </p:nvSpPr>
          <p:spPr>
            <a:xfrm>
              <a:off x="214270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16"/>
            <p:cNvSpPr/>
            <p:nvPr/>
          </p:nvSpPr>
          <p:spPr>
            <a:xfrm>
              <a:off x="182964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16"/>
            <p:cNvSpPr/>
            <p:nvPr/>
          </p:nvSpPr>
          <p:spPr>
            <a:xfrm>
              <a:off x="167312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16"/>
            <p:cNvSpPr/>
            <p:nvPr/>
          </p:nvSpPr>
          <p:spPr>
            <a:xfrm>
              <a:off x="1984699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16"/>
            <p:cNvSpPr/>
            <p:nvPr/>
          </p:nvSpPr>
          <p:spPr>
            <a:xfrm>
              <a:off x="167312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16"/>
            <p:cNvSpPr/>
            <p:nvPr/>
          </p:nvSpPr>
          <p:spPr>
            <a:xfrm>
              <a:off x="1984699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16"/>
            <p:cNvSpPr/>
            <p:nvPr/>
          </p:nvSpPr>
          <p:spPr>
            <a:xfrm>
              <a:off x="151512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16"/>
            <p:cNvSpPr/>
            <p:nvPr/>
          </p:nvSpPr>
          <p:spPr>
            <a:xfrm>
              <a:off x="214270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16"/>
            <p:cNvSpPr/>
            <p:nvPr/>
          </p:nvSpPr>
          <p:spPr>
            <a:xfrm>
              <a:off x="182964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16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16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16"/>
            <p:cNvSpPr/>
            <p:nvPr/>
          </p:nvSpPr>
          <p:spPr>
            <a:xfrm>
              <a:off x="1200715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16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16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16"/>
            <p:cNvSpPr/>
            <p:nvPr/>
          </p:nvSpPr>
          <p:spPr>
            <a:xfrm>
              <a:off x="1200715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16"/>
            <p:cNvSpPr/>
            <p:nvPr/>
          </p:nvSpPr>
          <p:spPr>
            <a:xfrm>
              <a:off x="151512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16"/>
            <p:cNvSpPr/>
            <p:nvPr/>
          </p:nvSpPr>
          <p:spPr>
            <a:xfrm>
              <a:off x="1200715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16"/>
            <p:cNvSpPr/>
            <p:nvPr/>
          </p:nvSpPr>
          <p:spPr>
            <a:xfrm>
              <a:off x="1045663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16"/>
            <p:cNvSpPr/>
            <p:nvPr/>
          </p:nvSpPr>
          <p:spPr>
            <a:xfrm>
              <a:off x="1357241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16"/>
            <p:cNvSpPr/>
            <p:nvPr/>
          </p:nvSpPr>
          <p:spPr>
            <a:xfrm>
              <a:off x="1045663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16"/>
            <p:cNvSpPr/>
            <p:nvPr/>
          </p:nvSpPr>
          <p:spPr>
            <a:xfrm>
              <a:off x="1357241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16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16"/>
            <p:cNvSpPr/>
            <p:nvPr/>
          </p:nvSpPr>
          <p:spPr>
            <a:xfrm>
              <a:off x="88766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16"/>
            <p:cNvSpPr/>
            <p:nvPr/>
          </p:nvSpPr>
          <p:spPr>
            <a:xfrm>
              <a:off x="151512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16"/>
            <p:cNvSpPr/>
            <p:nvPr/>
          </p:nvSpPr>
          <p:spPr>
            <a:xfrm>
              <a:off x="1200715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16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16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16"/>
            <p:cNvSpPr/>
            <p:nvPr/>
          </p:nvSpPr>
          <p:spPr>
            <a:xfrm>
              <a:off x="1200715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16"/>
            <p:cNvSpPr/>
            <p:nvPr/>
          </p:nvSpPr>
          <p:spPr>
            <a:xfrm>
              <a:off x="151512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5"/>
                    <a:pt x="180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16"/>
            <p:cNvSpPr/>
            <p:nvPr/>
          </p:nvSpPr>
          <p:spPr>
            <a:xfrm>
              <a:off x="1200715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16"/>
            <p:cNvSpPr/>
            <p:nvPr/>
          </p:nvSpPr>
          <p:spPr>
            <a:xfrm>
              <a:off x="1045663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16"/>
            <p:cNvSpPr/>
            <p:nvPr/>
          </p:nvSpPr>
          <p:spPr>
            <a:xfrm>
              <a:off x="1357241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16"/>
            <p:cNvSpPr/>
            <p:nvPr/>
          </p:nvSpPr>
          <p:spPr>
            <a:xfrm>
              <a:off x="1045663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16"/>
            <p:cNvSpPr/>
            <p:nvPr/>
          </p:nvSpPr>
          <p:spPr>
            <a:xfrm>
              <a:off x="1357241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16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16"/>
            <p:cNvSpPr/>
            <p:nvPr/>
          </p:nvSpPr>
          <p:spPr>
            <a:xfrm>
              <a:off x="88766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16"/>
            <p:cNvSpPr/>
            <p:nvPr/>
          </p:nvSpPr>
          <p:spPr>
            <a:xfrm>
              <a:off x="151512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16"/>
            <p:cNvSpPr/>
            <p:nvPr/>
          </p:nvSpPr>
          <p:spPr>
            <a:xfrm>
              <a:off x="1200715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16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16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16"/>
            <p:cNvSpPr/>
            <p:nvPr/>
          </p:nvSpPr>
          <p:spPr>
            <a:xfrm>
              <a:off x="1200715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16"/>
            <p:cNvSpPr/>
            <p:nvPr/>
          </p:nvSpPr>
          <p:spPr>
            <a:xfrm>
              <a:off x="151512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16"/>
            <p:cNvSpPr/>
            <p:nvPr/>
          </p:nvSpPr>
          <p:spPr>
            <a:xfrm>
              <a:off x="1200715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16"/>
            <p:cNvSpPr/>
            <p:nvPr/>
          </p:nvSpPr>
          <p:spPr>
            <a:xfrm>
              <a:off x="1045663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16"/>
            <p:cNvSpPr/>
            <p:nvPr/>
          </p:nvSpPr>
          <p:spPr>
            <a:xfrm>
              <a:off x="1357241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8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16"/>
            <p:cNvSpPr/>
            <p:nvPr/>
          </p:nvSpPr>
          <p:spPr>
            <a:xfrm>
              <a:off x="1045663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16"/>
            <p:cNvSpPr/>
            <p:nvPr/>
          </p:nvSpPr>
          <p:spPr>
            <a:xfrm>
              <a:off x="1357241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16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16"/>
            <p:cNvSpPr/>
            <p:nvPr/>
          </p:nvSpPr>
          <p:spPr>
            <a:xfrm>
              <a:off x="88766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16"/>
            <p:cNvSpPr/>
            <p:nvPr/>
          </p:nvSpPr>
          <p:spPr>
            <a:xfrm>
              <a:off x="151512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16"/>
            <p:cNvSpPr/>
            <p:nvPr/>
          </p:nvSpPr>
          <p:spPr>
            <a:xfrm>
              <a:off x="1200715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16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16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16"/>
            <p:cNvSpPr/>
            <p:nvPr/>
          </p:nvSpPr>
          <p:spPr>
            <a:xfrm>
              <a:off x="1200715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16"/>
            <p:cNvSpPr/>
            <p:nvPr/>
          </p:nvSpPr>
          <p:spPr>
            <a:xfrm>
              <a:off x="151512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16"/>
            <p:cNvSpPr/>
            <p:nvPr/>
          </p:nvSpPr>
          <p:spPr>
            <a:xfrm>
              <a:off x="1200715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16"/>
            <p:cNvSpPr/>
            <p:nvPr/>
          </p:nvSpPr>
          <p:spPr>
            <a:xfrm>
              <a:off x="1045663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16"/>
            <p:cNvSpPr/>
            <p:nvPr/>
          </p:nvSpPr>
          <p:spPr>
            <a:xfrm>
              <a:off x="1357241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16"/>
            <p:cNvSpPr/>
            <p:nvPr/>
          </p:nvSpPr>
          <p:spPr>
            <a:xfrm>
              <a:off x="1045663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16"/>
            <p:cNvSpPr/>
            <p:nvPr/>
          </p:nvSpPr>
          <p:spPr>
            <a:xfrm>
              <a:off x="1357241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16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16"/>
            <p:cNvSpPr/>
            <p:nvPr/>
          </p:nvSpPr>
          <p:spPr>
            <a:xfrm>
              <a:off x="88766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16"/>
            <p:cNvSpPr/>
            <p:nvPr/>
          </p:nvSpPr>
          <p:spPr>
            <a:xfrm>
              <a:off x="151512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16"/>
            <p:cNvSpPr/>
            <p:nvPr/>
          </p:nvSpPr>
          <p:spPr>
            <a:xfrm>
              <a:off x="1200715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16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16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16"/>
            <p:cNvSpPr/>
            <p:nvPr/>
          </p:nvSpPr>
          <p:spPr>
            <a:xfrm>
              <a:off x="1200715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16"/>
            <p:cNvSpPr/>
            <p:nvPr/>
          </p:nvSpPr>
          <p:spPr>
            <a:xfrm>
              <a:off x="151512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67"/>
                    <a:pt x="1" y="382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16"/>
            <p:cNvSpPr/>
            <p:nvPr/>
          </p:nvSpPr>
          <p:spPr>
            <a:xfrm>
              <a:off x="1200715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16"/>
            <p:cNvSpPr/>
            <p:nvPr/>
          </p:nvSpPr>
          <p:spPr>
            <a:xfrm>
              <a:off x="1045663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16"/>
            <p:cNvSpPr/>
            <p:nvPr/>
          </p:nvSpPr>
          <p:spPr>
            <a:xfrm>
              <a:off x="1357241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16"/>
            <p:cNvSpPr/>
            <p:nvPr/>
          </p:nvSpPr>
          <p:spPr>
            <a:xfrm>
              <a:off x="1045663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16"/>
            <p:cNvSpPr/>
            <p:nvPr/>
          </p:nvSpPr>
          <p:spPr>
            <a:xfrm>
              <a:off x="1357241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607" y="762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16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16"/>
            <p:cNvSpPr/>
            <p:nvPr/>
          </p:nvSpPr>
          <p:spPr>
            <a:xfrm>
              <a:off x="88766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16"/>
            <p:cNvSpPr/>
            <p:nvPr/>
          </p:nvSpPr>
          <p:spPr>
            <a:xfrm>
              <a:off x="151512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16"/>
            <p:cNvSpPr/>
            <p:nvPr/>
          </p:nvSpPr>
          <p:spPr>
            <a:xfrm>
              <a:off x="1200715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16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16"/>
            <p:cNvSpPr/>
            <p:nvPr/>
          </p:nvSpPr>
          <p:spPr>
            <a:xfrm>
              <a:off x="151512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16"/>
            <p:cNvSpPr/>
            <p:nvPr/>
          </p:nvSpPr>
          <p:spPr>
            <a:xfrm>
              <a:off x="1200715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16"/>
            <p:cNvSpPr/>
            <p:nvPr/>
          </p:nvSpPr>
          <p:spPr>
            <a:xfrm>
              <a:off x="1045663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16"/>
            <p:cNvSpPr/>
            <p:nvPr/>
          </p:nvSpPr>
          <p:spPr>
            <a:xfrm>
              <a:off x="1357241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16"/>
            <p:cNvSpPr/>
            <p:nvPr/>
          </p:nvSpPr>
          <p:spPr>
            <a:xfrm>
              <a:off x="1045663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16"/>
            <p:cNvSpPr/>
            <p:nvPr/>
          </p:nvSpPr>
          <p:spPr>
            <a:xfrm>
              <a:off x="1357241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16"/>
            <p:cNvSpPr/>
            <p:nvPr/>
          </p:nvSpPr>
          <p:spPr>
            <a:xfrm>
              <a:off x="88766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16"/>
            <p:cNvSpPr/>
            <p:nvPr/>
          </p:nvSpPr>
          <p:spPr>
            <a:xfrm>
              <a:off x="151512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67"/>
                    <a:pt x="1" y="381"/>
                  </a:cubicBezTo>
                  <a:cubicBezTo>
                    <a:pt x="1" y="596"/>
                    <a:pt x="180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16"/>
            <p:cNvSpPr/>
            <p:nvPr/>
          </p:nvSpPr>
          <p:spPr>
            <a:xfrm>
              <a:off x="1200715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16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16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16"/>
            <p:cNvSpPr/>
            <p:nvPr/>
          </p:nvSpPr>
          <p:spPr>
            <a:xfrm>
              <a:off x="5731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16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16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16"/>
            <p:cNvSpPr/>
            <p:nvPr/>
          </p:nvSpPr>
          <p:spPr>
            <a:xfrm>
              <a:off x="5731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16"/>
            <p:cNvSpPr/>
            <p:nvPr/>
          </p:nvSpPr>
          <p:spPr>
            <a:xfrm>
              <a:off x="887662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16"/>
            <p:cNvSpPr/>
            <p:nvPr/>
          </p:nvSpPr>
          <p:spPr>
            <a:xfrm>
              <a:off x="573134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16"/>
            <p:cNvSpPr/>
            <p:nvPr/>
          </p:nvSpPr>
          <p:spPr>
            <a:xfrm>
              <a:off x="416608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16"/>
            <p:cNvSpPr/>
            <p:nvPr/>
          </p:nvSpPr>
          <p:spPr>
            <a:xfrm>
              <a:off x="731135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16"/>
            <p:cNvSpPr/>
            <p:nvPr/>
          </p:nvSpPr>
          <p:spPr>
            <a:xfrm>
              <a:off x="416608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16"/>
            <p:cNvSpPr/>
            <p:nvPr/>
          </p:nvSpPr>
          <p:spPr>
            <a:xfrm>
              <a:off x="731135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16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16"/>
            <p:cNvSpPr/>
            <p:nvPr/>
          </p:nvSpPr>
          <p:spPr>
            <a:xfrm>
              <a:off x="2600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16"/>
            <p:cNvSpPr/>
            <p:nvPr/>
          </p:nvSpPr>
          <p:spPr>
            <a:xfrm>
              <a:off x="887662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16"/>
            <p:cNvSpPr/>
            <p:nvPr/>
          </p:nvSpPr>
          <p:spPr>
            <a:xfrm>
              <a:off x="573134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16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16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16"/>
            <p:cNvSpPr/>
            <p:nvPr/>
          </p:nvSpPr>
          <p:spPr>
            <a:xfrm>
              <a:off x="5731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16"/>
            <p:cNvSpPr/>
            <p:nvPr/>
          </p:nvSpPr>
          <p:spPr>
            <a:xfrm>
              <a:off x="887662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16"/>
            <p:cNvSpPr/>
            <p:nvPr/>
          </p:nvSpPr>
          <p:spPr>
            <a:xfrm>
              <a:off x="573134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16"/>
            <p:cNvSpPr/>
            <p:nvPr/>
          </p:nvSpPr>
          <p:spPr>
            <a:xfrm>
              <a:off x="416608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16"/>
            <p:cNvSpPr/>
            <p:nvPr/>
          </p:nvSpPr>
          <p:spPr>
            <a:xfrm>
              <a:off x="731135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16"/>
            <p:cNvSpPr/>
            <p:nvPr/>
          </p:nvSpPr>
          <p:spPr>
            <a:xfrm>
              <a:off x="416608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16"/>
            <p:cNvSpPr/>
            <p:nvPr/>
          </p:nvSpPr>
          <p:spPr>
            <a:xfrm>
              <a:off x="731135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16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16"/>
            <p:cNvSpPr/>
            <p:nvPr/>
          </p:nvSpPr>
          <p:spPr>
            <a:xfrm>
              <a:off x="2600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16"/>
            <p:cNvSpPr/>
            <p:nvPr/>
          </p:nvSpPr>
          <p:spPr>
            <a:xfrm>
              <a:off x="887662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16"/>
            <p:cNvSpPr/>
            <p:nvPr/>
          </p:nvSpPr>
          <p:spPr>
            <a:xfrm>
              <a:off x="573134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16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16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16"/>
            <p:cNvSpPr/>
            <p:nvPr/>
          </p:nvSpPr>
          <p:spPr>
            <a:xfrm>
              <a:off x="5731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16"/>
            <p:cNvSpPr/>
            <p:nvPr/>
          </p:nvSpPr>
          <p:spPr>
            <a:xfrm>
              <a:off x="887662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16"/>
            <p:cNvSpPr/>
            <p:nvPr/>
          </p:nvSpPr>
          <p:spPr>
            <a:xfrm>
              <a:off x="573134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16"/>
            <p:cNvSpPr/>
            <p:nvPr/>
          </p:nvSpPr>
          <p:spPr>
            <a:xfrm>
              <a:off x="416608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16"/>
            <p:cNvSpPr/>
            <p:nvPr/>
          </p:nvSpPr>
          <p:spPr>
            <a:xfrm>
              <a:off x="731135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16"/>
            <p:cNvSpPr/>
            <p:nvPr/>
          </p:nvSpPr>
          <p:spPr>
            <a:xfrm>
              <a:off x="416608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16"/>
            <p:cNvSpPr/>
            <p:nvPr/>
          </p:nvSpPr>
          <p:spPr>
            <a:xfrm>
              <a:off x="731135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16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16"/>
            <p:cNvSpPr/>
            <p:nvPr/>
          </p:nvSpPr>
          <p:spPr>
            <a:xfrm>
              <a:off x="2600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16"/>
            <p:cNvSpPr/>
            <p:nvPr/>
          </p:nvSpPr>
          <p:spPr>
            <a:xfrm>
              <a:off x="887662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16"/>
            <p:cNvSpPr/>
            <p:nvPr/>
          </p:nvSpPr>
          <p:spPr>
            <a:xfrm>
              <a:off x="573134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16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16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16"/>
            <p:cNvSpPr/>
            <p:nvPr/>
          </p:nvSpPr>
          <p:spPr>
            <a:xfrm>
              <a:off x="5731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16"/>
            <p:cNvSpPr/>
            <p:nvPr/>
          </p:nvSpPr>
          <p:spPr>
            <a:xfrm>
              <a:off x="887662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16"/>
            <p:cNvSpPr/>
            <p:nvPr/>
          </p:nvSpPr>
          <p:spPr>
            <a:xfrm>
              <a:off x="573134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16"/>
            <p:cNvSpPr/>
            <p:nvPr/>
          </p:nvSpPr>
          <p:spPr>
            <a:xfrm>
              <a:off x="416608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16"/>
            <p:cNvSpPr/>
            <p:nvPr/>
          </p:nvSpPr>
          <p:spPr>
            <a:xfrm>
              <a:off x="731135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16"/>
            <p:cNvSpPr/>
            <p:nvPr/>
          </p:nvSpPr>
          <p:spPr>
            <a:xfrm>
              <a:off x="416608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16"/>
            <p:cNvSpPr/>
            <p:nvPr/>
          </p:nvSpPr>
          <p:spPr>
            <a:xfrm>
              <a:off x="731135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16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16"/>
            <p:cNvSpPr/>
            <p:nvPr/>
          </p:nvSpPr>
          <p:spPr>
            <a:xfrm>
              <a:off x="2600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16"/>
            <p:cNvSpPr/>
            <p:nvPr/>
          </p:nvSpPr>
          <p:spPr>
            <a:xfrm>
              <a:off x="887662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16"/>
            <p:cNvSpPr/>
            <p:nvPr/>
          </p:nvSpPr>
          <p:spPr>
            <a:xfrm>
              <a:off x="573134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16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16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16"/>
            <p:cNvSpPr/>
            <p:nvPr/>
          </p:nvSpPr>
          <p:spPr>
            <a:xfrm>
              <a:off x="5731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16"/>
            <p:cNvSpPr/>
            <p:nvPr/>
          </p:nvSpPr>
          <p:spPr>
            <a:xfrm>
              <a:off x="887662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16"/>
            <p:cNvSpPr/>
            <p:nvPr/>
          </p:nvSpPr>
          <p:spPr>
            <a:xfrm>
              <a:off x="573134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16"/>
            <p:cNvSpPr/>
            <p:nvPr/>
          </p:nvSpPr>
          <p:spPr>
            <a:xfrm>
              <a:off x="416608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16"/>
            <p:cNvSpPr/>
            <p:nvPr/>
          </p:nvSpPr>
          <p:spPr>
            <a:xfrm>
              <a:off x="731135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16"/>
            <p:cNvSpPr/>
            <p:nvPr/>
          </p:nvSpPr>
          <p:spPr>
            <a:xfrm>
              <a:off x="416608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16"/>
            <p:cNvSpPr/>
            <p:nvPr/>
          </p:nvSpPr>
          <p:spPr>
            <a:xfrm>
              <a:off x="731135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16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16"/>
            <p:cNvSpPr/>
            <p:nvPr/>
          </p:nvSpPr>
          <p:spPr>
            <a:xfrm>
              <a:off x="2600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16"/>
            <p:cNvSpPr/>
            <p:nvPr/>
          </p:nvSpPr>
          <p:spPr>
            <a:xfrm>
              <a:off x="887662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16"/>
            <p:cNvSpPr/>
            <p:nvPr/>
          </p:nvSpPr>
          <p:spPr>
            <a:xfrm>
              <a:off x="573134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16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16"/>
            <p:cNvSpPr/>
            <p:nvPr/>
          </p:nvSpPr>
          <p:spPr>
            <a:xfrm>
              <a:off x="887662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16"/>
            <p:cNvSpPr/>
            <p:nvPr/>
          </p:nvSpPr>
          <p:spPr>
            <a:xfrm>
              <a:off x="573134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16"/>
            <p:cNvSpPr/>
            <p:nvPr/>
          </p:nvSpPr>
          <p:spPr>
            <a:xfrm>
              <a:off x="416608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16"/>
            <p:cNvSpPr/>
            <p:nvPr/>
          </p:nvSpPr>
          <p:spPr>
            <a:xfrm>
              <a:off x="731135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16"/>
            <p:cNvSpPr/>
            <p:nvPr/>
          </p:nvSpPr>
          <p:spPr>
            <a:xfrm>
              <a:off x="416608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16"/>
            <p:cNvSpPr/>
            <p:nvPr/>
          </p:nvSpPr>
          <p:spPr>
            <a:xfrm>
              <a:off x="731135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16"/>
            <p:cNvSpPr/>
            <p:nvPr/>
          </p:nvSpPr>
          <p:spPr>
            <a:xfrm>
              <a:off x="2600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16"/>
            <p:cNvSpPr/>
            <p:nvPr/>
          </p:nvSpPr>
          <p:spPr>
            <a:xfrm>
              <a:off x="887662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16"/>
            <p:cNvSpPr/>
            <p:nvPr/>
          </p:nvSpPr>
          <p:spPr>
            <a:xfrm>
              <a:off x="573134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16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16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16"/>
            <p:cNvSpPr/>
            <p:nvPr/>
          </p:nvSpPr>
          <p:spPr>
            <a:xfrm>
              <a:off x="-5297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16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16"/>
            <p:cNvSpPr/>
            <p:nvPr/>
          </p:nvSpPr>
          <p:spPr>
            <a:xfrm>
              <a:off x="-5297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16"/>
            <p:cNvSpPr/>
            <p:nvPr/>
          </p:nvSpPr>
          <p:spPr>
            <a:xfrm>
              <a:off x="260081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16"/>
            <p:cNvSpPr/>
            <p:nvPr/>
          </p:nvSpPr>
          <p:spPr>
            <a:xfrm>
              <a:off x="-5297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16"/>
            <p:cNvSpPr/>
            <p:nvPr/>
          </p:nvSpPr>
          <p:spPr>
            <a:xfrm>
              <a:off x="103555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16"/>
            <p:cNvSpPr/>
            <p:nvPr/>
          </p:nvSpPr>
          <p:spPr>
            <a:xfrm>
              <a:off x="103555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16"/>
            <p:cNvSpPr/>
            <p:nvPr/>
          </p:nvSpPr>
          <p:spPr>
            <a:xfrm>
              <a:off x="260081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16"/>
            <p:cNvSpPr/>
            <p:nvPr/>
          </p:nvSpPr>
          <p:spPr>
            <a:xfrm>
              <a:off x="-5297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16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16"/>
            <p:cNvSpPr/>
            <p:nvPr/>
          </p:nvSpPr>
          <p:spPr>
            <a:xfrm>
              <a:off x="-5297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16"/>
            <p:cNvSpPr/>
            <p:nvPr/>
          </p:nvSpPr>
          <p:spPr>
            <a:xfrm>
              <a:off x="260081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16"/>
            <p:cNvSpPr/>
            <p:nvPr/>
          </p:nvSpPr>
          <p:spPr>
            <a:xfrm>
              <a:off x="-5297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16"/>
            <p:cNvSpPr/>
            <p:nvPr/>
          </p:nvSpPr>
          <p:spPr>
            <a:xfrm>
              <a:off x="103555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16"/>
            <p:cNvSpPr/>
            <p:nvPr/>
          </p:nvSpPr>
          <p:spPr>
            <a:xfrm>
              <a:off x="103555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16"/>
            <p:cNvSpPr/>
            <p:nvPr/>
          </p:nvSpPr>
          <p:spPr>
            <a:xfrm>
              <a:off x="260081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16"/>
            <p:cNvSpPr/>
            <p:nvPr/>
          </p:nvSpPr>
          <p:spPr>
            <a:xfrm>
              <a:off x="-5297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16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16"/>
            <p:cNvSpPr/>
            <p:nvPr/>
          </p:nvSpPr>
          <p:spPr>
            <a:xfrm>
              <a:off x="-5297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16"/>
            <p:cNvSpPr/>
            <p:nvPr/>
          </p:nvSpPr>
          <p:spPr>
            <a:xfrm>
              <a:off x="260081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16"/>
            <p:cNvSpPr/>
            <p:nvPr/>
          </p:nvSpPr>
          <p:spPr>
            <a:xfrm>
              <a:off x="-5297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16"/>
            <p:cNvSpPr/>
            <p:nvPr/>
          </p:nvSpPr>
          <p:spPr>
            <a:xfrm>
              <a:off x="103555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16"/>
            <p:cNvSpPr/>
            <p:nvPr/>
          </p:nvSpPr>
          <p:spPr>
            <a:xfrm>
              <a:off x="103555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16"/>
            <p:cNvSpPr/>
            <p:nvPr/>
          </p:nvSpPr>
          <p:spPr>
            <a:xfrm>
              <a:off x="260081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16"/>
            <p:cNvSpPr/>
            <p:nvPr/>
          </p:nvSpPr>
          <p:spPr>
            <a:xfrm>
              <a:off x="-5297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16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16"/>
            <p:cNvSpPr/>
            <p:nvPr/>
          </p:nvSpPr>
          <p:spPr>
            <a:xfrm>
              <a:off x="-5297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16"/>
            <p:cNvSpPr/>
            <p:nvPr/>
          </p:nvSpPr>
          <p:spPr>
            <a:xfrm>
              <a:off x="260081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16"/>
            <p:cNvSpPr/>
            <p:nvPr/>
          </p:nvSpPr>
          <p:spPr>
            <a:xfrm>
              <a:off x="-5297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16"/>
            <p:cNvSpPr/>
            <p:nvPr/>
          </p:nvSpPr>
          <p:spPr>
            <a:xfrm>
              <a:off x="103555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16"/>
            <p:cNvSpPr/>
            <p:nvPr/>
          </p:nvSpPr>
          <p:spPr>
            <a:xfrm>
              <a:off x="103555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16"/>
            <p:cNvSpPr/>
            <p:nvPr/>
          </p:nvSpPr>
          <p:spPr>
            <a:xfrm>
              <a:off x="260081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16"/>
            <p:cNvSpPr/>
            <p:nvPr/>
          </p:nvSpPr>
          <p:spPr>
            <a:xfrm>
              <a:off x="-5297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16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16"/>
            <p:cNvSpPr/>
            <p:nvPr/>
          </p:nvSpPr>
          <p:spPr>
            <a:xfrm>
              <a:off x="-5297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16"/>
            <p:cNvSpPr/>
            <p:nvPr/>
          </p:nvSpPr>
          <p:spPr>
            <a:xfrm>
              <a:off x="260081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16"/>
            <p:cNvSpPr/>
            <p:nvPr/>
          </p:nvSpPr>
          <p:spPr>
            <a:xfrm>
              <a:off x="-5297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16"/>
            <p:cNvSpPr/>
            <p:nvPr/>
          </p:nvSpPr>
          <p:spPr>
            <a:xfrm>
              <a:off x="103555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16"/>
            <p:cNvSpPr/>
            <p:nvPr/>
          </p:nvSpPr>
          <p:spPr>
            <a:xfrm>
              <a:off x="103555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16"/>
            <p:cNvSpPr/>
            <p:nvPr/>
          </p:nvSpPr>
          <p:spPr>
            <a:xfrm>
              <a:off x="260081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16"/>
            <p:cNvSpPr/>
            <p:nvPr/>
          </p:nvSpPr>
          <p:spPr>
            <a:xfrm>
              <a:off x="-5297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16"/>
            <p:cNvSpPr/>
            <p:nvPr/>
          </p:nvSpPr>
          <p:spPr>
            <a:xfrm>
              <a:off x="260081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16"/>
            <p:cNvSpPr/>
            <p:nvPr/>
          </p:nvSpPr>
          <p:spPr>
            <a:xfrm>
              <a:off x="-5297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16"/>
            <p:cNvSpPr/>
            <p:nvPr/>
          </p:nvSpPr>
          <p:spPr>
            <a:xfrm>
              <a:off x="103555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16"/>
            <p:cNvSpPr/>
            <p:nvPr/>
          </p:nvSpPr>
          <p:spPr>
            <a:xfrm>
              <a:off x="103555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16"/>
            <p:cNvSpPr/>
            <p:nvPr/>
          </p:nvSpPr>
          <p:spPr>
            <a:xfrm>
              <a:off x="260081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16"/>
            <p:cNvSpPr/>
            <p:nvPr/>
          </p:nvSpPr>
          <p:spPr>
            <a:xfrm>
              <a:off x="-5297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16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16"/>
            <p:cNvSpPr/>
            <p:nvPr/>
          </p:nvSpPr>
          <p:spPr>
            <a:xfrm>
              <a:off x="5909535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16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16"/>
            <p:cNvSpPr/>
            <p:nvPr/>
          </p:nvSpPr>
          <p:spPr>
            <a:xfrm>
              <a:off x="5909535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16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16"/>
            <p:cNvSpPr/>
            <p:nvPr/>
          </p:nvSpPr>
          <p:spPr>
            <a:xfrm>
              <a:off x="5909535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16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16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16"/>
            <p:cNvSpPr/>
            <p:nvPr/>
          </p:nvSpPr>
          <p:spPr>
            <a:xfrm>
              <a:off x="559500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16"/>
            <p:cNvSpPr/>
            <p:nvPr/>
          </p:nvSpPr>
          <p:spPr>
            <a:xfrm>
              <a:off x="5909535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16"/>
            <p:cNvSpPr/>
            <p:nvPr/>
          </p:nvSpPr>
          <p:spPr>
            <a:xfrm>
              <a:off x="5595008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16"/>
            <p:cNvSpPr/>
            <p:nvPr/>
          </p:nvSpPr>
          <p:spPr>
            <a:xfrm>
              <a:off x="543700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16"/>
            <p:cNvSpPr/>
            <p:nvPr/>
          </p:nvSpPr>
          <p:spPr>
            <a:xfrm>
              <a:off x="5751534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16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16"/>
            <p:cNvSpPr/>
            <p:nvPr/>
          </p:nvSpPr>
          <p:spPr>
            <a:xfrm>
              <a:off x="528048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16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16"/>
            <p:cNvSpPr/>
            <p:nvPr/>
          </p:nvSpPr>
          <p:spPr>
            <a:xfrm>
              <a:off x="559500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16"/>
            <p:cNvSpPr/>
            <p:nvPr/>
          </p:nvSpPr>
          <p:spPr>
            <a:xfrm>
              <a:off x="5909535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16"/>
            <p:cNvSpPr/>
            <p:nvPr/>
          </p:nvSpPr>
          <p:spPr>
            <a:xfrm>
              <a:off x="5595008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16"/>
            <p:cNvSpPr/>
            <p:nvPr/>
          </p:nvSpPr>
          <p:spPr>
            <a:xfrm>
              <a:off x="543700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16"/>
            <p:cNvSpPr/>
            <p:nvPr/>
          </p:nvSpPr>
          <p:spPr>
            <a:xfrm>
              <a:off x="5751534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16"/>
            <p:cNvSpPr/>
            <p:nvPr/>
          </p:nvSpPr>
          <p:spPr>
            <a:xfrm>
              <a:off x="543700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16"/>
            <p:cNvSpPr/>
            <p:nvPr/>
          </p:nvSpPr>
          <p:spPr>
            <a:xfrm>
              <a:off x="5751534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16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16"/>
            <p:cNvSpPr/>
            <p:nvPr/>
          </p:nvSpPr>
          <p:spPr>
            <a:xfrm>
              <a:off x="528048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16"/>
            <p:cNvSpPr/>
            <p:nvPr/>
          </p:nvSpPr>
          <p:spPr>
            <a:xfrm>
              <a:off x="5909535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16"/>
            <p:cNvSpPr/>
            <p:nvPr/>
          </p:nvSpPr>
          <p:spPr>
            <a:xfrm>
              <a:off x="559500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16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16"/>
            <p:cNvSpPr/>
            <p:nvPr/>
          </p:nvSpPr>
          <p:spPr>
            <a:xfrm>
              <a:off x="5909535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16"/>
            <p:cNvSpPr/>
            <p:nvPr/>
          </p:nvSpPr>
          <p:spPr>
            <a:xfrm>
              <a:off x="5595008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16"/>
            <p:cNvSpPr/>
            <p:nvPr/>
          </p:nvSpPr>
          <p:spPr>
            <a:xfrm>
              <a:off x="543700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16"/>
            <p:cNvSpPr/>
            <p:nvPr/>
          </p:nvSpPr>
          <p:spPr>
            <a:xfrm>
              <a:off x="5751534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16"/>
            <p:cNvSpPr/>
            <p:nvPr/>
          </p:nvSpPr>
          <p:spPr>
            <a:xfrm>
              <a:off x="528048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16"/>
            <p:cNvSpPr/>
            <p:nvPr/>
          </p:nvSpPr>
          <p:spPr>
            <a:xfrm>
              <a:off x="5909535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16"/>
            <p:cNvSpPr/>
            <p:nvPr/>
          </p:nvSpPr>
          <p:spPr>
            <a:xfrm>
              <a:off x="559500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16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16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16"/>
            <p:cNvSpPr/>
            <p:nvPr/>
          </p:nvSpPr>
          <p:spPr>
            <a:xfrm>
              <a:off x="496742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16"/>
            <p:cNvSpPr/>
            <p:nvPr/>
          </p:nvSpPr>
          <p:spPr>
            <a:xfrm>
              <a:off x="528048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16"/>
            <p:cNvSpPr/>
            <p:nvPr/>
          </p:nvSpPr>
          <p:spPr>
            <a:xfrm>
              <a:off x="496742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16"/>
            <p:cNvSpPr/>
            <p:nvPr/>
          </p:nvSpPr>
          <p:spPr>
            <a:xfrm>
              <a:off x="481090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16"/>
            <p:cNvSpPr/>
            <p:nvPr/>
          </p:nvSpPr>
          <p:spPr>
            <a:xfrm>
              <a:off x="5123954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16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16"/>
            <p:cNvSpPr/>
            <p:nvPr/>
          </p:nvSpPr>
          <p:spPr>
            <a:xfrm>
              <a:off x="46529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16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16"/>
            <p:cNvSpPr/>
            <p:nvPr/>
          </p:nvSpPr>
          <p:spPr>
            <a:xfrm>
              <a:off x="496742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16"/>
            <p:cNvSpPr/>
            <p:nvPr/>
          </p:nvSpPr>
          <p:spPr>
            <a:xfrm>
              <a:off x="528048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16"/>
            <p:cNvSpPr/>
            <p:nvPr/>
          </p:nvSpPr>
          <p:spPr>
            <a:xfrm>
              <a:off x="496742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16"/>
            <p:cNvSpPr/>
            <p:nvPr/>
          </p:nvSpPr>
          <p:spPr>
            <a:xfrm>
              <a:off x="481090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16"/>
            <p:cNvSpPr/>
            <p:nvPr/>
          </p:nvSpPr>
          <p:spPr>
            <a:xfrm>
              <a:off x="5123954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16"/>
            <p:cNvSpPr/>
            <p:nvPr/>
          </p:nvSpPr>
          <p:spPr>
            <a:xfrm>
              <a:off x="481090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16"/>
            <p:cNvSpPr/>
            <p:nvPr/>
          </p:nvSpPr>
          <p:spPr>
            <a:xfrm>
              <a:off x="5123954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16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16"/>
            <p:cNvSpPr/>
            <p:nvPr/>
          </p:nvSpPr>
          <p:spPr>
            <a:xfrm>
              <a:off x="46529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16"/>
            <p:cNvSpPr/>
            <p:nvPr/>
          </p:nvSpPr>
          <p:spPr>
            <a:xfrm>
              <a:off x="528048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16"/>
            <p:cNvSpPr/>
            <p:nvPr/>
          </p:nvSpPr>
          <p:spPr>
            <a:xfrm>
              <a:off x="496742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16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16"/>
            <p:cNvSpPr/>
            <p:nvPr/>
          </p:nvSpPr>
          <p:spPr>
            <a:xfrm>
              <a:off x="528048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16"/>
            <p:cNvSpPr/>
            <p:nvPr/>
          </p:nvSpPr>
          <p:spPr>
            <a:xfrm>
              <a:off x="496742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16"/>
            <p:cNvSpPr/>
            <p:nvPr/>
          </p:nvSpPr>
          <p:spPr>
            <a:xfrm>
              <a:off x="481090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16"/>
            <p:cNvSpPr/>
            <p:nvPr/>
          </p:nvSpPr>
          <p:spPr>
            <a:xfrm>
              <a:off x="5123954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16"/>
            <p:cNvSpPr/>
            <p:nvPr/>
          </p:nvSpPr>
          <p:spPr>
            <a:xfrm>
              <a:off x="46529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16"/>
            <p:cNvSpPr/>
            <p:nvPr/>
          </p:nvSpPr>
          <p:spPr>
            <a:xfrm>
              <a:off x="528048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16"/>
            <p:cNvSpPr/>
            <p:nvPr/>
          </p:nvSpPr>
          <p:spPr>
            <a:xfrm>
              <a:off x="496742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16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16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16"/>
            <p:cNvSpPr/>
            <p:nvPr/>
          </p:nvSpPr>
          <p:spPr>
            <a:xfrm>
              <a:off x="433984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16"/>
            <p:cNvSpPr/>
            <p:nvPr/>
          </p:nvSpPr>
          <p:spPr>
            <a:xfrm>
              <a:off x="46529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16"/>
            <p:cNvSpPr/>
            <p:nvPr/>
          </p:nvSpPr>
          <p:spPr>
            <a:xfrm>
              <a:off x="4339846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16"/>
            <p:cNvSpPr/>
            <p:nvPr/>
          </p:nvSpPr>
          <p:spPr>
            <a:xfrm>
              <a:off x="418332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16"/>
            <p:cNvSpPr/>
            <p:nvPr/>
          </p:nvSpPr>
          <p:spPr>
            <a:xfrm>
              <a:off x="4496373" y="39427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16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16"/>
            <p:cNvSpPr/>
            <p:nvPr/>
          </p:nvSpPr>
          <p:spPr>
            <a:xfrm>
              <a:off x="402544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16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16"/>
            <p:cNvSpPr/>
            <p:nvPr/>
          </p:nvSpPr>
          <p:spPr>
            <a:xfrm>
              <a:off x="433984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16"/>
            <p:cNvSpPr/>
            <p:nvPr/>
          </p:nvSpPr>
          <p:spPr>
            <a:xfrm>
              <a:off x="46529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16"/>
            <p:cNvSpPr/>
            <p:nvPr/>
          </p:nvSpPr>
          <p:spPr>
            <a:xfrm>
              <a:off x="4339846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16"/>
            <p:cNvSpPr/>
            <p:nvPr/>
          </p:nvSpPr>
          <p:spPr>
            <a:xfrm>
              <a:off x="418332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16"/>
            <p:cNvSpPr/>
            <p:nvPr/>
          </p:nvSpPr>
          <p:spPr>
            <a:xfrm>
              <a:off x="4496373" y="457024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16"/>
            <p:cNvSpPr/>
            <p:nvPr/>
          </p:nvSpPr>
          <p:spPr>
            <a:xfrm>
              <a:off x="418332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16"/>
            <p:cNvSpPr/>
            <p:nvPr/>
          </p:nvSpPr>
          <p:spPr>
            <a:xfrm>
              <a:off x="4496373" y="425719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16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16"/>
            <p:cNvSpPr/>
            <p:nvPr/>
          </p:nvSpPr>
          <p:spPr>
            <a:xfrm>
              <a:off x="402544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16"/>
            <p:cNvSpPr/>
            <p:nvPr/>
          </p:nvSpPr>
          <p:spPr>
            <a:xfrm>
              <a:off x="46529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16"/>
            <p:cNvSpPr/>
            <p:nvPr/>
          </p:nvSpPr>
          <p:spPr>
            <a:xfrm>
              <a:off x="433984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16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16"/>
            <p:cNvSpPr/>
            <p:nvPr/>
          </p:nvSpPr>
          <p:spPr>
            <a:xfrm>
              <a:off x="46529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16"/>
            <p:cNvSpPr/>
            <p:nvPr/>
          </p:nvSpPr>
          <p:spPr>
            <a:xfrm>
              <a:off x="4339846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16"/>
            <p:cNvSpPr/>
            <p:nvPr/>
          </p:nvSpPr>
          <p:spPr>
            <a:xfrm>
              <a:off x="418332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16"/>
            <p:cNvSpPr/>
            <p:nvPr/>
          </p:nvSpPr>
          <p:spPr>
            <a:xfrm>
              <a:off x="4496373" y="488477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16"/>
            <p:cNvSpPr/>
            <p:nvPr/>
          </p:nvSpPr>
          <p:spPr>
            <a:xfrm>
              <a:off x="402544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16"/>
            <p:cNvSpPr/>
            <p:nvPr/>
          </p:nvSpPr>
          <p:spPr>
            <a:xfrm>
              <a:off x="46529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16"/>
            <p:cNvSpPr/>
            <p:nvPr/>
          </p:nvSpPr>
          <p:spPr>
            <a:xfrm>
              <a:off x="433984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16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16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16"/>
            <p:cNvSpPr/>
            <p:nvPr/>
          </p:nvSpPr>
          <p:spPr>
            <a:xfrm>
              <a:off x="371091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16"/>
            <p:cNvSpPr/>
            <p:nvPr/>
          </p:nvSpPr>
          <p:spPr>
            <a:xfrm>
              <a:off x="402544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16"/>
            <p:cNvSpPr/>
            <p:nvPr/>
          </p:nvSpPr>
          <p:spPr>
            <a:xfrm>
              <a:off x="3710914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16"/>
            <p:cNvSpPr/>
            <p:nvPr/>
          </p:nvSpPr>
          <p:spPr>
            <a:xfrm>
              <a:off x="3554388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16"/>
            <p:cNvSpPr/>
            <p:nvPr/>
          </p:nvSpPr>
          <p:spPr>
            <a:xfrm>
              <a:off x="3868915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16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16"/>
            <p:cNvSpPr/>
            <p:nvPr/>
          </p:nvSpPr>
          <p:spPr>
            <a:xfrm>
              <a:off x="3399336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16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16"/>
            <p:cNvSpPr/>
            <p:nvPr/>
          </p:nvSpPr>
          <p:spPr>
            <a:xfrm>
              <a:off x="371091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16"/>
            <p:cNvSpPr/>
            <p:nvPr/>
          </p:nvSpPr>
          <p:spPr>
            <a:xfrm>
              <a:off x="402544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16"/>
            <p:cNvSpPr/>
            <p:nvPr/>
          </p:nvSpPr>
          <p:spPr>
            <a:xfrm>
              <a:off x="3710914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16"/>
            <p:cNvSpPr/>
            <p:nvPr/>
          </p:nvSpPr>
          <p:spPr>
            <a:xfrm>
              <a:off x="3554388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16"/>
            <p:cNvSpPr/>
            <p:nvPr/>
          </p:nvSpPr>
          <p:spPr>
            <a:xfrm>
              <a:off x="3868915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16"/>
            <p:cNvSpPr/>
            <p:nvPr/>
          </p:nvSpPr>
          <p:spPr>
            <a:xfrm>
              <a:off x="3554388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16"/>
            <p:cNvSpPr/>
            <p:nvPr/>
          </p:nvSpPr>
          <p:spPr>
            <a:xfrm>
              <a:off x="3868915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16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16"/>
            <p:cNvSpPr/>
            <p:nvPr/>
          </p:nvSpPr>
          <p:spPr>
            <a:xfrm>
              <a:off x="3399336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16"/>
            <p:cNvSpPr/>
            <p:nvPr/>
          </p:nvSpPr>
          <p:spPr>
            <a:xfrm>
              <a:off x="402544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16"/>
            <p:cNvSpPr/>
            <p:nvPr/>
          </p:nvSpPr>
          <p:spPr>
            <a:xfrm>
              <a:off x="371091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16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16"/>
            <p:cNvSpPr/>
            <p:nvPr/>
          </p:nvSpPr>
          <p:spPr>
            <a:xfrm>
              <a:off x="402544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16"/>
            <p:cNvSpPr/>
            <p:nvPr/>
          </p:nvSpPr>
          <p:spPr>
            <a:xfrm>
              <a:off x="3710914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16"/>
            <p:cNvSpPr/>
            <p:nvPr/>
          </p:nvSpPr>
          <p:spPr>
            <a:xfrm>
              <a:off x="3554388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16"/>
            <p:cNvSpPr/>
            <p:nvPr/>
          </p:nvSpPr>
          <p:spPr>
            <a:xfrm>
              <a:off x="3868915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16"/>
            <p:cNvSpPr/>
            <p:nvPr/>
          </p:nvSpPr>
          <p:spPr>
            <a:xfrm>
              <a:off x="3399336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16"/>
            <p:cNvSpPr/>
            <p:nvPr/>
          </p:nvSpPr>
          <p:spPr>
            <a:xfrm>
              <a:off x="402544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16"/>
            <p:cNvSpPr/>
            <p:nvPr/>
          </p:nvSpPr>
          <p:spPr>
            <a:xfrm>
              <a:off x="371091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16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16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16"/>
            <p:cNvSpPr/>
            <p:nvPr/>
          </p:nvSpPr>
          <p:spPr>
            <a:xfrm>
              <a:off x="30833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16"/>
            <p:cNvSpPr/>
            <p:nvPr/>
          </p:nvSpPr>
          <p:spPr>
            <a:xfrm>
              <a:off x="3399336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16"/>
            <p:cNvSpPr/>
            <p:nvPr/>
          </p:nvSpPr>
          <p:spPr>
            <a:xfrm>
              <a:off x="3083334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16"/>
            <p:cNvSpPr/>
            <p:nvPr/>
          </p:nvSpPr>
          <p:spPr>
            <a:xfrm>
              <a:off x="292680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16"/>
            <p:cNvSpPr/>
            <p:nvPr/>
          </p:nvSpPr>
          <p:spPr>
            <a:xfrm>
              <a:off x="3241335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16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16"/>
            <p:cNvSpPr/>
            <p:nvPr/>
          </p:nvSpPr>
          <p:spPr>
            <a:xfrm>
              <a:off x="27702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16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16"/>
            <p:cNvSpPr/>
            <p:nvPr/>
          </p:nvSpPr>
          <p:spPr>
            <a:xfrm>
              <a:off x="30833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16"/>
            <p:cNvSpPr/>
            <p:nvPr/>
          </p:nvSpPr>
          <p:spPr>
            <a:xfrm>
              <a:off x="3399336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16"/>
            <p:cNvSpPr/>
            <p:nvPr/>
          </p:nvSpPr>
          <p:spPr>
            <a:xfrm>
              <a:off x="3083334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16"/>
            <p:cNvSpPr/>
            <p:nvPr/>
          </p:nvSpPr>
          <p:spPr>
            <a:xfrm>
              <a:off x="292680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16"/>
            <p:cNvSpPr/>
            <p:nvPr/>
          </p:nvSpPr>
          <p:spPr>
            <a:xfrm>
              <a:off x="3241335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16"/>
            <p:cNvSpPr/>
            <p:nvPr/>
          </p:nvSpPr>
          <p:spPr>
            <a:xfrm>
              <a:off x="292680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16"/>
            <p:cNvSpPr/>
            <p:nvPr/>
          </p:nvSpPr>
          <p:spPr>
            <a:xfrm>
              <a:off x="3241335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16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16"/>
            <p:cNvSpPr/>
            <p:nvPr/>
          </p:nvSpPr>
          <p:spPr>
            <a:xfrm>
              <a:off x="27702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16"/>
            <p:cNvSpPr/>
            <p:nvPr/>
          </p:nvSpPr>
          <p:spPr>
            <a:xfrm>
              <a:off x="3399336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16"/>
            <p:cNvSpPr/>
            <p:nvPr/>
          </p:nvSpPr>
          <p:spPr>
            <a:xfrm>
              <a:off x="30833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16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16"/>
            <p:cNvSpPr/>
            <p:nvPr/>
          </p:nvSpPr>
          <p:spPr>
            <a:xfrm>
              <a:off x="3399336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16"/>
            <p:cNvSpPr/>
            <p:nvPr/>
          </p:nvSpPr>
          <p:spPr>
            <a:xfrm>
              <a:off x="3083334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16"/>
            <p:cNvSpPr/>
            <p:nvPr/>
          </p:nvSpPr>
          <p:spPr>
            <a:xfrm>
              <a:off x="292680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16"/>
            <p:cNvSpPr/>
            <p:nvPr/>
          </p:nvSpPr>
          <p:spPr>
            <a:xfrm>
              <a:off x="3241335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16"/>
            <p:cNvSpPr/>
            <p:nvPr/>
          </p:nvSpPr>
          <p:spPr>
            <a:xfrm>
              <a:off x="27702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16"/>
            <p:cNvSpPr/>
            <p:nvPr/>
          </p:nvSpPr>
          <p:spPr>
            <a:xfrm>
              <a:off x="3399336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16"/>
            <p:cNvSpPr/>
            <p:nvPr/>
          </p:nvSpPr>
          <p:spPr>
            <a:xfrm>
              <a:off x="30833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16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16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16"/>
            <p:cNvSpPr/>
            <p:nvPr/>
          </p:nvSpPr>
          <p:spPr>
            <a:xfrm>
              <a:off x="245722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16"/>
            <p:cNvSpPr/>
            <p:nvPr/>
          </p:nvSpPr>
          <p:spPr>
            <a:xfrm>
              <a:off x="27702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16"/>
            <p:cNvSpPr/>
            <p:nvPr/>
          </p:nvSpPr>
          <p:spPr>
            <a:xfrm>
              <a:off x="2457228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16"/>
            <p:cNvSpPr/>
            <p:nvPr/>
          </p:nvSpPr>
          <p:spPr>
            <a:xfrm>
              <a:off x="229922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16"/>
            <p:cNvSpPr/>
            <p:nvPr/>
          </p:nvSpPr>
          <p:spPr>
            <a:xfrm>
              <a:off x="2613754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16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16"/>
            <p:cNvSpPr/>
            <p:nvPr/>
          </p:nvSpPr>
          <p:spPr>
            <a:xfrm>
              <a:off x="21427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16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16"/>
            <p:cNvSpPr/>
            <p:nvPr/>
          </p:nvSpPr>
          <p:spPr>
            <a:xfrm>
              <a:off x="245722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16"/>
            <p:cNvSpPr/>
            <p:nvPr/>
          </p:nvSpPr>
          <p:spPr>
            <a:xfrm>
              <a:off x="27702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16"/>
            <p:cNvSpPr/>
            <p:nvPr/>
          </p:nvSpPr>
          <p:spPr>
            <a:xfrm>
              <a:off x="2457228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16"/>
            <p:cNvSpPr/>
            <p:nvPr/>
          </p:nvSpPr>
          <p:spPr>
            <a:xfrm>
              <a:off x="229922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16"/>
            <p:cNvSpPr/>
            <p:nvPr/>
          </p:nvSpPr>
          <p:spPr>
            <a:xfrm>
              <a:off x="2613754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16"/>
            <p:cNvSpPr/>
            <p:nvPr/>
          </p:nvSpPr>
          <p:spPr>
            <a:xfrm>
              <a:off x="229922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16"/>
            <p:cNvSpPr/>
            <p:nvPr/>
          </p:nvSpPr>
          <p:spPr>
            <a:xfrm>
              <a:off x="2613754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16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16"/>
            <p:cNvSpPr/>
            <p:nvPr/>
          </p:nvSpPr>
          <p:spPr>
            <a:xfrm>
              <a:off x="21427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16"/>
            <p:cNvSpPr/>
            <p:nvPr/>
          </p:nvSpPr>
          <p:spPr>
            <a:xfrm>
              <a:off x="27702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16"/>
            <p:cNvSpPr/>
            <p:nvPr/>
          </p:nvSpPr>
          <p:spPr>
            <a:xfrm>
              <a:off x="245722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16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16"/>
            <p:cNvSpPr/>
            <p:nvPr/>
          </p:nvSpPr>
          <p:spPr>
            <a:xfrm>
              <a:off x="27702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16"/>
            <p:cNvSpPr/>
            <p:nvPr/>
          </p:nvSpPr>
          <p:spPr>
            <a:xfrm>
              <a:off x="2457228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16"/>
            <p:cNvSpPr/>
            <p:nvPr/>
          </p:nvSpPr>
          <p:spPr>
            <a:xfrm>
              <a:off x="229922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16"/>
            <p:cNvSpPr/>
            <p:nvPr/>
          </p:nvSpPr>
          <p:spPr>
            <a:xfrm>
              <a:off x="2613754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16"/>
            <p:cNvSpPr/>
            <p:nvPr/>
          </p:nvSpPr>
          <p:spPr>
            <a:xfrm>
              <a:off x="21427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16"/>
            <p:cNvSpPr/>
            <p:nvPr/>
          </p:nvSpPr>
          <p:spPr>
            <a:xfrm>
              <a:off x="27702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16"/>
            <p:cNvSpPr/>
            <p:nvPr/>
          </p:nvSpPr>
          <p:spPr>
            <a:xfrm>
              <a:off x="245722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16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16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16"/>
            <p:cNvSpPr/>
            <p:nvPr/>
          </p:nvSpPr>
          <p:spPr>
            <a:xfrm>
              <a:off x="182964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16"/>
            <p:cNvSpPr/>
            <p:nvPr/>
          </p:nvSpPr>
          <p:spPr>
            <a:xfrm>
              <a:off x="214270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16"/>
            <p:cNvSpPr/>
            <p:nvPr/>
          </p:nvSpPr>
          <p:spPr>
            <a:xfrm>
              <a:off x="182964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16"/>
            <p:cNvSpPr/>
            <p:nvPr/>
          </p:nvSpPr>
          <p:spPr>
            <a:xfrm>
              <a:off x="167312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16"/>
            <p:cNvSpPr/>
            <p:nvPr/>
          </p:nvSpPr>
          <p:spPr>
            <a:xfrm>
              <a:off x="1984699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16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16"/>
            <p:cNvSpPr/>
            <p:nvPr/>
          </p:nvSpPr>
          <p:spPr>
            <a:xfrm>
              <a:off x="151512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16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16"/>
            <p:cNvSpPr/>
            <p:nvPr/>
          </p:nvSpPr>
          <p:spPr>
            <a:xfrm>
              <a:off x="182964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16"/>
            <p:cNvSpPr/>
            <p:nvPr/>
          </p:nvSpPr>
          <p:spPr>
            <a:xfrm>
              <a:off x="214270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16"/>
            <p:cNvSpPr/>
            <p:nvPr/>
          </p:nvSpPr>
          <p:spPr>
            <a:xfrm>
              <a:off x="182964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16"/>
            <p:cNvSpPr/>
            <p:nvPr/>
          </p:nvSpPr>
          <p:spPr>
            <a:xfrm>
              <a:off x="167312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16"/>
            <p:cNvSpPr/>
            <p:nvPr/>
          </p:nvSpPr>
          <p:spPr>
            <a:xfrm>
              <a:off x="1984699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16"/>
            <p:cNvSpPr/>
            <p:nvPr/>
          </p:nvSpPr>
          <p:spPr>
            <a:xfrm>
              <a:off x="167312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16"/>
            <p:cNvSpPr/>
            <p:nvPr/>
          </p:nvSpPr>
          <p:spPr>
            <a:xfrm>
              <a:off x="1984699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16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16"/>
            <p:cNvSpPr/>
            <p:nvPr/>
          </p:nvSpPr>
          <p:spPr>
            <a:xfrm>
              <a:off x="151512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16"/>
            <p:cNvSpPr/>
            <p:nvPr/>
          </p:nvSpPr>
          <p:spPr>
            <a:xfrm>
              <a:off x="214270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16"/>
            <p:cNvSpPr/>
            <p:nvPr/>
          </p:nvSpPr>
          <p:spPr>
            <a:xfrm>
              <a:off x="182964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16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16"/>
            <p:cNvSpPr/>
            <p:nvPr/>
          </p:nvSpPr>
          <p:spPr>
            <a:xfrm>
              <a:off x="214270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16"/>
            <p:cNvSpPr/>
            <p:nvPr/>
          </p:nvSpPr>
          <p:spPr>
            <a:xfrm>
              <a:off x="182964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16"/>
            <p:cNvSpPr/>
            <p:nvPr/>
          </p:nvSpPr>
          <p:spPr>
            <a:xfrm>
              <a:off x="167312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16"/>
            <p:cNvSpPr/>
            <p:nvPr/>
          </p:nvSpPr>
          <p:spPr>
            <a:xfrm>
              <a:off x="1984699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16"/>
            <p:cNvSpPr/>
            <p:nvPr/>
          </p:nvSpPr>
          <p:spPr>
            <a:xfrm>
              <a:off x="151512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16"/>
            <p:cNvSpPr/>
            <p:nvPr/>
          </p:nvSpPr>
          <p:spPr>
            <a:xfrm>
              <a:off x="214270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16"/>
            <p:cNvSpPr/>
            <p:nvPr/>
          </p:nvSpPr>
          <p:spPr>
            <a:xfrm>
              <a:off x="182964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16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16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16"/>
            <p:cNvSpPr/>
            <p:nvPr/>
          </p:nvSpPr>
          <p:spPr>
            <a:xfrm>
              <a:off x="1200715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16"/>
            <p:cNvSpPr/>
            <p:nvPr/>
          </p:nvSpPr>
          <p:spPr>
            <a:xfrm>
              <a:off x="151512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16"/>
            <p:cNvSpPr/>
            <p:nvPr/>
          </p:nvSpPr>
          <p:spPr>
            <a:xfrm>
              <a:off x="1200715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16"/>
            <p:cNvSpPr/>
            <p:nvPr/>
          </p:nvSpPr>
          <p:spPr>
            <a:xfrm>
              <a:off x="1045663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16"/>
            <p:cNvSpPr/>
            <p:nvPr/>
          </p:nvSpPr>
          <p:spPr>
            <a:xfrm>
              <a:off x="1357241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16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16"/>
            <p:cNvSpPr/>
            <p:nvPr/>
          </p:nvSpPr>
          <p:spPr>
            <a:xfrm>
              <a:off x="88766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16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16"/>
            <p:cNvSpPr/>
            <p:nvPr/>
          </p:nvSpPr>
          <p:spPr>
            <a:xfrm>
              <a:off x="1200715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16"/>
            <p:cNvSpPr/>
            <p:nvPr/>
          </p:nvSpPr>
          <p:spPr>
            <a:xfrm>
              <a:off x="151512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80"/>
                    <a:pt x="1" y="394"/>
                  </a:cubicBezTo>
                  <a:cubicBezTo>
                    <a:pt x="1" y="608"/>
                    <a:pt x="180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16"/>
            <p:cNvSpPr/>
            <p:nvPr/>
          </p:nvSpPr>
          <p:spPr>
            <a:xfrm>
              <a:off x="1200715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16"/>
            <p:cNvSpPr/>
            <p:nvPr/>
          </p:nvSpPr>
          <p:spPr>
            <a:xfrm>
              <a:off x="1045663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16"/>
            <p:cNvSpPr/>
            <p:nvPr/>
          </p:nvSpPr>
          <p:spPr>
            <a:xfrm>
              <a:off x="1357241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607" y="763"/>
                    <a:pt x="774" y="596"/>
                    <a:pt x="774" y="382"/>
                  </a:cubicBezTo>
                  <a:cubicBezTo>
                    <a:pt x="774" y="168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16"/>
            <p:cNvSpPr/>
            <p:nvPr/>
          </p:nvSpPr>
          <p:spPr>
            <a:xfrm>
              <a:off x="1045663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16"/>
            <p:cNvSpPr/>
            <p:nvPr/>
          </p:nvSpPr>
          <p:spPr>
            <a:xfrm>
              <a:off x="1357241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8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16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16"/>
            <p:cNvSpPr/>
            <p:nvPr/>
          </p:nvSpPr>
          <p:spPr>
            <a:xfrm>
              <a:off x="88766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16"/>
            <p:cNvSpPr/>
            <p:nvPr/>
          </p:nvSpPr>
          <p:spPr>
            <a:xfrm>
              <a:off x="151512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7"/>
                    <a:pt x="180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16"/>
            <p:cNvSpPr/>
            <p:nvPr/>
          </p:nvSpPr>
          <p:spPr>
            <a:xfrm>
              <a:off x="1200715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81" y="774"/>
                  </a:cubicBezTo>
                  <a:cubicBezTo>
                    <a:pt x="595" y="774"/>
                    <a:pt x="774" y="607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16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16"/>
            <p:cNvSpPr/>
            <p:nvPr/>
          </p:nvSpPr>
          <p:spPr>
            <a:xfrm>
              <a:off x="151512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82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16"/>
            <p:cNvSpPr/>
            <p:nvPr/>
          </p:nvSpPr>
          <p:spPr>
            <a:xfrm>
              <a:off x="1200715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16"/>
            <p:cNvSpPr/>
            <p:nvPr/>
          </p:nvSpPr>
          <p:spPr>
            <a:xfrm>
              <a:off x="1045663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16"/>
            <p:cNvSpPr/>
            <p:nvPr/>
          </p:nvSpPr>
          <p:spPr>
            <a:xfrm>
              <a:off x="1357241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16"/>
            <p:cNvSpPr/>
            <p:nvPr/>
          </p:nvSpPr>
          <p:spPr>
            <a:xfrm>
              <a:off x="88766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16"/>
            <p:cNvSpPr/>
            <p:nvPr/>
          </p:nvSpPr>
          <p:spPr>
            <a:xfrm>
              <a:off x="151512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80" y="1"/>
                    <a:pt x="1" y="179"/>
                    <a:pt x="1" y="394"/>
                  </a:cubicBezTo>
                  <a:cubicBezTo>
                    <a:pt x="1" y="596"/>
                    <a:pt x="180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16"/>
            <p:cNvSpPr/>
            <p:nvPr/>
          </p:nvSpPr>
          <p:spPr>
            <a:xfrm>
              <a:off x="1200715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5" y="775"/>
                    <a:pt x="774" y="596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16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16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16"/>
            <p:cNvSpPr/>
            <p:nvPr/>
          </p:nvSpPr>
          <p:spPr>
            <a:xfrm>
              <a:off x="5731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16"/>
            <p:cNvSpPr/>
            <p:nvPr/>
          </p:nvSpPr>
          <p:spPr>
            <a:xfrm>
              <a:off x="887662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16"/>
            <p:cNvSpPr/>
            <p:nvPr/>
          </p:nvSpPr>
          <p:spPr>
            <a:xfrm>
              <a:off x="573134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16"/>
            <p:cNvSpPr/>
            <p:nvPr/>
          </p:nvSpPr>
          <p:spPr>
            <a:xfrm>
              <a:off x="416608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16"/>
            <p:cNvSpPr/>
            <p:nvPr/>
          </p:nvSpPr>
          <p:spPr>
            <a:xfrm>
              <a:off x="731135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16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16"/>
            <p:cNvSpPr/>
            <p:nvPr/>
          </p:nvSpPr>
          <p:spPr>
            <a:xfrm>
              <a:off x="2600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16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16"/>
            <p:cNvSpPr/>
            <p:nvPr/>
          </p:nvSpPr>
          <p:spPr>
            <a:xfrm>
              <a:off x="5731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16"/>
            <p:cNvSpPr/>
            <p:nvPr/>
          </p:nvSpPr>
          <p:spPr>
            <a:xfrm>
              <a:off x="887662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16"/>
            <p:cNvSpPr/>
            <p:nvPr/>
          </p:nvSpPr>
          <p:spPr>
            <a:xfrm>
              <a:off x="573134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16"/>
            <p:cNvSpPr/>
            <p:nvPr/>
          </p:nvSpPr>
          <p:spPr>
            <a:xfrm>
              <a:off x="416608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16"/>
            <p:cNvSpPr/>
            <p:nvPr/>
          </p:nvSpPr>
          <p:spPr>
            <a:xfrm>
              <a:off x="731135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16"/>
            <p:cNvSpPr/>
            <p:nvPr/>
          </p:nvSpPr>
          <p:spPr>
            <a:xfrm>
              <a:off x="416608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16"/>
            <p:cNvSpPr/>
            <p:nvPr/>
          </p:nvSpPr>
          <p:spPr>
            <a:xfrm>
              <a:off x="731135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16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16"/>
            <p:cNvSpPr/>
            <p:nvPr/>
          </p:nvSpPr>
          <p:spPr>
            <a:xfrm>
              <a:off x="2600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16"/>
            <p:cNvSpPr/>
            <p:nvPr/>
          </p:nvSpPr>
          <p:spPr>
            <a:xfrm>
              <a:off x="887662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16"/>
            <p:cNvSpPr/>
            <p:nvPr/>
          </p:nvSpPr>
          <p:spPr>
            <a:xfrm>
              <a:off x="573134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16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16"/>
            <p:cNvSpPr/>
            <p:nvPr/>
          </p:nvSpPr>
          <p:spPr>
            <a:xfrm>
              <a:off x="887662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16"/>
            <p:cNvSpPr/>
            <p:nvPr/>
          </p:nvSpPr>
          <p:spPr>
            <a:xfrm>
              <a:off x="573134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16"/>
            <p:cNvSpPr/>
            <p:nvPr/>
          </p:nvSpPr>
          <p:spPr>
            <a:xfrm>
              <a:off x="416608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16"/>
            <p:cNvSpPr/>
            <p:nvPr/>
          </p:nvSpPr>
          <p:spPr>
            <a:xfrm>
              <a:off x="731135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16"/>
            <p:cNvSpPr/>
            <p:nvPr/>
          </p:nvSpPr>
          <p:spPr>
            <a:xfrm>
              <a:off x="2600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16"/>
            <p:cNvSpPr/>
            <p:nvPr/>
          </p:nvSpPr>
          <p:spPr>
            <a:xfrm>
              <a:off x="887662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16"/>
            <p:cNvSpPr/>
            <p:nvPr/>
          </p:nvSpPr>
          <p:spPr>
            <a:xfrm>
              <a:off x="573134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16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16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16"/>
            <p:cNvSpPr/>
            <p:nvPr/>
          </p:nvSpPr>
          <p:spPr>
            <a:xfrm>
              <a:off x="-5297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16"/>
            <p:cNvSpPr/>
            <p:nvPr/>
          </p:nvSpPr>
          <p:spPr>
            <a:xfrm>
              <a:off x="260081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16"/>
            <p:cNvSpPr/>
            <p:nvPr/>
          </p:nvSpPr>
          <p:spPr>
            <a:xfrm>
              <a:off x="-5297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16"/>
            <p:cNvSpPr/>
            <p:nvPr/>
          </p:nvSpPr>
          <p:spPr>
            <a:xfrm>
              <a:off x="103555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16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16"/>
            <p:cNvSpPr/>
            <p:nvPr/>
          </p:nvSpPr>
          <p:spPr>
            <a:xfrm>
              <a:off x="-5297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16"/>
            <p:cNvSpPr/>
            <p:nvPr/>
          </p:nvSpPr>
          <p:spPr>
            <a:xfrm>
              <a:off x="260081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16"/>
            <p:cNvSpPr/>
            <p:nvPr/>
          </p:nvSpPr>
          <p:spPr>
            <a:xfrm>
              <a:off x="-5297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16"/>
            <p:cNvSpPr/>
            <p:nvPr/>
          </p:nvSpPr>
          <p:spPr>
            <a:xfrm>
              <a:off x="103555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16"/>
            <p:cNvSpPr/>
            <p:nvPr/>
          </p:nvSpPr>
          <p:spPr>
            <a:xfrm>
              <a:off x="103555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16"/>
            <p:cNvSpPr/>
            <p:nvPr/>
          </p:nvSpPr>
          <p:spPr>
            <a:xfrm>
              <a:off x="260081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16"/>
            <p:cNvSpPr/>
            <p:nvPr/>
          </p:nvSpPr>
          <p:spPr>
            <a:xfrm>
              <a:off x="-5297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16"/>
            <p:cNvSpPr/>
            <p:nvPr/>
          </p:nvSpPr>
          <p:spPr>
            <a:xfrm>
              <a:off x="260081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16"/>
            <p:cNvSpPr/>
            <p:nvPr/>
          </p:nvSpPr>
          <p:spPr>
            <a:xfrm>
              <a:off x="-5297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16"/>
            <p:cNvSpPr/>
            <p:nvPr/>
          </p:nvSpPr>
          <p:spPr>
            <a:xfrm>
              <a:off x="103555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16"/>
            <p:cNvSpPr/>
            <p:nvPr/>
          </p:nvSpPr>
          <p:spPr>
            <a:xfrm>
              <a:off x="260081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16"/>
            <p:cNvSpPr/>
            <p:nvPr/>
          </p:nvSpPr>
          <p:spPr>
            <a:xfrm>
              <a:off x="-5297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16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16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16"/>
            <p:cNvSpPr/>
            <p:nvPr/>
          </p:nvSpPr>
          <p:spPr>
            <a:xfrm>
              <a:off x="904877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16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16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16"/>
            <p:cNvSpPr/>
            <p:nvPr/>
          </p:nvSpPr>
          <p:spPr>
            <a:xfrm>
              <a:off x="904877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16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16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16"/>
            <p:cNvSpPr/>
            <p:nvPr/>
          </p:nvSpPr>
          <p:spPr>
            <a:xfrm>
              <a:off x="904877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16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16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16"/>
            <p:cNvSpPr/>
            <p:nvPr/>
          </p:nvSpPr>
          <p:spPr>
            <a:xfrm>
              <a:off x="904877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16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16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16"/>
            <p:cNvSpPr/>
            <p:nvPr/>
          </p:nvSpPr>
          <p:spPr>
            <a:xfrm>
              <a:off x="904877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16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16"/>
            <p:cNvSpPr/>
            <p:nvPr/>
          </p:nvSpPr>
          <p:spPr>
            <a:xfrm>
              <a:off x="904877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16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16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16"/>
            <p:cNvSpPr/>
            <p:nvPr/>
          </p:nvSpPr>
          <p:spPr>
            <a:xfrm>
              <a:off x="873425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16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16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16"/>
            <p:cNvSpPr/>
            <p:nvPr/>
          </p:nvSpPr>
          <p:spPr>
            <a:xfrm>
              <a:off x="873425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16"/>
            <p:cNvSpPr/>
            <p:nvPr/>
          </p:nvSpPr>
          <p:spPr>
            <a:xfrm>
              <a:off x="9048777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16"/>
            <p:cNvSpPr/>
            <p:nvPr/>
          </p:nvSpPr>
          <p:spPr>
            <a:xfrm>
              <a:off x="8734250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16"/>
            <p:cNvSpPr/>
            <p:nvPr/>
          </p:nvSpPr>
          <p:spPr>
            <a:xfrm>
              <a:off x="8576249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16"/>
            <p:cNvSpPr/>
            <p:nvPr/>
          </p:nvSpPr>
          <p:spPr>
            <a:xfrm>
              <a:off x="8890776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16"/>
            <p:cNvSpPr/>
            <p:nvPr/>
          </p:nvSpPr>
          <p:spPr>
            <a:xfrm>
              <a:off x="8576249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16"/>
            <p:cNvSpPr/>
            <p:nvPr/>
          </p:nvSpPr>
          <p:spPr>
            <a:xfrm>
              <a:off x="8890776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16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16"/>
            <p:cNvSpPr/>
            <p:nvPr/>
          </p:nvSpPr>
          <p:spPr>
            <a:xfrm>
              <a:off x="841972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16"/>
            <p:cNvSpPr/>
            <p:nvPr/>
          </p:nvSpPr>
          <p:spPr>
            <a:xfrm>
              <a:off x="9048777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16"/>
            <p:cNvSpPr/>
            <p:nvPr/>
          </p:nvSpPr>
          <p:spPr>
            <a:xfrm>
              <a:off x="8734250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16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16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16"/>
            <p:cNvSpPr/>
            <p:nvPr/>
          </p:nvSpPr>
          <p:spPr>
            <a:xfrm>
              <a:off x="873425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16"/>
            <p:cNvSpPr/>
            <p:nvPr/>
          </p:nvSpPr>
          <p:spPr>
            <a:xfrm>
              <a:off x="9048777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16"/>
            <p:cNvSpPr/>
            <p:nvPr/>
          </p:nvSpPr>
          <p:spPr>
            <a:xfrm>
              <a:off x="8734250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6"/>
            <p:cNvSpPr/>
            <p:nvPr/>
          </p:nvSpPr>
          <p:spPr>
            <a:xfrm>
              <a:off x="8576249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6"/>
            <p:cNvSpPr/>
            <p:nvPr/>
          </p:nvSpPr>
          <p:spPr>
            <a:xfrm>
              <a:off x="8890776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6"/>
            <p:cNvSpPr/>
            <p:nvPr/>
          </p:nvSpPr>
          <p:spPr>
            <a:xfrm>
              <a:off x="8576249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16"/>
            <p:cNvSpPr/>
            <p:nvPr/>
          </p:nvSpPr>
          <p:spPr>
            <a:xfrm>
              <a:off x="8890776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16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6"/>
            <p:cNvSpPr/>
            <p:nvPr/>
          </p:nvSpPr>
          <p:spPr>
            <a:xfrm>
              <a:off x="841972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6"/>
            <p:cNvSpPr/>
            <p:nvPr/>
          </p:nvSpPr>
          <p:spPr>
            <a:xfrm>
              <a:off x="9048777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6"/>
            <p:cNvSpPr/>
            <p:nvPr/>
          </p:nvSpPr>
          <p:spPr>
            <a:xfrm>
              <a:off x="8734250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16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16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16"/>
            <p:cNvSpPr/>
            <p:nvPr/>
          </p:nvSpPr>
          <p:spPr>
            <a:xfrm>
              <a:off x="873425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16"/>
            <p:cNvSpPr/>
            <p:nvPr/>
          </p:nvSpPr>
          <p:spPr>
            <a:xfrm>
              <a:off x="9048777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16"/>
            <p:cNvSpPr/>
            <p:nvPr/>
          </p:nvSpPr>
          <p:spPr>
            <a:xfrm>
              <a:off x="8734250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16"/>
            <p:cNvSpPr/>
            <p:nvPr/>
          </p:nvSpPr>
          <p:spPr>
            <a:xfrm>
              <a:off x="8576249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16"/>
            <p:cNvSpPr/>
            <p:nvPr/>
          </p:nvSpPr>
          <p:spPr>
            <a:xfrm>
              <a:off x="8890776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16"/>
            <p:cNvSpPr/>
            <p:nvPr/>
          </p:nvSpPr>
          <p:spPr>
            <a:xfrm>
              <a:off x="8576249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16"/>
            <p:cNvSpPr/>
            <p:nvPr/>
          </p:nvSpPr>
          <p:spPr>
            <a:xfrm>
              <a:off x="8890776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16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16"/>
            <p:cNvSpPr/>
            <p:nvPr/>
          </p:nvSpPr>
          <p:spPr>
            <a:xfrm>
              <a:off x="841972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16"/>
            <p:cNvSpPr/>
            <p:nvPr/>
          </p:nvSpPr>
          <p:spPr>
            <a:xfrm>
              <a:off x="9048777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16"/>
            <p:cNvSpPr/>
            <p:nvPr/>
          </p:nvSpPr>
          <p:spPr>
            <a:xfrm>
              <a:off x="8734250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16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16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16"/>
            <p:cNvSpPr/>
            <p:nvPr/>
          </p:nvSpPr>
          <p:spPr>
            <a:xfrm>
              <a:off x="873425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16"/>
            <p:cNvSpPr/>
            <p:nvPr/>
          </p:nvSpPr>
          <p:spPr>
            <a:xfrm>
              <a:off x="9048777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16"/>
            <p:cNvSpPr/>
            <p:nvPr/>
          </p:nvSpPr>
          <p:spPr>
            <a:xfrm>
              <a:off x="8734250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16"/>
            <p:cNvSpPr/>
            <p:nvPr/>
          </p:nvSpPr>
          <p:spPr>
            <a:xfrm>
              <a:off x="8576249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16"/>
            <p:cNvSpPr/>
            <p:nvPr/>
          </p:nvSpPr>
          <p:spPr>
            <a:xfrm>
              <a:off x="8890776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16"/>
            <p:cNvSpPr/>
            <p:nvPr/>
          </p:nvSpPr>
          <p:spPr>
            <a:xfrm>
              <a:off x="8576249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16"/>
            <p:cNvSpPr/>
            <p:nvPr/>
          </p:nvSpPr>
          <p:spPr>
            <a:xfrm>
              <a:off x="8890776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16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16"/>
            <p:cNvSpPr/>
            <p:nvPr/>
          </p:nvSpPr>
          <p:spPr>
            <a:xfrm>
              <a:off x="841972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16"/>
            <p:cNvSpPr/>
            <p:nvPr/>
          </p:nvSpPr>
          <p:spPr>
            <a:xfrm>
              <a:off x="9048777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16"/>
            <p:cNvSpPr/>
            <p:nvPr/>
          </p:nvSpPr>
          <p:spPr>
            <a:xfrm>
              <a:off x="8734250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16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16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16"/>
            <p:cNvSpPr/>
            <p:nvPr/>
          </p:nvSpPr>
          <p:spPr>
            <a:xfrm>
              <a:off x="873425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16"/>
            <p:cNvSpPr/>
            <p:nvPr/>
          </p:nvSpPr>
          <p:spPr>
            <a:xfrm>
              <a:off x="9048777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16"/>
            <p:cNvSpPr/>
            <p:nvPr/>
          </p:nvSpPr>
          <p:spPr>
            <a:xfrm>
              <a:off x="8734250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16"/>
            <p:cNvSpPr/>
            <p:nvPr/>
          </p:nvSpPr>
          <p:spPr>
            <a:xfrm>
              <a:off x="8576249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16"/>
            <p:cNvSpPr/>
            <p:nvPr/>
          </p:nvSpPr>
          <p:spPr>
            <a:xfrm>
              <a:off x="8890776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16"/>
            <p:cNvSpPr/>
            <p:nvPr/>
          </p:nvSpPr>
          <p:spPr>
            <a:xfrm>
              <a:off x="8576249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16"/>
            <p:cNvSpPr/>
            <p:nvPr/>
          </p:nvSpPr>
          <p:spPr>
            <a:xfrm>
              <a:off x="8890776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608" y="762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16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16"/>
            <p:cNvSpPr/>
            <p:nvPr/>
          </p:nvSpPr>
          <p:spPr>
            <a:xfrm>
              <a:off x="841972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16"/>
            <p:cNvSpPr/>
            <p:nvPr/>
          </p:nvSpPr>
          <p:spPr>
            <a:xfrm>
              <a:off x="9048777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16"/>
            <p:cNvSpPr/>
            <p:nvPr/>
          </p:nvSpPr>
          <p:spPr>
            <a:xfrm>
              <a:off x="8734250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16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16"/>
            <p:cNvSpPr/>
            <p:nvPr/>
          </p:nvSpPr>
          <p:spPr>
            <a:xfrm>
              <a:off x="9048777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16"/>
            <p:cNvSpPr/>
            <p:nvPr/>
          </p:nvSpPr>
          <p:spPr>
            <a:xfrm>
              <a:off x="8734250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16"/>
            <p:cNvSpPr/>
            <p:nvPr/>
          </p:nvSpPr>
          <p:spPr>
            <a:xfrm>
              <a:off x="8576249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16"/>
            <p:cNvSpPr/>
            <p:nvPr/>
          </p:nvSpPr>
          <p:spPr>
            <a:xfrm>
              <a:off x="8890776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16"/>
            <p:cNvSpPr/>
            <p:nvPr/>
          </p:nvSpPr>
          <p:spPr>
            <a:xfrm>
              <a:off x="8576249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16"/>
            <p:cNvSpPr/>
            <p:nvPr/>
          </p:nvSpPr>
          <p:spPr>
            <a:xfrm>
              <a:off x="8890776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16"/>
            <p:cNvSpPr/>
            <p:nvPr/>
          </p:nvSpPr>
          <p:spPr>
            <a:xfrm>
              <a:off x="841972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16"/>
            <p:cNvSpPr/>
            <p:nvPr/>
          </p:nvSpPr>
          <p:spPr>
            <a:xfrm>
              <a:off x="9048777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16"/>
            <p:cNvSpPr/>
            <p:nvPr/>
          </p:nvSpPr>
          <p:spPr>
            <a:xfrm>
              <a:off x="8734250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16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16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16"/>
            <p:cNvSpPr/>
            <p:nvPr/>
          </p:nvSpPr>
          <p:spPr>
            <a:xfrm>
              <a:off x="8106669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16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16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16"/>
            <p:cNvSpPr/>
            <p:nvPr/>
          </p:nvSpPr>
          <p:spPr>
            <a:xfrm>
              <a:off x="8106669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16"/>
            <p:cNvSpPr/>
            <p:nvPr/>
          </p:nvSpPr>
          <p:spPr>
            <a:xfrm>
              <a:off x="841972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16"/>
            <p:cNvSpPr/>
            <p:nvPr/>
          </p:nvSpPr>
          <p:spPr>
            <a:xfrm>
              <a:off x="8106669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16"/>
            <p:cNvSpPr/>
            <p:nvPr/>
          </p:nvSpPr>
          <p:spPr>
            <a:xfrm>
              <a:off x="7950142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16"/>
            <p:cNvSpPr/>
            <p:nvPr/>
          </p:nvSpPr>
          <p:spPr>
            <a:xfrm>
              <a:off x="8263196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16"/>
            <p:cNvSpPr/>
            <p:nvPr/>
          </p:nvSpPr>
          <p:spPr>
            <a:xfrm>
              <a:off x="7950142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16"/>
            <p:cNvSpPr/>
            <p:nvPr/>
          </p:nvSpPr>
          <p:spPr>
            <a:xfrm>
              <a:off x="8263196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16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16"/>
            <p:cNvSpPr/>
            <p:nvPr/>
          </p:nvSpPr>
          <p:spPr>
            <a:xfrm>
              <a:off x="779214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16"/>
            <p:cNvSpPr/>
            <p:nvPr/>
          </p:nvSpPr>
          <p:spPr>
            <a:xfrm>
              <a:off x="841972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16"/>
            <p:cNvSpPr/>
            <p:nvPr/>
          </p:nvSpPr>
          <p:spPr>
            <a:xfrm>
              <a:off x="8106669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16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16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16"/>
            <p:cNvSpPr/>
            <p:nvPr/>
          </p:nvSpPr>
          <p:spPr>
            <a:xfrm>
              <a:off x="8106669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16"/>
            <p:cNvSpPr/>
            <p:nvPr/>
          </p:nvSpPr>
          <p:spPr>
            <a:xfrm>
              <a:off x="841972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16"/>
            <p:cNvSpPr/>
            <p:nvPr/>
          </p:nvSpPr>
          <p:spPr>
            <a:xfrm>
              <a:off x="8106669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16"/>
            <p:cNvSpPr/>
            <p:nvPr/>
          </p:nvSpPr>
          <p:spPr>
            <a:xfrm>
              <a:off x="7950142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16"/>
            <p:cNvSpPr/>
            <p:nvPr/>
          </p:nvSpPr>
          <p:spPr>
            <a:xfrm>
              <a:off x="8263196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16"/>
            <p:cNvSpPr/>
            <p:nvPr/>
          </p:nvSpPr>
          <p:spPr>
            <a:xfrm>
              <a:off x="7950142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16"/>
            <p:cNvSpPr/>
            <p:nvPr/>
          </p:nvSpPr>
          <p:spPr>
            <a:xfrm>
              <a:off x="8263196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16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16"/>
            <p:cNvSpPr/>
            <p:nvPr/>
          </p:nvSpPr>
          <p:spPr>
            <a:xfrm>
              <a:off x="779214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16"/>
            <p:cNvSpPr/>
            <p:nvPr/>
          </p:nvSpPr>
          <p:spPr>
            <a:xfrm>
              <a:off x="841972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16"/>
            <p:cNvSpPr/>
            <p:nvPr/>
          </p:nvSpPr>
          <p:spPr>
            <a:xfrm>
              <a:off x="8106669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16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16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16"/>
            <p:cNvSpPr/>
            <p:nvPr/>
          </p:nvSpPr>
          <p:spPr>
            <a:xfrm>
              <a:off x="8106669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16"/>
            <p:cNvSpPr/>
            <p:nvPr/>
          </p:nvSpPr>
          <p:spPr>
            <a:xfrm>
              <a:off x="841972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16"/>
            <p:cNvSpPr/>
            <p:nvPr/>
          </p:nvSpPr>
          <p:spPr>
            <a:xfrm>
              <a:off x="8106669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16"/>
            <p:cNvSpPr/>
            <p:nvPr/>
          </p:nvSpPr>
          <p:spPr>
            <a:xfrm>
              <a:off x="7950142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16"/>
            <p:cNvSpPr/>
            <p:nvPr/>
          </p:nvSpPr>
          <p:spPr>
            <a:xfrm>
              <a:off x="8263196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16"/>
            <p:cNvSpPr/>
            <p:nvPr/>
          </p:nvSpPr>
          <p:spPr>
            <a:xfrm>
              <a:off x="7950142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16"/>
            <p:cNvSpPr/>
            <p:nvPr/>
          </p:nvSpPr>
          <p:spPr>
            <a:xfrm>
              <a:off x="8263196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16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16"/>
            <p:cNvSpPr/>
            <p:nvPr/>
          </p:nvSpPr>
          <p:spPr>
            <a:xfrm>
              <a:off x="779214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16"/>
            <p:cNvSpPr/>
            <p:nvPr/>
          </p:nvSpPr>
          <p:spPr>
            <a:xfrm>
              <a:off x="841972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16"/>
            <p:cNvSpPr/>
            <p:nvPr/>
          </p:nvSpPr>
          <p:spPr>
            <a:xfrm>
              <a:off x="8106669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16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16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16"/>
            <p:cNvSpPr/>
            <p:nvPr/>
          </p:nvSpPr>
          <p:spPr>
            <a:xfrm>
              <a:off x="8106669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16"/>
            <p:cNvSpPr/>
            <p:nvPr/>
          </p:nvSpPr>
          <p:spPr>
            <a:xfrm>
              <a:off x="841972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16"/>
            <p:cNvSpPr/>
            <p:nvPr/>
          </p:nvSpPr>
          <p:spPr>
            <a:xfrm>
              <a:off x="8106669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16"/>
            <p:cNvSpPr/>
            <p:nvPr/>
          </p:nvSpPr>
          <p:spPr>
            <a:xfrm>
              <a:off x="7950142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16"/>
            <p:cNvSpPr/>
            <p:nvPr/>
          </p:nvSpPr>
          <p:spPr>
            <a:xfrm>
              <a:off x="8263196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16"/>
            <p:cNvSpPr/>
            <p:nvPr/>
          </p:nvSpPr>
          <p:spPr>
            <a:xfrm>
              <a:off x="7950142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16"/>
            <p:cNvSpPr/>
            <p:nvPr/>
          </p:nvSpPr>
          <p:spPr>
            <a:xfrm>
              <a:off x="8263196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16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16"/>
            <p:cNvSpPr/>
            <p:nvPr/>
          </p:nvSpPr>
          <p:spPr>
            <a:xfrm>
              <a:off x="779214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16"/>
            <p:cNvSpPr/>
            <p:nvPr/>
          </p:nvSpPr>
          <p:spPr>
            <a:xfrm>
              <a:off x="841972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16"/>
            <p:cNvSpPr/>
            <p:nvPr/>
          </p:nvSpPr>
          <p:spPr>
            <a:xfrm>
              <a:off x="8106669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16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16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16"/>
            <p:cNvSpPr/>
            <p:nvPr/>
          </p:nvSpPr>
          <p:spPr>
            <a:xfrm>
              <a:off x="8106669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16"/>
            <p:cNvSpPr/>
            <p:nvPr/>
          </p:nvSpPr>
          <p:spPr>
            <a:xfrm>
              <a:off x="841972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16"/>
            <p:cNvSpPr/>
            <p:nvPr/>
          </p:nvSpPr>
          <p:spPr>
            <a:xfrm>
              <a:off x="8106669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16"/>
            <p:cNvSpPr/>
            <p:nvPr/>
          </p:nvSpPr>
          <p:spPr>
            <a:xfrm>
              <a:off x="7950142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16"/>
            <p:cNvSpPr/>
            <p:nvPr/>
          </p:nvSpPr>
          <p:spPr>
            <a:xfrm>
              <a:off x="8263196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16"/>
            <p:cNvSpPr/>
            <p:nvPr/>
          </p:nvSpPr>
          <p:spPr>
            <a:xfrm>
              <a:off x="7950142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16"/>
            <p:cNvSpPr/>
            <p:nvPr/>
          </p:nvSpPr>
          <p:spPr>
            <a:xfrm>
              <a:off x="8263196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94" y="762"/>
                  </a:cubicBezTo>
                  <a:cubicBezTo>
                    <a:pt x="608" y="762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16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16"/>
            <p:cNvSpPr/>
            <p:nvPr/>
          </p:nvSpPr>
          <p:spPr>
            <a:xfrm>
              <a:off x="779214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16"/>
            <p:cNvSpPr/>
            <p:nvPr/>
          </p:nvSpPr>
          <p:spPr>
            <a:xfrm>
              <a:off x="841972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16"/>
            <p:cNvSpPr/>
            <p:nvPr/>
          </p:nvSpPr>
          <p:spPr>
            <a:xfrm>
              <a:off x="8106669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16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16"/>
            <p:cNvSpPr/>
            <p:nvPr/>
          </p:nvSpPr>
          <p:spPr>
            <a:xfrm>
              <a:off x="841972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16"/>
            <p:cNvSpPr/>
            <p:nvPr/>
          </p:nvSpPr>
          <p:spPr>
            <a:xfrm>
              <a:off x="8106669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16"/>
            <p:cNvSpPr/>
            <p:nvPr/>
          </p:nvSpPr>
          <p:spPr>
            <a:xfrm>
              <a:off x="7950142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16"/>
            <p:cNvSpPr/>
            <p:nvPr/>
          </p:nvSpPr>
          <p:spPr>
            <a:xfrm>
              <a:off x="8263196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16"/>
            <p:cNvSpPr/>
            <p:nvPr/>
          </p:nvSpPr>
          <p:spPr>
            <a:xfrm>
              <a:off x="7950142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8"/>
                    <a:pt x="167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16"/>
            <p:cNvSpPr/>
            <p:nvPr/>
          </p:nvSpPr>
          <p:spPr>
            <a:xfrm>
              <a:off x="8263196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16"/>
            <p:cNvSpPr/>
            <p:nvPr/>
          </p:nvSpPr>
          <p:spPr>
            <a:xfrm>
              <a:off x="779214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16"/>
            <p:cNvSpPr/>
            <p:nvPr/>
          </p:nvSpPr>
          <p:spPr>
            <a:xfrm>
              <a:off x="841972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6"/>
                    <a:pt x="167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16"/>
            <p:cNvSpPr/>
            <p:nvPr/>
          </p:nvSpPr>
          <p:spPr>
            <a:xfrm>
              <a:off x="8106669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16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16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16"/>
            <p:cNvSpPr/>
            <p:nvPr/>
          </p:nvSpPr>
          <p:spPr>
            <a:xfrm>
              <a:off x="747908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16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16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16"/>
            <p:cNvSpPr/>
            <p:nvPr/>
          </p:nvSpPr>
          <p:spPr>
            <a:xfrm>
              <a:off x="747908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16"/>
            <p:cNvSpPr/>
            <p:nvPr/>
          </p:nvSpPr>
          <p:spPr>
            <a:xfrm>
              <a:off x="7792142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16"/>
            <p:cNvSpPr/>
            <p:nvPr/>
          </p:nvSpPr>
          <p:spPr>
            <a:xfrm>
              <a:off x="7479088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16"/>
            <p:cNvSpPr/>
            <p:nvPr/>
          </p:nvSpPr>
          <p:spPr>
            <a:xfrm>
              <a:off x="7322562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16"/>
            <p:cNvSpPr/>
            <p:nvPr/>
          </p:nvSpPr>
          <p:spPr>
            <a:xfrm>
              <a:off x="7635615" y="5065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16"/>
            <p:cNvSpPr/>
            <p:nvPr/>
          </p:nvSpPr>
          <p:spPr>
            <a:xfrm>
              <a:off x="7322562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16"/>
            <p:cNvSpPr/>
            <p:nvPr/>
          </p:nvSpPr>
          <p:spPr>
            <a:xfrm>
              <a:off x="7635615" y="19352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16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16"/>
            <p:cNvSpPr/>
            <p:nvPr/>
          </p:nvSpPr>
          <p:spPr>
            <a:xfrm>
              <a:off x="7164684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16"/>
            <p:cNvSpPr/>
            <p:nvPr/>
          </p:nvSpPr>
          <p:spPr>
            <a:xfrm>
              <a:off x="7792142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16"/>
            <p:cNvSpPr/>
            <p:nvPr/>
          </p:nvSpPr>
          <p:spPr>
            <a:xfrm>
              <a:off x="7479088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16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16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16"/>
            <p:cNvSpPr/>
            <p:nvPr/>
          </p:nvSpPr>
          <p:spPr>
            <a:xfrm>
              <a:off x="747908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16"/>
            <p:cNvSpPr/>
            <p:nvPr/>
          </p:nvSpPr>
          <p:spPr>
            <a:xfrm>
              <a:off x="7792142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16"/>
            <p:cNvSpPr/>
            <p:nvPr/>
          </p:nvSpPr>
          <p:spPr>
            <a:xfrm>
              <a:off x="7479088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16"/>
            <p:cNvSpPr/>
            <p:nvPr/>
          </p:nvSpPr>
          <p:spPr>
            <a:xfrm>
              <a:off x="7322562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16"/>
            <p:cNvSpPr/>
            <p:nvPr/>
          </p:nvSpPr>
          <p:spPr>
            <a:xfrm>
              <a:off x="7635615" y="1135632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16"/>
            <p:cNvSpPr/>
            <p:nvPr/>
          </p:nvSpPr>
          <p:spPr>
            <a:xfrm>
              <a:off x="7322562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16"/>
            <p:cNvSpPr/>
            <p:nvPr/>
          </p:nvSpPr>
          <p:spPr>
            <a:xfrm>
              <a:off x="7635615" y="8211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16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16"/>
            <p:cNvSpPr/>
            <p:nvPr/>
          </p:nvSpPr>
          <p:spPr>
            <a:xfrm>
              <a:off x="7164684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16"/>
            <p:cNvSpPr/>
            <p:nvPr/>
          </p:nvSpPr>
          <p:spPr>
            <a:xfrm>
              <a:off x="7792142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16"/>
            <p:cNvSpPr/>
            <p:nvPr/>
          </p:nvSpPr>
          <p:spPr>
            <a:xfrm>
              <a:off x="7479088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74"/>
                    <a:pt x="394" y="774"/>
                  </a:cubicBezTo>
                  <a:cubicBezTo>
                    <a:pt x="608" y="774"/>
                    <a:pt x="775" y="608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16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16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16"/>
            <p:cNvSpPr/>
            <p:nvPr/>
          </p:nvSpPr>
          <p:spPr>
            <a:xfrm>
              <a:off x="747908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16"/>
            <p:cNvSpPr/>
            <p:nvPr/>
          </p:nvSpPr>
          <p:spPr>
            <a:xfrm>
              <a:off x="7792142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16"/>
            <p:cNvSpPr/>
            <p:nvPr/>
          </p:nvSpPr>
          <p:spPr>
            <a:xfrm>
              <a:off x="7479088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16"/>
            <p:cNvSpPr/>
            <p:nvPr/>
          </p:nvSpPr>
          <p:spPr>
            <a:xfrm>
              <a:off x="7322562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16"/>
            <p:cNvSpPr/>
            <p:nvPr/>
          </p:nvSpPr>
          <p:spPr>
            <a:xfrm>
              <a:off x="7635615" y="17630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16"/>
            <p:cNvSpPr/>
            <p:nvPr/>
          </p:nvSpPr>
          <p:spPr>
            <a:xfrm>
              <a:off x="7322562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16"/>
            <p:cNvSpPr/>
            <p:nvPr/>
          </p:nvSpPr>
          <p:spPr>
            <a:xfrm>
              <a:off x="7635615" y="1448685"/>
              <a:ext cx="93744" cy="95096"/>
            </a:xfrm>
            <a:custGeom>
              <a:avLst/>
              <a:gdLst/>
              <a:ahLst/>
              <a:cxnLst/>
              <a:rect l="l" t="t" r="r" b="b"/>
              <a:pathLst>
                <a:path w="763" h="774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16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16"/>
            <p:cNvSpPr/>
            <p:nvPr/>
          </p:nvSpPr>
          <p:spPr>
            <a:xfrm>
              <a:off x="7164684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16"/>
            <p:cNvSpPr/>
            <p:nvPr/>
          </p:nvSpPr>
          <p:spPr>
            <a:xfrm>
              <a:off x="7792142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16"/>
            <p:cNvSpPr/>
            <p:nvPr/>
          </p:nvSpPr>
          <p:spPr>
            <a:xfrm>
              <a:off x="7479088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16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16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16"/>
            <p:cNvSpPr/>
            <p:nvPr/>
          </p:nvSpPr>
          <p:spPr>
            <a:xfrm>
              <a:off x="747908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16"/>
            <p:cNvSpPr/>
            <p:nvPr/>
          </p:nvSpPr>
          <p:spPr>
            <a:xfrm>
              <a:off x="7792142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16"/>
            <p:cNvSpPr/>
            <p:nvPr/>
          </p:nvSpPr>
          <p:spPr>
            <a:xfrm>
              <a:off x="7479088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16"/>
            <p:cNvSpPr/>
            <p:nvPr/>
          </p:nvSpPr>
          <p:spPr>
            <a:xfrm>
              <a:off x="7322562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16"/>
            <p:cNvSpPr/>
            <p:nvPr/>
          </p:nvSpPr>
          <p:spPr>
            <a:xfrm>
              <a:off x="7635615" y="238919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79"/>
                    <a:pt x="1" y="394"/>
                  </a:cubicBezTo>
                  <a:cubicBezTo>
                    <a:pt x="1" y="608"/>
                    <a:pt x="168" y="775"/>
                    <a:pt x="382" y="775"/>
                  </a:cubicBezTo>
                  <a:cubicBezTo>
                    <a:pt x="596" y="775"/>
                    <a:pt x="763" y="608"/>
                    <a:pt x="763" y="394"/>
                  </a:cubicBezTo>
                  <a:cubicBezTo>
                    <a:pt x="763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16"/>
            <p:cNvSpPr/>
            <p:nvPr/>
          </p:nvSpPr>
          <p:spPr>
            <a:xfrm>
              <a:off x="7322562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16"/>
            <p:cNvSpPr/>
            <p:nvPr/>
          </p:nvSpPr>
          <p:spPr>
            <a:xfrm>
              <a:off x="7635615" y="2076143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16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16"/>
            <p:cNvSpPr/>
            <p:nvPr/>
          </p:nvSpPr>
          <p:spPr>
            <a:xfrm>
              <a:off x="7164684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16"/>
            <p:cNvSpPr/>
            <p:nvPr/>
          </p:nvSpPr>
          <p:spPr>
            <a:xfrm>
              <a:off x="7792142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16"/>
            <p:cNvSpPr/>
            <p:nvPr/>
          </p:nvSpPr>
          <p:spPr>
            <a:xfrm>
              <a:off x="7479088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16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16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16"/>
            <p:cNvSpPr/>
            <p:nvPr/>
          </p:nvSpPr>
          <p:spPr>
            <a:xfrm>
              <a:off x="747908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16"/>
            <p:cNvSpPr/>
            <p:nvPr/>
          </p:nvSpPr>
          <p:spPr>
            <a:xfrm>
              <a:off x="7792142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2"/>
                  </a:cubicBezTo>
                  <a:cubicBezTo>
                    <a:pt x="775" y="167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16"/>
            <p:cNvSpPr/>
            <p:nvPr/>
          </p:nvSpPr>
          <p:spPr>
            <a:xfrm>
              <a:off x="7479088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16"/>
            <p:cNvSpPr/>
            <p:nvPr/>
          </p:nvSpPr>
          <p:spPr>
            <a:xfrm>
              <a:off x="7322562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16"/>
            <p:cNvSpPr/>
            <p:nvPr/>
          </p:nvSpPr>
          <p:spPr>
            <a:xfrm>
              <a:off x="7635615" y="301677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16"/>
            <p:cNvSpPr/>
            <p:nvPr/>
          </p:nvSpPr>
          <p:spPr>
            <a:xfrm>
              <a:off x="7322562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16"/>
            <p:cNvSpPr/>
            <p:nvPr/>
          </p:nvSpPr>
          <p:spPr>
            <a:xfrm>
              <a:off x="7635615" y="270519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6"/>
                    <a:pt x="168" y="762"/>
                    <a:pt x="382" y="762"/>
                  </a:cubicBezTo>
                  <a:cubicBezTo>
                    <a:pt x="596" y="762"/>
                    <a:pt x="763" y="596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16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16"/>
            <p:cNvSpPr/>
            <p:nvPr/>
          </p:nvSpPr>
          <p:spPr>
            <a:xfrm>
              <a:off x="7164684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16"/>
            <p:cNvSpPr/>
            <p:nvPr/>
          </p:nvSpPr>
          <p:spPr>
            <a:xfrm>
              <a:off x="7792142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16"/>
            <p:cNvSpPr/>
            <p:nvPr/>
          </p:nvSpPr>
          <p:spPr>
            <a:xfrm>
              <a:off x="7479088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16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16"/>
            <p:cNvSpPr/>
            <p:nvPr/>
          </p:nvSpPr>
          <p:spPr>
            <a:xfrm>
              <a:off x="7792142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16"/>
            <p:cNvSpPr/>
            <p:nvPr/>
          </p:nvSpPr>
          <p:spPr>
            <a:xfrm>
              <a:off x="7479088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16"/>
            <p:cNvSpPr/>
            <p:nvPr/>
          </p:nvSpPr>
          <p:spPr>
            <a:xfrm>
              <a:off x="7322562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16"/>
            <p:cNvSpPr/>
            <p:nvPr/>
          </p:nvSpPr>
          <p:spPr>
            <a:xfrm>
              <a:off x="7635615" y="364435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cubicBezTo>
                    <a:pt x="1" y="596"/>
                    <a:pt x="168" y="774"/>
                    <a:pt x="382" y="774"/>
                  </a:cubicBezTo>
                  <a:cubicBezTo>
                    <a:pt x="596" y="774"/>
                    <a:pt x="763" y="596"/>
                    <a:pt x="763" y="381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16"/>
            <p:cNvSpPr/>
            <p:nvPr/>
          </p:nvSpPr>
          <p:spPr>
            <a:xfrm>
              <a:off x="7322562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75" y="608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16"/>
            <p:cNvSpPr/>
            <p:nvPr/>
          </p:nvSpPr>
          <p:spPr>
            <a:xfrm>
              <a:off x="7635615" y="33313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cubicBezTo>
                    <a:pt x="1" y="608"/>
                    <a:pt x="168" y="774"/>
                    <a:pt x="382" y="774"/>
                  </a:cubicBezTo>
                  <a:cubicBezTo>
                    <a:pt x="596" y="774"/>
                    <a:pt x="763" y="608"/>
                    <a:pt x="763" y="393"/>
                  </a:cubicBezTo>
                  <a:cubicBezTo>
                    <a:pt x="763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16"/>
            <p:cNvSpPr/>
            <p:nvPr/>
          </p:nvSpPr>
          <p:spPr>
            <a:xfrm>
              <a:off x="7164684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16"/>
            <p:cNvSpPr/>
            <p:nvPr/>
          </p:nvSpPr>
          <p:spPr>
            <a:xfrm>
              <a:off x="7792142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596" y="774"/>
                    <a:pt x="775" y="596"/>
                    <a:pt x="775" y="381"/>
                  </a:cubicBezTo>
                  <a:cubicBezTo>
                    <a:pt x="775" y="167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16"/>
            <p:cNvSpPr/>
            <p:nvPr/>
          </p:nvSpPr>
          <p:spPr>
            <a:xfrm>
              <a:off x="7479088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74"/>
                    <a:pt x="394" y="774"/>
                  </a:cubicBezTo>
                  <a:cubicBezTo>
                    <a:pt x="608" y="774"/>
                    <a:pt x="775" y="596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16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16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16"/>
            <p:cNvSpPr/>
            <p:nvPr/>
          </p:nvSpPr>
          <p:spPr>
            <a:xfrm>
              <a:off x="685015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16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16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16"/>
            <p:cNvSpPr/>
            <p:nvPr/>
          </p:nvSpPr>
          <p:spPr>
            <a:xfrm>
              <a:off x="685015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16"/>
            <p:cNvSpPr/>
            <p:nvPr/>
          </p:nvSpPr>
          <p:spPr>
            <a:xfrm>
              <a:off x="7164684" y="35152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16"/>
            <p:cNvSpPr/>
            <p:nvPr/>
          </p:nvSpPr>
          <p:spPr>
            <a:xfrm>
              <a:off x="6850156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16"/>
            <p:cNvSpPr/>
            <p:nvPr/>
          </p:nvSpPr>
          <p:spPr>
            <a:xfrm>
              <a:off x="6693630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16"/>
            <p:cNvSpPr/>
            <p:nvPr/>
          </p:nvSpPr>
          <p:spPr>
            <a:xfrm>
              <a:off x="7008157" y="5065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16"/>
            <p:cNvSpPr/>
            <p:nvPr/>
          </p:nvSpPr>
          <p:spPr>
            <a:xfrm>
              <a:off x="6693630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16"/>
            <p:cNvSpPr/>
            <p:nvPr/>
          </p:nvSpPr>
          <p:spPr>
            <a:xfrm>
              <a:off x="7008157" y="19352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16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16"/>
            <p:cNvSpPr/>
            <p:nvPr/>
          </p:nvSpPr>
          <p:spPr>
            <a:xfrm>
              <a:off x="6538578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16"/>
            <p:cNvSpPr/>
            <p:nvPr/>
          </p:nvSpPr>
          <p:spPr>
            <a:xfrm>
              <a:off x="7164684" y="3699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16"/>
            <p:cNvSpPr/>
            <p:nvPr/>
          </p:nvSpPr>
          <p:spPr>
            <a:xfrm>
              <a:off x="685015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16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16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16"/>
            <p:cNvSpPr/>
            <p:nvPr/>
          </p:nvSpPr>
          <p:spPr>
            <a:xfrm>
              <a:off x="685015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16"/>
            <p:cNvSpPr/>
            <p:nvPr/>
          </p:nvSpPr>
          <p:spPr>
            <a:xfrm>
              <a:off x="7164684" y="97910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16"/>
            <p:cNvSpPr/>
            <p:nvPr/>
          </p:nvSpPr>
          <p:spPr>
            <a:xfrm>
              <a:off x="6850156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7" y="774"/>
                    <a:pt x="774" y="595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16"/>
            <p:cNvSpPr/>
            <p:nvPr/>
          </p:nvSpPr>
          <p:spPr>
            <a:xfrm>
              <a:off x="6693630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16"/>
            <p:cNvSpPr/>
            <p:nvPr/>
          </p:nvSpPr>
          <p:spPr>
            <a:xfrm>
              <a:off x="7008157" y="1135632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16"/>
            <p:cNvSpPr/>
            <p:nvPr/>
          </p:nvSpPr>
          <p:spPr>
            <a:xfrm>
              <a:off x="6693630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16"/>
            <p:cNvSpPr/>
            <p:nvPr/>
          </p:nvSpPr>
          <p:spPr>
            <a:xfrm>
              <a:off x="7008157" y="8211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16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16"/>
            <p:cNvSpPr/>
            <p:nvPr/>
          </p:nvSpPr>
          <p:spPr>
            <a:xfrm>
              <a:off x="6538578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16"/>
            <p:cNvSpPr/>
            <p:nvPr/>
          </p:nvSpPr>
          <p:spPr>
            <a:xfrm>
              <a:off x="7164684" y="6631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16"/>
            <p:cNvSpPr/>
            <p:nvPr/>
          </p:nvSpPr>
          <p:spPr>
            <a:xfrm>
              <a:off x="685015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7" y="774"/>
                    <a:pt x="774" y="608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16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16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16"/>
            <p:cNvSpPr/>
            <p:nvPr/>
          </p:nvSpPr>
          <p:spPr>
            <a:xfrm>
              <a:off x="685015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16"/>
            <p:cNvSpPr/>
            <p:nvPr/>
          </p:nvSpPr>
          <p:spPr>
            <a:xfrm>
              <a:off x="7164684" y="16050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16"/>
            <p:cNvSpPr/>
            <p:nvPr/>
          </p:nvSpPr>
          <p:spPr>
            <a:xfrm>
              <a:off x="6850156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16"/>
            <p:cNvSpPr/>
            <p:nvPr/>
          </p:nvSpPr>
          <p:spPr>
            <a:xfrm>
              <a:off x="6693630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16"/>
            <p:cNvSpPr/>
            <p:nvPr/>
          </p:nvSpPr>
          <p:spPr>
            <a:xfrm>
              <a:off x="7008157" y="17630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16"/>
            <p:cNvSpPr/>
            <p:nvPr/>
          </p:nvSpPr>
          <p:spPr>
            <a:xfrm>
              <a:off x="6693630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16"/>
            <p:cNvSpPr/>
            <p:nvPr/>
          </p:nvSpPr>
          <p:spPr>
            <a:xfrm>
              <a:off x="7008157" y="1448685"/>
              <a:ext cx="95096" cy="950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16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16"/>
            <p:cNvSpPr/>
            <p:nvPr/>
          </p:nvSpPr>
          <p:spPr>
            <a:xfrm>
              <a:off x="6538578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16"/>
            <p:cNvSpPr/>
            <p:nvPr/>
          </p:nvSpPr>
          <p:spPr>
            <a:xfrm>
              <a:off x="7164684" y="129068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16"/>
            <p:cNvSpPr/>
            <p:nvPr/>
          </p:nvSpPr>
          <p:spPr>
            <a:xfrm>
              <a:off x="685015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16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16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16"/>
            <p:cNvSpPr/>
            <p:nvPr/>
          </p:nvSpPr>
          <p:spPr>
            <a:xfrm>
              <a:off x="685015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16"/>
            <p:cNvSpPr/>
            <p:nvPr/>
          </p:nvSpPr>
          <p:spPr>
            <a:xfrm>
              <a:off x="7164684" y="223267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16"/>
            <p:cNvSpPr/>
            <p:nvPr/>
          </p:nvSpPr>
          <p:spPr>
            <a:xfrm>
              <a:off x="6850156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16"/>
            <p:cNvSpPr/>
            <p:nvPr/>
          </p:nvSpPr>
          <p:spPr>
            <a:xfrm>
              <a:off x="6693630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16"/>
            <p:cNvSpPr/>
            <p:nvPr/>
          </p:nvSpPr>
          <p:spPr>
            <a:xfrm>
              <a:off x="7008157" y="238919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74" y="608"/>
                    <a:pt x="774" y="394"/>
                  </a:cubicBezTo>
                  <a:cubicBezTo>
                    <a:pt x="774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16"/>
            <p:cNvSpPr/>
            <p:nvPr/>
          </p:nvSpPr>
          <p:spPr>
            <a:xfrm>
              <a:off x="6693630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16"/>
            <p:cNvSpPr/>
            <p:nvPr/>
          </p:nvSpPr>
          <p:spPr>
            <a:xfrm>
              <a:off x="7008157" y="2076143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16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16"/>
            <p:cNvSpPr/>
            <p:nvPr/>
          </p:nvSpPr>
          <p:spPr>
            <a:xfrm>
              <a:off x="6538578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16"/>
            <p:cNvSpPr/>
            <p:nvPr/>
          </p:nvSpPr>
          <p:spPr>
            <a:xfrm>
              <a:off x="7164684" y="191961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16"/>
            <p:cNvSpPr/>
            <p:nvPr/>
          </p:nvSpPr>
          <p:spPr>
            <a:xfrm>
              <a:off x="685015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16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16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16"/>
            <p:cNvSpPr/>
            <p:nvPr/>
          </p:nvSpPr>
          <p:spPr>
            <a:xfrm>
              <a:off x="685015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16"/>
            <p:cNvSpPr/>
            <p:nvPr/>
          </p:nvSpPr>
          <p:spPr>
            <a:xfrm>
              <a:off x="7164684" y="286025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16"/>
            <p:cNvSpPr/>
            <p:nvPr/>
          </p:nvSpPr>
          <p:spPr>
            <a:xfrm>
              <a:off x="6850156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2"/>
                  </a:cubicBezTo>
                  <a:cubicBezTo>
                    <a:pt x="774" y="167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16"/>
            <p:cNvSpPr/>
            <p:nvPr/>
          </p:nvSpPr>
          <p:spPr>
            <a:xfrm>
              <a:off x="6693630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16"/>
            <p:cNvSpPr/>
            <p:nvPr/>
          </p:nvSpPr>
          <p:spPr>
            <a:xfrm>
              <a:off x="7008157" y="301677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16"/>
            <p:cNvSpPr/>
            <p:nvPr/>
          </p:nvSpPr>
          <p:spPr>
            <a:xfrm>
              <a:off x="6693630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16"/>
            <p:cNvSpPr/>
            <p:nvPr/>
          </p:nvSpPr>
          <p:spPr>
            <a:xfrm>
              <a:off x="7008157" y="270519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62"/>
                    <a:pt x="381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16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16"/>
            <p:cNvSpPr/>
            <p:nvPr/>
          </p:nvSpPr>
          <p:spPr>
            <a:xfrm>
              <a:off x="6538578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16"/>
            <p:cNvSpPr/>
            <p:nvPr/>
          </p:nvSpPr>
          <p:spPr>
            <a:xfrm>
              <a:off x="7164684" y="254719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16"/>
            <p:cNvSpPr/>
            <p:nvPr/>
          </p:nvSpPr>
          <p:spPr>
            <a:xfrm>
              <a:off x="685015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16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16"/>
            <p:cNvSpPr/>
            <p:nvPr/>
          </p:nvSpPr>
          <p:spPr>
            <a:xfrm>
              <a:off x="7164684" y="348930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16"/>
            <p:cNvSpPr/>
            <p:nvPr/>
          </p:nvSpPr>
          <p:spPr>
            <a:xfrm>
              <a:off x="6850156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16"/>
            <p:cNvSpPr/>
            <p:nvPr/>
          </p:nvSpPr>
          <p:spPr>
            <a:xfrm>
              <a:off x="6693630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16"/>
            <p:cNvSpPr/>
            <p:nvPr/>
          </p:nvSpPr>
          <p:spPr>
            <a:xfrm>
              <a:off x="7008157" y="3644357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74" y="596"/>
                    <a:pt x="774" y="381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16"/>
            <p:cNvSpPr/>
            <p:nvPr/>
          </p:nvSpPr>
          <p:spPr>
            <a:xfrm>
              <a:off x="6693630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16"/>
            <p:cNvSpPr/>
            <p:nvPr/>
          </p:nvSpPr>
          <p:spPr>
            <a:xfrm>
              <a:off x="7008157" y="333130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74" y="608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16"/>
            <p:cNvSpPr/>
            <p:nvPr/>
          </p:nvSpPr>
          <p:spPr>
            <a:xfrm>
              <a:off x="6538578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16"/>
            <p:cNvSpPr/>
            <p:nvPr/>
          </p:nvSpPr>
          <p:spPr>
            <a:xfrm>
              <a:off x="7164684" y="3174778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16"/>
            <p:cNvSpPr/>
            <p:nvPr/>
          </p:nvSpPr>
          <p:spPr>
            <a:xfrm>
              <a:off x="685015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7" y="774"/>
                    <a:pt x="774" y="596"/>
                    <a:pt x="774" y="381"/>
                  </a:cubicBezTo>
                  <a:cubicBezTo>
                    <a:pt x="774" y="167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16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16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16"/>
            <p:cNvSpPr/>
            <p:nvPr/>
          </p:nvSpPr>
          <p:spPr>
            <a:xfrm>
              <a:off x="622257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16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16"/>
            <p:cNvSpPr/>
            <p:nvPr/>
          </p:nvSpPr>
          <p:spPr>
            <a:xfrm>
              <a:off x="622257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16"/>
            <p:cNvSpPr/>
            <p:nvPr/>
          </p:nvSpPr>
          <p:spPr>
            <a:xfrm>
              <a:off x="6538578" y="35152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16"/>
            <p:cNvSpPr/>
            <p:nvPr/>
          </p:nvSpPr>
          <p:spPr>
            <a:xfrm>
              <a:off x="6222576" y="35152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16"/>
            <p:cNvSpPr/>
            <p:nvPr/>
          </p:nvSpPr>
          <p:spPr>
            <a:xfrm>
              <a:off x="6066049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16"/>
            <p:cNvSpPr/>
            <p:nvPr/>
          </p:nvSpPr>
          <p:spPr>
            <a:xfrm>
              <a:off x="6380577" y="5065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16"/>
            <p:cNvSpPr/>
            <p:nvPr/>
          </p:nvSpPr>
          <p:spPr>
            <a:xfrm>
              <a:off x="6066049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16"/>
            <p:cNvSpPr/>
            <p:nvPr/>
          </p:nvSpPr>
          <p:spPr>
            <a:xfrm>
              <a:off x="6380577" y="19352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16"/>
            <p:cNvSpPr/>
            <p:nvPr/>
          </p:nvSpPr>
          <p:spPr>
            <a:xfrm>
              <a:off x="6538578" y="3699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16"/>
            <p:cNvSpPr/>
            <p:nvPr/>
          </p:nvSpPr>
          <p:spPr>
            <a:xfrm>
              <a:off x="6222576" y="3699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16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16"/>
            <p:cNvSpPr/>
            <p:nvPr/>
          </p:nvSpPr>
          <p:spPr>
            <a:xfrm>
              <a:off x="622257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16"/>
            <p:cNvSpPr/>
            <p:nvPr/>
          </p:nvSpPr>
          <p:spPr>
            <a:xfrm>
              <a:off x="6538578" y="97910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62" y="595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16"/>
            <p:cNvSpPr/>
            <p:nvPr/>
          </p:nvSpPr>
          <p:spPr>
            <a:xfrm>
              <a:off x="6222576" y="97910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16"/>
            <p:cNvSpPr/>
            <p:nvPr/>
          </p:nvSpPr>
          <p:spPr>
            <a:xfrm>
              <a:off x="6066049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16"/>
            <p:cNvSpPr/>
            <p:nvPr/>
          </p:nvSpPr>
          <p:spPr>
            <a:xfrm>
              <a:off x="6380577" y="1135632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16"/>
            <p:cNvSpPr/>
            <p:nvPr/>
          </p:nvSpPr>
          <p:spPr>
            <a:xfrm>
              <a:off x="6066049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16"/>
            <p:cNvSpPr/>
            <p:nvPr/>
          </p:nvSpPr>
          <p:spPr>
            <a:xfrm>
              <a:off x="6380577" y="8211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16"/>
            <p:cNvSpPr/>
            <p:nvPr/>
          </p:nvSpPr>
          <p:spPr>
            <a:xfrm>
              <a:off x="6538578" y="66310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74"/>
                    <a:pt x="381" y="774"/>
                  </a:cubicBezTo>
                  <a:cubicBezTo>
                    <a:pt x="595" y="774"/>
                    <a:pt x="762" y="608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16"/>
            <p:cNvSpPr/>
            <p:nvPr/>
          </p:nvSpPr>
          <p:spPr>
            <a:xfrm>
              <a:off x="6222576" y="6631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608" y="774"/>
                    <a:pt x="774" y="608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16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16"/>
            <p:cNvSpPr/>
            <p:nvPr/>
          </p:nvSpPr>
          <p:spPr>
            <a:xfrm>
              <a:off x="622257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16"/>
            <p:cNvSpPr/>
            <p:nvPr/>
          </p:nvSpPr>
          <p:spPr>
            <a:xfrm>
              <a:off x="6538578" y="16050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16"/>
            <p:cNvSpPr/>
            <p:nvPr/>
          </p:nvSpPr>
          <p:spPr>
            <a:xfrm>
              <a:off x="6222576" y="16050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16"/>
            <p:cNvSpPr/>
            <p:nvPr/>
          </p:nvSpPr>
          <p:spPr>
            <a:xfrm>
              <a:off x="6066049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16"/>
            <p:cNvSpPr/>
            <p:nvPr/>
          </p:nvSpPr>
          <p:spPr>
            <a:xfrm>
              <a:off x="6380577" y="17630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16"/>
            <p:cNvSpPr/>
            <p:nvPr/>
          </p:nvSpPr>
          <p:spPr>
            <a:xfrm>
              <a:off x="6066049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16"/>
            <p:cNvSpPr/>
            <p:nvPr/>
          </p:nvSpPr>
          <p:spPr>
            <a:xfrm>
              <a:off x="6380577" y="1448685"/>
              <a:ext cx="95218" cy="95096"/>
            </a:xfrm>
            <a:custGeom>
              <a:avLst/>
              <a:gdLst/>
              <a:ahLst/>
              <a:cxnLst/>
              <a:rect l="l" t="t" r="r" b="b"/>
              <a:pathLst>
                <a:path w="775" h="774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16"/>
            <p:cNvSpPr/>
            <p:nvPr/>
          </p:nvSpPr>
          <p:spPr>
            <a:xfrm>
              <a:off x="6538578" y="129068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16"/>
            <p:cNvSpPr/>
            <p:nvPr/>
          </p:nvSpPr>
          <p:spPr>
            <a:xfrm>
              <a:off x="6222576" y="129068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16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16"/>
            <p:cNvSpPr/>
            <p:nvPr/>
          </p:nvSpPr>
          <p:spPr>
            <a:xfrm>
              <a:off x="622257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16"/>
            <p:cNvSpPr/>
            <p:nvPr/>
          </p:nvSpPr>
          <p:spPr>
            <a:xfrm>
              <a:off x="6538578" y="223267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16"/>
            <p:cNvSpPr/>
            <p:nvPr/>
          </p:nvSpPr>
          <p:spPr>
            <a:xfrm>
              <a:off x="6222576" y="223267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16"/>
            <p:cNvSpPr/>
            <p:nvPr/>
          </p:nvSpPr>
          <p:spPr>
            <a:xfrm>
              <a:off x="6066049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16"/>
            <p:cNvSpPr/>
            <p:nvPr/>
          </p:nvSpPr>
          <p:spPr>
            <a:xfrm>
              <a:off x="6380577" y="238919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16"/>
            <p:cNvSpPr/>
            <p:nvPr/>
          </p:nvSpPr>
          <p:spPr>
            <a:xfrm>
              <a:off x="6066049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16"/>
            <p:cNvSpPr/>
            <p:nvPr/>
          </p:nvSpPr>
          <p:spPr>
            <a:xfrm>
              <a:off x="6380577" y="2076143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16"/>
            <p:cNvSpPr/>
            <p:nvPr/>
          </p:nvSpPr>
          <p:spPr>
            <a:xfrm>
              <a:off x="6538578" y="191961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16"/>
            <p:cNvSpPr/>
            <p:nvPr/>
          </p:nvSpPr>
          <p:spPr>
            <a:xfrm>
              <a:off x="6222576" y="191961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16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16"/>
            <p:cNvSpPr/>
            <p:nvPr/>
          </p:nvSpPr>
          <p:spPr>
            <a:xfrm>
              <a:off x="622257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16"/>
            <p:cNvSpPr/>
            <p:nvPr/>
          </p:nvSpPr>
          <p:spPr>
            <a:xfrm>
              <a:off x="6538578" y="286025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2"/>
                  </a:cubicBezTo>
                  <a:cubicBezTo>
                    <a:pt x="762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16"/>
            <p:cNvSpPr/>
            <p:nvPr/>
          </p:nvSpPr>
          <p:spPr>
            <a:xfrm>
              <a:off x="6222576" y="286025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16"/>
            <p:cNvSpPr/>
            <p:nvPr/>
          </p:nvSpPr>
          <p:spPr>
            <a:xfrm>
              <a:off x="6066049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16"/>
            <p:cNvSpPr/>
            <p:nvPr/>
          </p:nvSpPr>
          <p:spPr>
            <a:xfrm>
              <a:off x="6380577" y="301677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16"/>
            <p:cNvSpPr/>
            <p:nvPr/>
          </p:nvSpPr>
          <p:spPr>
            <a:xfrm>
              <a:off x="6066049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16"/>
            <p:cNvSpPr/>
            <p:nvPr/>
          </p:nvSpPr>
          <p:spPr>
            <a:xfrm>
              <a:off x="6380577" y="270519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81" y="762"/>
                  </a:cubicBezTo>
                  <a:cubicBezTo>
                    <a:pt x="596" y="762"/>
                    <a:pt x="774" y="596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16"/>
            <p:cNvSpPr/>
            <p:nvPr/>
          </p:nvSpPr>
          <p:spPr>
            <a:xfrm>
              <a:off x="6538578" y="2547197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16"/>
            <p:cNvSpPr/>
            <p:nvPr/>
          </p:nvSpPr>
          <p:spPr>
            <a:xfrm>
              <a:off x="6222576" y="254719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16"/>
            <p:cNvSpPr/>
            <p:nvPr/>
          </p:nvSpPr>
          <p:spPr>
            <a:xfrm>
              <a:off x="6538578" y="348930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16"/>
            <p:cNvSpPr/>
            <p:nvPr/>
          </p:nvSpPr>
          <p:spPr>
            <a:xfrm>
              <a:off x="6222576" y="348930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16"/>
            <p:cNvSpPr/>
            <p:nvPr/>
          </p:nvSpPr>
          <p:spPr>
            <a:xfrm>
              <a:off x="6066049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16"/>
            <p:cNvSpPr/>
            <p:nvPr/>
          </p:nvSpPr>
          <p:spPr>
            <a:xfrm>
              <a:off x="6380577" y="3644357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81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16"/>
            <p:cNvSpPr/>
            <p:nvPr/>
          </p:nvSpPr>
          <p:spPr>
            <a:xfrm>
              <a:off x="6066049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93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16"/>
            <p:cNvSpPr/>
            <p:nvPr/>
          </p:nvSpPr>
          <p:spPr>
            <a:xfrm>
              <a:off x="6380577" y="333130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74"/>
                    <a:pt x="381" y="774"/>
                  </a:cubicBezTo>
                  <a:cubicBezTo>
                    <a:pt x="596" y="774"/>
                    <a:pt x="774" y="608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16"/>
            <p:cNvSpPr/>
            <p:nvPr/>
          </p:nvSpPr>
          <p:spPr>
            <a:xfrm>
              <a:off x="6538578" y="3174778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5" y="774"/>
                    <a:pt x="762" y="596"/>
                    <a:pt x="762" y="381"/>
                  </a:cubicBezTo>
                  <a:cubicBezTo>
                    <a:pt x="762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16"/>
            <p:cNvSpPr/>
            <p:nvPr/>
          </p:nvSpPr>
          <p:spPr>
            <a:xfrm>
              <a:off x="6222576" y="3174778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74"/>
                    <a:pt x="393" y="774"/>
                  </a:cubicBezTo>
                  <a:cubicBezTo>
                    <a:pt x="608" y="774"/>
                    <a:pt x="774" y="596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16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16"/>
            <p:cNvSpPr/>
            <p:nvPr/>
          </p:nvSpPr>
          <p:spPr>
            <a:xfrm>
              <a:off x="904877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16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16"/>
            <p:cNvSpPr/>
            <p:nvPr/>
          </p:nvSpPr>
          <p:spPr>
            <a:xfrm>
              <a:off x="904877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16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16"/>
            <p:cNvSpPr/>
            <p:nvPr/>
          </p:nvSpPr>
          <p:spPr>
            <a:xfrm>
              <a:off x="904877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16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16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16"/>
            <p:cNvSpPr/>
            <p:nvPr/>
          </p:nvSpPr>
          <p:spPr>
            <a:xfrm>
              <a:off x="873425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16"/>
            <p:cNvSpPr/>
            <p:nvPr/>
          </p:nvSpPr>
          <p:spPr>
            <a:xfrm>
              <a:off x="9048777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16"/>
            <p:cNvSpPr/>
            <p:nvPr/>
          </p:nvSpPr>
          <p:spPr>
            <a:xfrm>
              <a:off x="8734250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16"/>
            <p:cNvSpPr/>
            <p:nvPr/>
          </p:nvSpPr>
          <p:spPr>
            <a:xfrm>
              <a:off x="8576249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16"/>
            <p:cNvSpPr/>
            <p:nvPr/>
          </p:nvSpPr>
          <p:spPr>
            <a:xfrm>
              <a:off x="8890776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608" y="774"/>
                    <a:pt x="774" y="595"/>
                    <a:pt x="774" y="381"/>
                  </a:cubicBezTo>
                  <a:cubicBezTo>
                    <a:pt x="774" y="167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16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16"/>
            <p:cNvSpPr/>
            <p:nvPr/>
          </p:nvSpPr>
          <p:spPr>
            <a:xfrm>
              <a:off x="841972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16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16"/>
            <p:cNvSpPr/>
            <p:nvPr/>
          </p:nvSpPr>
          <p:spPr>
            <a:xfrm>
              <a:off x="873425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16"/>
            <p:cNvSpPr/>
            <p:nvPr/>
          </p:nvSpPr>
          <p:spPr>
            <a:xfrm>
              <a:off x="9048777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16"/>
            <p:cNvSpPr/>
            <p:nvPr/>
          </p:nvSpPr>
          <p:spPr>
            <a:xfrm>
              <a:off x="8734250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74" y="608"/>
                    <a:pt x="774" y="394"/>
                  </a:cubicBezTo>
                  <a:cubicBezTo>
                    <a:pt x="774" y="180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16"/>
            <p:cNvSpPr/>
            <p:nvPr/>
          </p:nvSpPr>
          <p:spPr>
            <a:xfrm>
              <a:off x="8576249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16"/>
            <p:cNvSpPr/>
            <p:nvPr/>
          </p:nvSpPr>
          <p:spPr>
            <a:xfrm>
              <a:off x="8890776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608" y="763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16"/>
            <p:cNvSpPr/>
            <p:nvPr/>
          </p:nvSpPr>
          <p:spPr>
            <a:xfrm>
              <a:off x="8576249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16"/>
            <p:cNvSpPr/>
            <p:nvPr/>
          </p:nvSpPr>
          <p:spPr>
            <a:xfrm>
              <a:off x="8890776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8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16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16"/>
            <p:cNvSpPr/>
            <p:nvPr/>
          </p:nvSpPr>
          <p:spPr>
            <a:xfrm>
              <a:off x="841972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16"/>
            <p:cNvSpPr/>
            <p:nvPr/>
          </p:nvSpPr>
          <p:spPr>
            <a:xfrm>
              <a:off x="9048777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16"/>
            <p:cNvSpPr/>
            <p:nvPr/>
          </p:nvSpPr>
          <p:spPr>
            <a:xfrm>
              <a:off x="8734250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6" y="774"/>
                    <a:pt x="774" y="607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16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16"/>
            <p:cNvSpPr/>
            <p:nvPr/>
          </p:nvSpPr>
          <p:spPr>
            <a:xfrm>
              <a:off x="9048777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16"/>
            <p:cNvSpPr/>
            <p:nvPr/>
          </p:nvSpPr>
          <p:spPr>
            <a:xfrm>
              <a:off x="8734250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16"/>
            <p:cNvSpPr/>
            <p:nvPr/>
          </p:nvSpPr>
          <p:spPr>
            <a:xfrm>
              <a:off x="8576249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16"/>
            <p:cNvSpPr/>
            <p:nvPr/>
          </p:nvSpPr>
          <p:spPr>
            <a:xfrm>
              <a:off x="8890776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67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16"/>
            <p:cNvSpPr/>
            <p:nvPr/>
          </p:nvSpPr>
          <p:spPr>
            <a:xfrm>
              <a:off x="841972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16"/>
            <p:cNvSpPr/>
            <p:nvPr/>
          </p:nvSpPr>
          <p:spPr>
            <a:xfrm>
              <a:off x="9048777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16"/>
            <p:cNvSpPr/>
            <p:nvPr/>
          </p:nvSpPr>
          <p:spPr>
            <a:xfrm>
              <a:off x="8734250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16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16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16"/>
            <p:cNvSpPr/>
            <p:nvPr/>
          </p:nvSpPr>
          <p:spPr>
            <a:xfrm>
              <a:off x="8106669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16"/>
            <p:cNvSpPr/>
            <p:nvPr/>
          </p:nvSpPr>
          <p:spPr>
            <a:xfrm>
              <a:off x="841972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16"/>
            <p:cNvSpPr/>
            <p:nvPr/>
          </p:nvSpPr>
          <p:spPr>
            <a:xfrm>
              <a:off x="8106669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16"/>
            <p:cNvSpPr/>
            <p:nvPr/>
          </p:nvSpPr>
          <p:spPr>
            <a:xfrm>
              <a:off x="7950142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16"/>
            <p:cNvSpPr/>
            <p:nvPr/>
          </p:nvSpPr>
          <p:spPr>
            <a:xfrm>
              <a:off x="8263196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5"/>
                    <a:pt x="179" y="774"/>
                    <a:pt x="394" y="774"/>
                  </a:cubicBezTo>
                  <a:cubicBezTo>
                    <a:pt x="608" y="774"/>
                    <a:pt x="775" y="595"/>
                    <a:pt x="775" y="381"/>
                  </a:cubicBezTo>
                  <a:cubicBezTo>
                    <a:pt x="775" y="167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16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16"/>
            <p:cNvSpPr/>
            <p:nvPr/>
          </p:nvSpPr>
          <p:spPr>
            <a:xfrm>
              <a:off x="779214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16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16"/>
            <p:cNvSpPr/>
            <p:nvPr/>
          </p:nvSpPr>
          <p:spPr>
            <a:xfrm>
              <a:off x="8106669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16"/>
            <p:cNvSpPr/>
            <p:nvPr/>
          </p:nvSpPr>
          <p:spPr>
            <a:xfrm>
              <a:off x="841972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80"/>
                    <a:pt x="1" y="394"/>
                  </a:cubicBezTo>
                  <a:cubicBezTo>
                    <a:pt x="1" y="608"/>
                    <a:pt x="167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16"/>
            <p:cNvSpPr/>
            <p:nvPr/>
          </p:nvSpPr>
          <p:spPr>
            <a:xfrm>
              <a:off x="8106669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82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16"/>
            <p:cNvSpPr/>
            <p:nvPr/>
          </p:nvSpPr>
          <p:spPr>
            <a:xfrm>
              <a:off x="7950142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16"/>
            <p:cNvSpPr/>
            <p:nvPr/>
          </p:nvSpPr>
          <p:spPr>
            <a:xfrm>
              <a:off x="8263196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608" y="763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16"/>
            <p:cNvSpPr/>
            <p:nvPr/>
          </p:nvSpPr>
          <p:spPr>
            <a:xfrm>
              <a:off x="7950142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8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16"/>
            <p:cNvSpPr/>
            <p:nvPr/>
          </p:nvSpPr>
          <p:spPr>
            <a:xfrm>
              <a:off x="8263196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8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8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16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16"/>
            <p:cNvSpPr/>
            <p:nvPr/>
          </p:nvSpPr>
          <p:spPr>
            <a:xfrm>
              <a:off x="779214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16"/>
            <p:cNvSpPr/>
            <p:nvPr/>
          </p:nvSpPr>
          <p:spPr>
            <a:xfrm>
              <a:off x="841972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7" y="0"/>
                    <a:pt x="1" y="179"/>
                    <a:pt x="1" y="393"/>
                  </a:cubicBezTo>
                  <a:cubicBezTo>
                    <a:pt x="1" y="607"/>
                    <a:pt x="167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16"/>
            <p:cNvSpPr/>
            <p:nvPr/>
          </p:nvSpPr>
          <p:spPr>
            <a:xfrm>
              <a:off x="8106669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82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16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16"/>
            <p:cNvSpPr/>
            <p:nvPr/>
          </p:nvSpPr>
          <p:spPr>
            <a:xfrm>
              <a:off x="841972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16"/>
            <p:cNvSpPr/>
            <p:nvPr/>
          </p:nvSpPr>
          <p:spPr>
            <a:xfrm>
              <a:off x="8106669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16"/>
            <p:cNvSpPr/>
            <p:nvPr/>
          </p:nvSpPr>
          <p:spPr>
            <a:xfrm>
              <a:off x="7950142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16"/>
            <p:cNvSpPr/>
            <p:nvPr/>
          </p:nvSpPr>
          <p:spPr>
            <a:xfrm>
              <a:off x="8263196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67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16"/>
            <p:cNvSpPr/>
            <p:nvPr/>
          </p:nvSpPr>
          <p:spPr>
            <a:xfrm>
              <a:off x="779214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16"/>
            <p:cNvSpPr/>
            <p:nvPr/>
          </p:nvSpPr>
          <p:spPr>
            <a:xfrm>
              <a:off x="841972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596"/>
                    <a:pt x="167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16"/>
            <p:cNvSpPr/>
            <p:nvPr/>
          </p:nvSpPr>
          <p:spPr>
            <a:xfrm>
              <a:off x="8106669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82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16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16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16"/>
            <p:cNvSpPr/>
            <p:nvPr/>
          </p:nvSpPr>
          <p:spPr>
            <a:xfrm>
              <a:off x="747908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16"/>
            <p:cNvSpPr/>
            <p:nvPr/>
          </p:nvSpPr>
          <p:spPr>
            <a:xfrm>
              <a:off x="7792142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16"/>
            <p:cNvSpPr/>
            <p:nvPr/>
          </p:nvSpPr>
          <p:spPr>
            <a:xfrm>
              <a:off x="7479088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16"/>
            <p:cNvSpPr/>
            <p:nvPr/>
          </p:nvSpPr>
          <p:spPr>
            <a:xfrm>
              <a:off x="7322562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75" y="595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16"/>
            <p:cNvSpPr/>
            <p:nvPr/>
          </p:nvSpPr>
          <p:spPr>
            <a:xfrm>
              <a:off x="7635615" y="3942790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cubicBezTo>
                    <a:pt x="1" y="595"/>
                    <a:pt x="168" y="774"/>
                    <a:pt x="382" y="774"/>
                  </a:cubicBezTo>
                  <a:cubicBezTo>
                    <a:pt x="596" y="774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16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16"/>
            <p:cNvSpPr/>
            <p:nvPr/>
          </p:nvSpPr>
          <p:spPr>
            <a:xfrm>
              <a:off x="7164684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16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16"/>
            <p:cNvSpPr/>
            <p:nvPr/>
          </p:nvSpPr>
          <p:spPr>
            <a:xfrm>
              <a:off x="747908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16"/>
            <p:cNvSpPr/>
            <p:nvPr/>
          </p:nvSpPr>
          <p:spPr>
            <a:xfrm>
              <a:off x="7792142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596" y="775"/>
                    <a:pt x="775" y="608"/>
                    <a:pt x="775" y="394"/>
                  </a:cubicBezTo>
                  <a:cubicBezTo>
                    <a:pt x="775" y="180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16"/>
            <p:cNvSpPr/>
            <p:nvPr/>
          </p:nvSpPr>
          <p:spPr>
            <a:xfrm>
              <a:off x="7479088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08" y="775"/>
                    <a:pt x="775" y="608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16"/>
            <p:cNvSpPr/>
            <p:nvPr/>
          </p:nvSpPr>
          <p:spPr>
            <a:xfrm>
              <a:off x="7322562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16"/>
            <p:cNvSpPr/>
            <p:nvPr/>
          </p:nvSpPr>
          <p:spPr>
            <a:xfrm>
              <a:off x="7635615" y="4570248"/>
              <a:ext cx="93744" cy="93744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16"/>
            <p:cNvSpPr/>
            <p:nvPr/>
          </p:nvSpPr>
          <p:spPr>
            <a:xfrm>
              <a:off x="7322562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16"/>
            <p:cNvSpPr/>
            <p:nvPr/>
          </p:nvSpPr>
          <p:spPr>
            <a:xfrm>
              <a:off x="7635615" y="425719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16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16"/>
            <p:cNvSpPr/>
            <p:nvPr/>
          </p:nvSpPr>
          <p:spPr>
            <a:xfrm>
              <a:off x="7164684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16"/>
            <p:cNvSpPr/>
            <p:nvPr/>
          </p:nvSpPr>
          <p:spPr>
            <a:xfrm>
              <a:off x="7792142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596" y="774"/>
                    <a:pt x="775" y="607"/>
                    <a:pt x="775" y="393"/>
                  </a:cubicBezTo>
                  <a:cubicBezTo>
                    <a:pt x="775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16"/>
            <p:cNvSpPr/>
            <p:nvPr/>
          </p:nvSpPr>
          <p:spPr>
            <a:xfrm>
              <a:off x="7479088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7"/>
                    <a:pt x="179" y="774"/>
                    <a:pt x="394" y="774"/>
                  </a:cubicBezTo>
                  <a:cubicBezTo>
                    <a:pt x="608" y="774"/>
                    <a:pt x="775" y="607"/>
                    <a:pt x="775" y="393"/>
                  </a:cubicBezTo>
                  <a:cubicBezTo>
                    <a:pt x="775" y="179"/>
                    <a:pt x="608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16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16"/>
            <p:cNvSpPr/>
            <p:nvPr/>
          </p:nvSpPr>
          <p:spPr>
            <a:xfrm>
              <a:off x="7792142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16"/>
            <p:cNvSpPr/>
            <p:nvPr/>
          </p:nvSpPr>
          <p:spPr>
            <a:xfrm>
              <a:off x="7479088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82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16"/>
            <p:cNvSpPr/>
            <p:nvPr/>
          </p:nvSpPr>
          <p:spPr>
            <a:xfrm>
              <a:off x="7322562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75" y="596"/>
                    <a:pt x="775" y="382"/>
                  </a:cubicBezTo>
                  <a:cubicBezTo>
                    <a:pt x="775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16"/>
            <p:cNvSpPr/>
            <p:nvPr/>
          </p:nvSpPr>
          <p:spPr>
            <a:xfrm>
              <a:off x="7635615" y="4884775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96"/>
                    <a:pt x="168" y="775"/>
                    <a:pt x="382" y="775"/>
                  </a:cubicBezTo>
                  <a:cubicBezTo>
                    <a:pt x="596" y="775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16"/>
            <p:cNvSpPr/>
            <p:nvPr/>
          </p:nvSpPr>
          <p:spPr>
            <a:xfrm>
              <a:off x="7164684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16"/>
            <p:cNvSpPr/>
            <p:nvPr/>
          </p:nvSpPr>
          <p:spPr>
            <a:xfrm>
              <a:off x="7792142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596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16"/>
            <p:cNvSpPr/>
            <p:nvPr/>
          </p:nvSpPr>
          <p:spPr>
            <a:xfrm>
              <a:off x="7479088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79"/>
                    <a:pt x="608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16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16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16"/>
            <p:cNvSpPr/>
            <p:nvPr/>
          </p:nvSpPr>
          <p:spPr>
            <a:xfrm>
              <a:off x="685015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16"/>
            <p:cNvSpPr/>
            <p:nvPr/>
          </p:nvSpPr>
          <p:spPr>
            <a:xfrm>
              <a:off x="7164684" y="3784789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16"/>
            <p:cNvSpPr/>
            <p:nvPr/>
          </p:nvSpPr>
          <p:spPr>
            <a:xfrm>
              <a:off x="6850156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16"/>
            <p:cNvSpPr/>
            <p:nvPr/>
          </p:nvSpPr>
          <p:spPr>
            <a:xfrm>
              <a:off x="6693630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16"/>
            <p:cNvSpPr/>
            <p:nvPr/>
          </p:nvSpPr>
          <p:spPr>
            <a:xfrm>
              <a:off x="7008157" y="3942790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74"/>
                    <a:pt x="381" y="774"/>
                  </a:cubicBezTo>
                  <a:cubicBezTo>
                    <a:pt x="595" y="774"/>
                    <a:pt x="774" y="595"/>
                    <a:pt x="774" y="381"/>
                  </a:cubicBezTo>
                  <a:cubicBezTo>
                    <a:pt x="774" y="167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16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16"/>
            <p:cNvSpPr/>
            <p:nvPr/>
          </p:nvSpPr>
          <p:spPr>
            <a:xfrm>
              <a:off x="6538578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16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16"/>
            <p:cNvSpPr/>
            <p:nvPr/>
          </p:nvSpPr>
          <p:spPr>
            <a:xfrm>
              <a:off x="685015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16"/>
            <p:cNvSpPr/>
            <p:nvPr/>
          </p:nvSpPr>
          <p:spPr>
            <a:xfrm>
              <a:off x="7164684" y="4413721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16"/>
            <p:cNvSpPr/>
            <p:nvPr/>
          </p:nvSpPr>
          <p:spPr>
            <a:xfrm>
              <a:off x="6850156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7" y="775"/>
                    <a:pt x="774" y="608"/>
                    <a:pt x="774" y="394"/>
                  </a:cubicBezTo>
                  <a:cubicBezTo>
                    <a:pt x="774" y="180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16"/>
            <p:cNvSpPr/>
            <p:nvPr/>
          </p:nvSpPr>
          <p:spPr>
            <a:xfrm>
              <a:off x="6693630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16"/>
            <p:cNvSpPr/>
            <p:nvPr/>
          </p:nvSpPr>
          <p:spPr>
            <a:xfrm>
              <a:off x="7008157" y="4570248"/>
              <a:ext cx="95096" cy="93744"/>
            </a:xfrm>
            <a:custGeom>
              <a:avLst/>
              <a:gdLst/>
              <a:ahLst/>
              <a:cxnLst/>
              <a:rect l="l" t="t" r="r" b="b"/>
              <a:pathLst>
                <a:path w="774" h="763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63"/>
                    <a:pt x="381" y="763"/>
                  </a:cubicBezTo>
                  <a:cubicBezTo>
                    <a:pt x="595" y="763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16"/>
            <p:cNvSpPr/>
            <p:nvPr/>
          </p:nvSpPr>
          <p:spPr>
            <a:xfrm>
              <a:off x="6693630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16"/>
            <p:cNvSpPr/>
            <p:nvPr/>
          </p:nvSpPr>
          <p:spPr>
            <a:xfrm>
              <a:off x="7008157" y="425719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8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16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16"/>
            <p:cNvSpPr/>
            <p:nvPr/>
          </p:nvSpPr>
          <p:spPr>
            <a:xfrm>
              <a:off x="6538578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16"/>
            <p:cNvSpPr/>
            <p:nvPr/>
          </p:nvSpPr>
          <p:spPr>
            <a:xfrm>
              <a:off x="7164684" y="4099316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16"/>
            <p:cNvSpPr/>
            <p:nvPr/>
          </p:nvSpPr>
          <p:spPr>
            <a:xfrm>
              <a:off x="685015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7" y="774"/>
                    <a:pt x="774" y="607"/>
                    <a:pt x="774" y="393"/>
                  </a:cubicBezTo>
                  <a:cubicBezTo>
                    <a:pt x="774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16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16"/>
            <p:cNvSpPr/>
            <p:nvPr/>
          </p:nvSpPr>
          <p:spPr>
            <a:xfrm>
              <a:off x="7164684" y="5041302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16"/>
            <p:cNvSpPr/>
            <p:nvPr/>
          </p:nvSpPr>
          <p:spPr>
            <a:xfrm>
              <a:off x="6850156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82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16"/>
            <p:cNvSpPr/>
            <p:nvPr/>
          </p:nvSpPr>
          <p:spPr>
            <a:xfrm>
              <a:off x="6693630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16"/>
            <p:cNvSpPr/>
            <p:nvPr/>
          </p:nvSpPr>
          <p:spPr>
            <a:xfrm>
              <a:off x="7008157" y="4884775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74" y="596"/>
                    <a:pt x="774" y="382"/>
                  </a:cubicBezTo>
                  <a:cubicBezTo>
                    <a:pt x="774" y="167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16"/>
            <p:cNvSpPr/>
            <p:nvPr/>
          </p:nvSpPr>
          <p:spPr>
            <a:xfrm>
              <a:off x="6538578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16"/>
            <p:cNvSpPr/>
            <p:nvPr/>
          </p:nvSpPr>
          <p:spPr>
            <a:xfrm>
              <a:off x="7164684" y="4726774"/>
              <a:ext cx="95096" cy="95218"/>
            </a:xfrm>
            <a:custGeom>
              <a:avLst/>
              <a:gdLst/>
              <a:ahLst/>
              <a:cxnLst/>
              <a:rect l="l" t="t" r="r" b="b"/>
              <a:pathLst>
                <a:path w="774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16"/>
            <p:cNvSpPr/>
            <p:nvPr/>
          </p:nvSpPr>
          <p:spPr>
            <a:xfrm>
              <a:off x="685015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7" y="775"/>
                    <a:pt x="774" y="596"/>
                    <a:pt x="774" y="394"/>
                  </a:cubicBezTo>
                  <a:cubicBezTo>
                    <a:pt x="774" y="179"/>
                    <a:pt x="607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16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16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16"/>
            <p:cNvSpPr/>
            <p:nvPr/>
          </p:nvSpPr>
          <p:spPr>
            <a:xfrm>
              <a:off x="622257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16"/>
            <p:cNvSpPr/>
            <p:nvPr/>
          </p:nvSpPr>
          <p:spPr>
            <a:xfrm>
              <a:off x="6538578" y="3784789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16"/>
            <p:cNvSpPr/>
            <p:nvPr/>
          </p:nvSpPr>
          <p:spPr>
            <a:xfrm>
              <a:off x="6222576" y="3784789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16"/>
            <p:cNvSpPr/>
            <p:nvPr/>
          </p:nvSpPr>
          <p:spPr>
            <a:xfrm>
              <a:off x="6066049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93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16"/>
            <p:cNvSpPr/>
            <p:nvPr/>
          </p:nvSpPr>
          <p:spPr>
            <a:xfrm>
              <a:off x="6380577" y="3942790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5"/>
                    <a:pt x="179" y="774"/>
                    <a:pt x="381" y="774"/>
                  </a:cubicBezTo>
                  <a:cubicBezTo>
                    <a:pt x="596" y="774"/>
                    <a:pt x="774" y="595"/>
                    <a:pt x="774" y="381"/>
                  </a:cubicBezTo>
                  <a:cubicBezTo>
                    <a:pt x="774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16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16"/>
            <p:cNvSpPr/>
            <p:nvPr/>
          </p:nvSpPr>
          <p:spPr>
            <a:xfrm>
              <a:off x="622257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16"/>
            <p:cNvSpPr/>
            <p:nvPr/>
          </p:nvSpPr>
          <p:spPr>
            <a:xfrm>
              <a:off x="6538578" y="4413721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80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5" y="775"/>
                    <a:pt x="762" y="608"/>
                    <a:pt x="762" y="394"/>
                  </a:cubicBezTo>
                  <a:cubicBezTo>
                    <a:pt x="762" y="180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16"/>
            <p:cNvSpPr/>
            <p:nvPr/>
          </p:nvSpPr>
          <p:spPr>
            <a:xfrm>
              <a:off x="6222576" y="4413721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608"/>
                    <a:pt x="774" y="394"/>
                  </a:cubicBezTo>
                  <a:cubicBezTo>
                    <a:pt x="774" y="180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16"/>
            <p:cNvSpPr/>
            <p:nvPr/>
          </p:nvSpPr>
          <p:spPr>
            <a:xfrm>
              <a:off x="6066049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93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16"/>
            <p:cNvSpPr/>
            <p:nvPr/>
          </p:nvSpPr>
          <p:spPr>
            <a:xfrm>
              <a:off x="6380577" y="4570248"/>
              <a:ext cx="95218" cy="93744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63"/>
                    <a:pt x="381" y="763"/>
                  </a:cubicBezTo>
                  <a:cubicBezTo>
                    <a:pt x="596" y="763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16"/>
            <p:cNvSpPr/>
            <p:nvPr/>
          </p:nvSpPr>
          <p:spPr>
            <a:xfrm>
              <a:off x="6066049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16"/>
            <p:cNvSpPr/>
            <p:nvPr/>
          </p:nvSpPr>
          <p:spPr>
            <a:xfrm>
              <a:off x="6380577" y="425719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8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16"/>
            <p:cNvSpPr/>
            <p:nvPr/>
          </p:nvSpPr>
          <p:spPr>
            <a:xfrm>
              <a:off x="6538578" y="4099316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7"/>
                    <a:pt x="167" y="774"/>
                    <a:pt x="381" y="774"/>
                  </a:cubicBezTo>
                  <a:cubicBezTo>
                    <a:pt x="595" y="774"/>
                    <a:pt x="762" y="607"/>
                    <a:pt x="762" y="393"/>
                  </a:cubicBezTo>
                  <a:cubicBezTo>
                    <a:pt x="762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16"/>
            <p:cNvSpPr/>
            <p:nvPr/>
          </p:nvSpPr>
          <p:spPr>
            <a:xfrm>
              <a:off x="6222576" y="4099316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7"/>
                    <a:pt x="179" y="774"/>
                    <a:pt x="393" y="774"/>
                  </a:cubicBezTo>
                  <a:cubicBezTo>
                    <a:pt x="608" y="774"/>
                    <a:pt x="774" y="607"/>
                    <a:pt x="774" y="393"/>
                  </a:cubicBezTo>
                  <a:cubicBezTo>
                    <a:pt x="774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16"/>
            <p:cNvSpPr/>
            <p:nvPr/>
          </p:nvSpPr>
          <p:spPr>
            <a:xfrm>
              <a:off x="6538578" y="5041302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82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82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16"/>
            <p:cNvSpPr/>
            <p:nvPr/>
          </p:nvSpPr>
          <p:spPr>
            <a:xfrm>
              <a:off x="6222576" y="5041302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82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16"/>
            <p:cNvSpPr/>
            <p:nvPr/>
          </p:nvSpPr>
          <p:spPr>
            <a:xfrm>
              <a:off x="6066049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16"/>
            <p:cNvSpPr/>
            <p:nvPr/>
          </p:nvSpPr>
          <p:spPr>
            <a:xfrm>
              <a:off x="6380577" y="4884775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1"/>
                  </a:moveTo>
                  <a:cubicBezTo>
                    <a:pt x="179" y="1"/>
                    <a:pt x="0" y="167"/>
                    <a:pt x="0" y="382"/>
                  </a:cubicBezTo>
                  <a:cubicBezTo>
                    <a:pt x="0" y="596"/>
                    <a:pt x="179" y="775"/>
                    <a:pt x="381" y="775"/>
                  </a:cubicBezTo>
                  <a:cubicBezTo>
                    <a:pt x="596" y="775"/>
                    <a:pt x="774" y="596"/>
                    <a:pt x="774" y="382"/>
                  </a:cubicBezTo>
                  <a:cubicBezTo>
                    <a:pt x="774" y="167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16"/>
            <p:cNvSpPr/>
            <p:nvPr/>
          </p:nvSpPr>
          <p:spPr>
            <a:xfrm>
              <a:off x="6538578" y="4726774"/>
              <a:ext cx="93744" cy="95218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596"/>
                    <a:pt x="167" y="775"/>
                    <a:pt x="381" y="775"/>
                  </a:cubicBezTo>
                  <a:cubicBezTo>
                    <a:pt x="595" y="775"/>
                    <a:pt x="762" y="596"/>
                    <a:pt x="762" y="394"/>
                  </a:cubicBezTo>
                  <a:cubicBezTo>
                    <a:pt x="762" y="179"/>
                    <a:pt x="595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16"/>
            <p:cNvSpPr/>
            <p:nvPr/>
          </p:nvSpPr>
          <p:spPr>
            <a:xfrm>
              <a:off x="6222576" y="4726774"/>
              <a:ext cx="95218" cy="95218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596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4">
  <p:cSld name="CUSTOM_1_2_2_1_2_1">
    <p:bg>
      <p:bgPr>
        <a:solidFill>
          <a:schemeClr val="accent1"/>
        </a:solidFill>
        <a:effectLst/>
      </p:bgPr>
    </p:bg>
    <p:spTree>
      <p:nvGrpSpPr>
        <p:cNvPr id="1" name="Shape 6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7" name="Google Shape;6807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37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08" name="Google Shape;6808;p28"/>
          <p:cNvSpPr txBox="1">
            <a:spLocks noGrp="1"/>
          </p:cNvSpPr>
          <p:nvPr>
            <p:ph type="subTitle" idx="1"/>
          </p:nvPr>
        </p:nvSpPr>
        <p:spPr>
          <a:xfrm>
            <a:off x="1405050" y="2085975"/>
            <a:ext cx="27717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lackey"/>
              <a:buNone/>
              <a:defRPr sz="2800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tects Daughter"/>
              <a:buChar char="●"/>
              <a:defRPr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tects Daughter"/>
              <a:buChar char="○"/>
              <a:defRPr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tects Daughter"/>
              <a:buChar char="■"/>
              <a:defRPr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tects Daughter"/>
              <a:buChar char="●"/>
              <a:defRPr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tects Daughter"/>
              <a:buChar char="○"/>
              <a:defRPr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tects Daughter"/>
              <a:buChar char="■"/>
              <a:defRPr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tects Daughter"/>
              <a:buChar char="●"/>
              <a:defRPr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tects Daughter"/>
              <a:buChar char="○"/>
              <a:defRPr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chitects Daughter"/>
              <a:buChar char="■"/>
              <a:defRPr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9" r:id="rId5"/>
    <p:sldLayoutId id="2147483660" r:id="rId6"/>
    <p:sldLayoutId id="2147483661" r:id="rId7"/>
    <p:sldLayoutId id="2147483662" r:id="rId8"/>
    <p:sldLayoutId id="2147483674" r:id="rId9"/>
    <p:sldLayoutId id="214748368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1" name="Google Shape;10201;p41"/>
          <p:cNvGrpSpPr/>
          <p:nvPr/>
        </p:nvGrpSpPr>
        <p:grpSpPr>
          <a:xfrm rot="218129">
            <a:off x="-759667" y="815663"/>
            <a:ext cx="8786966" cy="2912780"/>
            <a:chOff x="3197875" y="3466725"/>
            <a:chExt cx="4366521" cy="1278779"/>
          </a:xfrm>
        </p:grpSpPr>
        <p:sp>
          <p:nvSpPr>
            <p:cNvPr id="10202" name="Google Shape;10202;p41"/>
            <p:cNvSpPr/>
            <p:nvPr/>
          </p:nvSpPr>
          <p:spPr>
            <a:xfrm>
              <a:off x="3197875" y="3466725"/>
              <a:ext cx="4366521" cy="1278779"/>
            </a:xfrm>
            <a:custGeom>
              <a:avLst/>
              <a:gdLst/>
              <a:ahLst/>
              <a:cxnLst/>
              <a:rect l="l" t="t" r="r" b="b"/>
              <a:pathLst>
                <a:path w="135375" h="39649" extrusionOk="0">
                  <a:moveTo>
                    <a:pt x="135374" y="1"/>
                  </a:moveTo>
                  <a:lnTo>
                    <a:pt x="47256" y="5085"/>
                  </a:lnTo>
                  <a:lnTo>
                    <a:pt x="49447" y="21158"/>
                  </a:lnTo>
                  <a:lnTo>
                    <a:pt x="49447" y="21158"/>
                  </a:lnTo>
                  <a:lnTo>
                    <a:pt x="18217" y="17265"/>
                  </a:lnTo>
                  <a:lnTo>
                    <a:pt x="25051" y="27171"/>
                  </a:lnTo>
                  <a:lnTo>
                    <a:pt x="0" y="28397"/>
                  </a:lnTo>
                  <a:lnTo>
                    <a:pt x="39898" y="37577"/>
                  </a:lnTo>
                  <a:lnTo>
                    <a:pt x="36076" y="26706"/>
                  </a:lnTo>
                  <a:lnTo>
                    <a:pt x="50661" y="28135"/>
                  </a:lnTo>
                  <a:lnTo>
                    <a:pt x="52078" y="39649"/>
                  </a:lnTo>
                  <a:lnTo>
                    <a:pt x="131195" y="34529"/>
                  </a:lnTo>
                  <a:lnTo>
                    <a:pt x="135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3" name="Google Shape;10203;p41"/>
            <p:cNvSpPr/>
            <p:nvPr/>
          </p:nvSpPr>
          <p:spPr>
            <a:xfrm>
              <a:off x="3336506" y="3502076"/>
              <a:ext cx="4173732" cy="1194278"/>
            </a:xfrm>
            <a:custGeom>
              <a:avLst/>
              <a:gdLst/>
              <a:ahLst/>
              <a:cxnLst/>
              <a:rect l="l" t="t" r="r" b="b"/>
              <a:pathLst>
                <a:path w="129398" h="37029" extrusionOk="0">
                  <a:moveTo>
                    <a:pt x="129398" y="0"/>
                  </a:moveTo>
                  <a:lnTo>
                    <a:pt x="44173" y="4834"/>
                  </a:lnTo>
                  <a:lnTo>
                    <a:pt x="46637" y="21074"/>
                  </a:lnTo>
                  <a:lnTo>
                    <a:pt x="16217" y="17252"/>
                  </a:lnTo>
                  <a:lnTo>
                    <a:pt x="16217" y="17252"/>
                  </a:lnTo>
                  <a:lnTo>
                    <a:pt x="23015" y="26956"/>
                  </a:lnTo>
                  <a:lnTo>
                    <a:pt x="1" y="27396"/>
                  </a:lnTo>
                  <a:lnTo>
                    <a:pt x="33731" y="34171"/>
                  </a:lnTo>
                  <a:lnTo>
                    <a:pt x="29826" y="24253"/>
                  </a:lnTo>
                  <a:lnTo>
                    <a:pt x="47852" y="26313"/>
                  </a:lnTo>
                  <a:lnTo>
                    <a:pt x="49054" y="37029"/>
                  </a:lnTo>
                  <a:lnTo>
                    <a:pt x="125421" y="31849"/>
                  </a:lnTo>
                  <a:lnTo>
                    <a:pt x="1293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04" name="Google Shape;10204;p41"/>
          <p:cNvSpPr txBox="1">
            <a:spLocks noGrp="1"/>
          </p:cNvSpPr>
          <p:nvPr>
            <p:ph type="ctrTitle"/>
          </p:nvPr>
        </p:nvSpPr>
        <p:spPr>
          <a:xfrm>
            <a:off x="2132924" y="1076420"/>
            <a:ext cx="6145520" cy="1179600"/>
          </a:xfrm>
          <a:prstGeom prst="rect">
            <a:avLst/>
          </a:prstGeom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>
                <a:solidFill>
                  <a:schemeClr val="dk1"/>
                </a:solidFill>
              </a:rPr>
              <a:t>MACHINE LEARNING</a:t>
            </a:r>
            <a:endParaRPr sz="3500" dirty="0">
              <a:solidFill>
                <a:schemeClr val="dk1"/>
              </a:solidFill>
            </a:endParaRPr>
          </a:p>
        </p:txBody>
      </p:sp>
      <p:sp>
        <p:nvSpPr>
          <p:cNvPr id="10205" name="Google Shape;10205;p41"/>
          <p:cNvSpPr txBox="1">
            <a:spLocks noGrp="1"/>
          </p:cNvSpPr>
          <p:nvPr>
            <p:ph type="subTitle" idx="1"/>
          </p:nvPr>
        </p:nvSpPr>
        <p:spPr>
          <a:xfrm rot="-1384">
            <a:off x="2057826" y="2634180"/>
            <a:ext cx="6295717" cy="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NEURAL NETWORKs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90" y="4614796"/>
            <a:ext cx="1731110" cy="399487"/>
          </a:xfrm>
          <a:prstGeom prst="rect">
            <a:avLst/>
          </a:prstGeom>
        </p:spPr>
      </p:pic>
      <p:pic>
        <p:nvPicPr>
          <p:cNvPr id="1026" name="Picture 2" descr="File:Python-logo-notext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0" y="4518654"/>
            <a:ext cx="495629" cy="49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0205;p41"/>
          <p:cNvSpPr txBox="1">
            <a:spLocks/>
          </p:cNvSpPr>
          <p:nvPr/>
        </p:nvSpPr>
        <p:spPr>
          <a:xfrm rot="-1384">
            <a:off x="2888101" y="2997118"/>
            <a:ext cx="4471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tects Daughter"/>
              <a:buNone/>
              <a:defRPr sz="1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pPr marL="0" indent="0">
              <a:spcAft>
                <a:spcPts val="1600"/>
              </a:spcAft>
            </a:pPr>
            <a:endParaRPr lang="en-IN" dirty="0"/>
          </a:p>
        </p:txBody>
      </p:sp>
      <p:sp>
        <p:nvSpPr>
          <p:cNvPr id="10" name="Google Shape;10205;p41"/>
          <p:cNvSpPr txBox="1">
            <a:spLocks/>
          </p:cNvSpPr>
          <p:nvPr/>
        </p:nvSpPr>
        <p:spPr>
          <a:xfrm rot="-1384">
            <a:off x="987108" y="3625122"/>
            <a:ext cx="7821044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tects Daughter"/>
              <a:buNone/>
              <a:defRPr sz="1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pPr marL="0" indent="0">
              <a:spcAft>
                <a:spcPts val="1600"/>
              </a:spcAft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78100" y="1918385"/>
            <a:ext cx="36551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500" dirty="0" smtClean="0">
                <a:solidFill>
                  <a:srgbClr val="162130"/>
                </a:solidFill>
                <a:latin typeface="Slackey"/>
                <a:sym typeface="Slackey"/>
              </a:rPr>
              <a:t>Master Class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Google Shape;10241;p44"/>
          <p:cNvGrpSpPr/>
          <p:nvPr/>
        </p:nvGrpSpPr>
        <p:grpSpPr>
          <a:xfrm>
            <a:off x="-301348" y="-182324"/>
            <a:ext cx="9622411" cy="5555721"/>
            <a:chOff x="-200026" y="-123825"/>
            <a:chExt cx="9419883" cy="5438787"/>
          </a:xfrm>
        </p:grpSpPr>
        <p:grpSp>
          <p:nvGrpSpPr>
            <p:cNvPr id="10242" name="Google Shape;10242;p44"/>
            <p:cNvGrpSpPr/>
            <p:nvPr/>
          </p:nvGrpSpPr>
          <p:grpSpPr>
            <a:xfrm>
              <a:off x="-200026" y="-123825"/>
              <a:ext cx="9419883" cy="5438787"/>
              <a:chOff x="-239051" y="-123825"/>
              <a:chExt cx="9419883" cy="5438787"/>
            </a:xfrm>
          </p:grpSpPr>
          <p:sp>
            <p:nvSpPr>
              <p:cNvPr id="10243" name="Google Shape;10243;p44"/>
              <p:cNvSpPr/>
              <p:nvPr/>
            </p:nvSpPr>
            <p:spPr>
              <a:xfrm>
                <a:off x="8483162" y="419383"/>
                <a:ext cx="321683" cy="310933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42" extrusionOk="0">
                    <a:moveTo>
                      <a:pt x="2787" y="1"/>
                    </a:moveTo>
                    <a:lnTo>
                      <a:pt x="1715" y="632"/>
                    </a:lnTo>
                    <a:lnTo>
                      <a:pt x="596" y="108"/>
                    </a:lnTo>
                    <a:lnTo>
                      <a:pt x="846" y="1323"/>
                    </a:lnTo>
                    <a:lnTo>
                      <a:pt x="1" y="2227"/>
                    </a:lnTo>
                    <a:lnTo>
                      <a:pt x="1239" y="2358"/>
                    </a:lnTo>
                    <a:lnTo>
                      <a:pt x="1834" y="3442"/>
                    </a:lnTo>
                    <a:lnTo>
                      <a:pt x="2334" y="2299"/>
                    </a:lnTo>
                    <a:lnTo>
                      <a:pt x="3561" y="2073"/>
                    </a:lnTo>
                    <a:lnTo>
                      <a:pt x="2632" y="1239"/>
                    </a:lnTo>
                    <a:lnTo>
                      <a:pt x="278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4" name="Google Shape;10244;p44"/>
              <p:cNvSpPr/>
              <p:nvPr/>
            </p:nvSpPr>
            <p:spPr>
              <a:xfrm>
                <a:off x="7794720" y="3723653"/>
                <a:ext cx="419606" cy="40235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4454" extrusionOk="0">
                    <a:moveTo>
                      <a:pt x="953" y="1"/>
                    </a:moveTo>
                    <a:lnTo>
                      <a:pt x="1191" y="1608"/>
                    </a:lnTo>
                    <a:lnTo>
                      <a:pt x="1" y="2715"/>
                    </a:lnTo>
                    <a:lnTo>
                      <a:pt x="1584" y="2977"/>
                    </a:lnTo>
                    <a:lnTo>
                      <a:pt x="2287" y="4454"/>
                    </a:lnTo>
                    <a:lnTo>
                      <a:pt x="3037" y="3013"/>
                    </a:lnTo>
                    <a:lnTo>
                      <a:pt x="4644" y="2810"/>
                    </a:lnTo>
                    <a:lnTo>
                      <a:pt x="3513" y="1656"/>
                    </a:lnTo>
                    <a:lnTo>
                      <a:pt x="3823" y="60"/>
                    </a:lnTo>
                    <a:lnTo>
                      <a:pt x="2370" y="78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5" name="Google Shape;10245;p44"/>
              <p:cNvSpPr/>
              <p:nvPr/>
            </p:nvSpPr>
            <p:spPr>
              <a:xfrm>
                <a:off x="2000975" y="87900"/>
                <a:ext cx="407682" cy="419606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4645" extrusionOk="0">
                    <a:moveTo>
                      <a:pt x="2977" y="1"/>
                    </a:moveTo>
                    <a:lnTo>
                      <a:pt x="1774" y="1084"/>
                    </a:lnTo>
                    <a:lnTo>
                      <a:pt x="179" y="715"/>
                    </a:lnTo>
                    <a:lnTo>
                      <a:pt x="845" y="2192"/>
                    </a:lnTo>
                    <a:lnTo>
                      <a:pt x="0" y="3573"/>
                    </a:lnTo>
                    <a:lnTo>
                      <a:pt x="1607" y="3406"/>
                    </a:lnTo>
                    <a:lnTo>
                      <a:pt x="2667" y="4644"/>
                    </a:lnTo>
                    <a:lnTo>
                      <a:pt x="3001" y="3049"/>
                    </a:lnTo>
                    <a:lnTo>
                      <a:pt x="4513" y="2442"/>
                    </a:lnTo>
                    <a:lnTo>
                      <a:pt x="3096" y="1620"/>
                    </a:lnTo>
                    <a:lnTo>
                      <a:pt x="2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6" name="Google Shape;10246;p44"/>
              <p:cNvSpPr/>
              <p:nvPr/>
            </p:nvSpPr>
            <p:spPr>
              <a:xfrm>
                <a:off x="2331566" y="4670288"/>
                <a:ext cx="406688" cy="419606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4645" extrusionOk="0">
                    <a:moveTo>
                      <a:pt x="2966" y="1"/>
                    </a:moveTo>
                    <a:lnTo>
                      <a:pt x="1751" y="1084"/>
                    </a:lnTo>
                    <a:lnTo>
                      <a:pt x="180" y="715"/>
                    </a:lnTo>
                    <a:lnTo>
                      <a:pt x="846" y="2203"/>
                    </a:lnTo>
                    <a:lnTo>
                      <a:pt x="1" y="3584"/>
                    </a:lnTo>
                    <a:lnTo>
                      <a:pt x="1620" y="3406"/>
                    </a:lnTo>
                    <a:lnTo>
                      <a:pt x="2680" y="4644"/>
                    </a:lnTo>
                    <a:lnTo>
                      <a:pt x="3001" y="3049"/>
                    </a:lnTo>
                    <a:lnTo>
                      <a:pt x="4501" y="2406"/>
                    </a:lnTo>
                    <a:lnTo>
                      <a:pt x="3097" y="1608"/>
                    </a:lnTo>
                    <a:lnTo>
                      <a:pt x="29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7" name="Google Shape;10247;p44"/>
              <p:cNvSpPr/>
              <p:nvPr/>
            </p:nvSpPr>
            <p:spPr>
              <a:xfrm>
                <a:off x="4509262" y="4734336"/>
                <a:ext cx="305513" cy="291511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3227" extrusionOk="0">
                    <a:moveTo>
                      <a:pt x="1715" y="0"/>
                    </a:moveTo>
                    <a:lnTo>
                      <a:pt x="1179" y="1036"/>
                    </a:lnTo>
                    <a:lnTo>
                      <a:pt x="0" y="1191"/>
                    </a:lnTo>
                    <a:lnTo>
                      <a:pt x="834" y="2036"/>
                    </a:lnTo>
                    <a:lnTo>
                      <a:pt x="607" y="3191"/>
                    </a:lnTo>
                    <a:lnTo>
                      <a:pt x="1667" y="2667"/>
                    </a:lnTo>
                    <a:lnTo>
                      <a:pt x="2691" y="3227"/>
                    </a:lnTo>
                    <a:lnTo>
                      <a:pt x="2524" y="2072"/>
                    </a:lnTo>
                    <a:lnTo>
                      <a:pt x="3382" y="1262"/>
                    </a:lnTo>
                    <a:lnTo>
                      <a:pt x="2215" y="1072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8" name="Google Shape;10248;p44"/>
              <p:cNvSpPr/>
              <p:nvPr/>
            </p:nvSpPr>
            <p:spPr>
              <a:xfrm>
                <a:off x="4570024" y="4049609"/>
                <a:ext cx="184013" cy="18292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025" extrusionOk="0">
                    <a:moveTo>
                      <a:pt x="1501" y="1"/>
                    </a:moveTo>
                    <a:lnTo>
                      <a:pt x="906" y="406"/>
                    </a:lnTo>
                    <a:lnTo>
                      <a:pt x="239" y="144"/>
                    </a:lnTo>
                    <a:lnTo>
                      <a:pt x="441" y="846"/>
                    </a:lnTo>
                    <a:lnTo>
                      <a:pt x="1" y="1394"/>
                    </a:lnTo>
                    <a:lnTo>
                      <a:pt x="715" y="1418"/>
                    </a:lnTo>
                    <a:lnTo>
                      <a:pt x="1108" y="2025"/>
                    </a:lnTo>
                    <a:lnTo>
                      <a:pt x="1358" y="1334"/>
                    </a:lnTo>
                    <a:lnTo>
                      <a:pt x="2037" y="1144"/>
                    </a:lnTo>
                    <a:lnTo>
                      <a:pt x="1477" y="715"/>
                    </a:lnTo>
                    <a:lnTo>
                      <a:pt x="1501" y="1"/>
                    </a:lnTo>
                    <a:close/>
                  </a:path>
                </a:pathLst>
              </a:custGeom>
              <a:solidFill>
                <a:srgbClr val="F6F61A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9" name="Google Shape;10249;p44"/>
              <p:cNvSpPr/>
              <p:nvPr/>
            </p:nvSpPr>
            <p:spPr>
              <a:xfrm>
                <a:off x="6356114" y="211243"/>
                <a:ext cx="380852" cy="363598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25" extrusionOk="0">
                    <a:moveTo>
                      <a:pt x="2084" y="0"/>
                    </a:moveTo>
                    <a:lnTo>
                      <a:pt x="1441" y="1322"/>
                    </a:lnTo>
                    <a:lnTo>
                      <a:pt x="1" y="1560"/>
                    </a:lnTo>
                    <a:lnTo>
                      <a:pt x="1060" y="2572"/>
                    </a:lnTo>
                    <a:lnTo>
                      <a:pt x="834" y="4024"/>
                    </a:lnTo>
                    <a:lnTo>
                      <a:pt x="2132" y="3322"/>
                    </a:lnTo>
                    <a:lnTo>
                      <a:pt x="3442" y="3989"/>
                    </a:lnTo>
                    <a:lnTo>
                      <a:pt x="3168" y="2548"/>
                    </a:lnTo>
                    <a:lnTo>
                      <a:pt x="4216" y="1500"/>
                    </a:lnTo>
                    <a:lnTo>
                      <a:pt x="2751" y="1310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50" name="Google Shape;10250;p44"/>
              <p:cNvGrpSpPr/>
              <p:nvPr/>
            </p:nvGrpSpPr>
            <p:grpSpPr>
              <a:xfrm>
                <a:off x="-239051" y="-123825"/>
                <a:ext cx="9419883" cy="5438787"/>
                <a:chOff x="-239051" y="-123825"/>
                <a:chExt cx="9419883" cy="5438787"/>
              </a:xfrm>
            </p:grpSpPr>
            <p:sp>
              <p:nvSpPr>
                <p:cNvPr id="10251" name="Google Shape;10251;p44"/>
                <p:cNvSpPr/>
                <p:nvPr/>
              </p:nvSpPr>
              <p:spPr>
                <a:xfrm>
                  <a:off x="5309500" y="3031099"/>
                  <a:ext cx="3300182" cy="2283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5" h="18871" extrusionOk="0">
                      <a:moveTo>
                        <a:pt x="0" y="1"/>
                      </a:moveTo>
                      <a:lnTo>
                        <a:pt x="27480" y="18765"/>
                      </a:lnTo>
                      <a:cubicBezTo>
                        <a:pt x="27480" y="18789"/>
                        <a:pt x="27492" y="18789"/>
                        <a:pt x="27492" y="18789"/>
                      </a:cubicBezTo>
                      <a:cubicBezTo>
                        <a:pt x="27576" y="18844"/>
                        <a:pt x="27673" y="18870"/>
                        <a:pt x="27769" y="18870"/>
                      </a:cubicBezTo>
                      <a:cubicBezTo>
                        <a:pt x="27944" y="18870"/>
                        <a:pt x="28118" y="18783"/>
                        <a:pt x="28218" y="18622"/>
                      </a:cubicBezTo>
                      <a:cubicBezTo>
                        <a:pt x="28385" y="18384"/>
                        <a:pt x="28313" y="18051"/>
                        <a:pt x="28063" y="17896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2" name="Google Shape;10252;p44"/>
                <p:cNvSpPr/>
                <p:nvPr/>
              </p:nvSpPr>
              <p:spPr>
                <a:xfrm>
                  <a:off x="6274627" y="-123824"/>
                  <a:ext cx="2530211" cy="1568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53" h="12907" extrusionOk="0">
                      <a:moveTo>
                        <a:pt x="19153" y="1"/>
                      </a:moveTo>
                      <a:cubicBezTo>
                        <a:pt x="19046" y="1"/>
                        <a:pt x="18939" y="31"/>
                        <a:pt x="18848" y="95"/>
                      </a:cubicBezTo>
                      <a:lnTo>
                        <a:pt x="0" y="12906"/>
                      </a:lnTo>
                      <a:lnTo>
                        <a:pt x="19443" y="988"/>
                      </a:lnTo>
                      <a:lnTo>
                        <a:pt x="19455" y="965"/>
                      </a:lnTo>
                      <a:cubicBezTo>
                        <a:pt x="19693" y="798"/>
                        <a:pt x="19753" y="464"/>
                        <a:pt x="19586" y="226"/>
                      </a:cubicBezTo>
                      <a:cubicBezTo>
                        <a:pt x="19491" y="80"/>
                        <a:pt x="19323" y="1"/>
                        <a:pt x="191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3" name="Google Shape;10253;p44"/>
                <p:cNvSpPr/>
                <p:nvPr/>
              </p:nvSpPr>
              <p:spPr>
                <a:xfrm>
                  <a:off x="660863" y="1101753"/>
                  <a:ext cx="2545410" cy="95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66" h="8506" extrusionOk="0">
                      <a:moveTo>
                        <a:pt x="589" y="0"/>
                      </a:moveTo>
                      <a:cubicBezTo>
                        <a:pt x="373" y="0"/>
                        <a:pt x="160" y="143"/>
                        <a:pt x="84" y="362"/>
                      </a:cubicBezTo>
                      <a:cubicBezTo>
                        <a:pt x="1" y="636"/>
                        <a:pt x="143" y="945"/>
                        <a:pt x="429" y="1040"/>
                      </a:cubicBezTo>
                      <a:lnTo>
                        <a:pt x="22765" y="8506"/>
                      </a:lnTo>
                      <a:lnTo>
                        <a:pt x="798" y="40"/>
                      </a:lnTo>
                      <a:cubicBezTo>
                        <a:pt x="798" y="40"/>
                        <a:pt x="786" y="40"/>
                        <a:pt x="751" y="28"/>
                      </a:cubicBezTo>
                      <a:cubicBezTo>
                        <a:pt x="698" y="9"/>
                        <a:pt x="643" y="0"/>
                        <a:pt x="5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4" name="Google Shape;10254;p44"/>
                <p:cNvSpPr/>
                <p:nvPr/>
              </p:nvSpPr>
              <p:spPr>
                <a:xfrm>
                  <a:off x="-239051" y="2838124"/>
                  <a:ext cx="3521104" cy="858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6" h="5548" extrusionOk="0">
                      <a:moveTo>
                        <a:pt x="23206" y="0"/>
                      </a:moveTo>
                      <a:lnTo>
                        <a:pt x="310" y="4858"/>
                      </a:lnTo>
                      <a:cubicBezTo>
                        <a:pt x="108" y="4894"/>
                        <a:pt x="1" y="5096"/>
                        <a:pt x="48" y="5275"/>
                      </a:cubicBezTo>
                      <a:cubicBezTo>
                        <a:pt x="79" y="5437"/>
                        <a:pt x="230" y="5547"/>
                        <a:pt x="391" y="5547"/>
                      </a:cubicBezTo>
                      <a:cubicBezTo>
                        <a:pt x="420" y="5547"/>
                        <a:pt x="448" y="5544"/>
                        <a:pt x="477" y="5537"/>
                      </a:cubicBezTo>
                      <a:lnTo>
                        <a:pt x="2320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5" name="Google Shape;10255;p44"/>
                <p:cNvSpPr/>
                <p:nvPr/>
              </p:nvSpPr>
              <p:spPr>
                <a:xfrm>
                  <a:off x="683448" y="3351995"/>
                  <a:ext cx="963892" cy="29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1" h="2625" extrusionOk="0">
                      <a:moveTo>
                        <a:pt x="8621" y="0"/>
                      </a:moveTo>
                      <a:lnTo>
                        <a:pt x="334" y="1929"/>
                      </a:lnTo>
                      <a:cubicBezTo>
                        <a:pt x="322" y="1929"/>
                        <a:pt x="322" y="1941"/>
                        <a:pt x="287" y="1941"/>
                      </a:cubicBezTo>
                      <a:cubicBezTo>
                        <a:pt x="108" y="2000"/>
                        <a:pt x="1" y="2203"/>
                        <a:pt x="60" y="2381"/>
                      </a:cubicBezTo>
                      <a:cubicBezTo>
                        <a:pt x="109" y="2526"/>
                        <a:pt x="251" y="2624"/>
                        <a:pt x="405" y="2624"/>
                      </a:cubicBezTo>
                      <a:cubicBezTo>
                        <a:pt x="441" y="2624"/>
                        <a:pt x="477" y="2619"/>
                        <a:pt x="513" y="2608"/>
                      </a:cubicBezTo>
                      <a:lnTo>
                        <a:pt x="86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6" name="Google Shape;10256;p44"/>
                <p:cNvSpPr/>
                <p:nvPr/>
              </p:nvSpPr>
              <p:spPr>
                <a:xfrm>
                  <a:off x="-172372" y="1737375"/>
                  <a:ext cx="3216203" cy="501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5" h="4488" extrusionOk="0">
                      <a:moveTo>
                        <a:pt x="377" y="1"/>
                      </a:moveTo>
                      <a:cubicBezTo>
                        <a:pt x="204" y="1"/>
                        <a:pt x="69" y="119"/>
                        <a:pt x="48" y="273"/>
                      </a:cubicBezTo>
                      <a:cubicBezTo>
                        <a:pt x="1" y="475"/>
                        <a:pt x="132" y="666"/>
                        <a:pt x="322" y="689"/>
                      </a:cubicBezTo>
                      <a:lnTo>
                        <a:pt x="21075" y="4487"/>
                      </a:lnTo>
                      <a:lnTo>
                        <a:pt x="465" y="11"/>
                      </a:lnTo>
                      <a:cubicBezTo>
                        <a:pt x="435" y="4"/>
                        <a:pt x="405" y="1"/>
                        <a:pt x="3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7" name="Google Shape;10257;p44"/>
                <p:cNvSpPr/>
                <p:nvPr/>
              </p:nvSpPr>
              <p:spPr>
                <a:xfrm>
                  <a:off x="1151600" y="3347975"/>
                  <a:ext cx="2394114" cy="192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8" h="15868" extrusionOk="0">
                      <a:moveTo>
                        <a:pt x="20217" y="0"/>
                      </a:moveTo>
                      <a:lnTo>
                        <a:pt x="179" y="15217"/>
                      </a:lnTo>
                      <a:cubicBezTo>
                        <a:pt x="24" y="15359"/>
                        <a:pt x="1" y="15574"/>
                        <a:pt x="120" y="15729"/>
                      </a:cubicBezTo>
                      <a:cubicBezTo>
                        <a:pt x="193" y="15822"/>
                        <a:pt x="297" y="15867"/>
                        <a:pt x="399" y="15867"/>
                      </a:cubicBezTo>
                      <a:cubicBezTo>
                        <a:pt x="479" y="15867"/>
                        <a:pt x="557" y="15840"/>
                        <a:pt x="620" y="15788"/>
                      </a:cubicBezTo>
                      <a:lnTo>
                        <a:pt x="202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8" name="Google Shape;10258;p44"/>
                <p:cNvSpPr/>
                <p:nvPr/>
              </p:nvSpPr>
              <p:spPr>
                <a:xfrm>
                  <a:off x="3303325" y="3217500"/>
                  <a:ext cx="963891" cy="2052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2" h="17226" extrusionOk="0">
                      <a:moveTo>
                        <a:pt x="8192" y="1"/>
                      </a:moveTo>
                      <a:lnTo>
                        <a:pt x="131" y="16443"/>
                      </a:lnTo>
                      <a:cubicBezTo>
                        <a:pt x="131" y="16467"/>
                        <a:pt x="131" y="16467"/>
                        <a:pt x="119" y="16479"/>
                      </a:cubicBezTo>
                      <a:cubicBezTo>
                        <a:pt x="0" y="16753"/>
                        <a:pt x="131" y="17062"/>
                        <a:pt x="405" y="17181"/>
                      </a:cubicBezTo>
                      <a:cubicBezTo>
                        <a:pt x="471" y="17211"/>
                        <a:pt x="540" y="17225"/>
                        <a:pt x="610" y="17225"/>
                      </a:cubicBezTo>
                      <a:cubicBezTo>
                        <a:pt x="816" y="17225"/>
                        <a:pt x="1018" y="17100"/>
                        <a:pt x="1107" y="16896"/>
                      </a:cubicBezTo>
                      <a:lnTo>
                        <a:pt x="819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9" name="Google Shape;10259;p44"/>
                <p:cNvSpPr/>
                <p:nvPr/>
              </p:nvSpPr>
              <p:spPr>
                <a:xfrm>
                  <a:off x="7878717" y="639652"/>
                  <a:ext cx="584418" cy="305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7" h="2733" extrusionOk="0">
                      <a:moveTo>
                        <a:pt x="4814" y="0"/>
                      </a:moveTo>
                      <a:cubicBezTo>
                        <a:pt x="4751" y="0"/>
                        <a:pt x="4688" y="18"/>
                        <a:pt x="4632" y="54"/>
                      </a:cubicBezTo>
                      <a:lnTo>
                        <a:pt x="0" y="2733"/>
                      </a:lnTo>
                      <a:lnTo>
                        <a:pt x="4941" y="685"/>
                      </a:lnTo>
                      <a:cubicBezTo>
                        <a:pt x="4965" y="685"/>
                        <a:pt x="4977" y="685"/>
                        <a:pt x="4989" y="673"/>
                      </a:cubicBezTo>
                      <a:cubicBezTo>
                        <a:pt x="5168" y="566"/>
                        <a:pt x="5227" y="351"/>
                        <a:pt x="5120" y="185"/>
                      </a:cubicBezTo>
                      <a:cubicBezTo>
                        <a:pt x="5057" y="66"/>
                        <a:pt x="4936" y="0"/>
                        <a:pt x="4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0" name="Google Shape;10260;p44"/>
                <p:cNvSpPr/>
                <p:nvPr/>
              </p:nvSpPr>
              <p:spPr>
                <a:xfrm>
                  <a:off x="5100399" y="-123825"/>
                  <a:ext cx="915921" cy="1703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1" h="13960" extrusionOk="0">
                      <a:moveTo>
                        <a:pt x="7278" y="0"/>
                      </a:moveTo>
                      <a:cubicBezTo>
                        <a:pt x="7143" y="0"/>
                        <a:pt x="7014" y="67"/>
                        <a:pt x="6954" y="196"/>
                      </a:cubicBezTo>
                      <a:lnTo>
                        <a:pt x="1" y="13960"/>
                      </a:lnTo>
                      <a:lnTo>
                        <a:pt x="7573" y="542"/>
                      </a:lnTo>
                      <a:cubicBezTo>
                        <a:pt x="7680" y="363"/>
                        <a:pt x="7597" y="137"/>
                        <a:pt x="7430" y="30"/>
                      </a:cubicBezTo>
                      <a:cubicBezTo>
                        <a:pt x="7381" y="10"/>
                        <a:pt x="7329" y="0"/>
                        <a:pt x="727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1" name="Google Shape;10261;p44"/>
                <p:cNvSpPr/>
                <p:nvPr/>
              </p:nvSpPr>
              <p:spPr>
                <a:xfrm>
                  <a:off x="4783650" y="-85975"/>
                  <a:ext cx="709654" cy="2052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17586" extrusionOk="0">
                      <a:moveTo>
                        <a:pt x="5974" y="0"/>
                      </a:moveTo>
                      <a:cubicBezTo>
                        <a:pt x="5752" y="0"/>
                        <a:pt x="5542" y="138"/>
                        <a:pt x="5465" y="369"/>
                      </a:cubicBezTo>
                      <a:lnTo>
                        <a:pt x="0" y="17586"/>
                      </a:lnTo>
                      <a:lnTo>
                        <a:pt x="6465" y="727"/>
                      </a:lnTo>
                      <a:cubicBezTo>
                        <a:pt x="6477" y="715"/>
                        <a:pt x="6477" y="703"/>
                        <a:pt x="6477" y="703"/>
                      </a:cubicBezTo>
                      <a:cubicBezTo>
                        <a:pt x="6561" y="417"/>
                        <a:pt x="6418" y="119"/>
                        <a:pt x="6132" y="24"/>
                      </a:cubicBezTo>
                      <a:cubicBezTo>
                        <a:pt x="6080" y="8"/>
                        <a:pt x="6026" y="0"/>
                        <a:pt x="59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2" name="Google Shape;10262;p44"/>
                <p:cNvSpPr/>
                <p:nvPr/>
              </p:nvSpPr>
              <p:spPr>
                <a:xfrm>
                  <a:off x="3043825" y="-85975"/>
                  <a:ext cx="1057026" cy="1844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1" h="15719" extrusionOk="0">
                      <a:moveTo>
                        <a:pt x="598" y="0"/>
                      </a:moveTo>
                      <a:cubicBezTo>
                        <a:pt x="504" y="0"/>
                        <a:pt x="409" y="24"/>
                        <a:pt x="322" y="74"/>
                      </a:cubicBezTo>
                      <a:cubicBezTo>
                        <a:pt x="72" y="228"/>
                        <a:pt x="1" y="550"/>
                        <a:pt x="155" y="812"/>
                      </a:cubicBezTo>
                      <a:lnTo>
                        <a:pt x="9430" y="15718"/>
                      </a:lnTo>
                      <a:lnTo>
                        <a:pt x="1060" y="264"/>
                      </a:lnTo>
                      <a:cubicBezTo>
                        <a:pt x="1060" y="252"/>
                        <a:pt x="1060" y="252"/>
                        <a:pt x="1048" y="240"/>
                      </a:cubicBezTo>
                      <a:cubicBezTo>
                        <a:pt x="947" y="85"/>
                        <a:pt x="775" y="0"/>
                        <a:pt x="5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3" name="Google Shape;10263;p44"/>
                <p:cNvSpPr/>
                <p:nvPr/>
              </p:nvSpPr>
              <p:spPr>
                <a:xfrm>
                  <a:off x="5711453" y="870200"/>
                  <a:ext cx="3469367" cy="118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8" h="10637" extrusionOk="0">
                      <a:moveTo>
                        <a:pt x="24170" y="0"/>
                      </a:moveTo>
                      <a:cubicBezTo>
                        <a:pt x="24122" y="0"/>
                        <a:pt x="24074" y="9"/>
                        <a:pt x="24028" y="28"/>
                      </a:cubicBezTo>
                      <a:lnTo>
                        <a:pt x="1" y="10636"/>
                      </a:lnTo>
                      <a:lnTo>
                        <a:pt x="24313" y="683"/>
                      </a:lnTo>
                      <a:cubicBezTo>
                        <a:pt x="24492" y="587"/>
                        <a:pt x="24587" y="385"/>
                        <a:pt x="24492" y="206"/>
                      </a:cubicBezTo>
                      <a:cubicBezTo>
                        <a:pt x="24439" y="74"/>
                        <a:pt x="24307" y="0"/>
                        <a:pt x="241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4" name="Google Shape;10264;p44"/>
                <p:cNvSpPr/>
                <p:nvPr/>
              </p:nvSpPr>
              <p:spPr>
                <a:xfrm>
                  <a:off x="5261525" y="-85975"/>
                  <a:ext cx="2952817" cy="2158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59" h="18355" extrusionOk="0">
                      <a:moveTo>
                        <a:pt x="26247" y="0"/>
                      </a:moveTo>
                      <a:cubicBezTo>
                        <a:pt x="26178" y="0"/>
                        <a:pt x="26110" y="21"/>
                        <a:pt x="26051" y="66"/>
                      </a:cubicBezTo>
                      <a:lnTo>
                        <a:pt x="1" y="18354"/>
                      </a:lnTo>
                      <a:lnTo>
                        <a:pt x="26444" y="662"/>
                      </a:lnTo>
                      <a:cubicBezTo>
                        <a:pt x="26611" y="543"/>
                        <a:pt x="26659" y="316"/>
                        <a:pt x="26540" y="162"/>
                      </a:cubicBezTo>
                      <a:cubicBezTo>
                        <a:pt x="26473" y="58"/>
                        <a:pt x="26360" y="0"/>
                        <a:pt x="262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5" name="Google Shape;10265;p44"/>
                <p:cNvSpPr/>
                <p:nvPr/>
              </p:nvSpPr>
              <p:spPr>
                <a:xfrm>
                  <a:off x="2738249" y="-56350"/>
                  <a:ext cx="872651" cy="1189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8" h="9939" extrusionOk="0">
                      <a:moveTo>
                        <a:pt x="402" y="1"/>
                      </a:moveTo>
                      <a:cubicBezTo>
                        <a:pt x="330" y="1"/>
                        <a:pt x="256" y="22"/>
                        <a:pt x="191" y="68"/>
                      </a:cubicBezTo>
                      <a:cubicBezTo>
                        <a:pt x="48" y="175"/>
                        <a:pt x="1" y="402"/>
                        <a:pt x="120" y="556"/>
                      </a:cubicBezTo>
                      <a:lnTo>
                        <a:pt x="6978" y="9938"/>
                      </a:lnTo>
                      <a:lnTo>
                        <a:pt x="703" y="163"/>
                      </a:lnTo>
                      <a:cubicBezTo>
                        <a:pt x="703" y="140"/>
                        <a:pt x="703" y="140"/>
                        <a:pt x="679" y="140"/>
                      </a:cubicBezTo>
                      <a:cubicBezTo>
                        <a:pt x="621" y="52"/>
                        <a:pt x="514" y="1"/>
                        <a:pt x="4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6" name="Google Shape;10266;p44"/>
                <p:cNvSpPr/>
                <p:nvPr/>
              </p:nvSpPr>
              <p:spPr>
                <a:xfrm>
                  <a:off x="6898947" y="3988293"/>
                  <a:ext cx="1561615" cy="979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8759" extrusionOk="0">
                      <a:moveTo>
                        <a:pt x="0" y="0"/>
                      </a:moveTo>
                      <a:lnTo>
                        <a:pt x="13371" y="8704"/>
                      </a:lnTo>
                      <a:cubicBezTo>
                        <a:pt x="13433" y="8741"/>
                        <a:pt x="13498" y="8758"/>
                        <a:pt x="13561" y="8758"/>
                      </a:cubicBezTo>
                      <a:cubicBezTo>
                        <a:pt x="13679" y="8758"/>
                        <a:pt x="13789" y="8698"/>
                        <a:pt x="13859" y="8597"/>
                      </a:cubicBezTo>
                      <a:cubicBezTo>
                        <a:pt x="13966" y="8418"/>
                        <a:pt x="13907" y="8216"/>
                        <a:pt x="13740" y="81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7" name="Google Shape;10267;p44"/>
                <p:cNvSpPr/>
                <p:nvPr/>
              </p:nvSpPr>
              <p:spPr>
                <a:xfrm>
                  <a:off x="5750125" y="3931050"/>
                  <a:ext cx="1148817" cy="1342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9" h="10840" extrusionOk="0">
                      <a:moveTo>
                        <a:pt x="0" y="0"/>
                      </a:moveTo>
                      <a:lnTo>
                        <a:pt x="8335" y="10633"/>
                      </a:lnTo>
                      <a:cubicBezTo>
                        <a:pt x="8358" y="10644"/>
                        <a:pt x="8370" y="10644"/>
                        <a:pt x="8370" y="10680"/>
                      </a:cubicBezTo>
                      <a:cubicBezTo>
                        <a:pt x="8482" y="10786"/>
                        <a:pt x="8624" y="10840"/>
                        <a:pt x="8765" y="10840"/>
                      </a:cubicBezTo>
                      <a:cubicBezTo>
                        <a:pt x="8895" y="10840"/>
                        <a:pt x="9024" y="10795"/>
                        <a:pt x="9132" y="10704"/>
                      </a:cubicBezTo>
                      <a:cubicBezTo>
                        <a:pt x="9335" y="10502"/>
                        <a:pt x="9358" y="10168"/>
                        <a:pt x="9156" y="994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8" name="Google Shape;10268;p44"/>
                <p:cNvSpPr/>
                <p:nvPr/>
              </p:nvSpPr>
              <p:spPr>
                <a:xfrm>
                  <a:off x="3171504" y="4479464"/>
                  <a:ext cx="360915" cy="632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8" h="5657" extrusionOk="0">
                      <a:moveTo>
                        <a:pt x="3227" y="1"/>
                      </a:moveTo>
                      <a:lnTo>
                        <a:pt x="96" y="5251"/>
                      </a:lnTo>
                      <a:cubicBezTo>
                        <a:pt x="96" y="5263"/>
                        <a:pt x="72" y="5263"/>
                        <a:pt x="72" y="5263"/>
                      </a:cubicBezTo>
                      <a:cubicBezTo>
                        <a:pt x="1" y="5394"/>
                        <a:pt x="60" y="5561"/>
                        <a:pt x="191" y="5620"/>
                      </a:cubicBezTo>
                      <a:cubicBezTo>
                        <a:pt x="234" y="5645"/>
                        <a:pt x="277" y="5656"/>
                        <a:pt x="319" y="5656"/>
                      </a:cubicBezTo>
                      <a:cubicBezTo>
                        <a:pt x="417" y="5656"/>
                        <a:pt x="507" y="5594"/>
                        <a:pt x="548" y="5501"/>
                      </a:cubicBezTo>
                      <a:lnTo>
                        <a:pt x="32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9" name="Google Shape;10269;p44"/>
                <p:cNvSpPr/>
                <p:nvPr/>
              </p:nvSpPr>
              <p:spPr>
                <a:xfrm>
                  <a:off x="5517224" y="2673450"/>
                  <a:ext cx="3663608" cy="43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37" h="3852" extrusionOk="0">
                      <a:moveTo>
                        <a:pt x="0" y="0"/>
                      </a:moveTo>
                      <a:lnTo>
                        <a:pt x="25706" y="3846"/>
                      </a:lnTo>
                      <a:cubicBezTo>
                        <a:pt x="25706" y="3846"/>
                        <a:pt x="25711" y="3851"/>
                        <a:pt x="25718" y="3851"/>
                      </a:cubicBezTo>
                      <a:cubicBezTo>
                        <a:pt x="25722" y="3851"/>
                        <a:pt x="25726" y="3850"/>
                        <a:pt x="25730" y="3846"/>
                      </a:cubicBezTo>
                      <a:cubicBezTo>
                        <a:pt x="25745" y="3847"/>
                        <a:pt x="25760" y="3848"/>
                        <a:pt x="25775" y="3848"/>
                      </a:cubicBezTo>
                      <a:cubicBezTo>
                        <a:pt x="26043" y="3848"/>
                        <a:pt x="26279" y="3652"/>
                        <a:pt x="26313" y="3370"/>
                      </a:cubicBezTo>
                      <a:cubicBezTo>
                        <a:pt x="26337" y="3084"/>
                        <a:pt x="26135" y="2822"/>
                        <a:pt x="25837" y="278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0" name="Google Shape;10270;p44"/>
                <p:cNvSpPr/>
                <p:nvPr/>
              </p:nvSpPr>
              <p:spPr>
                <a:xfrm>
                  <a:off x="7351544" y="2766234"/>
                  <a:ext cx="1103652" cy="12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1" h="1144" extrusionOk="0">
                      <a:moveTo>
                        <a:pt x="0" y="0"/>
                      </a:moveTo>
                      <a:lnTo>
                        <a:pt x="9466" y="1120"/>
                      </a:lnTo>
                      <a:cubicBezTo>
                        <a:pt x="9478" y="1143"/>
                        <a:pt x="9478" y="1143"/>
                        <a:pt x="9502" y="1143"/>
                      </a:cubicBezTo>
                      <a:cubicBezTo>
                        <a:pt x="9692" y="1143"/>
                        <a:pt x="9847" y="989"/>
                        <a:pt x="9871" y="798"/>
                      </a:cubicBezTo>
                      <a:cubicBezTo>
                        <a:pt x="9871" y="596"/>
                        <a:pt x="9716" y="441"/>
                        <a:pt x="9525" y="41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1" name="Google Shape;10271;p44"/>
                <p:cNvSpPr/>
                <p:nvPr/>
              </p:nvSpPr>
              <p:spPr>
                <a:xfrm>
                  <a:off x="5008626" y="3696700"/>
                  <a:ext cx="666930" cy="156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7" h="12741" extrusionOk="0">
                      <a:moveTo>
                        <a:pt x="0" y="1"/>
                      </a:moveTo>
                      <a:lnTo>
                        <a:pt x="4346" y="12502"/>
                      </a:lnTo>
                      <a:cubicBezTo>
                        <a:pt x="4346" y="12514"/>
                        <a:pt x="4346" y="12514"/>
                        <a:pt x="4358" y="12514"/>
                      </a:cubicBezTo>
                      <a:cubicBezTo>
                        <a:pt x="4413" y="12652"/>
                        <a:pt x="4554" y="12741"/>
                        <a:pt x="4697" y="12741"/>
                      </a:cubicBezTo>
                      <a:cubicBezTo>
                        <a:pt x="4739" y="12741"/>
                        <a:pt x="4782" y="12733"/>
                        <a:pt x="4822" y="12717"/>
                      </a:cubicBezTo>
                      <a:cubicBezTo>
                        <a:pt x="5001" y="12633"/>
                        <a:pt x="5096" y="12431"/>
                        <a:pt x="5013" y="12252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2" name="Google Shape;10272;p44"/>
                <p:cNvSpPr/>
                <p:nvPr/>
              </p:nvSpPr>
              <p:spPr>
                <a:xfrm>
                  <a:off x="261102" y="3469049"/>
                  <a:ext cx="2821308" cy="1774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2" h="13394" extrusionOk="0">
                      <a:moveTo>
                        <a:pt x="21432" y="1"/>
                      </a:moveTo>
                      <a:lnTo>
                        <a:pt x="215" y="12741"/>
                      </a:lnTo>
                      <a:cubicBezTo>
                        <a:pt x="36" y="12860"/>
                        <a:pt x="1" y="13062"/>
                        <a:pt x="96" y="13229"/>
                      </a:cubicBezTo>
                      <a:cubicBezTo>
                        <a:pt x="164" y="13335"/>
                        <a:pt x="281" y="13393"/>
                        <a:pt x="401" y="13393"/>
                      </a:cubicBezTo>
                      <a:cubicBezTo>
                        <a:pt x="468" y="13393"/>
                        <a:pt x="536" y="13375"/>
                        <a:pt x="596" y="13336"/>
                      </a:cubicBezTo>
                      <a:lnTo>
                        <a:pt x="2143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3" name="Google Shape;10273;p44"/>
                <p:cNvSpPr/>
                <p:nvPr/>
              </p:nvSpPr>
              <p:spPr>
                <a:xfrm>
                  <a:off x="5675548" y="625676"/>
                  <a:ext cx="709642" cy="828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7" h="7406" extrusionOk="0">
                      <a:moveTo>
                        <a:pt x="5656" y="0"/>
                      </a:moveTo>
                      <a:lnTo>
                        <a:pt x="0" y="7406"/>
                      </a:lnTo>
                      <a:lnTo>
                        <a:pt x="6346" y="548"/>
                      </a:lnTo>
                      <a:lnTo>
                        <a:pt x="56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4" name="Google Shape;10274;p44"/>
                <p:cNvSpPr/>
                <p:nvPr/>
              </p:nvSpPr>
              <p:spPr>
                <a:xfrm>
                  <a:off x="6470277" y="3169525"/>
                  <a:ext cx="1252803" cy="65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5" h="5847" extrusionOk="0">
                      <a:moveTo>
                        <a:pt x="0" y="1"/>
                      </a:moveTo>
                      <a:lnTo>
                        <a:pt x="10716" y="5847"/>
                      </a:lnTo>
                      <a:lnTo>
                        <a:pt x="11204" y="478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5" name="Google Shape;10275;p44"/>
                <p:cNvSpPr/>
                <p:nvPr/>
              </p:nvSpPr>
              <p:spPr>
                <a:xfrm>
                  <a:off x="2334176" y="412682"/>
                  <a:ext cx="986589" cy="1031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4" h="9228" extrusionOk="0">
                      <a:moveTo>
                        <a:pt x="834" y="0"/>
                      </a:moveTo>
                      <a:lnTo>
                        <a:pt x="1" y="810"/>
                      </a:lnTo>
                      <a:lnTo>
                        <a:pt x="8823" y="9227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6" name="Google Shape;10276;p44"/>
                <p:cNvSpPr/>
                <p:nvPr/>
              </p:nvSpPr>
              <p:spPr>
                <a:xfrm>
                  <a:off x="1213305" y="3447814"/>
                  <a:ext cx="1240840" cy="67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8" h="6013" extrusionOk="0">
                      <a:moveTo>
                        <a:pt x="11097" y="0"/>
                      </a:moveTo>
                      <a:lnTo>
                        <a:pt x="1" y="4965"/>
                      </a:lnTo>
                      <a:lnTo>
                        <a:pt x="525" y="6013"/>
                      </a:lnTo>
                      <a:lnTo>
                        <a:pt x="110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7" name="Google Shape;10277;p44"/>
                <p:cNvSpPr/>
                <p:nvPr/>
              </p:nvSpPr>
              <p:spPr>
                <a:xfrm>
                  <a:off x="2724273" y="3876485"/>
                  <a:ext cx="704275" cy="75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9" h="6763" extrusionOk="0">
                      <a:moveTo>
                        <a:pt x="6299" y="0"/>
                      </a:moveTo>
                      <a:lnTo>
                        <a:pt x="0" y="6191"/>
                      </a:lnTo>
                      <a:lnTo>
                        <a:pt x="619" y="6763"/>
                      </a:lnTo>
                      <a:lnTo>
                        <a:pt x="62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8" name="Google Shape;10278;p44"/>
                <p:cNvSpPr/>
                <p:nvPr/>
              </p:nvSpPr>
              <p:spPr>
                <a:xfrm>
                  <a:off x="4639874" y="3994889"/>
                  <a:ext cx="57357" cy="601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5383" extrusionOk="0">
                      <a:moveTo>
                        <a:pt x="131" y="1"/>
                      </a:moveTo>
                      <a:lnTo>
                        <a:pt x="0" y="5382"/>
                      </a:lnTo>
                      <a:lnTo>
                        <a:pt x="512" y="5371"/>
                      </a:lnTo>
                      <a:lnTo>
                        <a:pt x="13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9" name="Google Shape;10279;p44"/>
                <p:cNvSpPr/>
                <p:nvPr/>
              </p:nvSpPr>
              <p:spPr>
                <a:xfrm>
                  <a:off x="2131804" y="753472"/>
                  <a:ext cx="4737955" cy="3559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6" h="31838" extrusionOk="0">
                      <a:moveTo>
                        <a:pt x="18860" y="1084"/>
                      </a:moveTo>
                      <a:cubicBezTo>
                        <a:pt x="22563" y="1084"/>
                        <a:pt x="25718" y="4013"/>
                        <a:pt x="26373" y="8084"/>
                      </a:cubicBezTo>
                      <a:cubicBezTo>
                        <a:pt x="26445" y="7739"/>
                        <a:pt x="26838" y="6513"/>
                        <a:pt x="25849" y="4548"/>
                      </a:cubicBezTo>
                      <a:cubicBezTo>
                        <a:pt x="26266" y="4358"/>
                        <a:pt x="26635" y="4286"/>
                        <a:pt x="26981" y="4286"/>
                      </a:cubicBezTo>
                      <a:cubicBezTo>
                        <a:pt x="28183" y="4286"/>
                        <a:pt x="28945" y="5287"/>
                        <a:pt x="29302" y="6132"/>
                      </a:cubicBezTo>
                      <a:cubicBezTo>
                        <a:pt x="30255" y="5834"/>
                        <a:pt x="31088" y="5715"/>
                        <a:pt x="31850" y="5715"/>
                      </a:cubicBezTo>
                      <a:cubicBezTo>
                        <a:pt x="36041" y="5715"/>
                        <a:pt x="37279" y="9787"/>
                        <a:pt x="36720" y="12561"/>
                      </a:cubicBezTo>
                      <a:cubicBezTo>
                        <a:pt x="37017" y="12145"/>
                        <a:pt x="37434" y="11216"/>
                        <a:pt x="37375" y="10299"/>
                      </a:cubicBezTo>
                      <a:lnTo>
                        <a:pt x="37375" y="10299"/>
                      </a:lnTo>
                      <a:cubicBezTo>
                        <a:pt x="37922" y="10537"/>
                        <a:pt x="41328" y="11490"/>
                        <a:pt x="41185" y="15062"/>
                      </a:cubicBezTo>
                      <a:cubicBezTo>
                        <a:pt x="41042" y="18110"/>
                        <a:pt x="38922" y="19514"/>
                        <a:pt x="38089" y="19550"/>
                      </a:cubicBezTo>
                      <a:cubicBezTo>
                        <a:pt x="37803" y="18681"/>
                        <a:pt x="37327" y="18110"/>
                        <a:pt x="36934" y="17812"/>
                      </a:cubicBezTo>
                      <a:lnTo>
                        <a:pt x="36934" y="17812"/>
                      </a:lnTo>
                      <a:cubicBezTo>
                        <a:pt x="37625" y="19181"/>
                        <a:pt x="39184" y="25122"/>
                        <a:pt x="32231" y="26372"/>
                      </a:cubicBezTo>
                      <a:cubicBezTo>
                        <a:pt x="32922" y="24289"/>
                        <a:pt x="32160" y="22562"/>
                        <a:pt x="31517" y="21824"/>
                      </a:cubicBezTo>
                      <a:lnTo>
                        <a:pt x="31517" y="21824"/>
                      </a:lnTo>
                      <a:cubicBezTo>
                        <a:pt x="32517" y="25730"/>
                        <a:pt x="30195" y="30361"/>
                        <a:pt x="25611" y="30718"/>
                      </a:cubicBezTo>
                      <a:cubicBezTo>
                        <a:pt x="25266" y="30754"/>
                        <a:pt x="24945" y="30766"/>
                        <a:pt x="24635" y="30766"/>
                      </a:cubicBezTo>
                      <a:cubicBezTo>
                        <a:pt x="19075" y="30766"/>
                        <a:pt x="16360" y="26968"/>
                        <a:pt x="16682" y="24706"/>
                      </a:cubicBezTo>
                      <a:lnTo>
                        <a:pt x="16682" y="24706"/>
                      </a:lnTo>
                      <a:cubicBezTo>
                        <a:pt x="16610" y="25051"/>
                        <a:pt x="16146" y="26670"/>
                        <a:pt x="17372" y="28182"/>
                      </a:cubicBezTo>
                      <a:cubicBezTo>
                        <a:pt x="16848" y="28468"/>
                        <a:pt x="16336" y="28587"/>
                        <a:pt x="15908" y="28587"/>
                      </a:cubicBezTo>
                      <a:cubicBezTo>
                        <a:pt x="14610" y="28587"/>
                        <a:pt x="13753" y="27575"/>
                        <a:pt x="13753" y="26658"/>
                      </a:cubicBezTo>
                      <a:cubicBezTo>
                        <a:pt x="12872" y="26861"/>
                        <a:pt x="12098" y="26968"/>
                        <a:pt x="11419" y="26968"/>
                      </a:cubicBezTo>
                      <a:cubicBezTo>
                        <a:pt x="6478" y="26968"/>
                        <a:pt x="6014" y="22039"/>
                        <a:pt x="6359" y="20229"/>
                      </a:cubicBezTo>
                      <a:lnTo>
                        <a:pt x="6359" y="20229"/>
                      </a:lnTo>
                      <a:cubicBezTo>
                        <a:pt x="5859" y="21074"/>
                        <a:pt x="5823" y="21574"/>
                        <a:pt x="5954" y="22503"/>
                      </a:cubicBezTo>
                      <a:cubicBezTo>
                        <a:pt x="5478" y="22324"/>
                        <a:pt x="1096" y="21908"/>
                        <a:pt x="1096" y="16264"/>
                      </a:cubicBezTo>
                      <a:cubicBezTo>
                        <a:pt x="1096" y="12014"/>
                        <a:pt x="4549" y="10775"/>
                        <a:pt x="7049" y="10775"/>
                      </a:cubicBezTo>
                      <a:cubicBezTo>
                        <a:pt x="7811" y="10775"/>
                        <a:pt x="8466" y="10882"/>
                        <a:pt x="8931" y="11061"/>
                      </a:cubicBezTo>
                      <a:cubicBezTo>
                        <a:pt x="8478" y="10418"/>
                        <a:pt x="7669" y="10120"/>
                        <a:pt x="6609" y="10120"/>
                      </a:cubicBezTo>
                      <a:cubicBezTo>
                        <a:pt x="6478" y="10120"/>
                        <a:pt x="6323" y="10120"/>
                        <a:pt x="6180" y="10132"/>
                      </a:cubicBezTo>
                      <a:cubicBezTo>
                        <a:pt x="6359" y="6977"/>
                        <a:pt x="8621" y="6418"/>
                        <a:pt x="10252" y="6418"/>
                      </a:cubicBezTo>
                      <a:cubicBezTo>
                        <a:pt x="10467" y="6418"/>
                        <a:pt x="10657" y="6430"/>
                        <a:pt x="10848" y="6441"/>
                      </a:cubicBezTo>
                      <a:cubicBezTo>
                        <a:pt x="10609" y="7453"/>
                        <a:pt x="11038" y="10656"/>
                        <a:pt x="11562" y="11002"/>
                      </a:cubicBezTo>
                      <a:cubicBezTo>
                        <a:pt x="10562" y="7084"/>
                        <a:pt x="12455" y="2667"/>
                        <a:pt x="16872" y="1393"/>
                      </a:cubicBezTo>
                      <a:cubicBezTo>
                        <a:pt x="17527" y="1179"/>
                        <a:pt x="18206" y="1084"/>
                        <a:pt x="18860" y="1084"/>
                      </a:cubicBezTo>
                      <a:close/>
                      <a:moveTo>
                        <a:pt x="18860" y="0"/>
                      </a:moveTo>
                      <a:cubicBezTo>
                        <a:pt x="18087" y="0"/>
                        <a:pt x="17313" y="107"/>
                        <a:pt x="16551" y="322"/>
                      </a:cubicBezTo>
                      <a:cubicBezTo>
                        <a:pt x="14181" y="1000"/>
                        <a:pt x="12288" y="2548"/>
                        <a:pt x="11193" y="4691"/>
                      </a:cubicBezTo>
                      <a:cubicBezTo>
                        <a:pt x="11086" y="4894"/>
                        <a:pt x="10979" y="5108"/>
                        <a:pt x="10895" y="5322"/>
                      </a:cubicBezTo>
                      <a:cubicBezTo>
                        <a:pt x="10669" y="5310"/>
                        <a:pt x="10443" y="5298"/>
                        <a:pt x="10240" y="5298"/>
                      </a:cubicBezTo>
                      <a:cubicBezTo>
                        <a:pt x="7192" y="5298"/>
                        <a:pt x="5311" y="6965"/>
                        <a:pt x="5085" y="9882"/>
                      </a:cubicBezTo>
                      <a:cubicBezTo>
                        <a:pt x="2335" y="10525"/>
                        <a:pt x="1" y="12561"/>
                        <a:pt x="1" y="16252"/>
                      </a:cubicBezTo>
                      <a:cubicBezTo>
                        <a:pt x="1" y="18967"/>
                        <a:pt x="953" y="22431"/>
                        <a:pt x="5442" y="23491"/>
                      </a:cubicBezTo>
                      <a:lnTo>
                        <a:pt x="5466" y="23491"/>
                      </a:lnTo>
                      <a:cubicBezTo>
                        <a:pt x="5704" y="24360"/>
                        <a:pt x="6085" y="25253"/>
                        <a:pt x="6740" y="26027"/>
                      </a:cubicBezTo>
                      <a:cubicBezTo>
                        <a:pt x="7847" y="27361"/>
                        <a:pt x="9466" y="28039"/>
                        <a:pt x="11419" y="28039"/>
                      </a:cubicBezTo>
                      <a:cubicBezTo>
                        <a:pt x="11907" y="28039"/>
                        <a:pt x="12443" y="27992"/>
                        <a:pt x="12979" y="27908"/>
                      </a:cubicBezTo>
                      <a:cubicBezTo>
                        <a:pt x="13479" y="28885"/>
                        <a:pt x="14538" y="29659"/>
                        <a:pt x="15908" y="29659"/>
                      </a:cubicBezTo>
                      <a:cubicBezTo>
                        <a:pt x="16479" y="29659"/>
                        <a:pt x="17051" y="29528"/>
                        <a:pt x="17622" y="29266"/>
                      </a:cubicBezTo>
                      <a:cubicBezTo>
                        <a:pt x="18813" y="30397"/>
                        <a:pt x="21027" y="31837"/>
                        <a:pt x="24647" y="31837"/>
                      </a:cubicBezTo>
                      <a:cubicBezTo>
                        <a:pt x="24992" y="31837"/>
                        <a:pt x="25361" y="31825"/>
                        <a:pt x="25718" y="31790"/>
                      </a:cubicBezTo>
                      <a:cubicBezTo>
                        <a:pt x="27981" y="31611"/>
                        <a:pt x="29957" y="30516"/>
                        <a:pt x="31279" y="28670"/>
                      </a:cubicBezTo>
                      <a:cubicBezTo>
                        <a:pt x="31541" y="28301"/>
                        <a:pt x="31779" y="27920"/>
                        <a:pt x="31969" y="27515"/>
                      </a:cubicBezTo>
                      <a:lnTo>
                        <a:pt x="32445" y="27432"/>
                      </a:lnTo>
                      <a:cubicBezTo>
                        <a:pt x="35196" y="26944"/>
                        <a:pt x="37077" y="25718"/>
                        <a:pt x="38041" y="23801"/>
                      </a:cubicBezTo>
                      <a:cubicBezTo>
                        <a:pt x="38577" y="22717"/>
                        <a:pt x="38744" y="21586"/>
                        <a:pt x="38696" y="20538"/>
                      </a:cubicBezTo>
                      <a:cubicBezTo>
                        <a:pt x="40077" y="20110"/>
                        <a:pt x="42149" y="18371"/>
                        <a:pt x="42292" y="15109"/>
                      </a:cubicBezTo>
                      <a:cubicBezTo>
                        <a:pt x="42375" y="13395"/>
                        <a:pt x="41756" y="11906"/>
                        <a:pt x="40530" y="10799"/>
                      </a:cubicBezTo>
                      <a:cubicBezTo>
                        <a:pt x="39577" y="9942"/>
                        <a:pt x="38506" y="9537"/>
                        <a:pt x="37982" y="9347"/>
                      </a:cubicBezTo>
                      <a:cubicBezTo>
                        <a:pt x="37922" y="9311"/>
                        <a:pt x="37863" y="9299"/>
                        <a:pt x="37827" y="9287"/>
                      </a:cubicBezTo>
                      <a:lnTo>
                        <a:pt x="37708" y="9239"/>
                      </a:lnTo>
                      <a:cubicBezTo>
                        <a:pt x="37458" y="8275"/>
                        <a:pt x="37041" y="7382"/>
                        <a:pt x="36458" y="6680"/>
                      </a:cubicBezTo>
                      <a:cubicBezTo>
                        <a:pt x="35363" y="5322"/>
                        <a:pt x="33779" y="4608"/>
                        <a:pt x="31874" y="4608"/>
                      </a:cubicBezTo>
                      <a:cubicBezTo>
                        <a:pt x="31255" y="4608"/>
                        <a:pt x="30588" y="4691"/>
                        <a:pt x="29898" y="4846"/>
                      </a:cubicBezTo>
                      <a:cubicBezTo>
                        <a:pt x="29195" y="3798"/>
                        <a:pt x="28171" y="3179"/>
                        <a:pt x="27016" y="3179"/>
                      </a:cubicBezTo>
                      <a:cubicBezTo>
                        <a:pt x="26552" y="3179"/>
                        <a:pt x="26088" y="3274"/>
                        <a:pt x="25611" y="3465"/>
                      </a:cubicBezTo>
                      <a:cubicBezTo>
                        <a:pt x="23992" y="1334"/>
                        <a:pt x="21551" y="0"/>
                        <a:pt x="188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280" name="Google Shape;10280;p44"/>
              <p:cNvSpPr/>
              <p:nvPr/>
            </p:nvSpPr>
            <p:spPr>
              <a:xfrm>
                <a:off x="332187" y="945223"/>
                <a:ext cx="305513" cy="291511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3227" extrusionOk="0">
                    <a:moveTo>
                      <a:pt x="1715" y="0"/>
                    </a:moveTo>
                    <a:lnTo>
                      <a:pt x="1179" y="1036"/>
                    </a:lnTo>
                    <a:lnTo>
                      <a:pt x="0" y="1191"/>
                    </a:lnTo>
                    <a:lnTo>
                      <a:pt x="834" y="2036"/>
                    </a:lnTo>
                    <a:lnTo>
                      <a:pt x="607" y="3191"/>
                    </a:lnTo>
                    <a:lnTo>
                      <a:pt x="1667" y="2667"/>
                    </a:lnTo>
                    <a:lnTo>
                      <a:pt x="2691" y="3227"/>
                    </a:lnTo>
                    <a:lnTo>
                      <a:pt x="2524" y="2072"/>
                    </a:lnTo>
                    <a:lnTo>
                      <a:pt x="3382" y="1262"/>
                    </a:lnTo>
                    <a:lnTo>
                      <a:pt x="2215" y="1072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1" name="Google Shape;10281;p44"/>
              <p:cNvSpPr/>
              <p:nvPr/>
            </p:nvSpPr>
            <p:spPr>
              <a:xfrm>
                <a:off x="720002" y="3959268"/>
                <a:ext cx="380852" cy="363598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25" extrusionOk="0">
                    <a:moveTo>
                      <a:pt x="2084" y="0"/>
                    </a:moveTo>
                    <a:lnTo>
                      <a:pt x="1441" y="1322"/>
                    </a:lnTo>
                    <a:lnTo>
                      <a:pt x="1" y="1560"/>
                    </a:lnTo>
                    <a:lnTo>
                      <a:pt x="1060" y="2572"/>
                    </a:lnTo>
                    <a:lnTo>
                      <a:pt x="834" y="4024"/>
                    </a:lnTo>
                    <a:lnTo>
                      <a:pt x="2132" y="3322"/>
                    </a:lnTo>
                    <a:lnTo>
                      <a:pt x="3442" y="3989"/>
                    </a:lnTo>
                    <a:lnTo>
                      <a:pt x="3168" y="2548"/>
                    </a:lnTo>
                    <a:lnTo>
                      <a:pt x="4216" y="1500"/>
                    </a:lnTo>
                    <a:lnTo>
                      <a:pt x="2751" y="1310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82" name="Google Shape;10282;p44"/>
            <p:cNvSpPr/>
            <p:nvPr/>
          </p:nvSpPr>
          <p:spPr>
            <a:xfrm>
              <a:off x="2209810" y="753462"/>
              <a:ext cx="4698974" cy="3569401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10283;p44"/>
            <p:cNvSpPr/>
            <p:nvPr/>
          </p:nvSpPr>
          <p:spPr>
            <a:xfrm>
              <a:off x="2251675" y="827900"/>
              <a:ext cx="4580485" cy="3404620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84" name="Google Shape;10284;p44"/>
          <p:cNvSpPr txBox="1">
            <a:spLocks noGrp="1"/>
          </p:cNvSpPr>
          <p:nvPr>
            <p:ph type="title"/>
          </p:nvPr>
        </p:nvSpPr>
        <p:spPr>
          <a:xfrm>
            <a:off x="1891424" y="2289958"/>
            <a:ext cx="53149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Demo</a:t>
            </a:r>
            <a:br>
              <a:rPr lang="en" dirty="0" smtClean="0">
                <a:solidFill>
                  <a:schemeClr val="dk1"/>
                </a:solidFill>
              </a:rPr>
            </a:br>
            <a:r>
              <a:rPr lang="en" dirty="0" smtClean="0">
                <a:solidFill>
                  <a:schemeClr val="dk1"/>
                </a:solidFill>
              </a:rPr>
              <a:t>Covid Detection</a:t>
            </a:r>
            <a:br>
              <a:rPr lang="en" dirty="0" smtClean="0">
                <a:solidFill>
                  <a:schemeClr val="dk1"/>
                </a:solidFill>
              </a:rPr>
            </a:br>
            <a:r>
              <a:rPr lang="en" dirty="0" smtClean="0"/>
              <a:t>using DL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" name="Google Shape;10291;p45"/>
          <p:cNvSpPr/>
          <p:nvPr/>
        </p:nvSpPr>
        <p:spPr>
          <a:xfrm>
            <a:off x="-247624" y="-797801"/>
            <a:ext cx="9639270" cy="6739146"/>
          </a:xfrm>
          <a:prstGeom prst="irregularSeal1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2" name="Google Shape;10292;p45"/>
          <p:cNvSpPr txBox="1">
            <a:spLocks noGrp="1"/>
          </p:cNvSpPr>
          <p:nvPr>
            <p:ph type="title"/>
          </p:nvPr>
        </p:nvSpPr>
        <p:spPr>
          <a:xfrm>
            <a:off x="1805946" y="1939675"/>
            <a:ext cx="5532129" cy="8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a typeface="Bangers"/>
                <a:cs typeface="Bangers"/>
              </a:rPr>
              <a:t>Neural Network</a:t>
            </a:r>
            <a:endParaRPr dirty="0">
              <a:solidFill>
                <a:schemeClr val="dk1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</p:spTree>
    <p:extLst>
      <p:ext uri="{BB962C8B-B14F-4D97-AF65-F5344CB8AC3E}">
        <p14:creationId xmlns:p14="http://schemas.microsoft.com/office/powerpoint/2010/main" val="752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Google Shape;10241;p44"/>
          <p:cNvGrpSpPr/>
          <p:nvPr/>
        </p:nvGrpSpPr>
        <p:grpSpPr>
          <a:xfrm>
            <a:off x="-301348" y="-182324"/>
            <a:ext cx="9622411" cy="5555721"/>
            <a:chOff x="-200026" y="-123825"/>
            <a:chExt cx="9419883" cy="5438787"/>
          </a:xfrm>
        </p:grpSpPr>
        <p:grpSp>
          <p:nvGrpSpPr>
            <p:cNvPr id="10242" name="Google Shape;10242;p44"/>
            <p:cNvGrpSpPr/>
            <p:nvPr/>
          </p:nvGrpSpPr>
          <p:grpSpPr>
            <a:xfrm>
              <a:off x="-200026" y="-123825"/>
              <a:ext cx="9419883" cy="5438787"/>
              <a:chOff x="-239051" y="-123825"/>
              <a:chExt cx="9419883" cy="5438787"/>
            </a:xfrm>
          </p:grpSpPr>
          <p:sp>
            <p:nvSpPr>
              <p:cNvPr id="10243" name="Google Shape;10243;p44"/>
              <p:cNvSpPr/>
              <p:nvPr/>
            </p:nvSpPr>
            <p:spPr>
              <a:xfrm>
                <a:off x="8483162" y="419383"/>
                <a:ext cx="321683" cy="310933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42" extrusionOk="0">
                    <a:moveTo>
                      <a:pt x="2787" y="1"/>
                    </a:moveTo>
                    <a:lnTo>
                      <a:pt x="1715" y="632"/>
                    </a:lnTo>
                    <a:lnTo>
                      <a:pt x="596" y="108"/>
                    </a:lnTo>
                    <a:lnTo>
                      <a:pt x="846" y="1323"/>
                    </a:lnTo>
                    <a:lnTo>
                      <a:pt x="1" y="2227"/>
                    </a:lnTo>
                    <a:lnTo>
                      <a:pt x="1239" y="2358"/>
                    </a:lnTo>
                    <a:lnTo>
                      <a:pt x="1834" y="3442"/>
                    </a:lnTo>
                    <a:lnTo>
                      <a:pt x="2334" y="2299"/>
                    </a:lnTo>
                    <a:lnTo>
                      <a:pt x="3561" y="2073"/>
                    </a:lnTo>
                    <a:lnTo>
                      <a:pt x="2632" y="1239"/>
                    </a:lnTo>
                    <a:lnTo>
                      <a:pt x="278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4" name="Google Shape;10244;p44"/>
              <p:cNvSpPr/>
              <p:nvPr/>
            </p:nvSpPr>
            <p:spPr>
              <a:xfrm>
                <a:off x="7794720" y="3723653"/>
                <a:ext cx="419606" cy="40235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4454" extrusionOk="0">
                    <a:moveTo>
                      <a:pt x="953" y="1"/>
                    </a:moveTo>
                    <a:lnTo>
                      <a:pt x="1191" y="1608"/>
                    </a:lnTo>
                    <a:lnTo>
                      <a:pt x="1" y="2715"/>
                    </a:lnTo>
                    <a:lnTo>
                      <a:pt x="1584" y="2977"/>
                    </a:lnTo>
                    <a:lnTo>
                      <a:pt x="2287" y="4454"/>
                    </a:lnTo>
                    <a:lnTo>
                      <a:pt x="3037" y="3013"/>
                    </a:lnTo>
                    <a:lnTo>
                      <a:pt x="4644" y="2810"/>
                    </a:lnTo>
                    <a:lnTo>
                      <a:pt x="3513" y="1656"/>
                    </a:lnTo>
                    <a:lnTo>
                      <a:pt x="3823" y="60"/>
                    </a:lnTo>
                    <a:lnTo>
                      <a:pt x="2370" y="78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5" name="Google Shape;10245;p44"/>
              <p:cNvSpPr/>
              <p:nvPr/>
            </p:nvSpPr>
            <p:spPr>
              <a:xfrm>
                <a:off x="2000975" y="87900"/>
                <a:ext cx="407682" cy="419606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4645" extrusionOk="0">
                    <a:moveTo>
                      <a:pt x="2977" y="1"/>
                    </a:moveTo>
                    <a:lnTo>
                      <a:pt x="1774" y="1084"/>
                    </a:lnTo>
                    <a:lnTo>
                      <a:pt x="179" y="715"/>
                    </a:lnTo>
                    <a:lnTo>
                      <a:pt x="845" y="2192"/>
                    </a:lnTo>
                    <a:lnTo>
                      <a:pt x="0" y="3573"/>
                    </a:lnTo>
                    <a:lnTo>
                      <a:pt x="1607" y="3406"/>
                    </a:lnTo>
                    <a:lnTo>
                      <a:pt x="2667" y="4644"/>
                    </a:lnTo>
                    <a:lnTo>
                      <a:pt x="3001" y="3049"/>
                    </a:lnTo>
                    <a:lnTo>
                      <a:pt x="4513" y="2442"/>
                    </a:lnTo>
                    <a:lnTo>
                      <a:pt x="3096" y="1620"/>
                    </a:lnTo>
                    <a:lnTo>
                      <a:pt x="2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6" name="Google Shape;10246;p44"/>
              <p:cNvSpPr/>
              <p:nvPr/>
            </p:nvSpPr>
            <p:spPr>
              <a:xfrm>
                <a:off x="2331566" y="4670288"/>
                <a:ext cx="406688" cy="419606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4645" extrusionOk="0">
                    <a:moveTo>
                      <a:pt x="2966" y="1"/>
                    </a:moveTo>
                    <a:lnTo>
                      <a:pt x="1751" y="1084"/>
                    </a:lnTo>
                    <a:lnTo>
                      <a:pt x="180" y="715"/>
                    </a:lnTo>
                    <a:lnTo>
                      <a:pt x="846" y="2203"/>
                    </a:lnTo>
                    <a:lnTo>
                      <a:pt x="1" y="3584"/>
                    </a:lnTo>
                    <a:lnTo>
                      <a:pt x="1620" y="3406"/>
                    </a:lnTo>
                    <a:lnTo>
                      <a:pt x="2680" y="4644"/>
                    </a:lnTo>
                    <a:lnTo>
                      <a:pt x="3001" y="3049"/>
                    </a:lnTo>
                    <a:lnTo>
                      <a:pt x="4501" y="2406"/>
                    </a:lnTo>
                    <a:lnTo>
                      <a:pt x="3097" y="1608"/>
                    </a:lnTo>
                    <a:lnTo>
                      <a:pt x="29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7" name="Google Shape;10247;p44"/>
              <p:cNvSpPr/>
              <p:nvPr/>
            </p:nvSpPr>
            <p:spPr>
              <a:xfrm>
                <a:off x="4509262" y="4734336"/>
                <a:ext cx="305513" cy="291511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3227" extrusionOk="0">
                    <a:moveTo>
                      <a:pt x="1715" y="0"/>
                    </a:moveTo>
                    <a:lnTo>
                      <a:pt x="1179" y="1036"/>
                    </a:lnTo>
                    <a:lnTo>
                      <a:pt x="0" y="1191"/>
                    </a:lnTo>
                    <a:lnTo>
                      <a:pt x="834" y="2036"/>
                    </a:lnTo>
                    <a:lnTo>
                      <a:pt x="607" y="3191"/>
                    </a:lnTo>
                    <a:lnTo>
                      <a:pt x="1667" y="2667"/>
                    </a:lnTo>
                    <a:lnTo>
                      <a:pt x="2691" y="3227"/>
                    </a:lnTo>
                    <a:lnTo>
                      <a:pt x="2524" y="2072"/>
                    </a:lnTo>
                    <a:lnTo>
                      <a:pt x="3382" y="1262"/>
                    </a:lnTo>
                    <a:lnTo>
                      <a:pt x="2215" y="1072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8" name="Google Shape;10248;p44"/>
              <p:cNvSpPr/>
              <p:nvPr/>
            </p:nvSpPr>
            <p:spPr>
              <a:xfrm>
                <a:off x="4570024" y="4049609"/>
                <a:ext cx="184013" cy="18292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025" extrusionOk="0">
                    <a:moveTo>
                      <a:pt x="1501" y="1"/>
                    </a:moveTo>
                    <a:lnTo>
                      <a:pt x="906" y="406"/>
                    </a:lnTo>
                    <a:lnTo>
                      <a:pt x="239" y="144"/>
                    </a:lnTo>
                    <a:lnTo>
                      <a:pt x="441" y="846"/>
                    </a:lnTo>
                    <a:lnTo>
                      <a:pt x="1" y="1394"/>
                    </a:lnTo>
                    <a:lnTo>
                      <a:pt x="715" y="1418"/>
                    </a:lnTo>
                    <a:lnTo>
                      <a:pt x="1108" y="2025"/>
                    </a:lnTo>
                    <a:lnTo>
                      <a:pt x="1358" y="1334"/>
                    </a:lnTo>
                    <a:lnTo>
                      <a:pt x="2037" y="1144"/>
                    </a:lnTo>
                    <a:lnTo>
                      <a:pt x="1477" y="715"/>
                    </a:lnTo>
                    <a:lnTo>
                      <a:pt x="1501" y="1"/>
                    </a:lnTo>
                    <a:close/>
                  </a:path>
                </a:pathLst>
              </a:custGeom>
              <a:solidFill>
                <a:srgbClr val="F6F61A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9" name="Google Shape;10249;p44"/>
              <p:cNvSpPr/>
              <p:nvPr/>
            </p:nvSpPr>
            <p:spPr>
              <a:xfrm>
                <a:off x="6356114" y="211243"/>
                <a:ext cx="380852" cy="363598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25" extrusionOk="0">
                    <a:moveTo>
                      <a:pt x="2084" y="0"/>
                    </a:moveTo>
                    <a:lnTo>
                      <a:pt x="1441" y="1322"/>
                    </a:lnTo>
                    <a:lnTo>
                      <a:pt x="1" y="1560"/>
                    </a:lnTo>
                    <a:lnTo>
                      <a:pt x="1060" y="2572"/>
                    </a:lnTo>
                    <a:lnTo>
                      <a:pt x="834" y="4024"/>
                    </a:lnTo>
                    <a:lnTo>
                      <a:pt x="2132" y="3322"/>
                    </a:lnTo>
                    <a:lnTo>
                      <a:pt x="3442" y="3989"/>
                    </a:lnTo>
                    <a:lnTo>
                      <a:pt x="3168" y="2548"/>
                    </a:lnTo>
                    <a:lnTo>
                      <a:pt x="4216" y="1500"/>
                    </a:lnTo>
                    <a:lnTo>
                      <a:pt x="2751" y="1310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50" name="Google Shape;10250;p44"/>
              <p:cNvGrpSpPr/>
              <p:nvPr/>
            </p:nvGrpSpPr>
            <p:grpSpPr>
              <a:xfrm>
                <a:off x="-239051" y="-123825"/>
                <a:ext cx="9419883" cy="5438787"/>
                <a:chOff x="-239051" y="-123825"/>
                <a:chExt cx="9419883" cy="5438787"/>
              </a:xfrm>
            </p:grpSpPr>
            <p:sp>
              <p:nvSpPr>
                <p:cNvPr id="10251" name="Google Shape;10251;p44"/>
                <p:cNvSpPr/>
                <p:nvPr/>
              </p:nvSpPr>
              <p:spPr>
                <a:xfrm>
                  <a:off x="5309500" y="3031099"/>
                  <a:ext cx="3300182" cy="2283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5" h="18871" extrusionOk="0">
                      <a:moveTo>
                        <a:pt x="0" y="1"/>
                      </a:moveTo>
                      <a:lnTo>
                        <a:pt x="27480" y="18765"/>
                      </a:lnTo>
                      <a:cubicBezTo>
                        <a:pt x="27480" y="18789"/>
                        <a:pt x="27492" y="18789"/>
                        <a:pt x="27492" y="18789"/>
                      </a:cubicBezTo>
                      <a:cubicBezTo>
                        <a:pt x="27576" y="18844"/>
                        <a:pt x="27673" y="18870"/>
                        <a:pt x="27769" y="18870"/>
                      </a:cubicBezTo>
                      <a:cubicBezTo>
                        <a:pt x="27944" y="18870"/>
                        <a:pt x="28118" y="18783"/>
                        <a:pt x="28218" y="18622"/>
                      </a:cubicBezTo>
                      <a:cubicBezTo>
                        <a:pt x="28385" y="18384"/>
                        <a:pt x="28313" y="18051"/>
                        <a:pt x="28063" y="17896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2" name="Google Shape;10252;p44"/>
                <p:cNvSpPr/>
                <p:nvPr/>
              </p:nvSpPr>
              <p:spPr>
                <a:xfrm>
                  <a:off x="6274627" y="-123824"/>
                  <a:ext cx="2530211" cy="1568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53" h="12907" extrusionOk="0">
                      <a:moveTo>
                        <a:pt x="19153" y="1"/>
                      </a:moveTo>
                      <a:cubicBezTo>
                        <a:pt x="19046" y="1"/>
                        <a:pt x="18939" y="31"/>
                        <a:pt x="18848" y="95"/>
                      </a:cubicBezTo>
                      <a:lnTo>
                        <a:pt x="0" y="12906"/>
                      </a:lnTo>
                      <a:lnTo>
                        <a:pt x="19443" y="988"/>
                      </a:lnTo>
                      <a:lnTo>
                        <a:pt x="19455" y="965"/>
                      </a:lnTo>
                      <a:cubicBezTo>
                        <a:pt x="19693" y="798"/>
                        <a:pt x="19753" y="464"/>
                        <a:pt x="19586" y="226"/>
                      </a:cubicBezTo>
                      <a:cubicBezTo>
                        <a:pt x="19491" y="80"/>
                        <a:pt x="19323" y="1"/>
                        <a:pt x="191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3" name="Google Shape;10253;p44"/>
                <p:cNvSpPr/>
                <p:nvPr/>
              </p:nvSpPr>
              <p:spPr>
                <a:xfrm>
                  <a:off x="660863" y="1101753"/>
                  <a:ext cx="2545410" cy="95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66" h="8506" extrusionOk="0">
                      <a:moveTo>
                        <a:pt x="589" y="0"/>
                      </a:moveTo>
                      <a:cubicBezTo>
                        <a:pt x="373" y="0"/>
                        <a:pt x="160" y="143"/>
                        <a:pt x="84" y="362"/>
                      </a:cubicBezTo>
                      <a:cubicBezTo>
                        <a:pt x="1" y="636"/>
                        <a:pt x="143" y="945"/>
                        <a:pt x="429" y="1040"/>
                      </a:cubicBezTo>
                      <a:lnTo>
                        <a:pt x="22765" y="8506"/>
                      </a:lnTo>
                      <a:lnTo>
                        <a:pt x="798" y="40"/>
                      </a:lnTo>
                      <a:cubicBezTo>
                        <a:pt x="798" y="40"/>
                        <a:pt x="786" y="40"/>
                        <a:pt x="751" y="28"/>
                      </a:cubicBezTo>
                      <a:cubicBezTo>
                        <a:pt x="698" y="9"/>
                        <a:pt x="643" y="0"/>
                        <a:pt x="5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4" name="Google Shape;10254;p44"/>
                <p:cNvSpPr/>
                <p:nvPr/>
              </p:nvSpPr>
              <p:spPr>
                <a:xfrm>
                  <a:off x="-239051" y="2838124"/>
                  <a:ext cx="3521104" cy="858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6" h="5548" extrusionOk="0">
                      <a:moveTo>
                        <a:pt x="23206" y="0"/>
                      </a:moveTo>
                      <a:lnTo>
                        <a:pt x="310" y="4858"/>
                      </a:lnTo>
                      <a:cubicBezTo>
                        <a:pt x="108" y="4894"/>
                        <a:pt x="1" y="5096"/>
                        <a:pt x="48" y="5275"/>
                      </a:cubicBezTo>
                      <a:cubicBezTo>
                        <a:pt x="79" y="5437"/>
                        <a:pt x="230" y="5547"/>
                        <a:pt x="391" y="5547"/>
                      </a:cubicBezTo>
                      <a:cubicBezTo>
                        <a:pt x="420" y="5547"/>
                        <a:pt x="448" y="5544"/>
                        <a:pt x="477" y="5537"/>
                      </a:cubicBezTo>
                      <a:lnTo>
                        <a:pt x="2320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5" name="Google Shape;10255;p44"/>
                <p:cNvSpPr/>
                <p:nvPr/>
              </p:nvSpPr>
              <p:spPr>
                <a:xfrm>
                  <a:off x="683448" y="3351995"/>
                  <a:ext cx="963892" cy="29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1" h="2625" extrusionOk="0">
                      <a:moveTo>
                        <a:pt x="8621" y="0"/>
                      </a:moveTo>
                      <a:lnTo>
                        <a:pt x="334" y="1929"/>
                      </a:lnTo>
                      <a:cubicBezTo>
                        <a:pt x="322" y="1929"/>
                        <a:pt x="322" y="1941"/>
                        <a:pt x="287" y="1941"/>
                      </a:cubicBezTo>
                      <a:cubicBezTo>
                        <a:pt x="108" y="2000"/>
                        <a:pt x="1" y="2203"/>
                        <a:pt x="60" y="2381"/>
                      </a:cubicBezTo>
                      <a:cubicBezTo>
                        <a:pt x="109" y="2526"/>
                        <a:pt x="251" y="2624"/>
                        <a:pt x="405" y="2624"/>
                      </a:cubicBezTo>
                      <a:cubicBezTo>
                        <a:pt x="441" y="2624"/>
                        <a:pt x="477" y="2619"/>
                        <a:pt x="513" y="2608"/>
                      </a:cubicBezTo>
                      <a:lnTo>
                        <a:pt x="86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6" name="Google Shape;10256;p44"/>
                <p:cNvSpPr/>
                <p:nvPr/>
              </p:nvSpPr>
              <p:spPr>
                <a:xfrm>
                  <a:off x="-172372" y="1737375"/>
                  <a:ext cx="3216203" cy="501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5" h="4488" extrusionOk="0">
                      <a:moveTo>
                        <a:pt x="377" y="1"/>
                      </a:moveTo>
                      <a:cubicBezTo>
                        <a:pt x="204" y="1"/>
                        <a:pt x="69" y="119"/>
                        <a:pt x="48" y="273"/>
                      </a:cubicBezTo>
                      <a:cubicBezTo>
                        <a:pt x="1" y="475"/>
                        <a:pt x="132" y="666"/>
                        <a:pt x="322" y="689"/>
                      </a:cubicBezTo>
                      <a:lnTo>
                        <a:pt x="21075" y="4487"/>
                      </a:lnTo>
                      <a:lnTo>
                        <a:pt x="465" y="11"/>
                      </a:lnTo>
                      <a:cubicBezTo>
                        <a:pt x="435" y="4"/>
                        <a:pt x="405" y="1"/>
                        <a:pt x="3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7" name="Google Shape;10257;p44"/>
                <p:cNvSpPr/>
                <p:nvPr/>
              </p:nvSpPr>
              <p:spPr>
                <a:xfrm>
                  <a:off x="1151600" y="3347975"/>
                  <a:ext cx="2394114" cy="192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8" h="15868" extrusionOk="0">
                      <a:moveTo>
                        <a:pt x="20217" y="0"/>
                      </a:moveTo>
                      <a:lnTo>
                        <a:pt x="179" y="15217"/>
                      </a:lnTo>
                      <a:cubicBezTo>
                        <a:pt x="24" y="15359"/>
                        <a:pt x="1" y="15574"/>
                        <a:pt x="120" y="15729"/>
                      </a:cubicBezTo>
                      <a:cubicBezTo>
                        <a:pt x="193" y="15822"/>
                        <a:pt x="297" y="15867"/>
                        <a:pt x="399" y="15867"/>
                      </a:cubicBezTo>
                      <a:cubicBezTo>
                        <a:pt x="479" y="15867"/>
                        <a:pt x="557" y="15840"/>
                        <a:pt x="620" y="15788"/>
                      </a:cubicBezTo>
                      <a:lnTo>
                        <a:pt x="202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8" name="Google Shape;10258;p44"/>
                <p:cNvSpPr/>
                <p:nvPr/>
              </p:nvSpPr>
              <p:spPr>
                <a:xfrm>
                  <a:off x="3303325" y="3217500"/>
                  <a:ext cx="963891" cy="2052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2" h="17226" extrusionOk="0">
                      <a:moveTo>
                        <a:pt x="8192" y="1"/>
                      </a:moveTo>
                      <a:lnTo>
                        <a:pt x="131" y="16443"/>
                      </a:lnTo>
                      <a:cubicBezTo>
                        <a:pt x="131" y="16467"/>
                        <a:pt x="131" y="16467"/>
                        <a:pt x="119" y="16479"/>
                      </a:cubicBezTo>
                      <a:cubicBezTo>
                        <a:pt x="0" y="16753"/>
                        <a:pt x="131" y="17062"/>
                        <a:pt x="405" y="17181"/>
                      </a:cubicBezTo>
                      <a:cubicBezTo>
                        <a:pt x="471" y="17211"/>
                        <a:pt x="540" y="17225"/>
                        <a:pt x="610" y="17225"/>
                      </a:cubicBezTo>
                      <a:cubicBezTo>
                        <a:pt x="816" y="17225"/>
                        <a:pt x="1018" y="17100"/>
                        <a:pt x="1107" y="16896"/>
                      </a:cubicBezTo>
                      <a:lnTo>
                        <a:pt x="819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9" name="Google Shape;10259;p44"/>
                <p:cNvSpPr/>
                <p:nvPr/>
              </p:nvSpPr>
              <p:spPr>
                <a:xfrm>
                  <a:off x="7878717" y="639652"/>
                  <a:ext cx="584418" cy="305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7" h="2733" extrusionOk="0">
                      <a:moveTo>
                        <a:pt x="4814" y="0"/>
                      </a:moveTo>
                      <a:cubicBezTo>
                        <a:pt x="4751" y="0"/>
                        <a:pt x="4688" y="18"/>
                        <a:pt x="4632" y="54"/>
                      </a:cubicBezTo>
                      <a:lnTo>
                        <a:pt x="0" y="2733"/>
                      </a:lnTo>
                      <a:lnTo>
                        <a:pt x="4941" y="685"/>
                      </a:lnTo>
                      <a:cubicBezTo>
                        <a:pt x="4965" y="685"/>
                        <a:pt x="4977" y="685"/>
                        <a:pt x="4989" y="673"/>
                      </a:cubicBezTo>
                      <a:cubicBezTo>
                        <a:pt x="5168" y="566"/>
                        <a:pt x="5227" y="351"/>
                        <a:pt x="5120" y="185"/>
                      </a:cubicBezTo>
                      <a:cubicBezTo>
                        <a:pt x="5057" y="66"/>
                        <a:pt x="4936" y="0"/>
                        <a:pt x="4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0" name="Google Shape;10260;p44"/>
                <p:cNvSpPr/>
                <p:nvPr/>
              </p:nvSpPr>
              <p:spPr>
                <a:xfrm>
                  <a:off x="5100399" y="-123825"/>
                  <a:ext cx="915921" cy="1703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1" h="13960" extrusionOk="0">
                      <a:moveTo>
                        <a:pt x="7278" y="0"/>
                      </a:moveTo>
                      <a:cubicBezTo>
                        <a:pt x="7143" y="0"/>
                        <a:pt x="7014" y="67"/>
                        <a:pt x="6954" y="196"/>
                      </a:cubicBezTo>
                      <a:lnTo>
                        <a:pt x="1" y="13960"/>
                      </a:lnTo>
                      <a:lnTo>
                        <a:pt x="7573" y="542"/>
                      </a:lnTo>
                      <a:cubicBezTo>
                        <a:pt x="7680" y="363"/>
                        <a:pt x="7597" y="137"/>
                        <a:pt x="7430" y="30"/>
                      </a:cubicBezTo>
                      <a:cubicBezTo>
                        <a:pt x="7381" y="10"/>
                        <a:pt x="7329" y="0"/>
                        <a:pt x="727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1" name="Google Shape;10261;p44"/>
                <p:cNvSpPr/>
                <p:nvPr/>
              </p:nvSpPr>
              <p:spPr>
                <a:xfrm>
                  <a:off x="4783650" y="-85975"/>
                  <a:ext cx="709654" cy="2052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17586" extrusionOk="0">
                      <a:moveTo>
                        <a:pt x="5974" y="0"/>
                      </a:moveTo>
                      <a:cubicBezTo>
                        <a:pt x="5752" y="0"/>
                        <a:pt x="5542" y="138"/>
                        <a:pt x="5465" y="369"/>
                      </a:cubicBezTo>
                      <a:lnTo>
                        <a:pt x="0" y="17586"/>
                      </a:lnTo>
                      <a:lnTo>
                        <a:pt x="6465" y="727"/>
                      </a:lnTo>
                      <a:cubicBezTo>
                        <a:pt x="6477" y="715"/>
                        <a:pt x="6477" y="703"/>
                        <a:pt x="6477" y="703"/>
                      </a:cubicBezTo>
                      <a:cubicBezTo>
                        <a:pt x="6561" y="417"/>
                        <a:pt x="6418" y="119"/>
                        <a:pt x="6132" y="24"/>
                      </a:cubicBezTo>
                      <a:cubicBezTo>
                        <a:pt x="6080" y="8"/>
                        <a:pt x="6026" y="0"/>
                        <a:pt x="59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2" name="Google Shape;10262;p44"/>
                <p:cNvSpPr/>
                <p:nvPr/>
              </p:nvSpPr>
              <p:spPr>
                <a:xfrm>
                  <a:off x="3043825" y="-85975"/>
                  <a:ext cx="1057026" cy="1844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1" h="15719" extrusionOk="0">
                      <a:moveTo>
                        <a:pt x="598" y="0"/>
                      </a:moveTo>
                      <a:cubicBezTo>
                        <a:pt x="504" y="0"/>
                        <a:pt x="409" y="24"/>
                        <a:pt x="322" y="74"/>
                      </a:cubicBezTo>
                      <a:cubicBezTo>
                        <a:pt x="72" y="228"/>
                        <a:pt x="1" y="550"/>
                        <a:pt x="155" y="812"/>
                      </a:cubicBezTo>
                      <a:lnTo>
                        <a:pt x="9430" y="15718"/>
                      </a:lnTo>
                      <a:lnTo>
                        <a:pt x="1060" y="264"/>
                      </a:lnTo>
                      <a:cubicBezTo>
                        <a:pt x="1060" y="252"/>
                        <a:pt x="1060" y="252"/>
                        <a:pt x="1048" y="240"/>
                      </a:cubicBezTo>
                      <a:cubicBezTo>
                        <a:pt x="947" y="85"/>
                        <a:pt x="775" y="0"/>
                        <a:pt x="5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3" name="Google Shape;10263;p44"/>
                <p:cNvSpPr/>
                <p:nvPr/>
              </p:nvSpPr>
              <p:spPr>
                <a:xfrm>
                  <a:off x="5711453" y="870200"/>
                  <a:ext cx="3469367" cy="118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8" h="10637" extrusionOk="0">
                      <a:moveTo>
                        <a:pt x="24170" y="0"/>
                      </a:moveTo>
                      <a:cubicBezTo>
                        <a:pt x="24122" y="0"/>
                        <a:pt x="24074" y="9"/>
                        <a:pt x="24028" y="28"/>
                      </a:cubicBezTo>
                      <a:lnTo>
                        <a:pt x="1" y="10636"/>
                      </a:lnTo>
                      <a:lnTo>
                        <a:pt x="24313" y="683"/>
                      </a:lnTo>
                      <a:cubicBezTo>
                        <a:pt x="24492" y="587"/>
                        <a:pt x="24587" y="385"/>
                        <a:pt x="24492" y="206"/>
                      </a:cubicBezTo>
                      <a:cubicBezTo>
                        <a:pt x="24439" y="74"/>
                        <a:pt x="24307" y="0"/>
                        <a:pt x="241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4" name="Google Shape;10264;p44"/>
                <p:cNvSpPr/>
                <p:nvPr/>
              </p:nvSpPr>
              <p:spPr>
                <a:xfrm>
                  <a:off x="5261525" y="-85975"/>
                  <a:ext cx="2952817" cy="2158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59" h="18355" extrusionOk="0">
                      <a:moveTo>
                        <a:pt x="26247" y="0"/>
                      </a:moveTo>
                      <a:cubicBezTo>
                        <a:pt x="26178" y="0"/>
                        <a:pt x="26110" y="21"/>
                        <a:pt x="26051" y="66"/>
                      </a:cubicBezTo>
                      <a:lnTo>
                        <a:pt x="1" y="18354"/>
                      </a:lnTo>
                      <a:lnTo>
                        <a:pt x="26444" y="662"/>
                      </a:lnTo>
                      <a:cubicBezTo>
                        <a:pt x="26611" y="543"/>
                        <a:pt x="26659" y="316"/>
                        <a:pt x="26540" y="162"/>
                      </a:cubicBezTo>
                      <a:cubicBezTo>
                        <a:pt x="26473" y="58"/>
                        <a:pt x="26360" y="0"/>
                        <a:pt x="262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5" name="Google Shape;10265;p44"/>
                <p:cNvSpPr/>
                <p:nvPr/>
              </p:nvSpPr>
              <p:spPr>
                <a:xfrm>
                  <a:off x="2738249" y="-56350"/>
                  <a:ext cx="872651" cy="1189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8" h="9939" extrusionOk="0">
                      <a:moveTo>
                        <a:pt x="402" y="1"/>
                      </a:moveTo>
                      <a:cubicBezTo>
                        <a:pt x="330" y="1"/>
                        <a:pt x="256" y="22"/>
                        <a:pt x="191" y="68"/>
                      </a:cubicBezTo>
                      <a:cubicBezTo>
                        <a:pt x="48" y="175"/>
                        <a:pt x="1" y="402"/>
                        <a:pt x="120" y="556"/>
                      </a:cubicBezTo>
                      <a:lnTo>
                        <a:pt x="6978" y="9938"/>
                      </a:lnTo>
                      <a:lnTo>
                        <a:pt x="703" y="163"/>
                      </a:lnTo>
                      <a:cubicBezTo>
                        <a:pt x="703" y="140"/>
                        <a:pt x="703" y="140"/>
                        <a:pt x="679" y="140"/>
                      </a:cubicBezTo>
                      <a:cubicBezTo>
                        <a:pt x="621" y="52"/>
                        <a:pt x="514" y="1"/>
                        <a:pt x="4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6" name="Google Shape;10266;p44"/>
                <p:cNvSpPr/>
                <p:nvPr/>
              </p:nvSpPr>
              <p:spPr>
                <a:xfrm>
                  <a:off x="6898947" y="3988293"/>
                  <a:ext cx="1561615" cy="979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8759" extrusionOk="0">
                      <a:moveTo>
                        <a:pt x="0" y="0"/>
                      </a:moveTo>
                      <a:lnTo>
                        <a:pt x="13371" y="8704"/>
                      </a:lnTo>
                      <a:cubicBezTo>
                        <a:pt x="13433" y="8741"/>
                        <a:pt x="13498" y="8758"/>
                        <a:pt x="13561" y="8758"/>
                      </a:cubicBezTo>
                      <a:cubicBezTo>
                        <a:pt x="13679" y="8758"/>
                        <a:pt x="13789" y="8698"/>
                        <a:pt x="13859" y="8597"/>
                      </a:cubicBezTo>
                      <a:cubicBezTo>
                        <a:pt x="13966" y="8418"/>
                        <a:pt x="13907" y="8216"/>
                        <a:pt x="13740" y="81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7" name="Google Shape;10267;p44"/>
                <p:cNvSpPr/>
                <p:nvPr/>
              </p:nvSpPr>
              <p:spPr>
                <a:xfrm>
                  <a:off x="5750125" y="3931050"/>
                  <a:ext cx="1148817" cy="1342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9" h="10840" extrusionOk="0">
                      <a:moveTo>
                        <a:pt x="0" y="0"/>
                      </a:moveTo>
                      <a:lnTo>
                        <a:pt x="8335" y="10633"/>
                      </a:lnTo>
                      <a:cubicBezTo>
                        <a:pt x="8358" y="10644"/>
                        <a:pt x="8370" y="10644"/>
                        <a:pt x="8370" y="10680"/>
                      </a:cubicBezTo>
                      <a:cubicBezTo>
                        <a:pt x="8482" y="10786"/>
                        <a:pt x="8624" y="10840"/>
                        <a:pt x="8765" y="10840"/>
                      </a:cubicBezTo>
                      <a:cubicBezTo>
                        <a:pt x="8895" y="10840"/>
                        <a:pt x="9024" y="10795"/>
                        <a:pt x="9132" y="10704"/>
                      </a:cubicBezTo>
                      <a:cubicBezTo>
                        <a:pt x="9335" y="10502"/>
                        <a:pt x="9358" y="10168"/>
                        <a:pt x="9156" y="994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8" name="Google Shape;10268;p44"/>
                <p:cNvSpPr/>
                <p:nvPr/>
              </p:nvSpPr>
              <p:spPr>
                <a:xfrm>
                  <a:off x="3171504" y="4479464"/>
                  <a:ext cx="360915" cy="632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8" h="5657" extrusionOk="0">
                      <a:moveTo>
                        <a:pt x="3227" y="1"/>
                      </a:moveTo>
                      <a:lnTo>
                        <a:pt x="96" y="5251"/>
                      </a:lnTo>
                      <a:cubicBezTo>
                        <a:pt x="96" y="5263"/>
                        <a:pt x="72" y="5263"/>
                        <a:pt x="72" y="5263"/>
                      </a:cubicBezTo>
                      <a:cubicBezTo>
                        <a:pt x="1" y="5394"/>
                        <a:pt x="60" y="5561"/>
                        <a:pt x="191" y="5620"/>
                      </a:cubicBezTo>
                      <a:cubicBezTo>
                        <a:pt x="234" y="5645"/>
                        <a:pt x="277" y="5656"/>
                        <a:pt x="319" y="5656"/>
                      </a:cubicBezTo>
                      <a:cubicBezTo>
                        <a:pt x="417" y="5656"/>
                        <a:pt x="507" y="5594"/>
                        <a:pt x="548" y="5501"/>
                      </a:cubicBezTo>
                      <a:lnTo>
                        <a:pt x="32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9" name="Google Shape;10269;p44"/>
                <p:cNvSpPr/>
                <p:nvPr/>
              </p:nvSpPr>
              <p:spPr>
                <a:xfrm>
                  <a:off x="5517224" y="2673450"/>
                  <a:ext cx="3663608" cy="43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37" h="3852" extrusionOk="0">
                      <a:moveTo>
                        <a:pt x="0" y="0"/>
                      </a:moveTo>
                      <a:lnTo>
                        <a:pt x="25706" y="3846"/>
                      </a:lnTo>
                      <a:cubicBezTo>
                        <a:pt x="25706" y="3846"/>
                        <a:pt x="25711" y="3851"/>
                        <a:pt x="25718" y="3851"/>
                      </a:cubicBezTo>
                      <a:cubicBezTo>
                        <a:pt x="25722" y="3851"/>
                        <a:pt x="25726" y="3850"/>
                        <a:pt x="25730" y="3846"/>
                      </a:cubicBezTo>
                      <a:cubicBezTo>
                        <a:pt x="25745" y="3847"/>
                        <a:pt x="25760" y="3848"/>
                        <a:pt x="25775" y="3848"/>
                      </a:cubicBezTo>
                      <a:cubicBezTo>
                        <a:pt x="26043" y="3848"/>
                        <a:pt x="26279" y="3652"/>
                        <a:pt x="26313" y="3370"/>
                      </a:cubicBezTo>
                      <a:cubicBezTo>
                        <a:pt x="26337" y="3084"/>
                        <a:pt x="26135" y="2822"/>
                        <a:pt x="25837" y="278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0" name="Google Shape;10270;p44"/>
                <p:cNvSpPr/>
                <p:nvPr/>
              </p:nvSpPr>
              <p:spPr>
                <a:xfrm>
                  <a:off x="7351544" y="2766234"/>
                  <a:ext cx="1103652" cy="12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1" h="1144" extrusionOk="0">
                      <a:moveTo>
                        <a:pt x="0" y="0"/>
                      </a:moveTo>
                      <a:lnTo>
                        <a:pt x="9466" y="1120"/>
                      </a:lnTo>
                      <a:cubicBezTo>
                        <a:pt x="9478" y="1143"/>
                        <a:pt x="9478" y="1143"/>
                        <a:pt x="9502" y="1143"/>
                      </a:cubicBezTo>
                      <a:cubicBezTo>
                        <a:pt x="9692" y="1143"/>
                        <a:pt x="9847" y="989"/>
                        <a:pt x="9871" y="798"/>
                      </a:cubicBezTo>
                      <a:cubicBezTo>
                        <a:pt x="9871" y="596"/>
                        <a:pt x="9716" y="441"/>
                        <a:pt x="9525" y="41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1" name="Google Shape;10271;p44"/>
                <p:cNvSpPr/>
                <p:nvPr/>
              </p:nvSpPr>
              <p:spPr>
                <a:xfrm>
                  <a:off x="5008626" y="3696700"/>
                  <a:ext cx="666930" cy="156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7" h="12741" extrusionOk="0">
                      <a:moveTo>
                        <a:pt x="0" y="1"/>
                      </a:moveTo>
                      <a:lnTo>
                        <a:pt x="4346" y="12502"/>
                      </a:lnTo>
                      <a:cubicBezTo>
                        <a:pt x="4346" y="12514"/>
                        <a:pt x="4346" y="12514"/>
                        <a:pt x="4358" y="12514"/>
                      </a:cubicBezTo>
                      <a:cubicBezTo>
                        <a:pt x="4413" y="12652"/>
                        <a:pt x="4554" y="12741"/>
                        <a:pt x="4697" y="12741"/>
                      </a:cubicBezTo>
                      <a:cubicBezTo>
                        <a:pt x="4739" y="12741"/>
                        <a:pt x="4782" y="12733"/>
                        <a:pt x="4822" y="12717"/>
                      </a:cubicBezTo>
                      <a:cubicBezTo>
                        <a:pt x="5001" y="12633"/>
                        <a:pt x="5096" y="12431"/>
                        <a:pt x="5013" y="12252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2" name="Google Shape;10272;p44"/>
                <p:cNvSpPr/>
                <p:nvPr/>
              </p:nvSpPr>
              <p:spPr>
                <a:xfrm>
                  <a:off x="261102" y="3469049"/>
                  <a:ext cx="2821308" cy="1774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2" h="13394" extrusionOk="0">
                      <a:moveTo>
                        <a:pt x="21432" y="1"/>
                      </a:moveTo>
                      <a:lnTo>
                        <a:pt x="215" y="12741"/>
                      </a:lnTo>
                      <a:cubicBezTo>
                        <a:pt x="36" y="12860"/>
                        <a:pt x="1" y="13062"/>
                        <a:pt x="96" y="13229"/>
                      </a:cubicBezTo>
                      <a:cubicBezTo>
                        <a:pt x="164" y="13335"/>
                        <a:pt x="281" y="13393"/>
                        <a:pt x="401" y="13393"/>
                      </a:cubicBezTo>
                      <a:cubicBezTo>
                        <a:pt x="468" y="13393"/>
                        <a:pt x="536" y="13375"/>
                        <a:pt x="596" y="13336"/>
                      </a:cubicBezTo>
                      <a:lnTo>
                        <a:pt x="2143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3" name="Google Shape;10273;p44"/>
                <p:cNvSpPr/>
                <p:nvPr/>
              </p:nvSpPr>
              <p:spPr>
                <a:xfrm>
                  <a:off x="5675548" y="625676"/>
                  <a:ext cx="709642" cy="828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7" h="7406" extrusionOk="0">
                      <a:moveTo>
                        <a:pt x="5656" y="0"/>
                      </a:moveTo>
                      <a:lnTo>
                        <a:pt x="0" y="7406"/>
                      </a:lnTo>
                      <a:lnTo>
                        <a:pt x="6346" y="548"/>
                      </a:lnTo>
                      <a:lnTo>
                        <a:pt x="56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4" name="Google Shape;10274;p44"/>
                <p:cNvSpPr/>
                <p:nvPr/>
              </p:nvSpPr>
              <p:spPr>
                <a:xfrm>
                  <a:off x="6470277" y="3169525"/>
                  <a:ext cx="1252803" cy="65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5" h="5847" extrusionOk="0">
                      <a:moveTo>
                        <a:pt x="0" y="1"/>
                      </a:moveTo>
                      <a:lnTo>
                        <a:pt x="10716" y="5847"/>
                      </a:lnTo>
                      <a:lnTo>
                        <a:pt x="11204" y="478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5" name="Google Shape;10275;p44"/>
                <p:cNvSpPr/>
                <p:nvPr/>
              </p:nvSpPr>
              <p:spPr>
                <a:xfrm>
                  <a:off x="2334176" y="412682"/>
                  <a:ext cx="986589" cy="1031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4" h="9228" extrusionOk="0">
                      <a:moveTo>
                        <a:pt x="834" y="0"/>
                      </a:moveTo>
                      <a:lnTo>
                        <a:pt x="1" y="810"/>
                      </a:lnTo>
                      <a:lnTo>
                        <a:pt x="8823" y="9227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6" name="Google Shape;10276;p44"/>
                <p:cNvSpPr/>
                <p:nvPr/>
              </p:nvSpPr>
              <p:spPr>
                <a:xfrm>
                  <a:off x="1213305" y="3447814"/>
                  <a:ext cx="1240840" cy="67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8" h="6013" extrusionOk="0">
                      <a:moveTo>
                        <a:pt x="11097" y="0"/>
                      </a:moveTo>
                      <a:lnTo>
                        <a:pt x="1" y="4965"/>
                      </a:lnTo>
                      <a:lnTo>
                        <a:pt x="525" y="6013"/>
                      </a:lnTo>
                      <a:lnTo>
                        <a:pt x="110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7" name="Google Shape;10277;p44"/>
                <p:cNvSpPr/>
                <p:nvPr/>
              </p:nvSpPr>
              <p:spPr>
                <a:xfrm>
                  <a:off x="2724273" y="3876485"/>
                  <a:ext cx="704275" cy="75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9" h="6763" extrusionOk="0">
                      <a:moveTo>
                        <a:pt x="6299" y="0"/>
                      </a:moveTo>
                      <a:lnTo>
                        <a:pt x="0" y="6191"/>
                      </a:lnTo>
                      <a:lnTo>
                        <a:pt x="619" y="6763"/>
                      </a:lnTo>
                      <a:lnTo>
                        <a:pt x="62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8" name="Google Shape;10278;p44"/>
                <p:cNvSpPr/>
                <p:nvPr/>
              </p:nvSpPr>
              <p:spPr>
                <a:xfrm>
                  <a:off x="4639874" y="3994889"/>
                  <a:ext cx="57357" cy="601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5383" extrusionOk="0">
                      <a:moveTo>
                        <a:pt x="131" y="1"/>
                      </a:moveTo>
                      <a:lnTo>
                        <a:pt x="0" y="5382"/>
                      </a:lnTo>
                      <a:lnTo>
                        <a:pt x="512" y="5371"/>
                      </a:lnTo>
                      <a:lnTo>
                        <a:pt x="13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9" name="Google Shape;10279;p44"/>
                <p:cNvSpPr/>
                <p:nvPr/>
              </p:nvSpPr>
              <p:spPr>
                <a:xfrm>
                  <a:off x="2131804" y="753472"/>
                  <a:ext cx="4737955" cy="3559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6" h="31838" extrusionOk="0">
                      <a:moveTo>
                        <a:pt x="18860" y="1084"/>
                      </a:moveTo>
                      <a:cubicBezTo>
                        <a:pt x="22563" y="1084"/>
                        <a:pt x="25718" y="4013"/>
                        <a:pt x="26373" y="8084"/>
                      </a:cubicBezTo>
                      <a:cubicBezTo>
                        <a:pt x="26445" y="7739"/>
                        <a:pt x="26838" y="6513"/>
                        <a:pt x="25849" y="4548"/>
                      </a:cubicBezTo>
                      <a:cubicBezTo>
                        <a:pt x="26266" y="4358"/>
                        <a:pt x="26635" y="4286"/>
                        <a:pt x="26981" y="4286"/>
                      </a:cubicBezTo>
                      <a:cubicBezTo>
                        <a:pt x="28183" y="4286"/>
                        <a:pt x="28945" y="5287"/>
                        <a:pt x="29302" y="6132"/>
                      </a:cubicBezTo>
                      <a:cubicBezTo>
                        <a:pt x="30255" y="5834"/>
                        <a:pt x="31088" y="5715"/>
                        <a:pt x="31850" y="5715"/>
                      </a:cubicBezTo>
                      <a:cubicBezTo>
                        <a:pt x="36041" y="5715"/>
                        <a:pt x="37279" y="9787"/>
                        <a:pt x="36720" y="12561"/>
                      </a:cubicBezTo>
                      <a:cubicBezTo>
                        <a:pt x="37017" y="12145"/>
                        <a:pt x="37434" y="11216"/>
                        <a:pt x="37375" y="10299"/>
                      </a:cubicBezTo>
                      <a:lnTo>
                        <a:pt x="37375" y="10299"/>
                      </a:lnTo>
                      <a:cubicBezTo>
                        <a:pt x="37922" y="10537"/>
                        <a:pt x="41328" y="11490"/>
                        <a:pt x="41185" y="15062"/>
                      </a:cubicBezTo>
                      <a:cubicBezTo>
                        <a:pt x="41042" y="18110"/>
                        <a:pt x="38922" y="19514"/>
                        <a:pt x="38089" y="19550"/>
                      </a:cubicBezTo>
                      <a:cubicBezTo>
                        <a:pt x="37803" y="18681"/>
                        <a:pt x="37327" y="18110"/>
                        <a:pt x="36934" y="17812"/>
                      </a:cubicBezTo>
                      <a:lnTo>
                        <a:pt x="36934" y="17812"/>
                      </a:lnTo>
                      <a:cubicBezTo>
                        <a:pt x="37625" y="19181"/>
                        <a:pt x="39184" y="25122"/>
                        <a:pt x="32231" y="26372"/>
                      </a:cubicBezTo>
                      <a:cubicBezTo>
                        <a:pt x="32922" y="24289"/>
                        <a:pt x="32160" y="22562"/>
                        <a:pt x="31517" y="21824"/>
                      </a:cubicBezTo>
                      <a:lnTo>
                        <a:pt x="31517" y="21824"/>
                      </a:lnTo>
                      <a:cubicBezTo>
                        <a:pt x="32517" y="25730"/>
                        <a:pt x="30195" y="30361"/>
                        <a:pt x="25611" y="30718"/>
                      </a:cubicBezTo>
                      <a:cubicBezTo>
                        <a:pt x="25266" y="30754"/>
                        <a:pt x="24945" y="30766"/>
                        <a:pt x="24635" y="30766"/>
                      </a:cubicBezTo>
                      <a:cubicBezTo>
                        <a:pt x="19075" y="30766"/>
                        <a:pt x="16360" y="26968"/>
                        <a:pt x="16682" y="24706"/>
                      </a:cubicBezTo>
                      <a:lnTo>
                        <a:pt x="16682" y="24706"/>
                      </a:lnTo>
                      <a:cubicBezTo>
                        <a:pt x="16610" y="25051"/>
                        <a:pt x="16146" y="26670"/>
                        <a:pt x="17372" y="28182"/>
                      </a:cubicBezTo>
                      <a:cubicBezTo>
                        <a:pt x="16848" y="28468"/>
                        <a:pt x="16336" y="28587"/>
                        <a:pt x="15908" y="28587"/>
                      </a:cubicBezTo>
                      <a:cubicBezTo>
                        <a:pt x="14610" y="28587"/>
                        <a:pt x="13753" y="27575"/>
                        <a:pt x="13753" y="26658"/>
                      </a:cubicBezTo>
                      <a:cubicBezTo>
                        <a:pt x="12872" y="26861"/>
                        <a:pt x="12098" y="26968"/>
                        <a:pt x="11419" y="26968"/>
                      </a:cubicBezTo>
                      <a:cubicBezTo>
                        <a:pt x="6478" y="26968"/>
                        <a:pt x="6014" y="22039"/>
                        <a:pt x="6359" y="20229"/>
                      </a:cubicBezTo>
                      <a:lnTo>
                        <a:pt x="6359" y="20229"/>
                      </a:lnTo>
                      <a:cubicBezTo>
                        <a:pt x="5859" y="21074"/>
                        <a:pt x="5823" y="21574"/>
                        <a:pt x="5954" y="22503"/>
                      </a:cubicBezTo>
                      <a:cubicBezTo>
                        <a:pt x="5478" y="22324"/>
                        <a:pt x="1096" y="21908"/>
                        <a:pt x="1096" y="16264"/>
                      </a:cubicBezTo>
                      <a:cubicBezTo>
                        <a:pt x="1096" y="12014"/>
                        <a:pt x="4549" y="10775"/>
                        <a:pt x="7049" y="10775"/>
                      </a:cubicBezTo>
                      <a:cubicBezTo>
                        <a:pt x="7811" y="10775"/>
                        <a:pt x="8466" y="10882"/>
                        <a:pt x="8931" y="11061"/>
                      </a:cubicBezTo>
                      <a:cubicBezTo>
                        <a:pt x="8478" y="10418"/>
                        <a:pt x="7669" y="10120"/>
                        <a:pt x="6609" y="10120"/>
                      </a:cubicBezTo>
                      <a:cubicBezTo>
                        <a:pt x="6478" y="10120"/>
                        <a:pt x="6323" y="10120"/>
                        <a:pt x="6180" y="10132"/>
                      </a:cubicBezTo>
                      <a:cubicBezTo>
                        <a:pt x="6359" y="6977"/>
                        <a:pt x="8621" y="6418"/>
                        <a:pt x="10252" y="6418"/>
                      </a:cubicBezTo>
                      <a:cubicBezTo>
                        <a:pt x="10467" y="6418"/>
                        <a:pt x="10657" y="6430"/>
                        <a:pt x="10848" y="6441"/>
                      </a:cubicBezTo>
                      <a:cubicBezTo>
                        <a:pt x="10609" y="7453"/>
                        <a:pt x="11038" y="10656"/>
                        <a:pt x="11562" y="11002"/>
                      </a:cubicBezTo>
                      <a:cubicBezTo>
                        <a:pt x="10562" y="7084"/>
                        <a:pt x="12455" y="2667"/>
                        <a:pt x="16872" y="1393"/>
                      </a:cubicBezTo>
                      <a:cubicBezTo>
                        <a:pt x="17527" y="1179"/>
                        <a:pt x="18206" y="1084"/>
                        <a:pt x="18860" y="1084"/>
                      </a:cubicBezTo>
                      <a:close/>
                      <a:moveTo>
                        <a:pt x="18860" y="0"/>
                      </a:moveTo>
                      <a:cubicBezTo>
                        <a:pt x="18087" y="0"/>
                        <a:pt x="17313" y="107"/>
                        <a:pt x="16551" y="322"/>
                      </a:cubicBezTo>
                      <a:cubicBezTo>
                        <a:pt x="14181" y="1000"/>
                        <a:pt x="12288" y="2548"/>
                        <a:pt x="11193" y="4691"/>
                      </a:cubicBezTo>
                      <a:cubicBezTo>
                        <a:pt x="11086" y="4894"/>
                        <a:pt x="10979" y="5108"/>
                        <a:pt x="10895" y="5322"/>
                      </a:cubicBezTo>
                      <a:cubicBezTo>
                        <a:pt x="10669" y="5310"/>
                        <a:pt x="10443" y="5298"/>
                        <a:pt x="10240" y="5298"/>
                      </a:cubicBezTo>
                      <a:cubicBezTo>
                        <a:pt x="7192" y="5298"/>
                        <a:pt x="5311" y="6965"/>
                        <a:pt x="5085" y="9882"/>
                      </a:cubicBezTo>
                      <a:cubicBezTo>
                        <a:pt x="2335" y="10525"/>
                        <a:pt x="1" y="12561"/>
                        <a:pt x="1" y="16252"/>
                      </a:cubicBezTo>
                      <a:cubicBezTo>
                        <a:pt x="1" y="18967"/>
                        <a:pt x="953" y="22431"/>
                        <a:pt x="5442" y="23491"/>
                      </a:cubicBezTo>
                      <a:lnTo>
                        <a:pt x="5466" y="23491"/>
                      </a:lnTo>
                      <a:cubicBezTo>
                        <a:pt x="5704" y="24360"/>
                        <a:pt x="6085" y="25253"/>
                        <a:pt x="6740" y="26027"/>
                      </a:cubicBezTo>
                      <a:cubicBezTo>
                        <a:pt x="7847" y="27361"/>
                        <a:pt x="9466" y="28039"/>
                        <a:pt x="11419" y="28039"/>
                      </a:cubicBezTo>
                      <a:cubicBezTo>
                        <a:pt x="11907" y="28039"/>
                        <a:pt x="12443" y="27992"/>
                        <a:pt x="12979" y="27908"/>
                      </a:cubicBezTo>
                      <a:cubicBezTo>
                        <a:pt x="13479" y="28885"/>
                        <a:pt x="14538" y="29659"/>
                        <a:pt x="15908" y="29659"/>
                      </a:cubicBezTo>
                      <a:cubicBezTo>
                        <a:pt x="16479" y="29659"/>
                        <a:pt x="17051" y="29528"/>
                        <a:pt x="17622" y="29266"/>
                      </a:cubicBezTo>
                      <a:cubicBezTo>
                        <a:pt x="18813" y="30397"/>
                        <a:pt x="21027" y="31837"/>
                        <a:pt x="24647" y="31837"/>
                      </a:cubicBezTo>
                      <a:cubicBezTo>
                        <a:pt x="24992" y="31837"/>
                        <a:pt x="25361" y="31825"/>
                        <a:pt x="25718" y="31790"/>
                      </a:cubicBezTo>
                      <a:cubicBezTo>
                        <a:pt x="27981" y="31611"/>
                        <a:pt x="29957" y="30516"/>
                        <a:pt x="31279" y="28670"/>
                      </a:cubicBezTo>
                      <a:cubicBezTo>
                        <a:pt x="31541" y="28301"/>
                        <a:pt x="31779" y="27920"/>
                        <a:pt x="31969" y="27515"/>
                      </a:cubicBezTo>
                      <a:lnTo>
                        <a:pt x="32445" y="27432"/>
                      </a:lnTo>
                      <a:cubicBezTo>
                        <a:pt x="35196" y="26944"/>
                        <a:pt x="37077" y="25718"/>
                        <a:pt x="38041" y="23801"/>
                      </a:cubicBezTo>
                      <a:cubicBezTo>
                        <a:pt x="38577" y="22717"/>
                        <a:pt x="38744" y="21586"/>
                        <a:pt x="38696" y="20538"/>
                      </a:cubicBezTo>
                      <a:cubicBezTo>
                        <a:pt x="40077" y="20110"/>
                        <a:pt x="42149" y="18371"/>
                        <a:pt x="42292" y="15109"/>
                      </a:cubicBezTo>
                      <a:cubicBezTo>
                        <a:pt x="42375" y="13395"/>
                        <a:pt x="41756" y="11906"/>
                        <a:pt x="40530" y="10799"/>
                      </a:cubicBezTo>
                      <a:cubicBezTo>
                        <a:pt x="39577" y="9942"/>
                        <a:pt x="38506" y="9537"/>
                        <a:pt x="37982" y="9347"/>
                      </a:cubicBezTo>
                      <a:cubicBezTo>
                        <a:pt x="37922" y="9311"/>
                        <a:pt x="37863" y="9299"/>
                        <a:pt x="37827" y="9287"/>
                      </a:cubicBezTo>
                      <a:lnTo>
                        <a:pt x="37708" y="9239"/>
                      </a:lnTo>
                      <a:cubicBezTo>
                        <a:pt x="37458" y="8275"/>
                        <a:pt x="37041" y="7382"/>
                        <a:pt x="36458" y="6680"/>
                      </a:cubicBezTo>
                      <a:cubicBezTo>
                        <a:pt x="35363" y="5322"/>
                        <a:pt x="33779" y="4608"/>
                        <a:pt x="31874" y="4608"/>
                      </a:cubicBezTo>
                      <a:cubicBezTo>
                        <a:pt x="31255" y="4608"/>
                        <a:pt x="30588" y="4691"/>
                        <a:pt x="29898" y="4846"/>
                      </a:cubicBezTo>
                      <a:cubicBezTo>
                        <a:pt x="29195" y="3798"/>
                        <a:pt x="28171" y="3179"/>
                        <a:pt x="27016" y="3179"/>
                      </a:cubicBezTo>
                      <a:cubicBezTo>
                        <a:pt x="26552" y="3179"/>
                        <a:pt x="26088" y="3274"/>
                        <a:pt x="25611" y="3465"/>
                      </a:cubicBezTo>
                      <a:cubicBezTo>
                        <a:pt x="23992" y="1334"/>
                        <a:pt x="21551" y="0"/>
                        <a:pt x="188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280" name="Google Shape;10280;p44"/>
              <p:cNvSpPr/>
              <p:nvPr/>
            </p:nvSpPr>
            <p:spPr>
              <a:xfrm>
                <a:off x="332187" y="945223"/>
                <a:ext cx="305513" cy="291511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3227" extrusionOk="0">
                    <a:moveTo>
                      <a:pt x="1715" y="0"/>
                    </a:moveTo>
                    <a:lnTo>
                      <a:pt x="1179" y="1036"/>
                    </a:lnTo>
                    <a:lnTo>
                      <a:pt x="0" y="1191"/>
                    </a:lnTo>
                    <a:lnTo>
                      <a:pt x="834" y="2036"/>
                    </a:lnTo>
                    <a:lnTo>
                      <a:pt x="607" y="3191"/>
                    </a:lnTo>
                    <a:lnTo>
                      <a:pt x="1667" y="2667"/>
                    </a:lnTo>
                    <a:lnTo>
                      <a:pt x="2691" y="3227"/>
                    </a:lnTo>
                    <a:lnTo>
                      <a:pt x="2524" y="2072"/>
                    </a:lnTo>
                    <a:lnTo>
                      <a:pt x="3382" y="1262"/>
                    </a:lnTo>
                    <a:lnTo>
                      <a:pt x="2215" y="1072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1" name="Google Shape;10281;p44"/>
              <p:cNvSpPr/>
              <p:nvPr/>
            </p:nvSpPr>
            <p:spPr>
              <a:xfrm>
                <a:off x="720002" y="3959268"/>
                <a:ext cx="380852" cy="363598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25" extrusionOk="0">
                    <a:moveTo>
                      <a:pt x="2084" y="0"/>
                    </a:moveTo>
                    <a:lnTo>
                      <a:pt x="1441" y="1322"/>
                    </a:lnTo>
                    <a:lnTo>
                      <a:pt x="1" y="1560"/>
                    </a:lnTo>
                    <a:lnTo>
                      <a:pt x="1060" y="2572"/>
                    </a:lnTo>
                    <a:lnTo>
                      <a:pt x="834" y="4024"/>
                    </a:lnTo>
                    <a:lnTo>
                      <a:pt x="2132" y="3322"/>
                    </a:lnTo>
                    <a:lnTo>
                      <a:pt x="3442" y="3989"/>
                    </a:lnTo>
                    <a:lnTo>
                      <a:pt x="3168" y="2548"/>
                    </a:lnTo>
                    <a:lnTo>
                      <a:pt x="4216" y="1500"/>
                    </a:lnTo>
                    <a:lnTo>
                      <a:pt x="2751" y="1310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82" name="Google Shape;10282;p44"/>
            <p:cNvSpPr/>
            <p:nvPr/>
          </p:nvSpPr>
          <p:spPr>
            <a:xfrm>
              <a:off x="2209810" y="753462"/>
              <a:ext cx="4698974" cy="3569401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10283;p44"/>
            <p:cNvSpPr/>
            <p:nvPr/>
          </p:nvSpPr>
          <p:spPr>
            <a:xfrm>
              <a:off x="2251675" y="827900"/>
              <a:ext cx="4580485" cy="3404620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84" name="Google Shape;10284;p44"/>
          <p:cNvSpPr txBox="1">
            <a:spLocks noGrp="1"/>
          </p:cNvSpPr>
          <p:nvPr>
            <p:ph type="title"/>
          </p:nvPr>
        </p:nvSpPr>
        <p:spPr>
          <a:xfrm>
            <a:off x="1891424" y="2289958"/>
            <a:ext cx="53149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Design 1</a:t>
            </a:r>
            <a:r>
              <a:rPr lang="en" baseline="30000" dirty="0" smtClean="0">
                <a:solidFill>
                  <a:schemeClr val="dk1"/>
                </a:solidFill>
              </a:rPr>
              <a:t>st</a:t>
            </a:r>
            <a:r>
              <a:rPr lang="en" dirty="0" smtClean="0">
                <a:solidFill>
                  <a:schemeClr val="dk1"/>
                </a:solidFill>
              </a:rPr>
              <a:t> Neural Network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Google Shape;10241;p44"/>
          <p:cNvGrpSpPr/>
          <p:nvPr/>
        </p:nvGrpSpPr>
        <p:grpSpPr>
          <a:xfrm>
            <a:off x="-301348" y="-182324"/>
            <a:ext cx="9622411" cy="5555721"/>
            <a:chOff x="-200026" y="-123825"/>
            <a:chExt cx="9419883" cy="5438787"/>
          </a:xfrm>
        </p:grpSpPr>
        <p:grpSp>
          <p:nvGrpSpPr>
            <p:cNvPr id="10242" name="Google Shape;10242;p44"/>
            <p:cNvGrpSpPr/>
            <p:nvPr/>
          </p:nvGrpSpPr>
          <p:grpSpPr>
            <a:xfrm>
              <a:off x="-200026" y="-123825"/>
              <a:ext cx="9419883" cy="5438787"/>
              <a:chOff x="-239051" y="-123825"/>
              <a:chExt cx="9419883" cy="5438787"/>
            </a:xfrm>
          </p:grpSpPr>
          <p:sp>
            <p:nvSpPr>
              <p:cNvPr id="10243" name="Google Shape;10243;p44"/>
              <p:cNvSpPr/>
              <p:nvPr/>
            </p:nvSpPr>
            <p:spPr>
              <a:xfrm>
                <a:off x="8483162" y="419383"/>
                <a:ext cx="321683" cy="310933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42" extrusionOk="0">
                    <a:moveTo>
                      <a:pt x="2787" y="1"/>
                    </a:moveTo>
                    <a:lnTo>
                      <a:pt x="1715" y="632"/>
                    </a:lnTo>
                    <a:lnTo>
                      <a:pt x="596" y="108"/>
                    </a:lnTo>
                    <a:lnTo>
                      <a:pt x="846" y="1323"/>
                    </a:lnTo>
                    <a:lnTo>
                      <a:pt x="1" y="2227"/>
                    </a:lnTo>
                    <a:lnTo>
                      <a:pt x="1239" y="2358"/>
                    </a:lnTo>
                    <a:lnTo>
                      <a:pt x="1834" y="3442"/>
                    </a:lnTo>
                    <a:lnTo>
                      <a:pt x="2334" y="2299"/>
                    </a:lnTo>
                    <a:lnTo>
                      <a:pt x="3561" y="2073"/>
                    </a:lnTo>
                    <a:lnTo>
                      <a:pt x="2632" y="1239"/>
                    </a:lnTo>
                    <a:lnTo>
                      <a:pt x="278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4" name="Google Shape;10244;p44"/>
              <p:cNvSpPr/>
              <p:nvPr/>
            </p:nvSpPr>
            <p:spPr>
              <a:xfrm>
                <a:off x="7794720" y="3723653"/>
                <a:ext cx="419606" cy="40235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4454" extrusionOk="0">
                    <a:moveTo>
                      <a:pt x="953" y="1"/>
                    </a:moveTo>
                    <a:lnTo>
                      <a:pt x="1191" y="1608"/>
                    </a:lnTo>
                    <a:lnTo>
                      <a:pt x="1" y="2715"/>
                    </a:lnTo>
                    <a:lnTo>
                      <a:pt x="1584" y="2977"/>
                    </a:lnTo>
                    <a:lnTo>
                      <a:pt x="2287" y="4454"/>
                    </a:lnTo>
                    <a:lnTo>
                      <a:pt x="3037" y="3013"/>
                    </a:lnTo>
                    <a:lnTo>
                      <a:pt x="4644" y="2810"/>
                    </a:lnTo>
                    <a:lnTo>
                      <a:pt x="3513" y="1656"/>
                    </a:lnTo>
                    <a:lnTo>
                      <a:pt x="3823" y="60"/>
                    </a:lnTo>
                    <a:lnTo>
                      <a:pt x="2370" y="78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5" name="Google Shape;10245;p44"/>
              <p:cNvSpPr/>
              <p:nvPr/>
            </p:nvSpPr>
            <p:spPr>
              <a:xfrm>
                <a:off x="2000975" y="87900"/>
                <a:ext cx="407682" cy="419606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4645" extrusionOk="0">
                    <a:moveTo>
                      <a:pt x="2977" y="1"/>
                    </a:moveTo>
                    <a:lnTo>
                      <a:pt x="1774" y="1084"/>
                    </a:lnTo>
                    <a:lnTo>
                      <a:pt x="179" y="715"/>
                    </a:lnTo>
                    <a:lnTo>
                      <a:pt x="845" y="2192"/>
                    </a:lnTo>
                    <a:lnTo>
                      <a:pt x="0" y="3573"/>
                    </a:lnTo>
                    <a:lnTo>
                      <a:pt x="1607" y="3406"/>
                    </a:lnTo>
                    <a:lnTo>
                      <a:pt x="2667" y="4644"/>
                    </a:lnTo>
                    <a:lnTo>
                      <a:pt x="3001" y="3049"/>
                    </a:lnTo>
                    <a:lnTo>
                      <a:pt x="4513" y="2442"/>
                    </a:lnTo>
                    <a:lnTo>
                      <a:pt x="3096" y="1620"/>
                    </a:lnTo>
                    <a:lnTo>
                      <a:pt x="2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6" name="Google Shape;10246;p44"/>
              <p:cNvSpPr/>
              <p:nvPr/>
            </p:nvSpPr>
            <p:spPr>
              <a:xfrm>
                <a:off x="2331566" y="4670288"/>
                <a:ext cx="406688" cy="419606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4645" extrusionOk="0">
                    <a:moveTo>
                      <a:pt x="2966" y="1"/>
                    </a:moveTo>
                    <a:lnTo>
                      <a:pt x="1751" y="1084"/>
                    </a:lnTo>
                    <a:lnTo>
                      <a:pt x="180" y="715"/>
                    </a:lnTo>
                    <a:lnTo>
                      <a:pt x="846" y="2203"/>
                    </a:lnTo>
                    <a:lnTo>
                      <a:pt x="1" y="3584"/>
                    </a:lnTo>
                    <a:lnTo>
                      <a:pt x="1620" y="3406"/>
                    </a:lnTo>
                    <a:lnTo>
                      <a:pt x="2680" y="4644"/>
                    </a:lnTo>
                    <a:lnTo>
                      <a:pt x="3001" y="3049"/>
                    </a:lnTo>
                    <a:lnTo>
                      <a:pt x="4501" y="2406"/>
                    </a:lnTo>
                    <a:lnTo>
                      <a:pt x="3097" y="1608"/>
                    </a:lnTo>
                    <a:lnTo>
                      <a:pt x="29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7" name="Google Shape;10247;p44"/>
              <p:cNvSpPr/>
              <p:nvPr/>
            </p:nvSpPr>
            <p:spPr>
              <a:xfrm>
                <a:off x="4509262" y="4734336"/>
                <a:ext cx="305513" cy="291511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3227" extrusionOk="0">
                    <a:moveTo>
                      <a:pt x="1715" y="0"/>
                    </a:moveTo>
                    <a:lnTo>
                      <a:pt x="1179" y="1036"/>
                    </a:lnTo>
                    <a:lnTo>
                      <a:pt x="0" y="1191"/>
                    </a:lnTo>
                    <a:lnTo>
                      <a:pt x="834" y="2036"/>
                    </a:lnTo>
                    <a:lnTo>
                      <a:pt x="607" y="3191"/>
                    </a:lnTo>
                    <a:lnTo>
                      <a:pt x="1667" y="2667"/>
                    </a:lnTo>
                    <a:lnTo>
                      <a:pt x="2691" y="3227"/>
                    </a:lnTo>
                    <a:lnTo>
                      <a:pt x="2524" y="2072"/>
                    </a:lnTo>
                    <a:lnTo>
                      <a:pt x="3382" y="1262"/>
                    </a:lnTo>
                    <a:lnTo>
                      <a:pt x="2215" y="1072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8" name="Google Shape;10248;p44"/>
              <p:cNvSpPr/>
              <p:nvPr/>
            </p:nvSpPr>
            <p:spPr>
              <a:xfrm>
                <a:off x="4570024" y="4049609"/>
                <a:ext cx="184013" cy="18292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025" extrusionOk="0">
                    <a:moveTo>
                      <a:pt x="1501" y="1"/>
                    </a:moveTo>
                    <a:lnTo>
                      <a:pt x="906" y="406"/>
                    </a:lnTo>
                    <a:lnTo>
                      <a:pt x="239" y="144"/>
                    </a:lnTo>
                    <a:lnTo>
                      <a:pt x="441" y="846"/>
                    </a:lnTo>
                    <a:lnTo>
                      <a:pt x="1" y="1394"/>
                    </a:lnTo>
                    <a:lnTo>
                      <a:pt x="715" y="1418"/>
                    </a:lnTo>
                    <a:lnTo>
                      <a:pt x="1108" y="2025"/>
                    </a:lnTo>
                    <a:lnTo>
                      <a:pt x="1358" y="1334"/>
                    </a:lnTo>
                    <a:lnTo>
                      <a:pt x="2037" y="1144"/>
                    </a:lnTo>
                    <a:lnTo>
                      <a:pt x="1477" y="715"/>
                    </a:lnTo>
                    <a:lnTo>
                      <a:pt x="1501" y="1"/>
                    </a:lnTo>
                    <a:close/>
                  </a:path>
                </a:pathLst>
              </a:custGeom>
              <a:solidFill>
                <a:srgbClr val="F6F61A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9" name="Google Shape;10249;p44"/>
              <p:cNvSpPr/>
              <p:nvPr/>
            </p:nvSpPr>
            <p:spPr>
              <a:xfrm>
                <a:off x="6356114" y="211243"/>
                <a:ext cx="380852" cy="363598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25" extrusionOk="0">
                    <a:moveTo>
                      <a:pt x="2084" y="0"/>
                    </a:moveTo>
                    <a:lnTo>
                      <a:pt x="1441" y="1322"/>
                    </a:lnTo>
                    <a:lnTo>
                      <a:pt x="1" y="1560"/>
                    </a:lnTo>
                    <a:lnTo>
                      <a:pt x="1060" y="2572"/>
                    </a:lnTo>
                    <a:lnTo>
                      <a:pt x="834" y="4024"/>
                    </a:lnTo>
                    <a:lnTo>
                      <a:pt x="2132" y="3322"/>
                    </a:lnTo>
                    <a:lnTo>
                      <a:pt x="3442" y="3989"/>
                    </a:lnTo>
                    <a:lnTo>
                      <a:pt x="3168" y="2548"/>
                    </a:lnTo>
                    <a:lnTo>
                      <a:pt x="4216" y="1500"/>
                    </a:lnTo>
                    <a:lnTo>
                      <a:pt x="2751" y="1310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50" name="Google Shape;10250;p44"/>
              <p:cNvGrpSpPr/>
              <p:nvPr/>
            </p:nvGrpSpPr>
            <p:grpSpPr>
              <a:xfrm>
                <a:off x="-239051" y="-123825"/>
                <a:ext cx="9419883" cy="5438787"/>
                <a:chOff x="-239051" y="-123825"/>
                <a:chExt cx="9419883" cy="5438787"/>
              </a:xfrm>
            </p:grpSpPr>
            <p:sp>
              <p:nvSpPr>
                <p:cNvPr id="10251" name="Google Shape;10251;p44"/>
                <p:cNvSpPr/>
                <p:nvPr/>
              </p:nvSpPr>
              <p:spPr>
                <a:xfrm>
                  <a:off x="5309500" y="3031099"/>
                  <a:ext cx="3300182" cy="2283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5" h="18871" extrusionOk="0">
                      <a:moveTo>
                        <a:pt x="0" y="1"/>
                      </a:moveTo>
                      <a:lnTo>
                        <a:pt x="27480" y="18765"/>
                      </a:lnTo>
                      <a:cubicBezTo>
                        <a:pt x="27480" y="18789"/>
                        <a:pt x="27492" y="18789"/>
                        <a:pt x="27492" y="18789"/>
                      </a:cubicBezTo>
                      <a:cubicBezTo>
                        <a:pt x="27576" y="18844"/>
                        <a:pt x="27673" y="18870"/>
                        <a:pt x="27769" y="18870"/>
                      </a:cubicBezTo>
                      <a:cubicBezTo>
                        <a:pt x="27944" y="18870"/>
                        <a:pt x="28118" y="18783"/>
                        <a:pt x="28218" y="18622"/>
                      </a:cubicBezTo>
                      <a:cubicBezTo>
                        <a:pt x="28385" y="18384"/>
                        <a:pt x="28313" y="18051"/>
                        <a:pt x="28063" y="17896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2" name="Google Shape;10252;p44"/>
                <p:cNvSpPr/>
                <p:nvPr/>
              </p:nvSpPr>
              <p:spPr>
                <a:xfrm>
                  <a:off x="6274627" y="-123824"/>
                  <a:ext cx="2530211" cy="1568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53" h="12907" extrusionOk="0">
                      <a:moveTo>
                        <a:pt x="19153" y="1"/>
                      </a:moveTo>
                      <a:cubicBezTo>
                        <a:pt x="19046" y="1"/>
                        <a:pt x="18939" y="31"/>
                        <a:pt x="18848" y="95"/>
                      </a:cubicBezTo>
                      <a:lnTo>
                        <a:pt x="0" y="12906"/>
                      </a:lnTo>
                      <a:lnTo>
                        <a:pt x="19443" y="988"/>
                      </a:lnTo>
                      <a:lnTo>
                        <a:pt x="19455" y="965"/>
                      </a:lnTo>
                      <a:cubicBezTo>
                        <a:pt x="19693" y="798"/>
                        <a:pt x="19753" y="464"/>
                        <a:pt x="19586" y="226"/>
                      </a:cubicBezTo>
                      <a:cubicBezTo>
                        <a:pt x="19491" y="80"/>
                        <a:pt x="19323" y="1"/>
                        <a:pt x="191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3" name="Google Shape;10253;p44"/>
                <p:cNvSpPr/>
                <p:nvPr/>
              </p:nvSpPr>
              <p:spPr>
                <a:xfrm>
                  <a:off x="660863" y="1101753"/>
                  <a:ext cx="2545410" cy="95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66" h="8506" extrusionOk="0">
                      <a:moveTo>
                        <a:pt x="589" y="0"/>
                      </a:moveTo>
                      <a:cubicBezTo>
                        <a:pt x="373" y="0"/>
                        <a:pt x="160" y="143"/>
                        <a:pt x="84" y="362"/>
                      </a:cubicBezTo>
                      <a:cubicBezTo>
                        <a:pt x="1" y="636"/>
                        <a:pt x="143" y="945"/>
                        <a:pt x="429" y="1040"/>
                      </a:cubicBezTo>
                      <a:lnTo>
                        <a:pt x="22765" y="8506"/>
                      </a:lnTo>
                      <a:lnTo>
                        <a:pt x="798" y="40"/>
                      </a:lnTo>
                      <a:cubicBezTo>
                        <a:pt x="798" y="40"/>
                        <a:pt x="786" y="40"/>
                        <a:pt x="751" y="28"/>
                      </a:cubicBezTo>
                      <a:cubicBezTo>
                        <a:pt x="698" y="9"/>
                        <a:pt x="643" y="0"/>
                        <a:pt x="5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4" name="Google Shape;10254;p44"/>
                <p:cNvSpPr/>
                <p:nvPr/>
              </p:nvSpPr>
              <p:spPr>
                <a:xfrm>
                  <a:off x="-239051" y="2838124"/>
                  <a:ext cx="3521104" cy="858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6" h="5548" extrusionOk="0">
                      <a:moveTo>
                        <a:pt x="23206" y="0"/>
                      </a:moveTo>
                      <a:lnTo>
                        <a:pt x="310" y="4858"/>
                      </a:lnTo>
                      <a:cubicBezTo>
                        <a:pt x="108" y="4894"/>
                        <a:pt x="1" y="5096"/>
                        <a:pt x="48" y="5275"/>
                      </a:cubicBezTo>
                      <a:cubicBezTo>
                        <a:pt x="79" y="5437"/>
                        <a:pt x="230" y="5547"/>
                        <a:pt x="391" y="5547"/>
                      </a:cubicBezTo>
                      <a:cubicBezTo>
                        <a:pt x="420" y="5547"/>
                        <a:pt x="448" y="5544"/>
                        <a:pt x="477" y="5537"/>
                      </a:cubicBezTo>
                      <a:lnTo>
                        <a:pt x="2320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5" name="Google Shape;10255;p44"/>
                <p:cNvSpPr/>
                <p:nvPr/>
              </p:nvSpPr>
              <p:spPr>
                <a:xfrm>
                  <a:off x="683448" y="3351995"/>
                  <a:ext cx="963892" cy="29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1" h="2625" extrusionOk="0">
                      <a:moveTo>
                        <a:pt x="8621" y="0"/>
                      </a:moveTo>
                      <a:lnTo>
                        <a:pt x="334" y="1929"/>
                      </a:lnTo>
                      <a:cubicBezTo>
                        <a:pt x="322" y="1929"/>
                        <a:pt x="322" y="1941"/>
                        <a:pt x="287" y="1941"/>
                      </a:cubicBezTo>
                      <a:cubicBezTo>
                        <a:pt x="108" y="2000"/>
                        <a:pt x="1" y="2203"/>
                        <a:pt x="60" y="2381"/>
                      </a:cubicBezTo>
                      <a:cubicBezTo>
                        <a:pt x="109" y="2526"/>
                        <a:pt x="251" y="2624"/>
                        <a:pt x="405" y="2624"/>
                      </a:cubicBezTo>
                      <a:cubicBezTo>
                        <a:pt x="441" y="2624"/>
                        <a:pt x="477" y="2619"/>
                        <a:pt x="513" y="2608"/>
                      </a:cubicBezTo>
                      <a:lnTo>
                        <a:pt x="86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6" name="Google Shape;10256;p44"/>
                <p:cNvSpPr/>
                <p:nvPr/>
              </p:nvSpPr>
              <p:spPr>
                <a:xfrm>
                  <a:off x="-172372" y="1737375"/>
                  <a:ext cx="3216203" cy="501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5" h="4488" extrusionOk="0">
                      <a:moveTo>
                        <a:pt x="377" y="1"/>
                      </a:moveTo>
                      <a:cubicBezTo>
                        <a:pt x="204" y="1"/>
                        <a:pt x="69" y="119"/>
                        <a:pt x="48" y="273"/>
                      </a:cubicBezTo>
                      <a:cubicBezTo>
                        <a:pt x="1" y="475"/>
                        <a:pt x="132" y="666"/>
                        <a:pt x="322" y="689"/>
                      </a:cubicBezTo>
                      <a:lnTo>
                        <a:pt x="21075" y="4487"/>
                      </a:lnTo>
                      <a:lnTo>
                        <a:pt x="465" y="11"/>
                      </a:lnTo>
                      <a:cubicBezTo>
                        <a:pt x="435" y="4"/>
                        <a:pt x="405" y="1"/>
                        <a:pt x="3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7" name="Google Shape;10257;p44"/>
                <p:cNvSpPr/>
                <p:nvPr/>
              </p:nvSpPr>
              <p:spPr>
                <a:xfrm>
                  <a:off x="1151600" y="3347975"/>
                  <a:ext cx="2394114" cy="192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8" h="15868" extrusionOk="0">
                      <a:moveTo>
                        <a:pt x="20217" y="0"/>
                      </a:moveTo>
                      <a:lnTo>
                        <a:pt x="179" y="15217"/>
                      </a:lnTo>
                      <a:cubicBezTo>
                        <a:pt x="24" y="15359"/>
                        <a:pt x="1" y="15574"/>
                        <a:pt x="120" y="15729"/>
                      </a:cubicBezTo>
                      <a:cubicBezTo>
                        <a:pt x="193" y="15822"/>
                        <a:pt x="297" y="15867"/>
                        <a:pt x="399" y="15867"/>
                      </a:cubicBezTo>
                      <a:cubicBezTo>
                        <a:pt x="479" y="15867"/>
                        <a:pt x="557" y="15840"/>
                        <a:pt x="620" y="15788"/>
                      </a:cubicBezTo>
                      <a:lnTo>
                        <a:pt x="202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8" name="Google Shape;10258;p44"/>
                <p:cNvSpPr/>
                <p:nvPr/>
              </p:nvSpPr>
              <p:spPr>
                <a:xfrm>
                  <a:off x="3303325" y="3217500"/>
                  <a:ext cx="963891" cy="2052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2" h="17226" extrusionOk="0">
                      <a:moveTo>
                        <a:pt x="8192" y="1"/>
                      </a:moveTo>
                      <a:lnTo>
                        <a:pt x="131" y="16443"/>
                      </a:lnTo>
                      <a:cubicBezTo>
                        <a:pt x="131" y="16467"/>
                        <a:pt x="131" y="16467"/>
                        <a:pt x="119" y="16479"/>
                      </a:cubicBezTo>
                      <a:cubicBezTo>
                        <a:pt x="0" y="16753"/>
                        <a:pt x="131" y="17062"/>
                        <a:pt x="405" y="17181"/>
                      </a:cubicBezTo>
                      <a:cubicBezTo>
                        <a:pt x="471" y="17211"/>
                        <a:pt x="540" y="17225"/>
                        <a:pt x="610" y="17225"/>
                      </a:cubicBezTo>
                      <a:cubicBezTo>
                        <a:pt x="816" y="17225"/>
                        <a:pt x="1018" y="17100"/>
                        <a:pt x="1107" y="16896"/>
                      </a:cubicBezTo>
                      <a:lnTo>
                        <a:pt x="819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9" name="Google Shape;10259;p44"/>
                <p:cNvSpPr/>
                <p:nvPr/>
              </p:nvSpPr>
              <p:spPr>
                <a:xfrm>
                  <a:off x="7878717" y="639652"/>
                  <a:ext cx="584418" cy="305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7" h="2733" extrusionOk="0">
                      <a:moveTo>
                        <a:pt x="4814" y="0"/>
                      </a:moveTo>
                      <a:cubicBezTo>
                        <a:pt x="4751" y="0"/>
                        <a:pt x="4688" y="18"/>
                        <a:pt x="4632" y="54"/>
                      </a:cubicBezTo>
                      <a:lnTo>
                        <a:pt x="0" y="2733"/>
                      </a:lnTo>
                      <a:lnTo>
                        <a:pt x="4941" y="685"/>
                      </a:lnTo>
                      <a:cubicBezTo>
                        <a:pt x="4965" y="685"/>
                        <a:pt x="4977" y="685"/>
                        <a:pt x="4989" y="673"/>
                      </a:cubicBezTo>
                      <a:cubicBezTo>
                        <a:pt x="5168" y="566"/>
                        <a:pt x="5227" y="351"/>
                        <a:pt x="5120" y="185"/>
                      </a:cubicBezTo>
                      <a:cubicBezTo>
                        <a:pt x="5057" y="66"/>
                        <a:pt x="4936" y="0"/>
                        <a:pt x="4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0" name="Google Shape;10260;p44"/>
                <p:cNvSpPr/>
                <p:nvPr/>
              </p:nvSpPr>
              <p:spPr>
                <a:xfrm>
                  <a:off x="5100399" y="-123825"/>
                  <a:ext cx="915921" cy="1703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1" h="13960" extrusionOk="0">
                      <a:moveTo>
                        <a:pt x="7278" y="0"/>
                      </a:moveTo>
                      <a:cubicBezTo>
                        <a:pt x="7143" y="0"/>
                        <a:pt x="7014" y="67"/>
                        <a:pt x="6954" y="196"/>
                      </a:cubicBezTo>
                      <a:lnTo>
                        <a:pt x="1" y="13960"/>
                      </a:lnTo>
                      <a:lnTo>
                        <a:pt x="7573" y="542"/>
                      </a:lnTo>
                      <a:cubicBezTo>
                        <a:pt x="7680" y="363"/>
                        <a:pt x="7597" y="137"/>
                        <a:pt x="7430" y="30"/>
                      </a:cubicBezTo>
                      <a:cubicBezTo>
                        <a:pt x="7381" y="10"/>
                        <a:pt x="7329" y="0"/>
                        <a:pt x="727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1" name="Google Shape;10261;p44"/>
                <p:cNvSpPr/>
                <p:nvPr/>
              </p:nvSpPr>
              <p:spPr>
                <a:xfrm>
                  <a:off x="4783650" y="-85975"/>
                  <a:ext cx="709654" cy="2052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17586" extrusionOk="0">
                      <a:moveTo>
                        <a:pt x="5974" y="0"/>
                      </a:moveTo>
                      <a:cubicBezTo>
                        <a:pt x="5752" y="0"/>
                        <a:pt x="5542" y="138"/>
                        <a:pt x="5465" y="369"/>
                      </a:cubicBezTo>
                      <a:lnTo>
                        <a:pt x="0" y="17586"/>
                      </a:lnTo>
                      <a:lnTo>
                        <a:pt x="6465" y="727"/>
                      </a:lnTo>
                      <a:cubicBezTo>
                        <a:pt x="6477" y="715"/>
                        <a:pt x="6477" y="703"/>
                        <a:pt x="6477" y="703"/>
                      </a:cubicBezTo>
                      <a:cubicBezTo>
                        <a:pt x="6561" y="417"/>
                        <a:pt x="6418" y="119"/>
                        <a:pt x="6132" y="24"/>
                      </a:cubicBezTo>
                      <a:cubicBezTo>
                        <a:pt x="6080" y="8"/>
                        <a:pt x="6026" y="0"/>
                        <a:pt x="59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2" name="Google Shape;10262;p44"/>
                <p:cNvSpPr/>
                <p:nvPr/>
              </p:nvSpPr>
              <p:spPr>
                <a:xfrm>
                  <a:off x="3043825" y="-85975"/>
                  <a:ext cx="1057026" cy="1844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1" h="15719" extrusionOk="0">
                      <a:moveTo>
                        <a:pt x="598" y="0"/>
                      </a:moveTo>
                      <a:cubicBezTo>
                        <a:pt x="504" y="0"/>
                        <a:pt x="409" y="24"/>
                        <a:pt x="322" y="74"/>
                      </a:cubicBezTo>
                      <a:cubicBezTo>
                        <a:pt x="72" y="228"/>
                        <a:pt x="1" y="550"/>
                        <a:pt x="155" y="812"/>
                      </a:cubicBezTo>
                      <a:lnTo>
                        <a:pt x="9430" y="15718"/>
                      </a:lnTo>
                      <a:lnTo>
                        <a:pt x="1060" y="264"/>
                      </a:lnTo>
                      <a:cubicBezTo>
                        <a:pt x="1060" y="252"/>
                        <a:pt x="1060" y="252"/>
                        <a:pt x="1048" y="240"/>
                      </a:cubicBezTo>
                      <a:cubicBezTo>
                        <a:pt x="947" y="85"/>
                        <a:pt x="775" y="0"/>
                        <a:pt x="5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3" name="Google Shape;10263;p44"/>
                <p:cNvSpPr/>
                <p:nvPr/>
              </p:nvSpPr>
              <p:spPr>
                <a:xfrm>
                  <a:off x="5711453" y="870200"/>
                  <a:ext cx="3469367" cy="118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8" h="10637" extrusionOk="0">
                      <a:moveTo>
                        <a:pt x="24170" y="0"/>
                      </a:moveTo>
                      <a:cubicBezTo>
                        <a:pt x="24122" y="0"/>
                        <a:pt x="24074" y="9"/>
                        <a:pt x="24028" y="28"/>
                      </a:cubicBezTo>
                      <a:lnTo>
                        <a:pt x="1" y="10636"/>
                      </a:lnTo>
                      <a:lnTo>
                        <a:pt x="24313" y="683"/>
                      </a:lnTo>
                      <a:cubicBezTo>
                        <a:pt x="24492" y="587"/>
                        <a:pt x="24587" y="385"/>
                        <a:pt x="24492" y="206"/>
                      </a:cubicBezTo>
                      <a:cubicBezTo>
                        <a:pt x="24439" y="74"/>
                        <a:pt x="24307" y="0"/>
                        <a:pt x="241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4" name="Google Shape;10264;p44"/>
                <p:cNvSpPr/>
                <p:nvPr/>
              </p:nvSpPr>
              <p:spPr>
                <a:xfrm>
                  <a:off x="5261525" y="-85975"/>
                  <a:ext cx="2952817" cy="2158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59" h="18355" extrusionOk="0">
                      <a:moveTo>
                        <a:pt x="26247" y="0"/>
                      </a:moveTo>
                      <a:cubicBezTo>
                        <a:pt x="26178" y="0"/>
                        <a:pt x="26110" y="21"/>
                        <a:pt x="26051" y="66"/>
                      </a:cubicBezTo>
                      <a:lnTo>
                        <a:pt x="1" y="18354"/>
                      </a:lnTo>
                      <a:lnTo>
                        <a:pt x="26444" y="662"/>
                      </a:lnTo>
                      <a:cubicBezTo>
                        <a:pt x="26611" y="543"/>
                        <a:pt x="26659" y="316"/>
                        <a:pt x="26540" y="162"/>
                      </a:cubicBezTo>
                      <a:cubicBezTo>
                        <a:pt x="26473" y="58"/>
                        <a:pt x="26360" y="0"/>
                        <a:pt x="262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5" name="Google Shape;10265;p44"/>
                <p:cNvSpPr/>
                <p:nvPr/>
              </p:nvSpPr>
              <p:spPr>
                <a:xfrm>
                  <a:off x="2738249" y="-56350"/>
                  <a:ext cx="872651" cy="1189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8" h="9939" extrusionOk="0">
                      <a:moveTo>
                        <a:pt x="402" y="1"/>
                      </a:moveTo>
                      <a:cubicBezTo>
                        <a:pt x="330" y="1"/>
                        <a:pt x="256" y="22"/>
                        <a:pt x="191" y="68"/>
                      </a:cubicBezTo>
                      <a:cubicBezTo>
                        <a:pt x="48" y="175"/>
                        <a:pt x="1" y="402"/>
                        <a:pt x="120" y="556"/>
                      </a:cubicBezTo>
                      <a:lnTo>
                        <a:pt x="6978" y="9938"/>
                      </a:lnTo>
                      <a:lnTo>
                        <a:pt x="703" y="163"/>
                      </a:lnTo>
                      <a:cubicBezTo>
                        <a:pt x="703" y="140"/>
                        <a:pt x="703" y="140"/>
                        <a:pt x="679" y="140"/>
                      </a:cubicBezTo>
                      <a:cubicBezTo>
                        <a:pt x="621" y="52"/>
                        <a:pt x="514" y="1"/>
                        <a:pt x="4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6" name="Google Shape;10266;p44"/>
                <p:cNvSpPr/>
                <p:nvPr/>
              </p:nvSpPr>
              <p:spPr>
                <a:xfrm>
                  <a:off x="6898947" y="3988293"/>
                  <a:ext cx="1561615" cy="979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8759" extrusionOk="0">
                      <a:moveTo>
                        <a:pt x="0" y="0"/>
                      </a:moveTo>
                      <a:lnTo>
                        <a:pt x="13371" y="8704"/>
                      </a:lnTo>
                      <a:cubicBezTo>
                        <a:pt x="13433" y="8741"/>
                        <a:pt x="13498" y="8758"/>
                        <a:pt x="13561" y="8758"/>
                      </a:cubicBezTo>
                      <a:cubicBezTo>
                        <a:pt x="13679" y="8758"/>
                        <a:pt x="13789" y="8698"/>
                        <a:pt x="13859" y="8597"/>
                      </a:cubicBezTo>
                      <a:cubicBezTo>
                        <a:pt x="13966" y="8418"/>
                        <a:pt x="13907" y="8216"/>
                        <a:pt x="13740" y="81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7" name="Google Shape;10267;p44"/>
                <p:cNvSpPr/>
                <p:nvPr/>
              </p:nvSpPr>
              <p:spPr>
                <a:xfrm>
                  <a:off x="5750125" y="3931050"/>
                  <a:ext cx="1148817" cy="1342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9" h="10840" extrusionOk="0">
                      <a:moveTo>
                        <a:pt x="0" y="0"/>
                      </a:moveTo>
                      <a:lnTo>
                        <a:pt x="8335" y="10633"/>
                      </a:lnTo>
                      <a:cubicBezTo>
                        <a:pt x="8358" y="10644"/>
                        <a:pt x="8370" y="10644"/>
                        <a:pt x="8370" y="10680"/>
                      </a:cubicBezTo>
                      <a:cubicBezTo>
                        <a:pt x="8482" y="10786"/>
                        <a:pt x="8624" y="10840"/>
                        <a:pt x="8765" y="10840"/>
                      </a:cubicBezTo>
                      <a:cubicBezTo>
                        <a:pt x="8895" y="10840"/>
                        <a:pt x="9024" y="10795"/>
                        <a:pt x="9132" y="10704"/>
                      </a:cubicBezTo>
                      <a:cubicBezTo>
                        <a:pt x="9335" y="10502"/>
                        <a:pt x="9358" y="10168"/>
                        <a:pt x="9156" y="994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8" name="Google Shape;10268;p44"/>
                <p:cNvSpPr/>
                <p:nvPr/>
              </p:nvSpPr>
              <p:spPr>
                <a:xfrm>
                  <a:off x="3171504" y="4479464"/>
                  <a:ext cx="360915" cy="632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8" h="5657" extrusionOk="0">
                      <a:moveTo>
                        <a:pt x="3227" y="1"/>
                      </a:moveTo>
                      <a:lnTo>
                        <a:pt x="96" y="5251"/>
                      </a:lnTo>
                      <a:cubicBezTo>
                        <a:pt x="96" y="5263"/>
                        <a:pt x="72" y="5263"/>
                        <a:pt x="72" y="5263"/>
                      </a:cubicBezTo>
                      <a:cubicBezTo>
                        <a:pt x="1" y="5394"/>
                        <a:pt x="60" y="5561"/>
                        <a:pt x="191" y="5620"/>
                      </a:cubicBezTo>
                      <a:cubicBezTo>
                        <a:pt x="234" y="5645"/>
                        <a:pt x="277" y="5656"/>
                        <a:pt x="319" y="5656"/>
                      </a:cubicBezTo>
                      <a:cubicBezTo>
                        <a:pt x="417" y="5656"/>
                        <a:pt x="507" y="5594"/>
                        <a:pt x="548" y="5501"/>
                      </a:cubicBezTo>
                      <a:lnTo>
                        <a:pt x="32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9" name="Google Shape;10269;p44"/>
                <p:cNvSpPr/>
                <p:nvPr/>
              </p:nvSpPr>
              <p:spPr>
                <a:xfrm>
                  <a:off x="5517224" y="2673450"/>
                  <a:ext cx="3663608" cy="43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37" h="3852" extrusionOk="0">
                      <a:moveTo>
                        <a:pt x="0" y="0"/>
                      </a:moveTo>
                      <a:lnTo>
                        <a:pt x="25706" y="3846"/>
                      </a:lnTo>
                      <a:cubicBezTo>
                        <a:pt x="25706" y="3846"/>
                        <a:pt x="25711" y="3851"/>
                        <a:pt x="25718" y="3851"/>
                      </a:cubicBezTo>
                      <a:cubicBezTo>
                        <a:pt x="25722" y="3851"/>
                        <a:pt x="25726" y="3850"/>
                        <a:pt x="25730" y="3846"/>
                      </a:cubicBezTo>
                      <a:cubicBezTo>
                        <a:pt x="25745" y="3847"/>
                        <a:pt x="25760" y="3848"/>
                        <a:pt x="25775" y="3848"/>
                      </a:cubicBezTo>
                      <a:cubicBezTo>
                        <a:pt x="26043" y="3848"/>
                        <a:pt x="26279" y="3652"/>
                        <a:pt x="26313" y="3370"/>
                      </a:cubicBezTo>
                      <a:cubicBezTo>
                        <a:pt x="26337" y="3084"/>
                        <a:pt x="26135" y="2822"/>
                        <a:pt x="25837" y="278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0" name="Google Shape;10270;p44"/>
                <p:cNvSpPr/>
                <p:nvPr/>
              </p:nvSpPr>
              <p:spPr>
                <a:xfrm>
                  <a:off x="7351544" y="2766234"/>
                  <a:ext cx="1103652" cy="12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1" h="1144" extrusionOk="0">
                      <a:moveTo>
                        <a:pt x="0" y="0"/>
                      </a:moveTo>
                      <a:lnTo>
                        <a:pt x="9466" y="1120"/>
                      </a:lnTo>
                      <a:cubicBezTo>
                        <a:pt x="9478" y="1143"/>
                        <a:pt x="9478" y="1143"/>
                        <a:pt x="9502" y="1143"/>
                      </a:cubicBezTo>
                      <a:cubicBezTo>
                        <a:pt x="9692" y="1143"/>
                        <a:pt x="9847" y="989"/>
                        <a:pt x="9871" y="798"/>
                      </a:cubicBezTo>
                      <a:cubicBezTo>
                        <a:pt x="9871" y="596"/>
                        <a:pt x="9716" y="441"/>
                        <a:pt x="9525" y="41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1" name="Google Shape;10271;p44"/>
                <p:cNvSpPr/>
                <p:nvPr/>
              </p:nvSpPr>
              <p:spPr>
                <a:xfrm>
                  <a:off x="5008626" y="3696700"/>
                  <a:ext cx="666930" cy="156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7" h="12741" extrusionOk="0">
                      <a:moveTo>
                        <a:pt x="0" y="1"/>
                      </a:moveTo>
                      <a:lnTo>
                        <a:pt x="4346" y="12502"/>
                      </a:lnTo>
                      <a:cubicBezTo>
                        <a:pt x="4346" y="12514"/>
                        <a:pt x="4346" y="12514"/>
                        <a:pt x="4358" y="12514"/>
                      </a:cubicBezTo>
                      <a:cubicBezTo>
                        <a:pt x="4413" y="12652"/>
                        <a:pt x="4554" y="12741"/>
                        <a:pt x="4697" y="12741"/>
                      </a:cubicBezTo>
                      <a:cubicBezTo>
                        <a:pt x="4739" y="12741"/>
                        <a:pt x="4782" y="12733"/>
                        <a:pt x="4822" y="12717"/>
                      </a:cubicBezTo>
                      <a:cubicBezTo>
                        <a:pt x="5001" y="12633"/>
                        <a:pt x="5096" y="12431"/>
                        <a:pt x="5013" y="12252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2" name="Google Shape;10272;p44"/>
                <p:cNvSpPr/>
                <p:nvPr/>
              </p:nvSpPr>
              <p:spPr>
                <a:xfrm>
                  <a:off x="261102" y="3469049"/>
                  <a:ext cx="2821308" cy="1774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2" h="13394" extrusionOk="0">
                      <a:moveTo>
                        <a:pt x="21432" y="1"/>
                      </a:moveTo>
                      <a:lnTo>
                        <a:pt x="215" y="12741"/>
                      </a:lnTo>
                      <a:cubicBezTo>
                        <a:pt x="36" y="12860"/>
                        <a:pt x="1" y="13062"/>
                        <a:pt x="96" y="13229"/>
                      </a:cubicBezTo>
                      <a:cubicBezTo>
                        <a:pt x="164" y="13335"/>
                        <a:pt x="281" y="13393"/>
                        <a:pt x="401" y="13393"/>
                      </a:cubicBezTo>
                      <a:cubicBezTo>
                        <a:pt x="468" y="13393"/>
                        <a:pt x="536" y="13375"/>
                        <a:pt x="596" y="13336"/>
                      </a:cubicBezTo>
                      <a:lnTo>
                        <a:pt x="2143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3" name="Google Shape;10273;p44"/>
                <p:cNvSpPr/>
                <p:nvPr/>
              </p:nvSpPr>
              <p:spPr>
                <a:xfrm>
                  <a:off x="5675548" y="625676"/>
                  <a:ext cx="709642" cy="828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7" h="7406" extrusionOk="0">
                      <a:moveTo>
                        <a:pt x="5656" y="0"/>
                      </a:moveTo>
                      <a:lnTo>
                        <a:pt x="0" y="7406"/>
                      </a:lnTo>
                      <a:lnTo>
                        <a:pt x="6346" y="548"/>
                      </a:lnTo>
                      <a:lnTo>
                        <a:pt x="56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4" name="Google Shape;10274;p44"/>
                <p:cNvSpPr/>
                <p:nvPr/>
              </p:nvSpPr>
              <p:spPr>
                <a:xfrm>
                  <a:off x="6470277" y="3169525"/>
                  <a:ext cx="1252803" cy="65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5" h="5847" extrusionOk="0">
                      <a:moveTo>
                        <a:pt x="0" y="1"/>
                      </a:moveTo>
                      <a:lnTo>
                        <a:pt x="10716" y="5847"/>
                      </a:lnTo>
                      <a:lnTo>
                        <a:pt x="11204" y="478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5" name="Google Shape;10275;p44"/>
                <p:cNvSpPr/>
                <p:nvPr/>
              </p:nvSpPr>
              <p:spPr>
                <a:xfrm>
                  <a:off x="2334176" y="412682"/>
                  <a:ext cx="986589" cy="1031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4" h="9228" extrusionOk="0">
                      <a:moveTo>
                        <a:pt x="834" y="0"/>
                      </a:moveTo>
                      <a:lnTo>
                        <a:pt x="1" y="810"/>
                      </a:lnTo>
                      <a:lnTo>
                        <a:pt x="8823" y="9227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6" name="Google Shape;10276;p44"/>
                <p:cNvSpPr/>
                <p:nvPr/>
              </p:nvSpPr>
              <p:spPr>
                <a:xfrm>
                  <a:off x="1213305" y="3447814"/>
                  <a:ext cx="1240840" cy="67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8" h="6013" extrusionOk="0">
                      <a:moveTo>
                        <a:pt x="11097" y="0"/>
                      </a:moveTo>
                      <a:lnTo>
                        <a:pt x="1" y="4965"/>
                      </a:lnTo>
                      <a:lnTo>
                        <a:pt x="525" y="6013"/>
                      </a:lnTo>
                      <a:lnTo>
                        <a:pt x="110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7" name="Google Shape;10277;p44"/>
                <p:cNvSpPr/>
                <p:nvPr/>
              </p:nvSpPr>
              <p:spPr>
                <a:xfrm>
                  <a:off x="2724273" y="3876485"/>
                  <a:ext cx="704275" cy="75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9" h="6763" extrusionOk="0">
                      <a:moveTo>
                        <a:pt x="6299" y="0"/>
                      </a:moveTo>
                      <a:lnTo>
                        <a:pt x="0" y="6191"/>
                      </a:lnTo>
                      <a:lnTo>
                        <a:pt x="619" y="6763"/>
                      </a:lnTo>
                      <a:lnTo>
                        <a:pt x="62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8" name="Google Shape;10278;p44"/>
                <p:cNvSpPr/>
                <p:nvPr/>
              </p:nvSpPr>
              <p:spPr>
                <a:xfrm>
                  <a:off x="4639874" y="3994889"/>
                  <a:ext cx="57357" cy="601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5383" extrusionOk="0">
                      <a:moveTo>
                        <a:pt x="131" y="1"/>
                      </a:moveTo>
                      <a:lnTo>
                        <a:pt x="0" y="5382"/>
                      </a:lnTo>
                      <a:lnTo>
                        <a:pt x="512" y="5371"/>
                      </a:lnTo>
                      <a:lnTo>
                        <a:pt x="13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9" name="Google Shape;10279;p44"/>
                <p:cNvSpPr/>
                <p:nvPr/>
              </p:nvSpPr>
              <p:spPr>
                <a:xfrm>
                  <a:off x="2131804" y="753472"/>
                  <a:ext cx="4737955" cy="3559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6" h="31838" extrusionOk="0">
                      <a:moveTo>
                        <a:pt x="18860" y="1084"/>
                      </a:moveTo>
                      <a:cubicBezTo>
                        <a:pt x="22563" y="1084"/>
                        <a:pt x="25718" y="4013"/>
                        <a:pt x="26373" y="8084"/>
                      </a:cubicBezTo>
                      <a:cubicBezTo>
                        <a:pt x="26445" y="7739"/>
                        <a:pt x="26838" y="6513"/>
                        <a:pt x="25849" y="4548"/>
                      </a:cubicBezTo>
                      <a:cubicBezTo>
                        <a:pt x="26266" y="4358"/>
                        <a:pt x="26635" y="4286"/>
                        <a:pt x="26981" y="4286"/>
                      </a:cubicBezTo>
                      <a:cubicBezTo>
                        <a:pt x="28183" y="4286"/>
                        <a:pt x="28945" y="5287"/>
                        <a:pt x="29302" y="6132"/>
                      </a:cubicBezTo>
                      <a:cubicBezTo>
                        <a:pt x="30255" y="5834"/>
                        <a:pt x="31088" y="5715"/>
                        <a:pt x="31850" y="5715"/>
                      </a:cubicBezTo>
                      <a:cubicBezTo>
                        <a:pt x="36041" y="5715"/>
                        <a:pt x="37279" y="9787"/>
                        <a:pt x="36720" y="12561"/>
                      </a:cubicBezTo>
                      <a:cubicBezTo>
                        <a:pt x="37017" y="12145"/>
                        <a:pt x="37434" y="11216"/>
                        <a:pt x="37375" y="10299"/>
                      </a:cubicBezTo>
                      <a:lnTo>
                        <a:pt x="37375" y="10299"/>
                      </a:lnTo>
                      <a:cubicBezTo>
                        <a:pt x="37922" y="10537"/>
                        <a:pt x="41328" y="11490"/>
                        <a:pt x="41185" y="15062"/>
                      </a:cubicBezTo>
                      <a:cubicBezTo>
                        <a:pt x="41042" y="18110"/>
                        <a:pt x="38922" y="19514"/>
                        <a:pt x="38089" y="19550"/>
                      </a:cubicBezTo>
                      <a:cubicBezTo>
                        <a:pt x="37803" y="18681"/>
                        <a:pt x="37327" y="18110"/>
                        <a:pt x="36934" y="17812"/>
                      </a:cubicBezTo>
                      <a:lnTo>
                        <a:pt x="36934" y="17812"/>
                      </a:lnTo>
                      <a:cubicBezTo>
                        <a:pt x="37625" y="19181"/>
                        <a:pt x="39184" y="25122"/>
                        <a:pt x="32231" y="26372"/>
                      </a:cubicBezTo>
                      <a:cubicBezTo>
                        <a:pt x="32922" y="24289"/>
                        <a:pt x="32160" y="22562"/>
                        <a:pt x="31517" y="21824"/>
                      </a:cubicBezTo>
                      <a:lnTo>
                        <a:pt x="31517" y="21824"/>
                      </a:lnTo>
                      <a:cubicBezTo>
                        <a:pt x="32517" y="25730"/>
                        <a:pt x="30195" y="30361"/>
                        <a:pt x="25611" y="30718"/>
                      </a:cubicBezTo>
                      <a:cubicBezTo>
                        <a:pt x="25266" y="30754"/>
                        <a:pt x="24945" y="30766"/>
                        <a:pt x="24635" y="30766"/>
                      </a:cubicBezTo>
                      <a:cubicBezTo>
                        <a:pt x="19075" y="30766"/>
                        <a:pt x="16360" y="26968"/>
                        <a:pt x="16682" y="24706"/>
                      </a:cubicBezTo>
                      <a:lnTo>
                        <a:pt x="16682" y="24706"/>
                      </a:lnTo>
                      <a:cubicBezTo>
                        <a:pt x="16610" y="25051"/>
                        <a:pt x="16146" y="26670"/>
                        <a:pt x="17372" y="28182"/>
                      </a:cubicBezTo>
                      <a:cubicBezTo>
                        <a:pt x="16848" y="28468"/>
                        <a:pt x="16336" y="28587"/>
                        <a:pt x="15908" y="28587"/>
                      </a:cubicBezTo>
                      <a:cubicBezTo>
                        <a:pt x="14610" y="28587"/>
                        <a:pt x="13753" y="27575"/>
                        <a:pt x="13753" y="26658"/>
                      </a:cubicBezTo>
                      <a:cubicBezTo>
                        <a:pt x="12872" y="26861"/>
                        <a:pt x="12098" y="26968"/>
                        <a:pt x="11419" y="26968"/>
                      </a:cubicBezTo>
                      <a:cubicBezTo>
                        <a:pt x="6478" y="26968"/>
                        <a:pt x="6014" y="22039"/>
                        <a:pt x="6359" y="20229"/>
                      </a:cubicBezTo>
                      <a:lnTo>
                        <a:pt x="6359" y="20229"/>
                      </a:lnTo>
                      <a:cubicBezTo>
                        <a:pt x="5859" y="21074"/>
                        <a:pt x="5823" y="21574"/>
                        <a:pt x="5954" y="22503"/>
                      </a:cubicBezTo>
                      <a:cubicBezTo>
                        <a:pt x="5478" y="22324"/>
                        <a:pt x="1096" y="21908"/>
                        <a:pt x="1096" y="16264"/>
                      </a:cubicBezTo>
                      <a:cubicBezTo>
                        <a:pt x="1096" y="12014"/>
                        <a:pt x="4549" y="10775"/>
                        <a:pt x="7049" y="10775"/>
                      </a:cubicBezTo>
                      <a:cubicBezTo>
                        <a:pt x="7811" y="10775"/>
                        <a:pt x="8466" y="10882"/>
                        <a:pt x="8931" y="11061"/>
                      </a:cubicBezTo>
                      <a:cubicBezTo>
                        <a:pt x="8478" y="10418"/>
                        <a:pt x="7669" y="10120"/>
                        <a:pt x="6609" y="10120"/>
                      </a:cubicBezTo>
                      <a:cubicBezTo>
                        <a:pt x="6478" y="10120"/>
                        <a:pt x="6323" y="10120"/>
                        <a:pt x="6180" y="10132"/>
                      </a:cubicBezTo>
                      <a:cubicBezTo>
                        <a:pt x="6359" y="6977"/>
                        <a:pt x="8621" y="6418"/>
                        <a:pt x="10252" y="6418"/>
                      </a:cubicBezTo>
                      <a:cubicBezTo>
                        <a:pt x="10467" y="6418"/>
                        <a:pt x="10657" y="6430"/>
                        <a:pt x="10848" y="6441"/>
                      </a:cubicBezTo>
                      <a:cubicBezTo>
                        <a:pt x="10609" y="7453"/>
                        <a:pt x="11038" y="10656"/>
                        <a:pt x="11562" y="11002"/>
                      </a:cubicBezTo>
                      <a:cubicBezTo>
                        <a:pt x="10562" y="7084"/>
                        <a:pt x="12455" y="2667"/>
                        <a:pt x="16872" y="1393"/>
                      </a:cubicBezTo>
                      <a:cubicBezTo>
                        <a:pt x="17527" y="1179"/>
                        <a:pt x="18206" y="1084"/>
                        <a:pt x="18860" y="1084"/>
                      </a:cubicBezTo>
                      <a:close/>
                      <a:moveTo>
                        <a:pt x="18860" y="0"/>
                      </a:moveTo>
                      <a:cubicBezTo>
                        <a:pt x="18087" y="0"/>
                        <a:pt x="17313" y="107"/>
                        <a:pt x="16551" y="322"/>
                      </a:cubicBezTo>
                      <a:cubicBezTo>
                        <a:pt x="14181" y="1000"/>
                        <a:pt x="12288" y="2548"/>
                        <a:pt x="11193" y="4691"/>
                      </a:cubicBezTo>
                      <a:cubicBezTo>
                        <a:pt x="11086" y="4894"/>
                        <a:pt x="10979" y="5108"/>
                        <a:pt x="10895" y="5322"/>
                      </a:cubicBezTo>
                      <a:cubicBezTo>
                        <a:pt x="10669" y="5310"/>
                        <a:pt x="10443" y="5298"/>
                        <a:pt x="10240" y="5298"/>
                      </a:cubicBezTo>
                      <a:cubicBezTo>
                        <a:pt x="7192" y="5298"/>
                        <a:pt x="5311" y="6965"/>
                        <a:pt x="5085" y="9882"/>
                      </a:cubicBezTo>
                      <a:cubicBezTo>
                        <a:pt x="2335" y="10525"/>
                        <a:pt x="1" y="12561"/>
                        <a:pt x="1" y="16252"/>
                      </a:cubicBezTo>
                      <a:cubicBezTo>
                        <a:pt x="1" y="18967"/>
                        <a:pt x="953" y="22431"/>
                        <a:pt x="5442" y="23491"/>
                      </a:cubicBezTo>
                      <a:lnTo>
                        <a:pt x="5466" y="23491"/>
                      </a:lnTo>
                      <a:cubicBezTo>
                        <a:pt x="5704" y="24360"/>
                        <a:pt x="6085" y="25253"/>
                        <a:pt x="6740" y="26027"/>
                      </a:cubicBezTo>
                      <a:cubicBezTo>
                        <a:pt x="7847" y="27361"/>
                        <a:pt x="9466" y="28039"/>
                        <a:pt x="11419" y="28039"/>
                      </a:cubicBezTo>
                      <a:cubicBezTo>
                        <a:pt x="11907" y="28039"/>
                        <a:pt x="12443" y="27992"/>
                        <a:pt x="12979" y="27908"/>
                      </a:cubicBezTo>
                      <a:cubicBezTo>
                        <a:pt x="13479" y="28885"/>
                        <a:pt x="14538" y="29659"/>
                        <a:pt x="15908" y="29659"/>
                      </a:cubicBezTo>
                      <a:cubicBezTo>
                        <a:pt x="16479" y="29659"/>
                        <a:pt x="17051" y="29528"/>
                        <a:pt x="17622" y="29266"/>
                      </a:cubicBezTo>
                      <a:cubicBezTo>
                        <a:pt x="18813" y="30397"/>
                        <a:pt x="21027" y="31837"/>
                        <a:pt x="24647" y="31837"/>
                      </a:cubicBezTo>
                      <a:cubicBezTo>
                        <a:pt x="24992" y="31837"/>
                        <a:pt x="25361" y="31825"/>
                        <a:pt x="25718" y="31790"/>
                      </a:cubicBezTo>
                      <a:cubicBezTo>
                        <a:pt x="27981" y="31611"/>
                        <a:pt x="29957" y="30516"/>
                        <a:pt x="31279" y="28670"/>
                      </a:cubicBezTo>
                      <a:cubicBezTo>
                        <a:pt x="31541" y="28301"/>
                        <a:pt x="31779" y="27920"/>
                        <a:pt x="31969" y="27515"/>
                      </a:cubicBezTo>
                      <a:lnTo>
                        <a:pt x="32445" y="27432"/>
                      </a:lnTo>
                      <a:cubicBezTo>
                        <a:pt x="35196" y="26944"/>
                        <a:pt x="37077" y="25718"/>
                        <a:pt x="38041" y="23801"/>
                      </a:cubicBezTo>
                      <a:cubicBezTo>
                        <a:pt x="38577" y="22717"/>
                        <a:pt x="38744" y="21586"/>
                        <a:pt x="38696" y="20538"/>
                      </a:cubicBezTo>
                      <a:cubicBezTo>
                        <a:pt x="40077" y="20110"/>
                        <a:pt x="42149" y="18371"/>
                        <a:pt x="42292" y="15109"/>
                      </a:cubicBezTo>
                      <a:cubicBezTo>
                        <a:pt x="42375" y="13395"/>
                        <a:pt x="41756" y="11906"/>
                        <a:pt x="40530" y="10799"/>
                      </a:cubicBezTo>
                      <a:cubicBezTo>
                        <a:pt x="39577" y="9942"/>
                        <a:pt x="38506" y="9537"/>
                        <a:pt x="37982" y="9347"/>
                      </a:cubicBezTo>
                      <a:cubicBezTo>
                        <a:pt x="37922" y="9311"/>
                        <a:pt x="37863" y="9299"/>
                        <a:pt x="37827" y="9287"/>
                      </a:cubicBezTo>
                      <a:lnTo>
                        <a:pt x="37708" y="9239"/>
                      </a:lnTo>
                      <a:cubicBezTo>
                        <a:pt x="37458" y="8275"/>
                        <a:pt x="37041" y="7382"/>
                        <a:pt x="36458" y="6680"/>
                      </a:cubicBezTo>
                      <a:cubicBezTo>
                        <a:pt x="35363" y="5322"/>
                        <a:pt x="33779" y="4608"/>
                        <a:pt x="31874" y="4608"/>
                      </a:cubicBezTo>
                      <a:cubicBezTo>
                        <a:pt x="31255" y="4608"/>
                        <a:pt x="30588" y="4691"/>
                        <a:pt x="29898" y="4846"/>
                      </a:cubicBezTo>
                      <a:cubicBezTo>
                        <a:pt x="29195" y="3798"/>
                        <a:pt x="28171" y="3179"/>
                        <a:pt x="27016" y="3179"/>
                      </a:cubicBezTo>
                      <a:cubicBezTo>
                        <a:pt x="26552" y="3179"/>
                        <a:pt x="26088" y="3274"/>
                        <a:pt x="25611" y="3465"/>
                      </a:cubicBezTo>
                      <a:cubicBezTo>
                        <a:pt x="23992" y="1334"/>
                        <a:pt x="21551" y="0"/>
                        <a:pt x="188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280" name="Google Shape;10280;p44"/>
              <p:cNvSpPr/>
              <p:nvPr/>
            </p:nvSpPr>
            <p:spPr>
              <a:xfrm>
                <a:off x="332187" y="945223"/>
                <a:ext cx="305513" cy="291511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3227" extrusionOk="0">
                    <a:moveTo>
                      <a:pt x="1715" y="0"/>
                    </a:moveTo>
                    <a:lnTo>
                      <a:pt x="1179" y="1036"/>
                    </a:lnTo>
                    <a:lnTo>
                      <a:pt x="0" y="1191"/>
                    </a:lnTo>
                    <a:lnTo>
                      <a:pt x="834" y="2036"/>
                    </a:lnTo>
                    <a:lnTo>
                      <a:pt x="607" y="3191"/>
                    </a:lnTo>
                    <a:lnTo>
                      <a:pt x="1667" y="2667"/>
                    </a:lnTo>
                    <a:lnTo>
                      <a:pt x="2691" y="3227"/>
                    </a:lnTo>
                    <a:lnTo>
                      <a:pt x="2524" y="2072"/>
                    </a:lnTo>
                    <a:lnTo>
                      <a:pt x="3382" y="1262"/>
                    </a:lnTo>
                    <a:lnTo>
                      <a:pt x="2215" y="1072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1" name="Google Shape;10281;p44"/>
              <p:cNvSpPr/>
              <p:nvPr/>
            </p:nvSpPr>
            <p:spPr>
              <a:xfrm>
                <a:off x="720002" y="3959268"/>
                <a:ext cx="380852" cy="363598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025" extrusionOk="0">
                    <a:moveTo>
                      <a:pt x="2084" y="0"/>
                    </a:moveTo>
                    <a:lnTo>
                      <a:pt x="1441" y="1322"/>
                    </a:lnTo>
                    <a:lnTo>
                      <a:pt x="1" y="1560"/>
                    </a:lnTo>
                    <a:lnTo>
                      <a:pt x="1060" y="2572"/>
                    </a:lnTo>
                    <a:lnTo>
                      <a:pt x="834" y="4024"/>
                    </a:lnTo>
                    <a:lnTo>
                      <a:pt x="2132" y="3322"/>
                    </a:lnTo>
                    <a:lnTo>
                      <a:pt x="3442" y="3989"/>
                    </a:lnTo>
                    <a:lnTo>
                      <a:pt x="3168" y="2548"/>
                    </a:lnTo>
                    <a:lnTo>
                      <a:pt x="4216" y="1500"/>
                    </a:lnTo>
                    <a:lnTo>
                      <a:pt x="2751" y="1310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82" name="Google Shape;10282;p44"/>
            <p:cNvSpPr/>
            <p:nvPr/>
          </p:nvSpPr>
          <p:spPr>
            <a:xfrm>
              <a:off x="2209810" y="753462"/>
              <a:ext cx="4698974" cy="3569401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10283;p44"/>
            <p:cNvSpPr/>
            <p:nvPr/>
          </p:nvSpPr>
          <p:spPr>
            <a:xfrm>
              <a:off x="2251675" y="827900"/>
              <a:ext cx="4580485" cy="3404620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84" name="Google Shape;10284;p44"/>
          <p:cNvSpPr txBox="1">
            <a:spLocks noGrp="1"/>
          </p:cNvSpPr>
          <p:nvPr>
            <p:ph type="title"/>
          </p:nvPr>
        </p:nvSpPr>
        <p:spPr>
          <a:xfrm>
            <a:off x="1891424" y="2289958"/>
            <a:ext cx="53149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Demo</a:t>
            </a:r>
            <a:br>
              <a:rPr lang="en" dirty="0" smtClean="0">
                <a:solidFill>
                  <a:schemeClr val="dk1"/>
                </a:solidFill>
              </a:rPr>
            </a:br>
            <a:r>
              <a:rPr lang="en" dirty="0" smtClean="0">
                <a:solidFill>
                  <a:schemeClr val="dk1"/>
                </a:solidFill>
              </a:rPr>
              <a:t>Covid Detection</a:t>
            </a:r>
            <a:br>
              <a:rPr lang="en" dirty="0" smtClean="0">
                <a:solidFill>
                  <a:schemeClr val="dk1"/>
                </a:solidFill>
              </a:rPr>
            </a:br>
            <a:r>
              <a:rPr lang="en" dirty="0" smtClean="0"/>
              <a:t>using DL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" name="Google Shape;10291;p45"/>
          <p:cNvSpPr/>
          <p:nvPr/>
        </p:nvSpPr>
        <p:spPr>
          <a:xfrm>
            <a:off x="-247624" y="-797801"/>
            <a:ext cx="9639270" cy="6739146"/>
          </a:xfrm>
          <a:prstGeom prst="irregularSeal1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2" name="Google Shape;10292;p45"/>
          <p:cNvSpPr txBox="1">
            <a:spLocks noGrp="1"/>
          </p:cNvSpPr>
          <p:nvPr>
            <p:ph type="title"/>
          </p:nvPr>
        </p:nvSpPr>
        <p:spPr>
          <a:xfrm>
            <a:off x="1805946" y="1939675"/>
            <a:ext cx="5532129" cy="8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a typeface="Bangers"/>
                <a:cs typeface="Bangers"/>
              </a:rPr>
              <a:t>Mindset</a:t>
            </a:r>
            <a:br>
              <a:rPr lang="en" dirty="0" smtClean="0">
                <a:ea typeface="Bangers"/>
                <a:cs typeface="Bangers"/>
              </a:rPr>
            </a:br>
            <a:r>
              <a:rPr lang="en" dirty="0" smtClean="0">
                <a:ea typeface="Bangers"/>
                <a:cs typeface="Bangers"/>
              </a:rPr>
              <a:t>PROGRAMMING MIND</a:t>
            </a:r>
            <a:endParaRPr dirty="0">
              <a:solidFill>
                <a:schemeClr val="dk1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</p:spTree>
    <p:extLst>
      <p:ext uri="{BB962C8B-B14F-4D97-AF65-F5344CB8AC3E}">
        <p14:creationId xmlns:p14="http://schemas.microsoft.com/office/powerpoint/2010/main" val="354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6" name="Google Shape;10986;p74"/>
          <p:cNvSpPr txBox="1">
            <a:spLocks noGrp="1"/>
          </p:cNvSpPr>
          <p:nvPr>
            <p:ph type="title"/>
          </p:nvPr>
        </p:nvSpPr>
        <p:spPr>
          <a:xfrm>
            <a:off x="2774088" y="757375"/>
            <a:ext cx="35958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988" name="Google Shape;10988;p74"/>
          <p:cNvGrpSpPr/>
          <p:nvPr/>
        </p:nvGrpSpPr>
        <p:grpSpPr>
          <a:xfrm>
            <a:off x="3818317" y="2804388"/>
            <a:ext cx="1507371" cy="427652"/>
            <a:chOff x="3818317" y="2804388"/>
            <a:chExt cx="1507371" cy="427652"/>
          </a:xfrm>
        </p:grpSpPr>
        <p:grpSp>
          <p:nvGrpSpPr>
            <p:cNvPr id="10989" name="Google Shape;10989;p74"/>
            <p:cNvGrpSpPr/>
            <p:nvPr/>
          </p:nvGrpSpPr>
          <p:grpSpPr>
            <a:xfrm>
              <a:off x="3818317" y="2804388"/>
              <a:ext cx="453996" cy="427620"/>
              <a:chOff x="3818317" y="2804388"/>
              <a:chExt cx="453996" cy="427620"/>
            </a:xfrm>
          </p:grpSpPr>
          <p:sp>
            <p:nvSpPr>
              <p:cNvPr id="10990" name="Google Shape;10990;p74"/>
              <p:cNvSpPr/>
              <p:nvPr/>
            </p:nvSpPr>
            <p:spPr>
              <a:xfrm>
                <a:off x="3834621" y="2811155"/>
                <a:ext cx="414212" cy="414086"/>
              </a:xfrm>
              <a:custGeom>
                <a:avLst/>
                <a:gdLst/>
                <a:ahLst/>
                <a:cxnLst/>
                <a:rect l="l" t="t" r="r" b="b"/>
                <a:pathLst>
                  <a:path w="13160" h="13156" extrusionOk="0">
                    <a:moveTo>
                      <a:pt x="6580" y="1"/>
                    </a:moveTo>
                    <a:cubicBezTo>
                      <a:pt x="2949" y="1"/>
                      <a:pt x="0" y="2945"/>
                      <a:pt x="0" y="6580"/>
                    </a:cubicBezTo>
                    <a:cubicBezTo>
                      <a:pt x="0" y="10211"/>
                      <a:pt x="2949" y="13156"/>
                      <a:pt x="6580" y="13156"/>
                    </a:cubicBezTo>
                    <a:cubicBezTo>
                      <a:pt x="10214" y="13156"/>
                      <a:pt x="13159" y="10211"/>
                      <a:pt x="13159" y="6580"/>
                    </a:cubicBezTo>
                    <a:cubicBezTo>
                      <a:pt x="13159" y="2945"/>
                      <a:pt x="10214" y="1"/>
                      <a:pt x="65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1" name="Google Shape;10991;p74"/>
              <p:cNvSpPr/>
              <p:nvPr/>
            </p:nvSpPr>
            <p:spPr>
              <a:xfrm>
                <a:off x="4014690" y="2811155"/>
                <a:ext cx="241445" cy="414212"/>
              </a:xfrm>
              <a:custGeom>
                <a:avLst/>
                <a:gdLst/>
                <a:ahLst/>
                <a:cxnLst/>
                <a:rect l="l" t="t" r="r" b="b"/>
                <a:pathLst>
                  <a:path w="7671" h="13160" extrusionOk="0">
                    <a:moveTo>
                      <a:pt x="859" y="1"/>
                    </a:moveTo>
                    <a:cubicBezTo>
                      <a:pt x="574" y="1"/>
                      <a:pt x="285" y="18"/>
                      <a:pt x="0" y="57"/>
                    </a:cubicBezTo>
                    <a:cubicBezTo>
                      <a:pt x="3276" y="486"/>
                      <a:pt x="5721" y="3276"/>
                      <a:pt x="5721" y="6580"/>
                    </a:cubicBezTo>
                    <a:cubicBezTo>
                      <a:pt x="5721" y="9880"/>
                      <a:pt x="3276" y="12670"/>
                      <a:pt x="0" y="13103"/>
                    </a:cubicBezTo>
                    <a:cubicBezTo>
                      <a:pt x="290" y="13141"/>
                      <a:pt x="578" y="13160"/>
                      <a:pt x="863" y="13160"/>
                    </a:cubicBezTo>
                    <a:cubicBezTo>
                      <a:pt x="4274" y="13160"/>
                      <a:pt x="7190" y="10510"/>
                      <a:pt x="7421" y="7009"/>
                    </a:cubicBezTo>
                    <a:cubicBezTo>
                      <a:pt x="7670" y="3216"/>
                      <a:pt x="4659" y="4"/>
                      <a:pt x="8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2" name="Google Shape;10992;p74"/>
              <p:cNvSpPr/>
              <p:nvPr/>
            </p:nvSpPr>
            <p:spPr>
              <a:xfrm>
                <a:off x="3906699" y="2901205"/>
                <a:ext cx="225078" cy="324036"/>
              </a:xfrm>
              <a:custGeom>
                <a:avLst/>
                <a:gdLst/>
                <a:ahLst/>
                <a:cxnLst/>
                <a:rect l="l" t="t" r="r" b="b"/>
                <a:pathLst>
                  <a:path w="7151" h="10295" extrusionOk="0">
                    <a:moveTo>
                      <a:pt x="6007" y="0"/>
                    </a:moveTo>
                    <a:cubicBezTo>
                      <a:pt x="3952" y="0"/>
                      <a:pt x="2003" y="1664"/>
                      <a:pt x="2003" y="3719"/>
                    </a:cubicBezTo>
                    <a:lnTo>
                      <a:pt x="2003" y="4008"/>
                    </a:lnTo>
                    <a:lnTo>
                      <a:pt x="1" y="4008"/>
                    </a:lnTo>
                    <a:lnTo>
                      <a:pt x="1" y="6010"/>
                    </a:lnTo>
                    <a:lnTo>
                      <a:pt x="2003" y="6010"/>
                    </a:lnTo>
                    <a:lnTo>
                      <a:pt x="2003" y="9894"/>
                    </a:lnTo>
                    <a:cubicBezTo>
                      <a:pt x="2643" y="10133"/>
                      <a:pt x="3318" y="10267"/>
                      <a:pt x="4005" y="10295"/>
                    </a:cubicBezTo>
                    <a:lnTo>
                      <a:pt x="4005" y="6010"/>
                    </a:lnTo>
                    <a:lnTo>
                      <a:pt x="7150" y="6010"/>
                    </a:lnTo>
                    <a:lnTo>
                      <a:pt x="7150" y="4008"/>
                    </a:lnTo>
                    <a:lnTo>
                      <a:pt x="4005" y="4008"/>
                    </a:lnTo>
                    <a:lnTo>
                      <a:pt x="4005" y="3719"/>
                    </a:lnTo>
                    <a:cubicBezTo>
                      <a:pt x="4005" y="2614"/>
                      <a:pt x="4898" y="2006"/>
                      <a:pt x="6007" y="2006"/>
                    </a:cubicBezTo>
                    <a:lnTo>
                      <a:pt x="7150" y="2006"/>
                    </a:lnTo>
                    <a:lnTo>
                      <a:pt x="71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3" name="Google Shape;10993;p74"/>
              <p:cNvSpPr/>
              <p:nvPr/>
            </p:nvSpPr>
            <p:spPr>
              <a:xfrm>
                <a:off x="3818317" y="2804388"/>
                <a:ext cx="453996" cy="427620"/>
              </a:xfrm>
              <a:custGeom>
                <a:avLst/>
                <a:gdLst/>
                <a:ahLst/>
                <a:cxnLst/>
                <a:rect l="l" t="t" r="r" b="b"/>
                <a:pathLst>
                  <a:path w="14424" h="13586" extrusionOk="0">
                    <a:moveTo>
                      <a:pt x="7101" y="0"/>
                    </a:moveTo>
                    <a:cubicBezTo>
                      <a:pt x="6858" y="0"/>
                      <a:pt x="6614" y="13"/>
                      <a:pt x="6369" y="40"/>
                    </a:cubicBezTo>
                    <a:cubicBezTo>
                      <a:pt x="4325" y="261"/>
                      <a:pt x="2488" y="1394"/>
                      <a:pt x="1380" y="3125"/>
                    </a:cubicBezTo>
                    <a:cubicBezTo>
                      <a:pt x="268" y="4856"/>
                      <a:pt x="1" y="6996"/>
                      <a:pt x="655" y="8948"/>
                    </a:cubicBezTo>
                    <a:cubicBezTo>
                      <a:pt x="1306" y="10898"/>
                      <a:pt x="2809" y="12446"/>
                      <a:pt x="4737" y="13163"/>
                    </a:cubicBezTo>
                    <a:cubicBezTo>
                      <a:pt x="4761" y="13172"/>
                      <a:pt x="4785" y="13176"/>
                      <a:pt x="4810" y="13176"/>
                    </a:cubicBezTo>
                    <a:cubicBezTo>
                      <a:pt x="4875" y="13176"/>
                      <a:pt x="4938" y="13146"/>
                      <a:pt x="4979" y="13090"/>
                    </a:cubicBezTo>
                    <a:cubicBezTo>
                      <a:pt x="5011" y="13051"/>
                      <a:pt x="5025" y="13005"/>
                      <a:pt x="5025" y="12956"/>
                    </a:cubicBezTo>
                    <a:lnTo>
                      <a:pt x="5025" y="9078"/>
                    </a:lnTo>
                    <a:cubicBezTo>
                      <a:pt x="5025" y="8962"/>
                      <a:pt x="4930" y="8864"/>
                      <a:pt x="4811" y="8864"/>
                    </a:cubicBezTo>
                    <a:lnTo>
                      <a:pt x="3023" y="8864"/>
                    </a:lnTo>
                    <a:lnTo>
                      <a:pt x="3023" y="7291"/>
                    </a:lnTo>
                    <a:lnTo>
                      <a:pt x="4811" y="7291"/>
                    </a:lnTo>
                    <a:cubicBezTo>
                      <a:pt x="4927" y="7291"/>
                      <a:pt x="5025" y="7196"/>
                      <a:pt x="5025" y="7076"/>
                    </a:cubicBezTo>
                    <a:lnTo>
                      <a:pt x="5025" y="6791"/>
                    </a:lnTo>
                    <a:cubicBezTo>
                      <a:pt x="5025" y="4923"/>
                      <a:pt x="6795" y="3287"/>
                      <a:pt x="8815" y="3287"/>
                    </a:cubicBezTo>
                    <a:lnTo>
                      <a:pt x="9743" y="3287"/>
                    </a:lnTo>
                    <a:lnTo>
                      <a:pt x="9743" y="4860"/>
                    </a:lnTo>
                    <a:lnTo>
                      <a:pt x="8815" y="4860"/>
                    </a:lnTo>
                    <a:cubicBezTo>
                      <a:pt x="8209" y="4860"/>
                      <a:pt x="7657" y="5036"/>
                      <a:pt x="7263" y="5352"/>
                    </a:cubicBezTo>
                    <a:cubicBezTo>
                      <a:pt x="6827" y="5704"/>
                      <a:pt x="6598" y="6200"/>
                      <a:pt x="6598" y="6791"/>
                    </a:cubicBezTo>
                    <a:lnTo>
                      <a:pt x="6598" y="7076"/>
                    </a:lnTo>
                    <a:cubicBezTo>
                      <a:pt x="6598" y="7196"/>
                      <a:pt x="6693" y="7291"/>
                      <a:pt x="6813" y="7291"/>
                    </a:cubicBezTo>
                    <a:lnTo>
                      <a:pt x="7657" y="7291"/>
                    </a:lnTo>
                    <a:cubicBezTo>
                      <a:pt x="7777" y="7291"/>
                      <a:pt x="7872" y="7196"/>
                      <a:pt x="7872" y="7076"/>
                    </a:cubicBezTo>
                    <a:cubicBezTo>
                      <a:pt x="7872" y="6960"/>
                      <a:pt x="7777" y="6862"/>
                      <a:pt x="7657" y="6862"/>
                    </a:cubicBezTo>
                    <a:lnTo>
                      <a:pt x="7027" y="6862"/>
                    </a:lnTo>
                    <a:lnTo>
                      <a:pt x="7027" y="6791"/>
                    </a:lnTo>
                    <a:cubicBezTo>
                      <a:pt x="7027" y="5683"/>
                      <a:pt x="7988" y="5289"/>
                      <a:pt x="8815" y="5289"/>
                    </a:cubicBezTo>
                    <a:lnTo>
                      <a:pt x="9958" y="5289"/>
                    </a:lnTo>
                    <a:cubicBezTo>
                      <a:pt x="10074" y="5289"/>
                      <a:pt x="10173" y="5194"/>
                      <a:pt x="10173" y="5074"/>
                    </a:cubicBezTo>
                    <a:lnTo>
                      <a:pt x="10173" y="3072"/>
                    </a:lnTo>
                    <a:cubicBezTo>
                      <a:pt x="10173" y="2953"/>
                      <a:pt x="10074" y="2858"/>
                      <a:pt x="9958" y="2858"/>
                    </a:cubicBezTo>
                    <a:lnTo>
                      <a:pt x="8815" y="2858"/>
                    </a:lnTo>
                    <a:cubicBezTo>
                      <a:pt x="7766" y="2858"/>
                      <a:pt x="6704" y="3277"/>
                      <a:pt x="5898" y="4001"/>
                    </a:cubicBezTo>
                    <a:cubicBezTo>
                      <a:pt x="5057" y="4761"/>
                      <a:pt x="4596" y="5750"/>
                      <a:pt x="4596" y="6791"/>
                    </a:cubicBezTo>
                    <a:lnTo>
                      <a:pt x="4596" y="6862"/>
                    </a:lnTo>
                    <a:lnTo>
                      <a:pt x="2809" y="6862"/>
                    </a:lnTo>
                    <a:cubicBezTo>
                      <a:pt x="2689" y="6862"/>
                      <a:pt x="2594" y="6957"/>
                      <a:pt x="2594" y="7076"/>
                    </a:cubicBezTo>
                    <a:lnTo>
                      <a:pt x="2594" y="9078"/>
                    </a:lnTo>
                    <a:cubicBezTo>
                      <a:pt x="2594" y="9198"/>
                      <a:pt x="2689" y="9293"/>
                      <a:pt x="2809" y="9293"/>
                    </a:cubicBezTo>
                    <a:lnTo>
                      <a:pt x="4596" y="9293"/>
                    </a:lnTo>
                    <a:lnTo>
                      <a:pt x="4596" y="12643"/>
                    </a:lnTo>
                    <a:cubicBezTo>
                      <a:pt x="2256" y="11636"/>
                      <a:pt x="740" y="9335"/>
                      <a:pt x="733" y="6791"/>
                    </a:cubicBezTo>
                    <a:cubicBezTo>
                      <a:pt x="733" y="3280"/>
                      <a:pt x="3590" y="427"/>
                      <a:pt x="7098" y="427"/>
                    </a:cubicBezTo>
                    <a:cubicBezTo>
                      <a:pt x="10606" y="427"/>
                      <a:pt x="13459" y="3287"/>
                      <a:pt x="13459" y="6791"/>
                    </a:cubicBezTo>
                    <a:cubicBezTo>
                      <a:pt x="13459" y="10296"/>
                      <a:pt x="10606" y="13153"/>
                      <a:pt x="7098" y="13153"/>
                    </a:cubicBezTo>
                    <a:lnTo>
                      <a:pt x="7024" y="13153"/>
                    </a:lnTo>
                    <a:lnTo>
                      <a:pt x="7024" y="9297"/>
                    </a:lnTo>
                    <a:lnTo>
                      <a:pt x="9958" y="9297"/>
                    </a:lnTo>
                    <a:cubicBezTo>
                      <a:pt x="10074" y="9297"/>
                      <a:pt x="10173" y="9202"/>
                      <a:pt x="10173" y="9082"/>
                    </a:cubicBezTo>
                    <a:lnTo>
                      <a:pt x="10173" y="7080"/>
                    </a:lnTo>
                    <a:cubicBezTo>
                      <a:pt x="10173" y="6960"/>
                      <a:pt x="10074" y="6865"/>
                      <a:pt x="9958" y="6865"/>
                    </a:cubicBezTo>
                    <a:lnTo>
                      <a:pt x="8702" y="6865"/>
                    </a:lnTo>
                    <a:cubicBezTo>
                      <a:pt x="8582" y="6865"/>
                      <a:pt x="8487" y="6960"/>
                      <a:pt x="8487" y="7080"/>
                    </a:cubicBezTo>
                    <a:cubicBezTo>
                      <a:pt x="8487" y="7200"/>
                      <a:pt x="8582" y="7295"/>
                      <a:pt x="8702" y="7295"/>
                    </a:cubicBezTo>
                    <a:lnTo>
                      <a:pt x="9743" y="7295"/>
                    </a:lnTo>
                    <a:lnTo>
                      <a:pt x="9743" y="8867"/>
                    </a:lnTo>
                    <a:lnTo>
                      <a:pt x="6809" y="8867"/>
                    </a:lnTo>
                    <a:cubicBezTo>
                      <a:pt x="6693" y="8867"/>
                      <a:pt x="6594" y="8962"/>
                      <a:pt x="6594" y="9082"/>
                    </a:cubicBezTo>
                    <a:lnTo>
                      <a:pt x="6594" y="13367"/>
                    </a:lnTo>
                    <a:cubicBezTo>
                      <a:pt x="6594" y="13480"/>
                      <a:pt x="6686" y="13575"/>
                      <a:pt x="6802" y="13582"/>
                    </a:cubicBezTo>
                    <a:cubicBezTo>
                      <a:pt x="6908" y="13586"/>
                      <a:pt x="7003" y="13586"/>
                      <a:pt x="7098" y="13586"/>
                    </a:cubicBezTo>
                    <a:cubicBezTo>
                      <a:pt x="9842" y="13586"/>
                      <a:pt x="12319" y="11932"/>
                      <a:pt x="13371" y="9395"/>
                    </a:cubicBezTo>
                    <a:cubicBezTo>
                      <a:pt x="14423" y="6855"/>
                      <a:pt x="13843" y="3935"/>
                      <a:pt x="11900" y="1992"/>
                    </a:cubicBezTo>
                    <a:cubicBezTo>
                      <a:pt x="10621" y="710"/>
                      <a:pt x="8891" y="0"/>
                      <a:pt x="7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4" name="Google Shape;10994;p74"/>
            <p:cNvGrpSpPr/>
            <p:nvPr/>
          </p:nvGrpSpPr>
          <p:grpSpPr>
            <a:xfrm>
              <a:off x="4340048" y="2804419"/>
              <a:ext cx="450880" cy="427620"/>
              <a:chOff x="3302118" y="3796534"/>
              <a:chExt cx="372844" cy="353610"/>
            </a:xfrm>
          </p:grpSpPr>
          <p:sp>
            <p:nvSpPr>
              <p:cNvPr id="10995" name="Google Shape;10995;p74"/>
              <p:cNvSpPr/>
              <p:nvPr/>
            </p:nvSpPr>
            <p:spPr>
              <a:xfrm>
                <a:off x="3326480" y="3802104"/>
                <a:ext cx="342418" cy="342418"/>
              </a:xfrm>
              <a:custGeom>
                <a:avLst/>
                <a:gdLst/>
                <a:ahLst/>
                <a:cxnLst/>
                <a:rect l="l" t="t" r="r" b="b"/>
                <a:pathLst>
                  <a:path w="13156" h="13156" extrusionOk="0">
                    <a:moveTo>
                      <a:pt x="6576" y="1"/>
                    </a:moveTo>
                    <a:cubicBezTo>
                      <a:pt x="2945" y="1"/>
                      <a:pt x="0" y="2945"/>
                      <a:pt x="0" y="6580"/>
                    </a:cubicBezTo>
                    <a:cubicBezTo>
                      <a:pt x="0" y="10211"/>
                      <a:pt x="2945" y="13156"/>
                      <a:pt x="6576" y="13156"/>
                    </a:cubicBezTo>
                    <a:cubicBezTo>
                      <a:pt x="10211" y="13156"/>
                      <a:pt x="13156" y="10211"/>
                      <a:pt x="13156" y="6580"/>
                    </a:cubicBezTo>
                    <a:cubicBezTo>
                      <a:pt x="13156" y="2945"/>
                      <a:pt x="10211" y="1"/>
                      <a:pt x="65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6" name="Google Shape;10996;p74"/>
              <p:cNvSpPr/>
              <p:nvPr/>
            </p:nvSpPr>
            <p:spPr>
              <a:xfrm>
                <a:off x="3475384" y="3802104"/>
                <a:ext cx="199579" cy="342522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3160" extrusionOk="0">
                    <a:moveTo>
                      <a:pt x="859" y="1"/>
                    </a:moveTo>
                    <a:cubicBezTo>
                      <a:pt x="570" y="1"/>
                      <a:pt x="282" y="18"/>
                      <a:pt x="0" y="57"/>
                    </a:cubicBezTo>
                    <a:cubicBezTo>
                      <a:pt x="3273" y="486"/>
                      <a:pt x="5721" y="3276"/>
                      <a:pt x="5721" y="6580"/>
                    </a:cubicBezTo>
                    <a:cubicBezTo>
                      <a:pt x="5721" y="9880"/>
                      <a:pt x="3273" y="12670"/>
                      <a:pt x="0" y="13103"/>
                    </a:cubicBezTo>
                    <a:cubicBezTo>
                      <a:pt x="291" y="13141"/>
                      <a:pt x="579" y="13160"/>
                      <a:pt x="863" y="13160"/>
                    </a:cubicBezTo>
                    <a:cubicBezTo>
                      <a:pt x="4274" y="13160"/>
                      <a:pt x="7190" y="10510"/>
                      <a:pt x="7417" y="7009"/>
                    </a:cubicBezTo>
                    <a:cubicBezTo>
                      <a:pt x="7667" y="3216"/>
                      <a:pt x="4659" y="4"/>
                      <a:pt x="8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7" name="Google Shape;10997;p74"/>
              <p:cNvSpPr/>
              <p:nvPr/>
            </p:nvSpPr>
            <p:spPr>
              <a:xfrm>
                <a:off x="3387931" y="3863555"/>
                <a:ext cx="219620" cy="219620"/>
              </a:xfrm>
              <a:custGeom>
                <a:avLst/>
                <a:gdLst/>
                <a:ahLst/>
                <a:cxnLst/>
                <a:rect l="l" t="t" r="r" b="b"/>
                <a:pathLst>
                  <a:path w="8438" h="8438" extrusionOk="0">
                    <a:moveTo>
                      <a:pt x="6654" y="430"/>
                    </a:moveTo>
                    <a:cubicBezTo>
                      <a:pt x="7400" y="430"/>
                      <a:pt x="8005" y="1035"/>
                      <a:pt x="8008" y="1781"/>
                    </a:cubicBezTo>
                    <a:lnTo>
                      <a:pt x="8008" y="6654"/>
                    </a:lnTo>
                    <a:cubicBezTo>
                      <a:pt x="8005" y="7403"/>
                      <a:pt x="7400" y="8005"/>
                      <a:pt x="6654" y="8008"/>
                    </a:cubicBezTo>
                    <a:lnTo>
                      <a:pt x="1781" y="8008"/>
                    </a:lnTo>
                    <a:cubicBezTo>
                      <a:pt x="1035" y="8005"/>
                      <a:pt x="429" y="7403"/>
                      <a:pt x="429" y="6654"/>
                    </a:cubicBezTo>
                    <a:lnTo>
                      <a:pt x="429" y="1781"/>
                    </a:lnTo>
                    <a:cubicBezTo>
                      <a:pt x="429" y="1035"/>
                      <a:pt x="1035" y="430"/>
                      <a:pt x="1781" y="430"/>
                    </a:cubicBezTo>
                    <a:close/>
                    <a:moveTo>
                      <a:pt x="1781" y="0"/>
                    </a:moveTo>
                    <a:cubicBezTo>
                      <a:pt x="795" y="0"/>
                      <a:pt x="0" y="799"/>
                      <a:pt x="0" y="1781"/>
                    </a:cubicBezTo>
                    <a:lnTo>
                      <a:pt x="0" y="6654"/>
                    </a:lnTo>
                    <a:cubicBezTo>
                      <a:pt x="0" y="7639"/>
                      <a:pt x="795" y="8434"/>
                      <a:pt x="1781" y="8438"/>
                    </a:cubicBezTo>
                    <a:lnTo>
                      <a:pt x="6654" y="8438"/>
                    </a:lnTo>
                    <a:cubicBezTo>
                      <a:pt x="7639" y="8434"/>
                      <a:pt x="8434" y="7639"/>
                      <a:pt x="8438" y="6654"/>
                    </a:cubicBezTo>
                    <a:lnTo>
                      <a:pt x="8438" y="1781"/>
                    </a:lnTo>
                    <a:cubicBezTo>
                      <a:pt x="8434" y="799"/>
                      <a:pt x="7639" y="0"/>
                      <a:pt x="66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8" name="Google Shape;10998;p74"/>
              <p:cNvSpPr/>
              <p:nvPr/>
            </p:nvSpPr>
            <p:spPr>
              <a:xfrm>
                <a:off x="3542326" y="3891378"/>
                <a:ext cx="29775" cy="2988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8" extrusionOk="0">
                    <a:moveTo>
                      <a:pt x="574" y="1"/>
                    </a:moveTo>
                    <a:cubicBezTo>
                      <a:pt x="257" y="1"/>
                      <a:pt x="0" y="258"/>
                      <a:pt x="0" y="575"/>
                    </a:cubicBezTo>
                    <a:cubicBezTo>
                      <a:pt x="0" y="891"/>
                      <a:pt x="257" y="1148"/>
                      <a:pt x="574" y="1148"/>
                    </a:cubicBezTo>
                    <a:cubicBezTo>
                      <a:pt x="891" y="1148"/>
                      <a:pt x="1144" y="891"/>
                      <a:pt x="1144" y="575"/>
                    </a:cubicBezTo>
                    <a:cubicBezTo>
                      <a:pt x="1144" y="258"/>
                      <a:pt x="891" y="1"/>
                      <a:pt x="5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9" name="Google Shape;10999;p74"/>
              <p:cNvSpPr/>
              <p:nvPr/>
            </p:nvSpPr>
            <p:spPr>
              <a:xfrm>
                <a:off x="3302118" y="3796534"/>
                <a:ext cx="372558" cy="353610"/>
              </a:xfrm>
              <a:custGeom>
                <a:avLst/>
                <a:gdLst/>
                <a:ahLst/>
                <a:cxnLst/>
                <a:rect l="l" t="t" r="r" b="b"/>
                <a:pathLst>
                  <a:path w="14314" h="13586" extrusionOk="0">
                    <a:moveTo>
                      <a:pt x="7516" y="429"/>
                    </a:moveTo>
                    <a:cubicBezTo>
                      <a:pt x="11024" y="429"/>
                      <a:pt x="13877" y="3283"/>
                      <a:pt x="13877" y="6794"/>
                    </a:cubicBezTo>
                    <a:cubicBezTo>
                      <a:pt x="13877" y="10302"/>
                      <a:pt x="11024" y="13155"/>
                      <a:pt x="7516" y="13155"/>
                    </a:cubicBezTo>
                    <a:cubicBezTo>
                      <a:pt x="4004" y="13155"/>
                      <a:pt x="1151" y="10302"/>
                      <a:pt x="1151" y="6794"/>
                    </a:cubicBezTo>
                    <a:cubicBezTo>
                      <a:pt x="1151" y="3283"/>
                      <a:pt x="4004" y="429"/>
                      <a:pt x="7516" y="429"/>
                    </a:cubicBezTo>
                    <a:close/>
                    <a:moveTo>
                      <a:pt x="7514" y="1"/>
                    </a:moveTo>
                    <a:cubicBezTo>
                      <a:pt x="6207" y="1"/>
                      <a:pt x="4892" y="377"/>
                      <a:pt x="3741" y="1147"/>
                    </a:cubicBezTo>
                    <a:cubicBezTo>
                      <a:pt x="1045" y="2945"/>
                      <a:pt x="0" y="6400"/>
                      <a:pt x="1239" y="9391"/>
                    </a:cubicBezTo>
                    <a:cubicBezTo>
                      <a:pt x="2307" y="11966"/>
                      <a:pt x="4809" y="13586"/>
                      <a:pt x="7510" y="13586"/>
                    </a:cubicBezTo>
                    <a:cubicBezTo>
                      <a:pt x="7950" y="13586"/>
                      <a:pt x="8394" y="13543"/>
                      <a:pt x="8839" y="13454"/>
                    </a:cubicBezTo>
                    <a:cubicBezTo>
                      <a:pt x="12020" y="12825"/>
                      <a:pt x="14307" y="10035"/>
                      <a:pt x="14307" y="6794"/>
                    </a:cubicBezTo>
                    <a:cubicBezTo>
                      <a:pt x="14314" y="4989"/>
                      <a:pt x="13596" y="3261"/>
                      <a:pt x="12319" y="1991"/>
                    </a:cubicBezTo>
                    <a:cubicBezTo>
                      <a:pt x="11005" y="677"/>
                      <a:pt x="9266" y="1"/>
                      <a:pt x="75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0" name="Google Shape;11000;p74"/>
              <p:cNvSpPr/>
              <p:nvPr/>
            </p:nvSpPr>
            <p:spPr>
              <a:xfrm>
                <a:off x="3387931" y="3863555"/>
                <a:ext cx="219620" cy="219620"/>
              </a:xfrm>
              <a:custGeom>
                <a:avLst/>
                <a:gdLst/>
                <a:ahLst/>
                <a:cxnLst/>
                <a:rect l="l" t="t" r="r" b="b"/>
                <a:pathLst>
                  <a:path w="8438" h="8438" extrusionOk="0">
                    <a:moveTo>
                      <a:pt x="6654" y="430"/>
                    </a:moveTo>
                    <a:cubicBezTo>
                      <a:pt x="7400" y="430"/>
                      <a:pt x="8005" y="1035"/>
                      <a:pt x="8008" y="1781"/>
                    </a:cubicBezTo>
                    <a:lnTo>
                      <a:pt x="8008" y="6654"/>
                    </a:lnTo>
                    <a:cubicBezTo>
                      <a:pt x="8005" y="7403"/>
                      <a:pt x="7400" y="8005"/>
                      <a:pt x="6654" y="8008"/>
                    </a:cubicBezTo>
                    <a:lnTo>
                      <a:pt x="1781" y="8008"/>
                    </a:lnTo>
                    <a:cubicBezTo>
                      <a:pt x="1035" y="8005"/>
                      <a:pt x="429" y="7403"/>
                      <a:pt x="429" y="6654"/>
                    </a:cubicBezTo>
                    <a:lnTo>
                      <a:pt x="429" y="1781"/>
                    </a:lnTo>
                    <a:cubicBezTo>
                      <a:pt x="429" y="1035"/>
                      <a:pt x="1035" y="430"/>
                      <a:pt x="1781" y="430"/>
                    </a:cubicBezTo>
                    <a:close/>
                    <a:moveTo>
                      <a:pt x="1781" y="0"/>
                    </a:moveTo>
                    <a:cubicBezTo>
                      <a:pt x="795" y="0"/>
                      <a:pt x="0" y="799"/>
                      <a:pt x="0" y="1781"/>
                    </a:cubicBezTo>
                    <a:lnTo>
                      <a:pt x="0" y="6654"/>
                    </a:lnTo>
                    <a:cubicBezTo>
                      <a:pt x="0" y="7639"/>
                      <a:pt x="795" y="8434"/>
                      <a:pt x="1781" y="8438"/>
                    </a:cubicBezTo>
                    <a:lnTo>
                      <a:pt x="6654" y="8438"/>
                    </a:lnTo>
                    <a:cubicBezTo>
                      <a:pt x="7639" y="8434"/>
                      <a:pt x="8434" y="7639"/>
                      <a:pt x="8438" y="6654"/>
                    </a:cubicBezTo>
                    <a:lnTo>
                      <a:pt x="8438" y="1781"/>
                    </a:lnTo>
                    <a:cubicBezTo>
                      <a:pt x="8434" y="799"/>
                      <a:pt x="7639" y="0"/>
                      <a:pt x="66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1" name="Google Shape;11001;p74"/>
              <p:cNvSpPr/>
              <p:nvPr/>
            </p:nvSpPr>
            <p:spPr>
              <a:xfrm>
                <a:off x="3434546" y="3915506"/>
                <a:ext cx="127665" cy="115562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4440" extrusionOk="0">
                    <a:moveTo>
                      <a:pt x="2426" y="0"/>
                    </a:moveTo>
                    <a:cubicBezTo>
                      <a:pt x="1830" y="0"/>
                      <a:pt x="1238" y="240"/>
                      <a:pt x="802" y="703"/>
                    </a:cubicBezTo>
                    <a:cubicBezTo>
                      <a:pt x="42" y="1516"/>
                      <a:pt x="0" y="2768"/>
                      <a:pt x="707" y="3627"/>
                    </a:cubicBezTo>
                    <a:cubicBezTo>
                      <a:pt x="1143" y="4158"/>
                      <a:pt x="1780" y="4440"/>
                      <a:pt x="2426" y="4440"/>
                    </a:cubicBezTo>
                    <a:cubicBezTo>
                      <a:pt x="2828" y="4440"/>
                      <a:pt x="3233" y="4331"/>
                      <a:pt x="3596" y="4105"/>
                    </a:cubicBezTo>
                    <a:cubicBezTo>
                      <a:pt x="3712" y="4032"/>
                      <a:pt x="3730" y="3870"/>
                      <a:pt x="3635" y="3775"/>
                    </a:cubicBezTo>
                    <a:lnTo>
                      <a:pt x="3631" y="3771"/>
                    </a:lnTo>
                    <a:cubicBezTo>
                      <a:pt x="3590" y="3730"/>
                      <a:pt x="3536" y="3708"/>
                      <a:pt x="3481" y="3708"/>
                    </a:cubicBezTo>
                    <a:cubicBezTo>
                      <a:pt x="3442" y="3708"/>
                      <a:pt x="3403" y="3719"/>
                      <a:pt x="3367" y="3743"/>
                    </a:cubicBezTo>
                    <a:cubicBezTo>
                      <a:pt x="3084" y="3916"/>
                      <a:pt x="2756" y="4010"/>
                      <a:pt x="2425" y="4010"/>
                    </a:cubicBezTo>
                    <a:cubicBezTo>
                      <a:pt x="2419" y="4010"/>
                      <a:pt x="2413" y="4010"/>
                      <a:pt x="2407" y="4010"/>
                    </a:cubicBezTo>
                    <a:cubicBezTo>
                      <a:pt x="1605" y="4003"/>
                      <a:pt x="904" y="3462"/>
                      <a:pt x="697" y="2687"/>
                    </a:cubicBezTo>
                    <a:cubicBezTo>
                      <a:pt x="489" y="1913"/>
                      <a:pt x="820" y="1094"/>
                      <a:pt x="1510" y="682"/>
                    </a:cubicBezTo>
                    <a:cubicBezTo>
                      <a:pt x="1793" y="514"/>
                      <a:pt x="2109" y="432"/>
                      <a:pt x="2422" y="432"/>
                    </a:cubicBezTo>
                    <a:cubicBezTo>
                      <a:pt x="2871" y="432"/>
                      <a:pt x="3316" y="600"/>
                      <a:pt x="3659" y="925"/>
                    </a:cubicBezTo>
                    <a:cubicBezTo>
                      <a:pt x="4240" y="1477"/>
                      <a:pt x="4381" y="2350"/>
                      <a:pt x="4008" y="3057"/>
                    </a:cubicBezTo>
                    <a:cubicBezTo>
                      <a:pt x="3962" y="3141"/>
                      <a:pt x="3976" y="3243"/>
                      <a:pt x="4043" y="3310"/>
                    </a:cubicBezTo>
                    <a:lnTo>
                      <a:pt x="4046" y="3314"/>
                    </a:lnTo>
                    <a:cubicBezTo>
                      <a:pt x="4087" y="3355"/>
                      <a:pt x="4141" y="3375"/>
                      <a:pt x="4194" y="3375"/>
                    </a:cubicBezTo>
                    <a:cubicBezTo>
                      <a:pt x="4268" y="3375"/>
                      <a:pt x="4342" y="3336"/>
                      <a:pt x="4381" y="3264"/>
                    </a:cubicBezTo>
                    <a:cubicBezTo>
                      <a:pt x="4905" y="2283"/>
                      <a:pt x="4620" y="1062"/>
                      <a:pt x="3716" y="415"/>
                    </a:cubicBezTo>
                    <a:cubicBezTo>
                      <a:pt x="3327" y="136"/>
                      <a:pt x="2875" y="0"/>
                      <a:pt x="24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2" name="Google Shape;11002;p74"/>
              <p:cNvSpPr/>
              <p:nvPr/>
            </p:nvSpPr>
            <p:spPr>
              <a:xfrm>
                <a:off x="3542326" y="3891378"/>
                <a:ext cx="29775" cy="2988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8" extrusionOk="0">
                    <a:moveTo>
                      <a:pt x="574" y="1"/>
                    </a:moveTo>
                    <a:cubicBezTo>
                      <a:pt x="257" y="1"/>
                      <a:pt x="0" y="258"/>
                      <a:pt x="0" y="575"/>
                    </a:cubicBezTo>
                    <a:cubicBezTo>
                      <a:pt x="0" y="891"/>
                      <a:pt x="257" y="1148"/>
                      <a:pt x="574" y="1148"/>
                    </a:cubicBezTo>
                    <a:cubicBezTo>
                      <a:pt x="891" y="1148"/>
                      <a:pt x="1144" y="891"/>
                      <a:pt x="1144" y="575"/>
                    </a:cubicBezTo>
                    <a:cubicBezTo>
                      <a:pt x="1144" y="258"/>
                      <a:pt x="891" y="1"/>
                      <a:pt x="5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03" name="Google Shape;11003;p74"/>
            <p:cNvGrpSpPr/>
            <p:nvPr/>
          </p:nvGrpSpPr>
          <p:grpSpPr>
            <a:xfrm>
              <a:off x="4874935" y="2804419"/>
              <a:ext cx="450754" cy="427620"/>
              <a:chOff x="4874935" y="2804419"/>
              <a:chExt cx="450754" cy="427620"/>
            </a:xfrm>
          </p:grpSpPr>
          <p:sp>
            <p:nvSpPr>
              <p:cNvPr id="11004" name="Google Shape;11004;p74"/>
              <p:cNvSpPr/>
              <p:nvPr/>
            </p:nvSpPr>
            <p:spPr>
              <a:xfrm>
                <a:off x="4904301" y="2811155"/>
                <a:ext cx="414211" cy="414085"/>
              </a:xfrm>
              <a:custGeom>
                <a:avLst/>
                <a:gdLst/>
                <a:ahLst/>
                <a:cxnLst/>
                <a:rect l="l" t="t" r="r" b="b"/>
                <a:pathLst>
                  <a:path w="13160" h="13156" extrusionOk="0">
                    <a:moveTo>
                      <a:pt x="6580" y="1"/>
                    </a:moveTo>
                    <a:cubicBezTo>
                      <a:pt x="2945" y="1"/>
                      <a:pt x="0" y="2945"/>
                      <a:pt x="0" y="6580"/>
                    </a:cubicBezTo>
                    <a:cubicBezTo>
                      <a:pt x="0" y="10211"/>
                      <a:pt x="2945" y="13156"/>
                      <a:pt x="6580" y="13156"/>
                    </a:cubicBezTo>
                    <a:cubicBezTo>
                      <a:pt x="10211" y="13156"/>
                      <a:pt x="13159" y="10211"/>
                      <a:pt x="13159" y="6580"/>
                    </a:cubicBezTo>
                    <a:cubicBezTo>
                      <a:pt x="13159" y="2945"/>
                      <a:pt x="10211" y="1"/>
                      <a:pt x="65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5" name="Google Shape;11005;p74"/>
              <p:cNvSpPr/>
              <p:nvPr/>
            </p:nvSpPr>
            <p:spPr>
              <a:xfrm>
                <a:off x="5084370" y="2811155"/>
                <a:ext cx="241319" cy="414211"/>
              </a:xfrm>
              <a:custGeom>
                <a:avLst/>
                <a:gdLst/>
                <a:ahLst/>
                <a:cxnLst/>
                <a:rect l="l" t="t" r="r" b="b"/>
                <a:pathLst>
                  <a:path w="7667" h="13160" extrusionOk="0">
                    <a:moveTo>
                      <a:pt x="859" y="1"/>
                    </a:moveTo>
                    <a:cubicBezTo>
                      <a:pt x="570" y="1"/>
                      <a:pt x="285" y="18"/>
                      <a:pt x="0" y="57"/>
                    </a:cubicBezTo>
                    <a:cubicBezTo>
                      <a:pt x="3272" y="486"/>
                      <a:pt x="5721" y="3276"/>
                      <a:pt x="5721" y="6580"/>
                    </a:cubicBezTo>
                    <a:cubicBezTo>
                      <a:pt x="5721" y="9880"/>
                      <a:pt x="3272" y="12670"/>
                      <a:pt x="0" y="13103"/>
                    </a:cubicBezTo>
                    <a:cubicBezTo>
                      <a:pt x="290" y="13141"/>
                      <a:pt x="578" y="13160"/>
                      <a:pt x="863" y="13160"/>
                    </a:cubicBezTo>
                    <a:cubicBezTo>
                      <a:pt x="4274" y="13160"/>
                      <a:pt x="7190" y="10510"/>
                      <a:pt x="7421" y="7009"/>
                    </a:cubicBezTo>
                    <a:cubicBezTo>
                      <a:pt x="7667" y="3216"/>
                      <a:pt x="4659" y="4"/>
                      <a:pt x="8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6" name="Google Shape;11006;p74"/>
              <p:cNvSpPr/>
              <p:nvPr/>
            </p:nvSpPr>
            <p:spPr>
              <a:xfrm>
                <a:off x="5002849" y="2981812"/>
                <a:ext cx="45985" cy="135909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4318" extrusionOk="0">
                    <a:moveTo>
                      <a:pt x="60" y="0"/>
                    </a:moveTo>
                    <a:cubicBezTo>
                      <a:pt x="29" y="0"/>
                      <a:pt x="0" y="25"/>
                      <a:pt x="0" y="57"/>
                    </a:cubicBezTo>
                    <a:lnTo>
                      <a:pt x="0" y="4261"/>
                    </a:lnTo>
                    <a:cubicBezTo>
                      <a:pt x="0" y="4293"/>
                      <a:pt x="29" y="4318"/>
                      <a:pt x="60" y="4318"/>
                    </a:cubicBezTo>
                    <a:lnTo>
                      <a:pt x="1404" y="4318"/>
                    </a:lnTo>
                    <a:cubicBezTo>
                      <a:pt x="1436" y="4318"/>
                      <a:pt x="1461" y="4293"/>
                      <a:pt x="1461" y="4261"/>
                    </a:cubicBezTo>
                    <a:lnTo>
                      <a:pt x="1461" y="57"/>
                    </a:lnTo>
                    <a:cubicBezTo>
                      <a:pt x="1461" y="25"/>
                      <a:pt x="1436" y="0"/>
                      <a:pt x="1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7" name="Google Shape;11007;p74"/>
              <p:cNvSpPr/>
              <p:nvPr/>
            </p:nvSpPr>
            <p:spPr>
              <a:xfrm>
                <a:off x="4984688" y="2900670"/>
                <a:ext cx="64146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1749" extrusionOk="0">
                    <a:moveTo>
                      <a:pt x="1160" y="1"/>
                    </a:moveTo>
                    <a:cubicBezTo>
                      <a:pt x="946" y="1"/>
                      <a:pt x="727" y="81"/>
                      <a:pt x="549" y="260"/>
                    </a:cubicBezTo>
                    <a:cubicBezTo>
                      <a:pt x="0" y="809"/>
                      <a:pt x="387" y="1748"/>
                      <a:pt x="1165" y="1748"/>
                    </a:cubicBezTo>
                    <a:cubicBezTo>
                      <a:pt x="1647" y="1748"/>
                      <a:pt x="2038" y="1358"/>
                      <a:pt x="2038" y="876"/>
                    </a:cubicBezTo>
                    <a:cubicBezTo>
                      <a:pt x="2038" y="350"/>
                      <a:pt x="1608" y="1"/>
                      <a:pt x="11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8" name="Google Shape;11008;p74"/>
              <p:cNvSpPr/>
              <p:nvPr/>
            </p:nvSpPr>
            <p:spPr>
              <a:xfrm>
                <a:off x="5092900" y="2981687"/>
                <a:ext cx="144879" cy="136035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432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lnTo>
                      <a:pt x="0" y="4255"/>
                    </a:lnTo>
                    <a:cubicBezTo>
                      <a:pt x="0" y="4290"/>
                      <a:pt x="32" y="4322"/>
                      <a:pt x="70" y="4322"/>
                    </a:cubicBezTo>
                    <a:lnTo>
                      <a:pt x="1390" y="4322"/>
                    </a:lnTo>
                    <a:cubicBezTo>
                      <a:pt x="1429" y="4322"/>
                      <a:pt x="1460" y="4290"/>
                      <a:pt x="1460" y="4255"/>
                    </a:cubicBezTo>
                    <a:lnTo>
                      <a:pt x="1460" y="2766"/>
                    </a:lnTo>
                    <a:cubicBezTo>
                      <a:pt x="1460" y="2281"/>
                      <a:pt x="1569" y="1461"/>
                      <a:pt x="2301" y="1461"/>
                    </a:cubicBezTo>
                    <a:cubicBezTo>
                      <a:pt x="3036" y="1461"/>
                      <a:pt x="3146" y="2281"/>
                      <a:pt x="3146" y="2766"/>
                    </a:cubicBezTo>
                    <a:lnTo>
                      <a:pt x="3146" y="4255"/>
                    </a:lnTo>
                    <a:cubicBezTo>
                      <a:pt x="3146" y="4290"/>
                      <a:pt x="3177" y="4322"/>
                      <a:pt x="3216" y="4322"/>
                    </a:cubicBezTo>
                    <a:lnTo>
                      <a:pt x="4535" y="4322"/>
                    </a:lnTo>
                    <a:cubicBezTo>
                      <a:pt x="4574" y="4322"/>
                      <a:pt x="4602" y="4290"/>
                      <a:pt x="4602" y="4255"/>
                    </a:cubicBezTo>
                    <a:lnTo>
                      <a:pt x="4602" y="2306"/>
                    </a:lnTo>
                    <a:cubicBezTo>
                      <a:pt x="4602" y="1707"/>
                      <a:pt x="4433" y="1151"/>
                      <a:pt x="4127" y="743"/>
                    </a:cubicBezTo>
                    <a:cubicBezTo>
                      <a:pt x="3761" y="258"/>
                      <a:pt x="3230" y="4"/>
                      <a:pt x="2586" y="4"/>
                    </a:cubicBezTo>
                    <a:cubicBezTo>
                      <a:pt x="2581" y="4"/>
                      <a:pt x="2575" y="4"/>
                      <a:pt x="2569" y="4"/>
                    </a:cubicBezTo>
                    <a:cubicBezTo>
                      <a:pt x="2107" y="4"/>
                      <a:pt x="1656" y="148"/>
                      <a:pt x="1277" y="413"/>
                    </a:cubicBezTo>
                    <a:cubicBezTo>
                      <a:pt x="1265" y="420"/>
                      <a:pt x="1253" y="423"/>
                      <a:pt x="1240" y="423"/>
                    </a:cubicBezTo>
                    <a:cubicBezTo>
                      <a:pt x="1205" y="423"/>
                      <a:pt x="1172" y="396"/>
                      <a:pt x="1172" y="356"/>
                    </a:cubicBezTo>
                    <a:lnTo>
                      <a:pt x="1172" y="71"/>
                    </a:lnTo>
                    <a:cubicBezTo>
                      <a:pt x="1172" y="33"/>
                      <a:pt x="1140" y="1"/>
                      <a:pt x="1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9" name="Google Shape;11009;p74"/>
              <p:cNvSpPr/>
              <p:nvPr/>
            </p:nvSpPr>
            <p:spPr>
              <a:xfrm>
                <a:off x="4874935" y="2804419"/>
                <a:ext cx="450440" cy="42762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3586" extrusionOk="0">
                    <a:moveTo>
                      <a:pt x="7513" y="429"/>
                    </a:moveTo>
                    <a:cubicBezTo>
                      <a:pt x="11021" y="429"/>
                      <a:pt x="13878" y="3283"/>
                      <a:pt x="13878" y="6794"/>
                    </a:cubicBezTo>
                    <a:cubicBezTo>
                      <a:pt x="13878" y="10302"/>
                      <a:pt x="11021" y="13155"/>
                      <a:pt x="7513" y="13155"/>
                    </a:cubicBezTo>
                    <a:cubicBezTo>
                      <a:pt x="4005" y="13155"/>
                      <a:pt x="1148" y="10302"/>
                      <a:pt x="1148" y="6794"/>
                    </a:cubicBezTo>
                    <a:cubicBezTo>
                      <a:pt x="1148" y="3283"/>
                      <a:pt x="4005" y="429"/>
                      <a:pt x="7513" y="429"/>
                    </a:cubicBezTo>
                    <a:close/>
                    <a:moveTo>
                      <a:pt x="7512" y="1"/>
                    </a:moveTo>
                    <a:cubicBezTo>
                      <a:pt x="6205" y="1"/>
                      <a:pt x="4891" y="377"/>
                      <a:pt x="3741" y="1147"/>
                    </a:cubicBezTo>
                    <a:cubicBezTo>
                      <a:pt x="1046" y="2945"/>
                      <a:pt x="1" y="6400"/>
                      <a:pt x="1239" y="9391"/>
                    </a:cubicBezTo>
                    <a:cubicBezTo>
                      <a:pt x="2304" y="11966"/>
                      <a:pt x="4809" y="13586"/>
                      <a:pt x="7510" y="13586"/>
                    </a:cubicBezTo>
                    <a:cubicBezTo>
                      <a:pt x="7950" y="13586"/>
                      <a:pt x="8395" y="13543"/>
                      <a:pt x="8839" y="13454"/>
                    </a:cubicBezTo>
                    <a:cubicBezTo>
                      <a:pt x="12016" y="12821"/>
                      <a:pt x="14307" y="10035"/>
                      <a:pt x="14307" y="6794"/>
                    </a:cubicBezTo>
                    <a:cubicBezTo>
                      <a:pt x="14310" y="4989"/>
                      <a:pt x="13593" y="3261"/>
                      <a:pt x="12315" y="1991"/>
                    </a:cubicBezTo>
                    <a:cubicBezTo>
                      <a:pt x="11003" y="677"/>
                      <a:pt x="9264" y="1"/>
                      <a:pt x="7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0" name="Google Shape;11010;p74"/>
              <p:cNvSpPr/>
              <p:nvPr/>
            </p:nvSpPr>
            <p:spPr>
              <a:xfrm>
                <a:off x="4996523" y="2975486"/>
                <a:ext cx="58638" cy="148562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4720" extrusionOk="0">
                    <a:moveTo>
                      <a:pt x="1433" y="430"/>
                    </a:moveTo>
                    <a:lnTo>
                      <a:pt x="1433" y="4290"/>
                    </a:lnTo>
                    <a:lnTo>
                      <a:pt x="430" y="4290"/>
                    </a:lnTo>
                    <a:lnTo>
                      <a:pt x="430" y="430"/>
                    </a:lnTo>
                    <a:close/>
                    <a:moveTo>
                      <a:pt x="216" y="1"/>
                    </a:moveTo>
                    <a:cubicBezTo>
                      <a:pt x="99" y="1"/>
                      <a:pt x="1" y="96"/>
                      <a:pt x="1" y="216"/>
                    </a:cubicBezTo>
                    <a:lnTo>
                      <a:pt x="1" y="4505"/>
                    </a:lnTo>
                    <a:cubicBezTo>
                      <a:pt x="1" y="4624"/>
                      <a:pt x="99" y="4719"/>
                      <a:pt x="216" y="4719"/>
                    </a:cubicBezTo>
                    <a:lnTo>
                      <a:pt x="1648" y="4719"/>
                    </a:lnTo>
                    <a:cubicBezTo>
                      <a:pt x="1767" y="4719"/>
                      <a:pt x="1862" y="4624"/>
                      <a:pt x="1862" y="4505"/>
                    </a:cubicBezTo>
                    <a:lnTo>
                      <a:pt x="1862" y="216"/>
                    </a:lnTo>
                    <a:cubicBezTo>
                      <a:pt x="1862" y="96"/>
                      <a:pt x="1767" y="1"/>
                      <a:pt x="1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1" name="Google Shape;11011;p74"/>
              <p:cNvSpPr/>
              <p:nvPr/>
            </p:nvSpPr>
            <p:spPr>
              <a:xfrm>
                <a:off x="4976159" y="2894438"/>
                <a:ext cx="79002" cy="67577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147" extrusionOk="0">
                    <a:moveTo>
                      <a:pt x="1431" y="427"/>
                    </a:moveTo>
                    <a:cubicBezTo>
                      <a:pt x="1762" y="427"/>
                      <a:pt x="2080" y="685"/>
                      <a:pt x="2080" y="1074"/>
                    </a:cubicBezTo>
                    <a:cubicBezTo>
                      <a:pt x="2080" y="1429"/>
                      <a:pt x="1791" y="1717"/>
                      <a:pt x="1436" y="1717"/>
                    </a:cubicBezTo>
                    <a:cubicBezTo>
                      <a:pt x="863" y="1717"/>
                      <a:pt x="574" y="1024"/>
                      <a:pt x="982" y="616"/>
                    </a:cubicBezTo>
                    <a:cubicBezTo>
                      <a:pt x="1113" y="486"/>
                      <a:pt x="1273" y="427"/>
                      <a:pt x="1431" y="427"/>
                    </a:cubicBezTo>
                    <a:close/>
                    <a:moveTo>
                      <a:pt x="1436" y="0"/>
                    </a:moveTo>
                    <a:cubicBezTo>
                      <a:pt x="479" y="0"/>
                      <a:pt x="1" y="1154"/>
                      <a:pt x="676" y="1830"/>
                    </a:cubicBezTo>
                    <a:cubicBezTo>
                      <a:pt x="895" y="2049"/>
                      <a:pt x="1165" y="2147"/>
                      <a:pt x="1429" y="2147"/>
                    </a:cubicBezTo>
                    <a:cubicBezTo>
                      <a:pt x="1980" y="2147"/>
                      <a:pt x="2509" y="1720"/>
                      <a:pt x="2509" y="1074"/>
                    </a:cubicBezTo>
                    <a:cubicBezTo>
                      <a:pt x="2509" y="482"/>
                      <a:pt x="2027" y="0"/>
                      <a:pt x="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2" name="Google Shape;11012;p74"/>
              <p:cNvSpPr/>
              <p:nvPr/>
            </p:nvSpPr>
            <p:spPr>
              <a:xfrm>
                <a:off x="5086573" y="2975486"/>
                <a:ext cx="157627" cy="148562"/>
              </a:xfrm>
              <a:custGeom>
                <a:avLst/>
                <a:gdLst/>
                <a:ahLst/>
                <a:cxnLst/>
                <a:rect l="l" t="t" r="r" b="b"/>
                <a:pathLst>
                  <a:path w="5008" h="4720" extrusionOk="0">
                    <a:moveTo>
                      <a:pt x="215" y="1"/>
                    </a:moveTo>
                    <a:cubicBezTo>
                      <a:pt x="99" y="1"/>
                      <a:pt x="0" y="96"/>
                      <a:pt x="0" y="216"/>
                    </a:cubicBezTo>
                    <a:lnTo>
                      <a:pt x="0" y="4505"/>
                    </a:lnTo>
                    <a:cubicBezTo>
                      <a:pt x="0" y="4624"/>
                      <a:pt x="99" y="4719"/>
                      <a:pt x="215" y="4719"/>
                    </a:cubicBezTo>
                    <a:lnTo>
                      <a:pt x="1647" y="4719"/>
                    </a:lnTo>
                    <a:cubicBezTo>
                      <a:pt x="1767" y="4719"/>
                      <a:pt x="1862" y="4624"/>
                      <a:pt x="1862" y="4505"/>
                    </a:cubicBezTo>
                    <a:lnTo>
                      <a:pt x="1862" y="2963"/>
                    </a:lnTo>
                    <a:cubicBezTo>
                      <a:pt x="1862" y="2460"/>
                      <a:pt x="1974" y="1859"/>
                      <a:pt x="2506" y="1859"/>
                    </a:cubicBezTo>
                    <a:cubicBezTo>
                      <a:pt x="2900" y="1859"/>
                      <a:pt x="3065" y="2193"/>
                      <a:pt x="3121" y="2573"/>
                    </a:cubicBezTo>
                    <a:cubicBezTo>
                      <a:pt x="3135" y="2678"/>
                      <a:pt x="3227" y="2756"/>
                      <a:pt x="3332" y="2756"/>
                    </a:cubicBezTo>
                    <a:cubicBezTo>
                      <a:pt x="3463" y="2752"/>
                      <a:pt x="3565" y="2636"/>
                      <a:pt x="3544" y="2506"/>
                    </a:cubicBezTo>
                    <a:cubicBezTo>
                      <a:pt x="3434" y="1816"/>
                      <a:pt x="3069" y="1429"/>
                      <a:pt x="2506" y="1429"/>
                    </a:cubicBezTo>
                    <a:cubicBezTo>
                      <a:pt x="1823" y="1429"/>
                      <a:pt x="1432" y="1989"/>
                      <a:pt x="1432" y="2963"/>
                    </a:cubicBezTo>
                    <a:lnTo>
                      <a:pt x="1432" y="4290"/>
                    </a:lnTo>
                    <a:lnTo>
                      <a:pt x="430" y="4290"/>
                    </a:lnTo>
                    <a:lnTo>
                      <a:pt x="430" y="430"/>
                    </a:lnTo>
                    <a:lnTo>
                      <a:pt x="1144" y="430"/>
                    </a:lnTo>
                    <a:lnTo>
                      <a:pt x="1144" y="712"/>
                    </a:lnTo>
                    <a:cubicBezTo>
                      <a:pt x="1144" y="778"/>
                      <a:pt x="1172" y="842"/>
                      <a:pt x="1225" y="884"/>
                    </a:cubicBezTo>
                    <a:cubicBezTo>
                      <a:pt x="1264" y="916"/>
                      <a:pt x="1311" y="932"/>
                      <a:pt x="1359" y="932"/>
                    </a:cubicBezTo>
                    <a:cubicBezTo>
                      <a:pt x="1407" y="932"/>
                      <a:pt x="1455" y="916"/>
                      <a:pt x="1496" y="884"/>
                    </a:cubicBezTo>
                    <a:cubicBezTo>
                      <a:pt x="1858" y="592"/>
                      <a:pt x="2309" y="430"/>
                      <a:pt x="2776" y="430"/>
                    </a:cubicBezTo>
                    <a:cubicBezTo>
                      <a:pt x="2781" y="430"/>
                      <a:pt x="2786" y="430"/>
                      <a:pt x="2791" y="430"/>
                    </a:cubicBezTo>
                    <a:cubicBezTo>
                      <a:pt x="4026" y="430"/>
                      <a:pt x="4578" y="1472"/>
                      <a:pt x="4578" y="2503"/>
                    </a:cubicBezTo>
                    <a:lnTo>
                      <a:pt x="4578" y="4290"/>
                    </a:lnTo>
                    <a:lnTo>
                      <a:pt x="3575" y="4290"/>
                    </a:lnTo>
                    <a:lnTo>
                      <a:pt x="3575" y="3583"/>
                    </a:lnTo>
                    <a:cubicBezTo>
                      <a:pt x="3575" y="3467"/>
                      <a:pt x="3480" y="3372"/>
                      <a:pt x="3364" y="3372"/>
                    </a:cubicBezTo>
                    <a:cubicBezTo>
                      <a:pt x="3245" y="3372"/>
                      <a:pt x="3150" y="3467"/>
                      <a:pt x="3150" y="3583"/>
                    </a:cubicBezTo>
                    <a:lnTo>
                      <a:pt x="3150" y="4505"/>
                    </a:lnTo>
                    <a:cubicBezTo>
                      <a:pt x="3150" y="4624"/>
                      <a:pt x="3245" y="4719"/>
                      <a:pt x="3364" y="4719"/>
                    </a:cubicBezTo>
                    <a:lnTo>
                      <a:pt x="4793" y="4719"/>
                    </a:lnTo>
                    <a:cubicBezTo>
                      <a:pt x="4912" y="4719"/>
                      <a:pt x="5007" y="4624"/>
                      <a:pt x="5007" y="4505"/>
                    </a:cubicBezTo>
                    <a:lnTo>
                      <a:pt x="5007" y="2503"/>
                    </a:lnTo>
                    <a:cubicBezTo>
                      <a:pt x="5007" y="1028"/>
                      <a:pt x="4096" y="1"/>
                      <a:pt x="2791" y="1"/>
                    </a:cubicBezTo>
                    <a:cubicBezTo>
                      <a:pt x="2365" y="1"/>
                      <a:pt x="1946" y="110"/>
                      <a:pt x="1573" y="314"/>
                    </a:cubicBezTo>
                    <a:lnTo>
                      <a:pt x="1573" y="216"/>
                    </a:lnTo>
                    <a:cubicBezTo>
                      <a:pt x="1573" y="96"/>
                      <a:pt x="147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13" name="Google Shape;11013;p74"/>
          <p:cNvSpPr txBox="1">
            <a:spLocks noGrp="1"/>
          </p:cNvSpPr>
          <p:nvPr>
            <p:ph type="subTitle" idx="1"/>
          </p:nvPr>
        </p:nvSpPr>
        <p:spPr>
          <a:xfrm>
            <a:off x="2893350" y="1390725"/>
            <a:ext cx="33552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lang="en-IN" dirty="0" smtClean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N" dirty="0" smtClean="0">
                <a:solidFill>
                  <a:schemeClr val="dk1"/>
                </a:solidFill>
              </a:rPr>
              <a:t>P</a:t>
            </a:r>
            <a:r>
              <a:rPr lang="en" dirty="0" smtClean="0">
                <a:solidFill>
                  <a:schemeClr val="dk1"/>
                </a:solidFill>
              </a:rPr>
              <a:t>antechsolutions.net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ic Style by Slidesgo">
  <a:themeElements>
    <a:clrScheme name="Simple Light">
      <a:dk1>
        <a:srgbClr val="162130"/>
      </a:dk1>
      <a:lt1>
        <a:srgbClr val="FFFFFF"/>
      </a:lt1>
      <a:dk2>
        <a:srgbClr val="A81916"/>
      </a:dk2>
      <a:lt2>
        <a:srgbClr val="EEEEEE"/>
      </a:lt2>
      <a:accent1>
        <a:srgbClr val="FDC324"/>
      </a:accent1>
      <a:accent2>
        <a:srgbClr val="4EBDCF"/>
      </a:accent2>
      <a:accent3>
        <a:srgbClr val="CC1D2D"/>
      </a:accent3>
      <a:accent4>
        <a:srgbClr val="E1AF25"/>
      </a:accent4>
      <a:accent5>
        <a:srgbClr val="88D7E8"/>
      </a:accent5>
      <a:accent6>
        <a:srgbClr val="5CC1D6"/>
      </a:accent6>
      <a:hlink>
        <a:srgbClr val="1621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18</Words>
  <Application>Microsoft Office PowerPoint</Application>
  <PresentationFormat>On-screen Show (16:9)</PresentationFormat>
  <Paragraphs>11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Bangers</vt:lpstr>
      <vt:lpstr>Architects Daughter</vt:lpstr>
      <vt:lpstr>Arial</vt:lpstr>
      <vt:lpstr>Slackey</vt:lpstr>
      <vt:lpstr>Comic Style by Slidesgo</vt:lpstr>
      <vt:lpstr>MACHINE LEARNING</vt:lpstr>
      <vt:lpstr>Demo Covid Detection using DL</vt:lpstr>
      <vt:lpstr>Neural Network</vt:lpstr>
      <vt:lpstr>Design 1st Neural Network</vt:lpstr>
      <vt:lpstr>Demo Covid Detection using DL</vt:lpstr>
      <vt:lpstr>Mindset PROGRAMMING MIND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Sanjay D Champ</dc:creator>
  <cp:lastModifiedBy>Microsoft account</cp:lastModifiedBy>
  <cp:revision>32</cp:revision>
  <dcterms:modified xsi:type="dcterms:W3CDTF">2021-04-26T13:31:28Z</dcterms:modified>
</cp:coreProperties>
</file>