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Roboto"/>
      <p:regular r:id="rId21"/>
      <p:bold r:id="rId22"/>
      <p:italic r:id="rId23"/>
      <p:boldItalic r:id="rId24"/>
    </p:embeddedFont>
    <p:embeddedFont>
      <p:font typeface="Merriweathe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9" roundtripDataSignature="AMtx7mh01ci2mvBHcSGDbJ0pktLwne4Y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7DB9806-61F2-431D-9FFD-4281B0C77CE0}">
  <a:tblStyle styleId="{F7DB9806-61F2-431D-9FFD-4281B0C77CE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7F7598A-EF95-4CB6-9A33-1A6F64514BAB}" styleName="Table_1">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6"/>
              </a:solidFill>
              <a:prstDash val="solid"/>
              <a:round/>
              <a:headEnd len="sm" w="sm" type="none"/>
              <a:tailEnd len="sm" w="sm" type="none"/>
            </a:ln>
          </a:top>
          <a:bottom>
            <a:ln cap="flat" cmpd="sng" w="12700">
              <a:solidFill>
                <a:schemeClr val="accent6"/>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6">
              <a:alpha val="20000"/>
            </a:schemeClr>
          </a:solidFill>
        </a:fill>
      </a:tcStyle>
    </a:band1H>
    <a:band2H>
      <a:tcTxStyle/>
    </a:band2H>
    <a:band1V>
      <a:tcTxStyle/>
      <a:tcStyle>
        <a:fill>
          <a:solidFill>
            <a:schemeClr val="accent6">
              <a:alpha val="20000"/>
            </a:schemeClr>
          </a:solidFill>
        </a:fill>
      </a:tcStyle>
    </a:band1V>
    <a:band2V>
      <a:tcTxStyle/>
    </a:band2V>
    <a:lastCol>
      <a:tcTxStyle b="on" i="off"/>
    </a:lastCol>
    <a:firstCol>
      <a:tcTxStyle b="on" i="off"/>
    </a:firstCol>
    <a:lastRow>
      <a:tcTxStyle b="on" i="off"/>
      <a:tcStyle>
        <a:tcBdr>
          <a:top>
            <a:ln cap="flat" cmpd="sng" w="12700">
              <a:solidFill>
                <a:schemeClr val="accent6"/>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6"/>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5f71a85ee46160b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5f71a85ee46160b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b3f9a6c701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b3f9a6c70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7d6077b07c77079b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d6077b07c77079b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b42262b883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b42262b88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b3f0e029da_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b3f0e029d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7d6077b07c77079b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d6077b07c77079b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b3f9a6c70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b3f9a6c7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b3f9a6c701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b3f9a6c70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g35f71a85ee46160b_328"/>
          <p:cNvSpPr/>
          <p:nvPr/>
        </p:nvSpPr>
        <p:spPr>
          <a:xfrm>
            <a:off x="-167" y="0"/>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g35f71a85ee46160b_328"/>
          <p:cNvSpPr txBox="1"/>
          <p:nvPr>
            <p:ph type="ctrTitle"/>
          </p:nvPr>
        </p:nvSpPr>
        <p:spPr>
          <a:xfrm>
            <a:off x="415600" y="719633"/>
            <a:ext cx="11360700" cy="17100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2" name="Google Shape;12;g35f71a85ee46160b_328"/>
          <p:cNvSpPr txBox="1"/>
          <p:nvPr>
            <p:ph idx="1" type="subTitle"/>
          </p:nvPr>
        </p:nvSpPr>
        <p:spPr>
          <a:xfrm>
            <a:off x="415600" y="2504747"/>
            <a:ext cx="5656800" cy="9843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2"/>
              </a:buClr>
              <a:buSzPts val="2100"/>
              <a:buNone/>
              <a:defRPr sz="2100">
                <a:solidFill>
                  <a:schemeClr val="lt2"/>
                </a:solidFill>
              </a:defRPr>
            </a:lvl1pPr>
            <a:lvl2pPr lvl="1">
              <a:lnSpc>
                <a:spcPct val="100000"/>
              </a:lnSpc>
              <a:spcBef>
                <a:spcPts val="0"/>
              </a:spcBef>
              <a:spcAft>
                <a:spcPts val="0"/>
              </a:spcAft>
              <a:buClr>
                <a:schemeClr val="lt2"/>
              </a:buClr>
              <a:buSzPts val="2100"/>
              <a:buNone/>
              <a:defRPr sz="2100">
                <a:solidFill>
                  <a:schemeClr val="lt2"/>
                </a:solidFill>
              </a:defRPr>
            </a:lvl2pPr>
            <a:lvl3pPr lvl="2">
              <a:lnSpc>
                <a:spcPct val="100000"/>
              </a:lnSpc>
              <a:spcBef>
                <a:spcPts val="0"/>
              </a:spcBef>
              <a:spcAft>
                <a:spcPts val="0"/>
              </a:spcAft>
              <a:buClr>
                <a:schemeClr val="lt2"/>
              </a:buClr>
              <a:buSzPts val="2100"/>
              <a:buNone/>
              <a:defRPr sz="2100">
                <a:solidFill>
                  <a:schemeClr val="lt2"/>
                </a:solidFill>
              </a:defRPr>
            </a:lvl3pPr>
            <a:lvl4pPr lvl="3">
              <a:lnSpc>
                <a:spcPct val="100000"/>
              </a:lnSpc>
              <a:spcBef>
                <a:spcPts val="0"/>
              </a:spcBef>
              <a:spcAft>
                <a:spcPts val="0"/>
              </a:spcAft>
              <a:buClr>
                <a:schemeClr val="lt2"/>
              </a:buClr>
              <a:buSzPts val="2100"/>
              <a:buNone/>
              <a:defRPr sz="2100">
                <a:solidFill>
                  <a:schemeClr val="lt2"/>
                </a:solidFill>
              </a:defRPr>
            </a:lvl4pPr>
            <a:lvl5pPr lvl="4">
              <a:lnSpc>
                <a:spcPct val="100000"/>
              </a:lnSpc>
              <a:spcBef>
                <a:spcPts val="0"/>
              </a:spcBef>
              <a:spcAft>
                <a:spcPts val="0"/>
              </a:spcAft>
              <a:buClr>
                <a:schemeClr val="lt2"/>
              </a:buClr>
              <a:buSzPts val="2100"/>
              <a:buNone/>
              <a:defRPr sz="2100">
                <a:solidFill>
                  <a:schemeClr val="lt2"/>
                </a:solidFill>
              </a:defRPr>
            </a:lvl5pPr>
            <a:lvl6pPr lvl="5">
              <a:lnSpc>
                <a:spcPct val="100000"/>
              </a:lnSpc>
              <a:spcBef>
                <a:spcPts val="0"/>
              </a:spcBef>
              <a:spcAft>
                <a:spcPts val="0"/>
              </a:spcAft>
              <a:buClr>
                <a:schemeClr val="lt2"/>
              </a:buClr>
              <a:buSzPts val="2100"/>
              <a:buNone/>
              <a:defRPr sz="2100">
                <a:solidFill>
                  <a:schemeClr val="lt2"/>
                </a:solidFill>
              </a:defRPr>
            </a:lvl6pPr>
            <a:lvl7pPr lvl="6">
              <a:lnSpc>
                <a:spcPct val="100000"/>
              </a:lnSpc>
              <a:spcBef>
                <a:spcPts val="0"/>
              </a:spcBef>
              <a:spcAft>
                <a:spcPts val="0"/>
              </a:spcAft>
              <a:buClr>
                <a:schemeClr val="lt2"/>
              </a:buClr>
              <a:buSzPts val="2100"/>
              <a:buNone/>
              <a:defRPr sz="2100">
                <a:solidFill>
                  <a:schemeClr val="lt2"/>
                </a:solidFill>
              </a:defRPr>
            </a:lvl7pPr>
            <a:lvl8pPr lvl="7">
              <a:lnSpc>
                <a:spcPct val="100000"/>
              </a:lnSpc>
              <a:spcBef>
                <a:spcPts val="0"/>
              </a:spcBef>
              <a:spcAft>
                <a:spcPts val="0"/>
              </a:spcAft>
              <a:buClr>
                <a:schemeClr val="lt2"/>
              </a:buClr>
              <a:buSzPts val="2100"/>
              <a:buNone/>
              <a:defRPr sz="2100">
                <a:solidFill>
                  <a:schemeClr val="lt2"/>
                </a:solidFill>
              </a:defRPr>
            </a:lvl8pPr>
            <a:lvl9pPr lvl="8">
              <a:lnSpc>
                <a:spcPct val="100000"/>
              </a:lnSpc>
              <a:spcBef>
                <a:spcPts val="0"/>
              </a:spcBef>
              <a:spcAft>
                <a:spcPts val="0"/>
              </a:spcAft>
              <a:buClr>
                <a:schemeClr val="lt2"/>
              </a:buClr>
              <a:buSzPts val="2100"/>
              <a:buNone/>
              <a:defRPr sz="2100">
                <a:solidFill>
                  <a:schemeClr val="lt2"/>
                </a:solidFill>
              </a:defRPr>
            </a:lvl9pPr>
          </a:lstStyle>
          <a:p/>
        </p:txBody>
      </p:sp>
      <p:sp>
        <p:nvSpPr>
          <p:cNvPr id="13" name="Google Shape;13;g35f71a85ee46160b_32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g35f71a85ee46160b_373"/>
          <p:cNvSpPr txBox="1"/>
          <p:nvPr>
            <p:ph hasCustomPrompt="1" type="title"/>
          </p:nvPr>
        </p:nvSpPr>
        <p:spPr>
          <a:xfrm>
            <a:off x="415667" y="1108233"/>
            <a:ext cx="7113300" cy="1659600"/>
          </a:xfrm>
          <a:prstGeom prst="rect">
            <a:avLst/>
          </a:prstGeom>
        </p:spPr>
        <p:txBody>
          <a:bodyPr anchorCtr="0" anchor="b" bIns="121900" lIns="121900" spcFirstLastPara="1" rIns="121900" wrap="square" tIns="121900">
            <a:normAutofit/>
          </a:bodyPr>
          <a:lstStyle>
            <a:lvl1pPr lvl="0">
              <a:spcBef>
                <a:spcPts val="0"/>
              </a:spcBef>
              <a:spcAft>
                <a:spcPts val="0"/>
              </a:spcAft>
              <a:buClr>
                <a:schemeClr val="lt1"/>
              </a:buClr>
              <a:buSzPts val="13300"/>
              <a:buNone/>
              <a:defRPr sz="13300">
                <a:solidFill>
                  <a:schemeClr val="lt1"/>
                </a:solidFill>
              </a:defRPr>
            </a:lvl1pPr>
            <a:lvl2pPr lvl="1">
              <a:spcBef>
                <a:spcPts val="0"/>
              </a:spcBef>
              <a:spcAft>
                <a:spcPts val="0"/>
              </a:spcAft>
              <a:buClr>
                <a:schemeClr val="lt1"/>
              </a:buClr>
              <a:buSzPts val="13300"/>
              <a:buNone/>
              <a:defRPr sz="13300">
                <a:solidFill>
                  <a:schemeClr val="lt1"/>
                </a:solidFill>
              </a:defRPr>
            </a:lvl2pPr>
            <a:lvl3pPr lvl="2">
              <a:spcBef>
                <a:spcPts val="0"/>
              </a:spcBef>
              <a:spcAft>
                <a:spcPts val="0"/>
              </a:spcAft>
              <a:buClr>
                <a:schemeClr val="lt1"/>
              </a:buClr>
              <a:buSzPts val="13300"/>
              <a:buNone/>
              <a:defRPr sz="13300">
                <a:solidFill>
                  <a:schemeClr val="lt1"/>
                </a:solidFill>
              </a:defRPr>
            </a:lvl3pPr>
            <a:lvl4pPr lvl="3">
              <a:spcBef>
                <a:spcPts val="0"/>
              </a:spcBef>
              <a:spcAft>
                <a:spcPts val="0"/>
              </a:spcAft>
              <a:buClr>
                <a:schemeClr val="lt1"/>
              </a:buClr>
              <a:buSzPts val="13300"/>
              <a:buNone/>
              <a:defRPr sz="13300">
                <a:solidFill>
                  <a:schemeClr val="lt1"/>
                </a:solidFill>
              </a:defRPr>
            </a:lvl4pPr>
            <a:lvl5pPr lvl="4">
              <a:spcBef>
                <a:spcPts val="0"/>
              </a:spcBef>
              <a:spcAft>
                <a:spcPts val="0"/>
              </a:spcAft>
              <a:buClr>
                <a:schemeClr val="lt1"/>
              </a:buClr>
              <a:buSzPts val="13300"/>
              <a:buNone/>
              <a:defRPr sz="13300">
                <a:solidFill>
                  <a:schemeClr val="lt1"/>
                </a:solidFill>
              </a:defRPr>
            </a:lvl5pPr>
            <a:lvl6pPr lvl="5">
              <a:spcBef>
                <a:spcPts val="0"/>
              </a:spcBef>
              <a:spcAft>
                <a:spcPts val="0"/>
              </a:spcAft>
              <a:buClr>
                <a:schemeClr val="lt1"/>
              </a:buClr>
              <a:buSzPts val="13300"/>
              <a:buNone/>
              <a:defRPr sz="13300">
                <a:solidFill>
                  <a:schemeClr val="lt1"/>
                </a:solidFill>
              </a:defRPr>
            </a:lvl6pPr>
            <a:lvl7pPr lvl="6">
              <a:spcBef>
                <a:spcPts val="0"/>
              </a:spcBef>
              <a:spcAft>
                <a:spcPts val="0"/>
              </a:spcAft>
              <a:buClr>
                <a:schemeClr val="lt1"/>
              </a:buClr>
              <a:buSzPts val="13300"/>
              <a:buNone/>
              <a:defRPr sz="13300">
                <a:solidFill>
                  <a:schemeClr val="lt1"/>
                </a:solidFill>
              </a:defRPr>
            </a:lvl7pPr>
            <a:lvl8pPr lvl="7">
              <a:spcBef>
                <a:spcPts val="0"/>
              </a:spcBef>
              <a:spcAft>
                <a:spcPts val="0"/>
              </a:spcAft>
              <a:buClr>
                <a:schemeClr val="lt1"/>
              </a:buClr>
              <a:buSzPts val="13300"/>
              <a:buNone/>
              <a:defRPr sz="13300">
                <a:solidFill>
                  <a:schemeClr val="lt1"/>
                </a:solidFill>
              </a:defRPr>
            </a:lvl8pPr>
            <a:lvl9pPr lvl="8">
              <a:spcBef>
                <a:spcPts val="0"/>
              </a:spcBef>
              <a:spcAft>
                <a:spcPts val="0"/>
              </a:spcAft>
              <a:buClr>
                <a:schemeClr val="lt1"/>
              </a:buClr>
              <a:buSzPts val="13300"/>
              <a:buNone/>
              <a:defRPr sz="13300">
                <a:solidFill>
                  <a:schemeClr val="lt1"/>
                </a:solidFill>
              </a:defRPr>
            </a:lvl9pPr>
          </a:lstStyle>
          <a:p>
            <a:r>
              <a:t>xx%</a:t>
            </a:r>
          </a:p>
        </p:txBody>
      </p:sp>
      <p:sp>
        <p:nvSpPr>
          <p:cNvPr id="56" name="Google Shape;56;g35f71a85ee46160b_373"/>
          <p:cNvSpPr txBox="1"/>
          <p:nvPr>
            <p:ph idx="1" type="body"/>
          </p:nvPr>
        </p:nvSpPr>
        <p:spPr>
          <a:xfrm>
            <a:off x="415600" y="2828567"/>
            <a:ext cx="7113300" cy="1256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Clr>
                <a:schemeClr val="accent2"/>
              </a:buClr>
              <a:buSzPts val="1700"/>
              <a:buChar char="●"/>
              <a:defRPr>
                <a:solidFill>
                  <a:schemeClr val="accent2"/>
                </a:solidFill>
              </a:defRPr>
            </a:lvl1pPr>
            <a:lvl2pPr indent="-323850" lvl="1" marL="914400">
              <a:spcBef>
                <a:spcPts val="0"/>
              </a:spcBef>
              <a:spcAft>
                <a:spcPts val="0"/>
              </a:spcAft>
              <a:buClr>
                <a:schemeClr val="accent2"/>
              </a:buClr>
              <a:buSzPts val="1500"/>
              <a:buChar char="○"/>
              <a:defRPr>
                <a:solidFill>
                  <a:schemeClr val="accent2"/>
                </a:solidFill>
              </a:defRPr>
            </a:lvl2pPr>
            <a:lvl3pPr indent="-323850" lvl="2" marL="1371600">
              <a:spcBef>
                <a:spcPts val="0"/>
              </a:spcBef>
              <a:spcAft>
                <a:spcPts val="0"/>
              </a:spcAft>
              <a:buClr>
                <a:schemeClr val="accent2"/>
              </a:buClr>
              <a:buSzPts val="1500"/>
              <a:buChar char="■"/>
              <a:defRPr>
                <a:solidFill>
                  <a:schemeClr val="accent2"/>
                </a:solidFill>
              </a:defRPr>
            </a:lvl3pPr>
            <a:lvl4pPr indent="-323850" lvl="3" marL="1828800">
              <a:spcBef>
                <a:spcPts val="0"/>
              </a:spcBef>
              <a:spcAft>
                <a:spcPts val="0"/>
              </a:spcAft>
              <a:buClr>
                <a:schemeClr val="accent2"/>
              </a:buClr>
              <a:buSzPts val="1500"/>
              <a:buChar char="●"/>
              <a:defRPr>
                <a:solidFill>
                  <a:schemeClr val="accent2"/>
                </a:solidFill>
              </a:defRPr>
            </a:lvl4pPr>
            <a:lvl5pPr indent="-323850" lvl="4" marL="2286000">
              <a:spcBef>
                <a:spcPts val="0"/>
              </a:spcBef>
              <a:spcAft>
                <a:spcPts val="0"/>
              </a:spcAft>
              <a:buClr>
                <a:schemeClr val="accent2"/>
              </a:buClr>
              <a:buSzPts val="1500"/>
              <a:buChar char="○"/>
              <a:defRPr>
                <a:solidFill>
                  <a:schemeClr val="accent2"/>
                </a:solidFill>
              </a:defRPr>
            </a:lvl5pPr>
            <a:lvl6pPr indent="-323850" lvl="5" marL="2743200">
              <a:spcBef>
                <a:spcPts val="0"/>
              </a:spcBef>
              <a:spcAft>
                <a:spcPts val="0"/>
              </a:spcAft>
              <a:buClr>
                <a:schemeClr val="accent2"/>
              </a:buClr>
              <a:buSzPts val="1500"/>
              <a:buChar char="■"/>
              <a:defRPr>
                <a:solidFill>
                  <a:schemeClr val="accent2"/>
                </a:solidFill>
              </a:defRPr>
            </a:lvl6pPr>
            <a:lvl7pPr indent="-323850" lvl="6" marL="3200400">
              <a:spcBef>
                <a:spcPts val="0"/>
              </a:spcBef>
              <a:spcAft>
                <a:spcPts val="0"/>
              </a:spcAft>
              <a:buClr>
                <a:schemeClr val="accent2"/>
              </a:buClr>
              <a:buSzPts val="1500"/>
              <a:buChar char="●"/>
              <a:defRPr>
                <a:solidFill>
                  <a:schemeClr val="accent2"/>
                </a:solidFill>
              </a:defRPr>
            </a:lvl7pPr>
            <a:lvl8pPr indent="-323850" lvl="7" marL="3657600">
              <a:spcBef>
                <a:spcPts val="0"/>
              </a:spcBef>
              <a:spcAft>
                <a:spcPts val="0"/>
              </a:spcAft>
              <a:buClr>
                <a:schemeClr val="accent2"/>
              </a:buClr>
              <a:buSzPts val="1500"/>
              <a:buChar char="○"/>
              <a:defRPr>
                <a:solidFill>
                  <a:schemeClr val="accent2"/>
                </a:solidFill>
              </a:defRPr>
            </a:lvl8pPr>
            <a:lvl9pPr indent="-323850" lvl="8" marL="4114800">
              <a:spcBef>
                <a:spcPts val="0"/>
              </a:spcBef>
              <a:spcAft>
                <a:spcPts val="0"/>
              </a:spcAft>
              <a:buClr>
                <a:schemeClr val="accent2"/>
              </a:buClr>
              <a:buSzPts val="1500"/>
              <a:buChar char="■"/>
              <a:defRPr>
                <a:solidFill>
                  <a:schemeClr val="accent2"/>
                </a:solidFill>
              </a:defRPr>
            </a:lvl9pPr>
          </a:lstStyle>
          <a:p/>
        </p:txBody>
      </p:sp>
      <p:sp>
        <p:nvSpPr>
          <p:cNvPr id="57" name="Google Shape;57;g35f71a85ee46160b_37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g35f71a85ee46160b_37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0" name="Shape 60"/>
        <p:cNvGrpSpPr/>
        <p:nvPr/>
      </p:nvGrpSpPr>
      <p:grpSpPr>
        <a:xfrm>
          <a:off x="0" y="0"/>
          <a:ext cx="0" cy="0"/>
          <a:chOff x="0" y="0"/>
          <a:chExt cx="0" cy="0"/>
        </a:xfrm>
      </p:grpSpPr>
      <p:sp>
        <p:nvSpPr>
          <p:cNvPr id="61" name="Google Shape;61;g35f71a85ee46160b_37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62" name="Google Shape;62;g35f71a85ee46160b_37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63" name="Google Shape;63;g35f71a85ee46160b_37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g35f71a85ee46160b_37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g35f71a85ee46160b_37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g35f71a85ee46160b_333"/>
          <p:cNvSpPr/>
          <p:nvPr/>
        </p:nvSpPr>
        <p:spPr>
          <a:xfrm>
            <a:off x="0" y="64132"/>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g35f71a85ee46160b_333"/>
          <p:cNvSpPr/>
          <p:nvPr/>
        </p:nvSpPr>
        <p:spPr>
          <a:xfrm>
            <a:off x="0" y="0"/>
            <a:ext cx="12192029" cy="5863987"/>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g35f71a85ee46160b_333"/>
          <p:cNvSpPr txBox="1"/>
          <p:nvPr>
            <p:ph type="title"/>
          </p:nvPr>
        </p:nvSpPr>
        <p:spPr>
          <a:xfrm>
            <a:off x="415600" y="719633"/>
            <a:ext cx="11360700" cy="17100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8" name="Google Shape;18;g35f71a85ee46160b_33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g35f71a85ee46160b_338"/>
          <p:cNvSpPr/>
          <p:nvPr/>
        </p:nvSpPr>
        <p:spPr>
          <a:xfrm>
            <a:off x="0" y="0"/>
            <a:ext cx="57519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g35f71a85ee46160b_338"/>
          <p:cNvSpPr/>
          <p:nvPr/>
        </p:nvSpPr>
        <p:spPr>
          <a:xfrm>
            <a:off x="0" y="58833"/>
            <a:ext cx="5751356" cy="5865687"/>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g35f71a85ee46160b_338"/>
          <p:cNvSpPr/>
          <p:nvPr/>
        </p:nvSpPr>
        <p:spPr>
          <a:xfrm>
            <a:off x="-167" y="0"/>
            <a:ext cx="5755723" cy="5860653"/>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g35f71a85ee46160b_338"/>
          <p:cNvSpPr txBox="1"/>
          <p:nvPr>
            <p:ph type="title"/>
          </p:nvPr>
        </p:nvSpPr>
        <p:spPr>
          <a:xfrm>
            <a:off x="415633" y="667900"/>
            <a:ext cx="4941900" cy="33453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24" name="Google Shape;24;g35f71a85ee46160b_338"/>
          <p:cNvSpPr txBox="1"/>
          <p:nvPr>
            <p:ph idx="1" type="body"/>
          </p:nvPr>
        </p:nvSpPr>
        <p:spPr>
          <a:xfrm>
            <a:off x="6192900" y="667900"/>
            <a:ext cx="5555100" cy="5464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25" name="Google Shape;25;g35f71a85ee46160b_33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g35f71a85ee46160b_345"/>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35f71a85ee46160b_345"/>
          <p:cNvSpPr txBox="1"/>
          <p:nvPr>
            <p:ph type="title"/>
          </p:nvPr>
        </p:nvSpPr>
        <p:spPr>
          <a:xfrm>
            <a:off x="415633" y="667900"/>
            <a:ext cx="11360700" cy="8316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29" name="Google Shape;29;g35f71a85ee46160b_345"/>
          <p:cNvSpPr txBox="1"/>
          <p:nvPr>
            <p:ph idx="1" type="body"/>
          </p:nvPr>
        </p:nvSpPr>
        <p:spPr>
          <a:xfrm>
            <a:off x="415600" y="2007600"/>
            <a:ext cx="5333100" cy="41016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0" name="Google Shape;30;g35f71a85ee46160b_345"/>
          <p:cNvSpPr txBox="1"/>
          <p:nvPr>
            <p:ph idx="2" type="body"/>
          </p:nvPr>
        </p:nvSpPr>
        <p:spPr>
          <a:xfrm>
            <a:off x="6443200" y="2007600"/>
            <a:ext cx="5333100" cy="41016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1" name="Google Shape;31;g35f71a85ee46160b_34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g35f71a85ee46160b_351"/>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g35f71a85ee46160b_351"/>
          <p:cNvSpPr txBox="1"/>
          <p:nvPr>
            <p:ph type="title"/>
          </p:nvPr>
        </p:nvSpPr>
        <p:spPr>
          <a:xfrm>
            <a:off x="415633" y="667900"/>
            <a:ext cx="11360700" cy="8316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35" name="Google Shape;35;g35f71a85ee46160b_35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g35f71a85ee46160b_355"/>
          <p:cNvSpPr/>
          <p:nvPr/>
        </p:nvSpPr>
        <p:spPr>
          <a:xfrm>
            <a:off x="0" y="0"/>
            <a:ext cx="50193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g35f71a85ee46160b_355"/>
          <p:cNvSpPr txBox="1"/>
          <p:nvPr>
            <p:ph type="title"/>
          </p:nvPr>
        </p:nvSpPr>
        <p:spPr>
          <a:xfrm>
            <a:off x="415633" y="667900"/>
            <a:ext cx="4170000" cy="24387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39" name="Google Shape;39;g35f71a85ee46160b_355"/>
          <p:cNvSpPr txBox="1"/>
          <p:nvPr>
            <p:ph idx="1" type="body"/>
          </p:nvPr>
        </p:nvSpPr>
        <p:spPr>
          <a:xfrm>
            <a:off x="415600" y="3187533"/>
            <a:ext cx="4170000" cy="3063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Clr>
                <a:schemeClr val="accent2"/>
              </a:buClr>
              <a:buSzPts val="1700"/>
              <a:buChar char="●"/>
              <a:defRPr>
                <a:solidFill>
                  <a:schemeClr val="accent2"/>
                </a:solidFill>
              </a:defRPr>
            </a:lvl1pPr>
            <a:lvl2pPr indent="-323850" lvl="1" marL="914400">
              <a:spcBef>
                <a:spcPts val="0"/>
              </a:spcBef>
              <a:spcAft>
                <a:spcPts val="0"/>
              </a:spcAft>
              <a:buClr>
                <a:schemeClr val="accent2"/>
              </a:buClr>
              <a:buSzPts val="1500"/>
              <a:buChar char="○"/>
              <a:defRPr>
                <a:solidFill>
                  <a:schemeClr val="accent2"/>
                </a:solidFill>
              </a:defRPr>
            </a:lvl2pPr>
            <a:lvl3pPr indent="-323850" lvl="2" marL="1371600">
              <a:spcBef>
                <a:spcPts val="0"/>
              </a:spcBef>
              <a:spcAft>
                <a:spcPts val="0"/>
              </a:spcAft>
              <a:buClr>
                <a:schemeClr val="accent2"/>
              </a:buClr>
              <a:buSzPts val="1500"/>
              <a:buChar char="■"/>
              <a:defRPr>
                <a:solidFill>
                  <a:schemeClr val="accent2"/>
                </a:solidFill>
              </a:defRPr>
            </a:lvl3pPr>
            <a:lvl4pPr indent="-323850" lvl="3" marL="1828800">
              <a:spcBef>
                <a:spcPts val="0"/>
              </a:spcBef>
              <a:spcAft>
                <a:spcPts val="0"/>
              </a:spcAft>
              <a:buClr>
                <a:schemeClr val="accent2"/>
              </a:buClr>
              <a:buSzPts val="1500"/>
              <a:buChar char="●"/>
              <a:defRPr>
                <a:solidFill>
                  <a:schemeClr val="accent2"/>
                </a:solidFill>
              </a:defRPr>
            </a:lvl4pPr>
            <a:lvl5pPr indent="-323850" lvl="4" marL="2286000">
              <a:spcBef>
                <a:spcPts val="0"/>
              </a:spcBef>
              <a:spcAft>
                <a:spcPts val="0"/>
              </a:spcAft>
              <a:buClr>
                <a:schemeClr val="accent2"/>
              </a:buClr>
              <a:buSzPts val="1500"/>
              <a:buChar char="○"/>
              <a:defRPr>
                <a:solidFill>
                  <a:schemeClr val="accent2"/>
                </a:solidFill>
              </a:defRPr>
            </a:lvl5pPr>
            <a:lvl6pPr indent="-323850" lvl="5" marL="2743200">
              <a:spcBef>
                <a:spcPts val="0"/>
              </a:spcBef>
              <a:spcAft>
                <a:spcPts val="0"/>
              </a:spcAft>
              <a:buClr>
                <a:schemeClr val="accent2"/>
              </a:buClr>
              <a:buSzPts val="1500"/>
              <a:buChar char="■"/>
              <a:defRPr>
                <a:solidFill>
                  <a:schemeClr val="accent2"/>
                </a:solidFill>
              </a:defRPr>
            </a:lvl6pPr>
            <a:lvl7pPr indent="-323850" lvl="6" marL="3200400">
              <a:spcBef>
                <a:spcPts val="0"/>
              </a:spcBef>
              <a:spcAft>
                <a:spcPts val="0"/>
              </a:spcAft>
              <a:buClr>
                <a:schemeClr val="accent2"/>
              </a:buClr>
              <a:buSzPts val="1500"/>
              <a:buChar char="●"/>
              <a:defRPr>
                <a:solidFill>
                  <a:schemeClr val="accent2"/>
                </a:solidFill>
              </a:defRPr>
            </a:lvl7pPr>
            <a:lvl8pPr indent="-323850" lvl="7" marL="3657600">
              <a:spcBef>
                <a:spcPts val="0"/>
              </a:spcBef>
              <a:spcAft>
                <a:spcPts val="0"/>
              </a:spcAft>
              <a:buClr>
                <a:schemeClr val="accent2"/>
              </a:buClr>
              <a:buSzPts val="1500"/>
              <a:buChar char="○"/>
              <a:defRPr>
                <a:solidFill>
                  <a:schemeClr val="accent2"/>
                </a:solidFill>
              </a:defRPr>
            </a:lvl8pPr>
            <a:lvl9pPr indent="-323850" lvl="8" marL="4114800">
              <a:spcBef>
                <a:spcPts val="0"/>
              </a:spcBef>
              <a:spcAft>
                <a:spcPts val="0"/>
              </a:spcAft>
              <a:buClr>
                <a:schemeClr val="accent2"/>
              </a:buClr>
              <a:buSzPts val="1500"/>
              <a:buChar char="■"/>
              <a:defRPr>
                <a:solidFill>
                  <a:schemeClr val="accent2"/>
                </a:solidFill>
              </a:defRPr>
            </a:lvl9pPr>
          </a:lstStyle>
          <a:p/>
        </p:txBody>
      </p:sp>
      <p:sp>
        <p:nvSpPr>
          <p:cNvPr id="40" name="Google Shape;40;g35f71a85ee46160b_35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g35f71a85ee46160b_360"/>
          <p:cNvSpPr txBox="1"/>
          <p:nvPr>
            <p:ph type="title"/>
          </p:nvPr>
        </p:nvSpPr>
        <p:spPr>
          <a:xfrm>
            <a:off x="415567" y="1064800"/>
            <a:ext cx="8330400" cy="4728300"/>
          </a:xfrm>
          <a:prstGeom prst="rect">
            <a:avLst/>
          </a:prstGeom>
        </p:spPr>
        <p:txBody>
          <a:bodyPr anchorCtr="0" anchor="ctr" bIns="121900" lIns="121900" spcFirstLastPara="1" rIns="121900" wrap="square" tIns="12190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3" name="Google Shape;43;g35f71a85ee46160b_36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g35f71a85ee46160b_363"/>
          <p:cNvSpPr/>
          <p:nvPr/>
        </p:nvSpPr>
        <p:spPr>
          <a:xfrm>
            <a:off x="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 name="Google Shape;46;g35f71a85ee46160b_363"/>
          <p:cNvSpPr txBox="1"/>
          <p:nvPr>
            <p:ph type="title"/>
          </p:nvPr>
        </p:nvSpPr>
        <p:spPr>
          <a:xfrm>
            <a:off x="415067" y="667900"/>
            <a:ext cx="4939200" cy="27327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47" name="Google Shape;47;g35f71a85ee46160b_363"/>
          <p:cNvSpPr txBox="1"/>
          <p:nvPr>
            <p:ph idx="1" type="subTitle"/>
          </p:nvPr>
        </p:nvSpPr>
        <p:spPr>
          <a:xfrm>
            <a:off x="406400" y="3502300"/>
            <a:ext cx="4939200" cy="1235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accent2"/>
              </a:buClr>
              <a:buSzPts val="2100"/>
              <a:buNone/>
              <a:defRPr sz="2100">
                <a:solidFill>
                  <a:schemeClr val="accent2"/>
                </a:solidFill>
              </a:defRPr>
            </a:lvl1pPr>
            <a:lvl2pPr lvl="1">
              <a:lnSpc>
                <a:spcPct val="100000"/>
              </a:lnSpc>
              <a:spcBef>
                <a:spcPts val="0"/>
              </a:spcBef>
              <a:spcAft>
                <a:spcPts val="0"/>
              </a:spcAft>
              <a:buClr>
                <a:schemeClr val="accent2"/>
              </a:buClr>
              <a:buSzPts val="2100"/>
              <a:buNone/>
              <a:defRPr sz="2100">
                <a:solidFill>
                  <a:schemeClr val="accent2"/>
                </a:solidFill>
              </a:defRPr>
            </a:lvl2pPr>
            <a:lvl3pPr lvl="2">
              <a:lnSpc>
                <a:spcPct val="100000"/>
              </a:lnSpc>
              <a:spcBef>
                <a:spcPts val="0"/>
              </a:spcBef>
              <a:spcAft>
                <a:spcPts val="0"/>
              </a:spcAft>
              <a:buClr>
                <a:schemeClr val="accent2"/>
              </a:buClr>
              <a:buSzPts val="2100"/>
              <a:buNone/>
              <a:defRPr sz="2100">
                <a:solidFill>
                  <a:schemeClr val="accent2"/>
                </a:solidFill>
              </a:defRPr>
            </a:lvl3pPr>
            <a:lvl4pPr lvl="3">
              <a:lnSpc>
                <a:spcPct val="100000"/>
              </a:lnSpc>
              <a:spcBef>
                <a:spcPts val="0"/>
              </a:spcBef>
              <a:spcAft>
                <a:spcPts val="0"/>
              </a:spcAft>
              <a:buClr>
                <a:schemeClr val="accent2"/>
              </a:buClr>
              <a:buSzPts val="2100"/>
              <a:buNone/>
              <a:defRPr sz="2100">
                <a:solidFill>
                  <a:schemeClr val="accent2"/>
                </a:solidFill>
              </a:defRPr>
            </a:lvl4pPr>
            <a:lvl5pPr lvl="4">
              <a:lnSpc>
                <a:spcPct val="100000"/>
              </a:lnSpc>
              <a:spcBef>
                <a:spcPts val="0"/>
              </a:spcBef>
              <a:spcAft>
                <a:spcPts val="0"/>
              </a:spcAft>
              <a:buClr>
                <a:schemeClr val="accent2"/>
              </a:buClr>
              <a:buSzPts val="2100"/>
              <a:buNone/>
              <a:defRPr sz="2100">
                <a:solidFill>
                  <a:schemeClr val="accent2"/>
                </a:solidFill>
              </a:defRPr>
            </a:lvl5pPr>
            <a:lvl6pPr lvl="5">
              <a:lnSpc>
                <a:spcPct val="100000"/>
              </a:lnSpc>
              <a:spcBef>
                <a:spcPts val="0"/>
              </a:spcBef>
              <a:spcAft>
                <a:spcPts val="0"/>
              </a:spcAft>
              <a:buClr>
                <a:schemeClr val="accent2"/>
              </a:buClr>
              <a:buSzPts val="2100"/>
              <a:buNone/>
              <a:defRPr sz="2100">
                <a:solidFill>
                  <a:schemeClr val="accent2"/>
                </a:solidFill>
              </a:defRPr>
            </a:lvl6pPr>
            <a:lvl7pPr lvl="6">
              <a:lnSpc>
                <a:spcPct val="100000"/>
              </a:lnSpc>
              <a:spcBef>
                <a:spcPts val="0"/>
              </a:spcBef>
              <a:spcAft>
                <a:spcPts val="0"/>
              </a:spcAft>
              <a:buClr>
                <a:schemeClr val="accent2"/>
              </a:buClr>
              <a:buSzPts val="2100"/>
              <a:buNone/>
              <a:defRPr sz="2100">
                <a:solidFill>
                  <a:schemeClr val="accent2"/>
                </a:solidFill>
              </a:defRPr>
            </a:lvl7pPr>
            <a:lvl8pPr lvl="7">
              <a:lnSpc>
                <a:spcPct val="100000"/>
              </a:lnSpc>
              <a:spcBef>
                <a:spcPts val="0"/>
              </a:spcBef>
              <a:spcAft>
                <a:spcPts val="0"/>
              </a:spcAft>
              <a:buClr>
                <a:schemeClr val="accent2"/>
              </a:buClr>
              <a:buSzPts val="2100"/>
              <a:buNone/>
              <a:defRPr sz="2100">
                <a:solidFill>
                  <a:schemeClr val="accent2"/>
                </a:solidFill>
              </a:defRPr>
            </a:lvl8pPr>
            <a:lvl9pPr lvl="8">
              <a:lnSpc>
                <a:spcPct val="100000"/>
              </a:lnSpc>
              <a:spcBef>
                <a:spcPts val="0"/>
              </a:spcBef>
              <a:spcAft>
                <a:spcPts val="0"/>
              </a:spcAft>
              <a:buClr>
                <a:schemeClr val="accent2"/>
              </a:buClr>
              <a:buSzPts val="2100"/>
              <a:buNone/>
              <a:defRPr sz="2100">
                <a:solidFill>
                  <a:schemeClr val="accent2"/>
                </a:solidFill>
              </a:defRPr>
            </a:lvl9pPr>
          </a:lstStyle>
          <a:p/>
        </p:txBody>
      </p:sp>
      <p:sp>
        <p:nvSpPr>
          <p:cNvPr id="48" name="Google Shape;48;g35f71a85ee46160b_363"/>
          <p:cNvSpPr txBox="1"/>
          <p:nvPr>
            <p:ph idx="2" type="body"/>
          </p:nvPr>
        </p:nvSpPr>
        <p:spPr>
          <a:xfrm>
            <a:off x="6505367" y="667900"/>
            <a:ext cx="5271900" cy="5481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9" name="Google Shape;49;g35f71a85ee46160b_36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g35f71a85ee46160b_369"/>
          <p:cNvSpPr/>
          <p:nvPr/>
        </p:nvSpPr>
        <p:spPr>
          <a:xfrm>
            <a:off x="0" y="5825333"/>
            <a:ext cx="12192000" cy="10323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 name="Google Shape;52;g35f71a85ee46160b_369"/>
          <p:cNvSpPr txBox="1"/>
          <p:nvPr>
            <p:ph idx="1" type="body"/>
          </p:nvPr>
        </p:nvSpPr>
        <p:spPr>
          <a:xfrm>
            <a:off x="415600" y="6028533"/>
            <a:ext cx="10639200" cy="6141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Clr>
                <a:schemeClr val="lt1"/>
              </a:buClr>
              <a:buSzPts val="1700"/>
              <a:buFont typeface="Merriweather"/>
              <a:buNone/>
              <a:defRPr>
                <a:solidFill>
                  <a:schemeClr val="lt1"/>
                </a:solidFill>
                <a:latin typeface="Merriweather"/>
                <a:ea typeface="Merriweather"/>
                <a:cs typeface="Merriweather"/>
                <a:sym typeface="Merriweather"/>
              </a:defRPr>
            </a:lvl1pPr>
          </a:lstStyle>
          <a:p/>
        </p:txBody>
      </p:sp>
      <p:sp>
        <p:nvSpPr>
          <p:cNvPr id="53" name="Google Shape;53;g35f71a85ee46160b_36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g35f71a85ee46160b_32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9pPr>
          </a:lstStyle>
          <a:p/>
        </p:txBody>
      </p:sp>
      <p:sp>
        <p:nvSpPr>
          <p:cNvPr id="7" name="Google Shape;7;g35f71a85ee46160b_324"/>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dk2"/>
              </a:buClr>
              <a:buSzPts val="1700"/>
              <a:buFont typeface="Roboto"/>
              <a:buChar char="●"/>
              <a:defRPr sz="1700">
                <a:solidFill>
                  <a:schemeClr val="dk2"/>
                </a:solidFill>
                <a:latin typeface="Roboto"/>
                <a:ea typeface="Roboto"/>
                <a:cs typeface="Roboto"/>
                <a:sym typeface="Roboto"/>
              </a:defRPr>
            </a:lvl1pPr>
            <a:lvl2pPr indent="-323850" lvl="1" marL="9144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2pPr>
            <a:lvl3pPr indent="-323850" lvl="2" marL="13716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3pPr>
            <a:lvl4pPr indent="-323850" lvl="3" marL="18288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4pPr>
            <a:lvl5pPr indent="-323850" lvl="4" marL="22860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5pPr>
            <a:lvl6pPr indent="-323850" lvl="5" marL="27432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6pPr>
            <a:lvl7pPr indent="-323850" lvl="6" marL="32004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7pPr>
            <a:lvl8pPr indent="-323850" lvl="7" marL="36576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8pPr>
            <a:lvl9pPr indent="-323850" lvl="8" marL="41148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9pPr>
          </a:lstStyle>
          <a:p/>
        </p:txBody>
      </p:sp>
      <p:sp>
        <p:nvSpPr>
          <p:cNvPr id="8" name="Google Shape;8;g35f71a85ee46160b_32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latin typeface="Roboto"/>
                <a:ea typeface="Roboto"/>
                <a:cs typeface="Roboto"/>
                <a:sym typeface="Roboto"/>
              </a:defRPr>
            </a:lvl1pPr>
            <a:lvl2pPr lvl="1" algn="r">
              <a:buNone/>
              <a:defRPr sz="1300">
                <a:solidFill>
                  <a:schemeClr val="dk2"/>
                </a:solidFill>
                <a:latin typeface="Roboto"/>
                <a:ea typeface="Roboto"/>
                <a:cs typeface="Roboto"/>
                <a:sym typeface="Roboto"/>
              </a:defRPr>
            </a:lvl2pPr>
            <a:lvl3pPr lvl="2" algn="r">
              <a:buNone/>
              <a:defRPr sz="1300">
                <a:solidFill>
                  <a:schemeClr val="dk2"/>
                </a:solidFill>
                <a:latin typeface="Roboto"/>
                <a:ea typeface="Roboto"/>
                <a:cs typeface="Roboto"/>
                <a:sym typeface="Roboto"/>
              </a:defRPr>
            </a:lvl3pPr>
            <a:lvl4pPr lvl="3" algn="r">
              <a:buNone/>
              <a:defRPr sz="1300">
                <a:solidFill>
                  <a:schemeClr val="dk2"/>
                </a:solidFill>
                <a:latin typeface="Roboto"/>
                <a:ea typeface="Roboto"/>
                <a:cs typeface="Roboto"/>
                <a:sym typeface="Roboto"/>
              </a:defRPr>
            </a:lvl4pPr>
            <a:lvl5pPr lvl="4" algn="r">
              <a:buNone/>
              <a:defRPr sz="1300">
                <a:solidFill>
                  <a:schemeClr val="dk2"/>
                </a:solidFill>
                <a:latin typeface="Roboto"/>
                <a:ea typeface="Roboto"/>
                <a:cs typeface="Roboto"/>
                <a:sym typeface="Roboto"/>
              </a:defRPr>
            </a:lvl5pPr>
            <a:lvl6pPr lvl="5" algn="r">
              <a:buNone/>
              <a:defRPr sz="1300">
                <a:solidFill>
                  <a:schemeClr val="dk2"/>
                </a:solidFill>
                <a:latin typeface="Roboto"/>
                <a:ea typeface="Roboto"/>
                <a:cs typeface="Roboto"/>
                <a:sym typeface="Roboto"/>
              </a:defRPr>
            </a:lvl6pPr>
            <a:lvl7pPr lvl="6" algn="r">
              <a:buNone/>
              <a:defRPr sz="1300">
                <a:solidFill>
                  <a:schemeClr val="dk2"/>
                </a:solidFill>
                <a:latin typeface="Roboto"/>
                <a:ea typeface="Roboto"/>
                <a:cs typeface="Roboto"/>
                <a:sym typeface="Roboto"/>
              </a:defRPr>
            </a:lvl7pPr>
            <a:lvl8pPr lvl="7" algn="r">
              <a:buNone/>
              <a:defRPr sz="1300">
                <a:solidFill>
                  <a:schemeClr val="dk2"/>
                </a:solidFill>
                <a:latin typeface="Roboto"/>
                <a:ea typeface="Roboto"/>
                <a:cs typeface="Roboto"/>
                <a:sym typeface="Roboto"/>
              </a:defRPr>
            </a:lvl8pPr>
            <a:lvl9pPr lvl="8" algn="r">
              <a:buNone/>
              <a:defRPr sz="13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g35f71a85ee46160b_0"/>
          <p:cNvSpPr txBox="1"/>
          <p:nvPr>
            <p:ph type="ctrTitle"/>
          </p:nvPr>
        </p:nvSpPr>
        <p:spPr>
          <a:xfrm>
            <a:off x="128875" y="196725"/>
            <a:ext cx="11803200" cy="16281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b="1" lang="en-US" sz="5600"/>
              <a:t>Stroke Data Analysis - Group Assignment</a:t>
            </a:r>
            <a:endParaRPr b="1" sz="5600"/>
          </a:p>
        </p:txBody>
      </p:sp>
      <p:sp>
        <p:nvSpPr>
          <p:cNvPr id="71" name="Google Shape;71;g35f71a85ee46160b_0"/>
          <p:cNvSpPr txBox="1"/>
          <p:nvPr>
            <p:ph idx="1" type="subTitle"/>
          </p:nvPr>
        </p:nvSpPr>
        <p:spPr>
          <a:xfrm>
            <a:off x="128875" y="1743325"/>
            <a:ext cx="9662400" cy="44769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b="1" lang="en-US" sz="5200">
                <a:solidFill>
                  <a:schemeClr val="dk1"/>
                </a:solidFill>
              </a:rPr>
              <a:t>Group 14</a:t>
            </a:r>
            <a:endParaRPr b="1" sz="5200">
              <a:solidFill>
                <a:schemeClr val="dk1"/>
              </a:solidFill>
            </a:endParaRPr>
          </a:p>
          <a:p>
            <a:pPr indent="0" lvl="0" marL="0" rtl="0" algn="l">
              <a:lnSpc>
                <a:spcPct val="90000"/>
              </a:lnSpc>
              <a:spcBef>
                <a:spcPts val="1000"/>
              </a:spcBef>
              <a:spcAft>
                <a:spcPts val="0"/>
              </a:spcAft>
              <a:buClr>
                <a:schemeClr val="dk1"/>
              </a:buClr>
              <a:buSzPts val="2400"/>
              <a:buFont typeface="Arial"/>
              <a:buNone/>
            </a:pPr>
            <a:r>
              <a:rPr lang="en-US">
                <a:solidFill>
                  <a:schemeClr val="accent1"/>
                </a:solidFill>
              </a:rPr>
              <a:t>1. Bethuel Maruru Kiambuthi - Team Lead</a:t>
            </a:r>
            <a:endParaRPr>
              <a:solidFill>
                <a:schemeClr val="accent1"/>
              </a:solidFill>
            </a:endParaRPr>
          </a:p>
          <a:p>
            <a:pPr indent="0" lvl="0" marL="0" rtl="0" algn="l">
              <a:lnSpc>
                <a:spcPct val="90000"/>
              </a:lnSpc>
              <a:spcBef>
                <a:spcPts val="1000"/>
              </a:spcBef>
              <a:spcAft>
                <a:spcPts val="0"/>
              </a:spcAft>
              <a:buClr>
                <a:schemeClr val="dk1"/>
              </a:buClr>
              <a:buSzPts val="2400"/>
              <a:buFont typeface="Arial"/>
              <a:buNone/>
            </a:pPr>
            <a:r>
              <a:rPr lang="en-US">
                <a:solidFill>
                  <a:schemeClr val="accent1"/>
                </a:solidFill>
              </a:rPr>
              <a:t>2.Faith Kagwiria Mwenda</a:t>
            </a:r>
            <a:endParaRPr>
              <a:solidFill>
                <a:schemeClr val="accent1"/>
              </a:solidFill>
            </a:endParaRPr>
          </a:p>
          <a:p>
            <a:pPr indent="0" lvl="0" marL="0" rtl="0" algn="l">
              <a:lnSpc>
                <a:spcPct val="90000"/>
              </a:lnSpc>
              <a:spcBef>
                <a:spcPts val="1000"/>
              </a:spcBef>
              <a:spcAft>
                <a:spcPts val="0"/>
              </a:spcAft>
              <a:buClr>
                <a:schemeClr val="dk1"/>
              </a:buClr>
              <a:buSzPts val="2400"/>
              <a:buFont typeface="Arial"/>
              <a:buNone/>
            </a:pPr>
            <a:r>
              <a:rPr lang="en-US">
                <a:solidFill>
                  <a:schemeClr val="accent1"/>
                </a:solidFill>
              </a:rPr>
              <a:t>3. Rosaline Wangari Mungai</a:t>
            </a:r>
            <a:endParaRPr>
              <a:solidFill>
                <a:schemeClr val="accent1"/>
              </a:solidFill>
            </a:endParaRPr>
          </a:p>
          <a:p>
            <a:pPr indent="0" lvl="0" marL="0" rtl="0" algn="l">
              <a:lnSpc>
                <a:spcPct val="90000"/>
              </a:lnSpc>
              <a:spcBef>
                <a:spcPts val="1000"/>
              </a:spcBef>
              <a:spcAft>
                <a:spcPts val="0"/>
              </a:spcAft>
              <a:buClr>
                <a:schemeClr val="dk1"/>
              </a:buClr>
              <a:buSzPts val="2400"/>
              <a:buFont typeface="Arial"/>
              <a:buNone/>
            </a:pPr>
            <a:r>
              <a:rPr lang="en-US">
                <a:solidFill>
                  <a:schemeClr val="accent1"/>
                </a:solidFill>
              </a:rPr>
              <a:t>4. Mualuko Janet Mumo</a:t>
            </a:r>
            <a:endParaRPr>
              <a:solidFill>
                <a:schemeClr val="accent1"/>
              </a:solidFill>
            </a:endParaRPr>
          </a:p>
          <a:p>
            <a:pPr indent="0" lvl="0" marL="0" rtl="0" algn="l">
              <a:lnSpc>
                <a:spcPct val="90000"/>
              </a:lnSpc>
              <a:spcBef>
                <a:spcPts val="1000"/>
              </a:spcBef>
              <a:spcAft>
                <a:spcPts val="0"/>
              </a:spcAft>
              <a:buClr>
                <a:schemeClr val="dk1"/>
              </a:buClr>
              <a:buSzPts val="2400"/>
              <a:buFont typeface="Arial"/>
              <a:buNone/>
            </a:pPr>
            <a:r>
              <a:rPr lang="en-US">
                <a:solidFill>
                  <a:schemeClr val="accent1"/>
                </a:solidFill>
              </a:rPr>
              <a:t>5.Japhet Kibet Cheboiywo</a:t>
            </a:r>
            <a:endParaRPr>
              <a:solidFill>
                <a:schemeClr val="accent1"/>
              </a:solidFill>
            </a:endParaRPr>
          </a:p>
          <a:p>
            <a:pPr indent="0" lvl="0" marL="0" rtl="0" algn="l">
              <a:lnSpc>
                <a:spcPct val="90000"/>
              </a:lnSpc>
              <a:spcBef>
                <a:spcPts val="1000"/>
              </a:spcBef>
              <a:spcAft>
                <a:spcPts val="0"/>
              </a:spcAft>
              <a:buClr>
                <a:schemeClr val="dk1"/>
              </a:buClr>
              <a:buSzPts val="2400"/>
              <a:buFont typeface="Arial"/>
              <a:buNone/>
            </a:pPr>
            <a:r>
              <a:rPr lang="en-US">
                <a:solidFill>
                  <a:schemeClr val="accent1"/>
                </a:solidFill>
              </a:rPr>
              <a:t>6.Edwin Mutendwa </a:t>
            </a:r>
            <a:endParaRPr>
              <a:solidFill>
                <a:schemeClr val="accent1"/>
              </a:solidFill>
            </a:endParaRPr>
          </a:p>
          <a:p>
            <a:pPr indent="0" lvl="0" marL="0" rtl="0" algn="l">
              <a:spcBef>
                <a:spcPts val="0"/>
              </a:spcBef>
              <a:spcAft>
                <a:spcPts val="0"/>
              </a:spcAft>
              <a:buNone/>
            </a:pPr>
            <a:r>
              <a:t/>
            </a:r>
            <a:endParaRPr b="1" sz="52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graphicFrame>
        <p:nvGraphicFramePr>
          <p:cNvPr id="146" name="Google Shape;146;g2b3f9a6c701_0_45"/>
          <p:cNvGraphicFramePr/>
          <p:nvPr/>
        </p:nvGraphicFramePr>
        <p:xfrm>
          <a:off x="152400" y="1047800"/>
          <a:ext cx="3000000" cy="3000000"/>
        </p:xfrm>
        <a:graphic>
          <a:graphicData uri="http://schemas.openxmlformats.org/drawingml/2006/table">
            <a:tbl>
              <a:tblPr>
                <a:noFill/>
                <a:tableStyleId>{F7DB9806-61F2-431D-9FFD-4281B0C77CE0}</a:tableStyleId>
              </a:tblPr>
              <a:tblGrid>
                <a:gridCol w="1434725"/>
                <a:gridCol w="1972775"/>
              </a:tblGrid>
              <a:tr h="745250">
                <a:tc>
                  <a:txBody>
                    <a:bodyPr/>
                    <a:lstStyle/>
                    <a:p>
                      <a:pPr indent="0" lvl="0" marL="0" rtl="0" algn="l">
                        <a:spcBef>
                          <a:spcPts val="0"/>
                        </a:spcBef>
                        <a:spcAft>
                          <a:spcPts val="0"/>
                        </a:spcAft>
                        <a:buNone/>
                      </a:pPr>
                      <a:r>
                        <a:rPr lang="en-US" sz="1500"/>
                        <a:t>Residency</a:t>
                      </a:r>
                      <a:endParaRPr sz="1500"/>
                    </a:p>
                  </a:txBody>
                  <a:tcPr marT="91425" marB="91425" marR="91425" marL="91425"/>
                </a:tc>
                <a:tc>
                  <a:txBody>
                    <a:bodyPr/>
                    <a:lstStyle/>
                    <a:p>
                      <a:pPr indent="0" lvl="0" marL="0" rtl="0" algn="l">
                        <a:spcBef>
                          <a:spcPts val="0"/>
                        </a:spcBef>
                        <a:spcAft>
                          <a:spcPts val="0"/>
                        </a:spcAft>
                        <a:buNone/>
                      </a:pPr>
                      <a:r>
                        <a:rPr lang="en-US" sz="1500"/>
                        <a:t>TOTAL(Stroke)</a:t>
                      </a:r>
                      <a:endParaRPr sz="1500"/>
                    </a:p>
                  </a:txBody>
                  <a:tcPr marT="91425" marB="91425" marR="91425" marL="91425"/>
                </a:tc>
              </a:tr>
              <a:tr h="814250">
                <a:tc>
                  <a:txBody>
                    <a:bodyPr/>
                    <a:lstStyle/>
                    <a:p>
                      <a:pPr indent="0" lvl="0" marL="0" rtl="0" algn="l">
                        <a:spcBef>
                          <a:spcPts val="0"/>
                        </a:spcBef>
                        <a:spcAft>
                          <a:spcPts val="0"/>
                        </a:spcAft>
                        <a:buNone/>
                      </a:pPr>
                      <a:r>
                        <a:rPr lang="en-US" sz="1500"/>
                        <a:t>Rural</a:t>
                      </a:r>
                      <a:endParaRPr sz="1500"/>
                    </a:p>
                  </a:txBody>
                  <a:tcPr marT="91425" marB="91425" marR="91425" marL="91425"/>
                </a:tc>
                <a:tc>
                  <a:txBody>
                    <a:bodyPr/>
                    <a:lstStyle/>
                    <a:p>
                      <a:pPr indent="0" lvl="0" marL="0" rtl="0" algn="r">
                        <a:lnSpc>
                          <a:spcPct val="115000"/>
                        </a:lnSpc>
                        <a:spcBef>
                          <a:spcPts val="0"/>
                        </a:spcBef>
                        <a:spcAft>
                          <a:spcPts val="0"/>
                        </a:spcAft>
                        <a:buNone/>
                      </a:pPr>
                      <a:r>
                        <a:rPr lang="en-US" sz="1500"/>
                        <a:t>114</a:t>
                      </a:r>
                      <a:endParaRPr sz="1500"/>
                    </a:p>
                  </a:txBody>
                  <a:tcPr marT="91425" marB="91425" marR="91425" marL="91425"/>
                </a:tc>
              </a:tr>
              <a:tr h="814250">
                <a:tc>
                  <a:txBody>
                    <a:bodyPr/>
                    <a:lstStyle/>
                    <a:p>
                      <a:pPr indent="0" lvl="0" marL="0" rtl="0" algn="l">
                        <a:spcBef>
                          <a:spcPts val="0"/>
                        </a:spcBef>
                        <a:spcAft>
                          <a:spcPts val="0"/>
                        </a:spcAft>
                        <a:buNone/>
                      </a:pPr>
                      <a:r>
                        <a:rPr lang="en-US" sz="1500"/>
                        <a:t>Urban</a:t>
                      </a:r>
                      <a:endParaRPr sz="1500"/>
                    </a:p>
                  </a:txBody>
                  <a:tcPr marT="91425" marB="91425" marR="91425" marL="91425"/>
                </a:tc>
                <a:tc>
                  <a:txBody>
                    <a:bodyPr/>
                    <a:lstStyle/>
                    <a:p>
                      <a:pPr indent="0" lvl="0" marL="0" rtl="0" algn="r">
                        <a:lnSpc>
                          <a:spcPct val="115000"/>
                        </a:lnSpc>
                        <a:spcBef>
                          <a:spcPts val="0"/>
                        </a:spcBef>
                        <a:spcAft>
                          <a:spcPts val="0"/>
                        </a:spcAft>
                        <a:buNone/>
                      </a:pPr>
                      <a:r>
                        <a:rPr lang="en-US" sz="1500"/>
                        <a:t>135</a:t>
                      </a:r>
                      <a:endParaRPr sz="1500"/>
                    </a:p>
                  </a:txBody>
                  <a:tcPr marT="91425" marB="91425" marR="91425" marL="91425"/>
                </a:tc>
              </a:tr>
              <a:tr h="814250">
                <a:tc>
                  <a:txBody>
                    <a:bodyPr/>
                    <a:lstStyle/>
                    <a:p>
                      <a:pPr indent="0" lvl="0" marL="0" rtl="0" algn="l">
                        <a:spcBef>
                          <a:spcPts val="0"/>
                        </a:spcBef>
                        <a:spcAft>
                          <a:spcPts val="0"/>
                        </a:spcAft>
                        <a:buNone/>
                      </a:pPr>
                      <a:r>
                        <a:rPr lang="en-US" sz="1500"/>
                        <a:t>Grand Total</a:t>
                      </a:r>
                      <a:endParaRPr sz="1500"/>
                    </a:p>
                  </a:txBody>
                  <a:tcPr marT="91425" marB="91425" marR="91425" marL="91425"/>
                </a:tc>
                <a:tc>
                  <a:txBody>
                    <a:bodyPr/>
                    <a:lstStyle/>
                    <a:p>
                      <a:pPr indent="0" lvl="0" marL="0" rtl="0" algn="r">
                        <a:lnSpc>
                          <a:spcPct val="115000"/>
                        </a:lnSpc>
                        <a:spcBef>
                          <a:spcPts val="0"/>
                        </a:spcBef>
                        <a:spcAft>
                          <a:spcPts val="0"/>
                        </a:spcAft>
                        <a:buNone/>
                      </a:pPr>
                      <a:r>
                        <a:rPr lang="en-US" sz="1500"/>
                        <a:t>249</a:t>
                      </a:r>
                      <a:endParaRPr sz="1500"/>
                    </a:p>
                  </a:txBody>
                  <a:tcPr marT="91425" marB="91425" marR="91425" marL="91425"/>
                </a:tc>
              </a:tr>
            </a:tbl>
          </a:graphicData>
        </a:graphic>
      </p:graphicFrame>
      <p:graphicFrame>
        <p:nvGraphicFramePr>
          <p:cNvPr id="147" name="Google Shape;147;g2b3f9a6c701_0_45"/>
          <p:cNvGraphicFramePr/>
          <p:nvPr/>
        </p:nvGraphicFramePr>
        <p:xfrm>
          <a:off x="4649775" y="1096000"/>
          <a:ext cx="3000000" cy="3000000"/>
        </p:xfrm>
        <a:graphic>
          <a:graphicData uri="http://schemas.openxmlformats.org/drawingml/2006/table">
            <a:tbl>
              <a:tblPr>
                <a:noFill/>
                <a:tableStyleId>{F7DB9806-61F2-431D-9FFD-4281B0C77CE0}</a:tableStyleId>
              </a:tblPr>
              <a:tblGrid>
                <a:gridCol w="1580500"/>
                <a:gridCol w="1936100"/>
              </a:tblGrid>
              <a:tr h="908050">
                <a:tc>
                  <a:txBody>
                    <a:bodyPr/>
                    <a:lstStyle/>
                    <a:p>
                      <a:pPr indent="0" lvl="0" marL="0" rtl="0" algn="l">
                        <a:spcBef>
                          <a:spcPts val="0"/>
                        </a:spcBef>
                        <a:spcAft>
                          <a:spcPts val="0"/>
                        </a:spcAft>
                        <a:buNone/>
                      </a:pPr>
                      <a:r>
                        <a:rPr lang="en-US" sz="1500"/>
                        <a:t>Residency</a:t>
                      </a:r>
                      <a:endParaRPr sz="1500"/>
                    </a:p>
                  </a:txBody>
                  <a:tcPr marT="91425" marB="91425" marR="91425" marL="91425"/>
                </a:tc>
                <a:tc>
                  <a:txBody>
                    <a:bodyPr/>
                    <a:lstStyle/>
                    <a:p>
                      <a:pPr indent="0" lvl="0" marL="0" rtl="0" algn="l">
                        <a:spcBef>
                          <a:spcPts val="0"/>
                        </a:spcBef>
                        <a:spcAft>
                          <a:spcPts val="0"/>
                        </a:spcAft>
                        <a:buNone/>
                      </a:pPr>
                      <a:r>
                        <a:rPr lang="en-US" sz="1500"/>
                        <a:t>TOTAL(Heart Disease)</a:t>
                      </a:r>
                      <a:endParaRPr sz="1500"/>
                    </a:p>
                  </a:txBody>
                  <a:tcPr marT="91425" marB="91425" marR="91425" marL="91425"/>
                </a:tc>
              </a:tr>
              <a:tr h="637750">
                <a:tc>
                  <a:txBody>
                    <a:bodyPr/>
                    <a:lstStyle/>
                    <a:p>
                      <a:pPr indent="0" lvl="0" marL="0" rtl="0" algn="l">
                        <a:spcBef>
                          <a:spcPts val="0"/>
                        </a:spcBef>
                        <a:spcAft>
                          <a:spcPts val="0"/>
                        </a:spcAft>
                        <a:buNone/>
                      </a:pPr>
                      <a:r>
                        <a:rPr lang="en-US" sz="1500"/>
                        <a:t>Rural</a:t>
                      </a:r>
                      <a:endParaRPr sz="1500"/>
                    </a:p>
                  </a:txBody>
                  <a:tcPr marT="91425" marB="91425" marR="91425" marL="91425"/>
                </a:tc>
                <a:tc>
                  <a:txBody>
                    <a:bodyPr/>
                    <a:lstStyle/>
                    <a:p>
                      <a:pPr indent="0" lvl="0" marL="0" rtl="0" algn="r">
                        <a:lnSpc>
                          <a:spcPct val="115000"/>
                        </a:lnSpc>
                        <a:spcBef>
                          <a:spcPts val="0"/>
                        </a:spcBef>
                        <a:spcAft>
                          <a:spcPts val="0"/>
                        </a:spcAft>
                        <a:buNone/>
                      </a:pPr>
                      <a:r>
                        <a:rPr lang="en-US" sz="1500"/>
                        <a:t>134</a:t>
                      </a:r>
                      <a:endParaRPr sz="1500"/>
                    </a:p>
                  </a:txBody>
                  <a:tcPr marT="91425" marB="91425" marR="91425" marL="91425"/>
                </a:tc>
              </a:tr>
              <a:tr h="637750">
                <a:tc>
                  <a:txBody>
                    <a:bodyPr/>
                    <a:lstStyle/>
                    <a:p>
                      <a:pPr indent="0" lvl="0" marL="0" rtl="0" algn="l">
                        <a:spcBef>
                          <a:spcPts val="0"/>
                        </a:spcBef>
                        <a:spcAft>
                          <a:spcPts val="0"/>
                        </a:spcAft>
                        <a:buNone/>
                      </a:pPr>
                      <a:r>
                        <a:rPr lang="en-US" sz="1500"/>
                        <a:t>Urban</a:t>
                      </a:r>
                      <a:endParaRPr sz="1500"/>
                    </a:p>
                  </a:txBody>
                  <a:tcPr marT="91425" marB="91425" marR="91425" marL="91425"/>
                </a:tc>
                <a:tc>
                  <a:txBody>
                    <a:bodyPr/>
                    <a:lstStyle/>
                    <a:p>
                      <a:pPr indent="0" lvl="0" marL="0" rtl="0" algn="r">
                        <a:lnSpc>
                          <a:spcPct val="115000"/>
                        </a:lnSpc>
                        <a:spcBef>
                          <a:spcPts val="0"/>
                        </a:spcBef>
                        <a:spcAft>
                          <a:spcPts val="0"/>
                        </a:spcAft>
                        <a:buNone/>
                      </a:pPr>
                      <a:r>
                        <a:rPr lang="en-US" sz="1500"/>
                        <a:t>142</a:t>
                      </a:r>
                      <a:endParaRPr sz="1500"/>
                    </a:p>
                  </a:txBody>
                  <a:tcPr marT="91425" marB="91425" marR="91425" marL="91425"/>
                </a:tc>
              </a:tr>
              <a:tr h="908050">
                <a:tc>
                  <a:txBody>
                    <a:bodyPr/>
                    <a:lstStyle/>
                    <a:p>
                      <a:pPr indent="0" lvl="0" marL="0" rtl="0" algn="l">
                        <a:spcBef>
                          <a:spcPts val="0"/>
                        </a:spcBef>
                        <a:spcAft>
                          <a:spcPts val="0"/>
                        </a:spcAft>
                        <a:buNone/>
                      </a:pPr>
                      <a:r>
                        <a:rPr lang="en-US" sz="1500"/>
                        <a:t>Grand Total</a:t>
                      </a:r>
                      <a:endParaRPr sz="1500"/>
                    </a:p>
                  </a:txBody>
                  <a:tcPr marT="91425" marB="91425" marR="91425" marL="91425"/>
                </a:tc>
                <a:tc>
                  <a:txBody>
                    <a:bodyPr/>
                    <a:lstStyle/>
                    <a:p>
                      <a:pPr indent="0" lvl="0" marL="0" rtl="0" algn="r">
                        <a:lnSpc>
                          <a:spcPct val="115000"/>
                        </a:lnSpc>
                        <a:spcBef>
                          <a:spcPts val="0"/>
                        </a:spcBef>
                        <a:spcAft>
                          <a:spcPts val="0"/>
                        </a:spcAft>
                        <a:buNone/>
                      </a:pPr>
                      <a:r>
                        <a:rPr lang="en-US" sz="1500"/>
                        <a:t>276</a:t>
                      </a:r>
                      <a:endParaRPr sz="1500"/>
                    </a:p>
                  </a:txBody>
                  <a:tcPr marT="91425" marB="91425" marR="91425" marL="91425"/>
                </a:tc>
              </a:tr>
            </a:tbl>
          </a:graphicData>
        </a:graphic>
      </p:graphicFrame>
      <p:graphicFrame>
        <p:nvGraphicFramePr>
          <p:cNvPr id="148" name="Google Shape;148;g2b3f9a6c701_0_45"/>
          <p:cNvGraphicFramePr/>
          <p:nvPr/>
        </p:nvGraphicFramePr>
        <p:xfrm>
          <a:off x="8801225" y="1047775"/>
          <a:ext cx="3000000" cy="3000000"/>
        </p:xfrm>
        <a:graphic>
          <a:graphicData uri="http://schemas.openxmlformats.org/drawingml/2006/table">
            <a:tbl>
              <a:tblPr>
                <a:noFill/>
                <a:tableStyleId>{F7DB9806-61F2-431D-9FFD-4281B0C77CE0}</a:tableStyleId>
              </a:tblPr>
              <a:tblGrid>
                <a:gridCol w="1125550"/>
                <a:gridCol w="2052475"/>
              </a:tblGrid>
              <a:tr h="908025">
                <a:tc>
                  <a:txBody>
                    <a:bodyPr/>
                    <a:lstStyle/>
                    <a:p>
                      <a:pPr indent="0" lvl="0" marL="0" rtl="0" algn="l">
                        <a:spcBef>
                          <a:spcPts val="0"/>
                        </a:spcBef>
                        <a:spcAft>
                          <a:spcPts val="0"/>
                        </a:spcAft>
                        <a:buNone/>
                      </a:pPr>
                      <a:r>
                        <a:rPr lang="en-US" sz="1500"/>
                        <a:t>Residency</a:t>
                      </a:r>
                      <a:endParaRPr sz="1500"/>
                    </a:p>
                  </a:txBody>
                  <a:tcPr marT="91425" marB="91425" marR="91425" marL="91425"/>
                </a:tc>
                <a:tc>
                  <a:txBody>
                    <a:bodyPr/>
                    <a:lstStyle/>
                    <a:p>
                      <a:pPr indent="0" lvl="0" marL="0" rtl="0" algn="l">
                        <a:spcBef>
                          <a:spcPts val="0"/>
                        </a:spcBef>
                        <a:spcAft>
                          <a:spcPts val="0"/>
                        </a:spcAft>
                        <a:buNone/>
                      </a:pPr>
                      <a:r>
                        <a:rPr lang="en-US" sz="1500"/>
                        <a:t>TOTAL(Hypertension)</a:t>
                      </a:r>
                      <a:endParaRPr sz="1500"/>
                    </a:p>
                  </a:txBody>
                  <a:tcPr marT="91425" marB="91425" marR="91425" marL="91425"/>
                </a:tc>
              </a:tr>
              <a:tr h="637775">
                <a:tc>
                  <a:txBody>
                    <a:bodyPr/>
                    <a:lstStyle/>
                    <a:p>
                      <a:pPr indent="0" lvl="0" marL="0" rtl="0" algn="l">
                        <a:spcBef>
                          <a:spcPts val="0"/>
                        </a:spcBef>
                        <a:spcAft>
                          <a:spcPts val="0"/>
                        </a:spcAft>
                        <a:buNone/>
                      </a:pPr>
                      <a:r>
                        <a:rPr lang="en-US" sz="1500"/>
                        <a:t>Rural</a:t>
                      </a:r>
                      <a:endParaRPr sz="1500"/>
                    </a:p>
                  </a:txBody>
                  <a:tcPr marT="91425" marB="91425" marR="91425" marL="91425"/>
                </a:tc>
                <a:tc>
                  <a:txBody>
                    <a:bodyPr/>
                    <a:lstStyle/>
                    <a:p>
                      <a:pPr indent="0" lvl="0" marL="0" rtl="0" algn="r">
                        <a:lnSpc>
                          <a:spcPct val="115000"/>
                        </a:lnSpc>
                        <a:spcBef>
                          <a:spcPts val="0"/>
                        </a:spcBef>
                        <a:spcAft>
                          <a:spcPts val="0"/>
                        </a:spcAft>
                        <a:buNone/>
                      </a:pPr>
                      <a:r>
                        <a:rPr lang="en-US" sz="1500"/>
                        <a:t>251</a:t>
                      </a:r>
                      <a:endParaRPr sz="1500"/>
                    </a:p>
                  </a:txBody>
                  <a:tcPr marT="91425" marB="91425" marR="91425" marL="91425"/>
                </a:tc>
              </a:tr>
              <a:tr h="637775">
                <a:tc>
                  <a:txBody>
                    <a:bodyPr/>
                    <a:lstStyle/>
                    <a:p>
                      <a:pPr indent="0" lvl="0" marL="0" rtl="0" algn="l">
                        <a:spcBef>
                          <a:spcPts val="0"/>
                        </a:spcBef>
                        <a:spcAft>
                          <a:spcPts val="0"/>
                        </a:spcAft>
                        <a:buNone/>
                      </a:pPr>
                      <a:r>
                        <a:rPr lang="en-US" sz="1500"/>
                        <a:t>Urban</a:t>
                      </a:r>
                      <a:endParaRPr sz="1500"/>
                    </a:p>
                  </a:txBody>
                  <a:tcPr marT="91425" marB="91425" marR="91425" marL="91425"/>
                </a:tc>
                <a:tc>
                  <a:txBody>
                    <a:bodyPr/>
                    <a:lstStyle/>
                    <a:p>
                      <a:pPr indent="0" lvl="0" marL="0" rtl="0" algn="r">
                        <a:lnSpc>
                          <a:spcPct val="115000"/>
                        </a:lnSpc>
                        <a:spcBef>
                          <a:spcPts val="0"/>
                        </a:spcBef>
                        <a:spcAft>
                          <a:spcPts val="0"/>
                        </a:spcAft>
                        <a:buNone/>
                      </a:pPr>
                      <a:r>
                        <a:rPr lang="en-US" sz="1500"/>
                        <a:t>247</a:t>
                      </a:r>
                      <a:endParaRPr sz="1500"/>
                    </a:p>
                  </a:txBody>
                  <a:tcPr marT="91425" marB="91425" marR="91425" marL="91425"/>
                </a:tc>
              </a:tr>
              <a:tr h="908025">
                <a:tc>
                  <a:txBody>
                    <a:bodyPr/>
                    <a:lstStyle/>
                    <a:p>
                      <a:pPr indent="0" lvl="0" marL="0" rtl="0" algn="l">
                        <a:spcBef>
                          <a:spcPts val="0"/>
                        </a:spcBef>
                        <a:spcAft>
                          <a:spcPts val="0"/>
                        </a:spcAft>
                        <a:buNone/>
                      </a:pPr>
                      <a:r>
                        <a:rPr lang="en-US" sz="1500"/>
                        <a:t>Grand Total</a:t>
                      </a:r>
                      <a:endParaRPr sz="1500"/>
                    </a:p>
                  </a:txBody>
                  <a:tcPr marT="91425" marB="91425" marR="91425" marL="91425"/>
                </a:tc>
                <a:tc>
                  <a:txBody>
                    <a:bodyPr/>
                    <a:lstStyle/>
                    <a:p>
                      <a:pPr indent="0" lvl="0" marL="0" rtl="0" algn="r">
                        <a:lnSpc>
                          <a:spcPct val="115000"/>
                        </a:lnSpc>
                        <a:spcBef>
                          <a:spcPts val="0"/>
                        </a:spcBef>
                        <a:spcAft>
                          <a:spcPts val="0"/>
                        </a:spcAft>
                        <a:buNone/>
                      </a:pPr>
                      <a:r>
                        <a:rPr lang="en-US" sz="1500"/>
                        <a:t>498</a:t>
                      </a:r>
                      <a:endParaRPr sz="1500"/>
                    </a:p>
                  </a:txBody>
                  <a:tcPr marT="91425" marB="91425" marR="91425" marL="91425"/>
                </a:tc>
              </a:tr>
            </a:tbl>
          </a:graphicData>
        </a:graphic>
      </p:graphicFrame>
      <p:sp>
        <p:nvSpPr>
          <p:cNvPr id="149" name="Google Shape;149;g2b3f9a6c701_0_45"/>
          <p:cNvSpPr txBox="1"/>
          <p:nvPr/>
        </p:nvSpPr>
        <p:spPr>
          <a:xfrm>
            <a:off x="780100" y="257775"/>
            <a:ext cx="11199300" cy="7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2"/>
                </a:solidFill>
                <a:latin typeface="Roboto"/>
                <a:ea typeface="Roboto"/>
                <a:cs typeface="Roboto"/>
                <a:sym typeface="Roboto"/>
              </a:rPr>
              <a:t>ANALYSIS ON RESIDENCY VS STROKE ,HYPERTENSION AND HEART DISEASE</a:t>
            </a:r>
            <a:endParaRPr b="1" sz="2400">
              <a:solidFill>
                <a:schemeClr val="dk2"/>
              </a:solidFill>
              <a:latin typeface="Roboto"/>
              <a:ea typeface="Roboto"/>
              <a:cs typeface="Roboto"/>
              <a:sym typeface="Roboto"/>
            </a:endParaRPr>
          </a:p>
        </p:txBody>
      </p:sp>
      <p:cxnSp>
        <p:nvCxnSpPr>
          <p:cNvPr id="150" name="Google Shape;150;g2b3f9a6c701_0_45"/>
          <p:cNvCxnSpPr/>
          <p:nvPr/>
        </p:nvCxnSpPr>
        <p:spPr>
          <a:xfrm>
            <a:off x="27125" y="1010725"/>
            <a:ext cx="12149100" cy="300"/>
          </a:xfrm>
          <a:prstGeom prst="straightConnector1">
            <a:avLst/>
          </a:prstGeom>
          <a:noFill/>
          <a:ln cap="flat" cmpd="sng" w="9525">
            <a:solidFill>
              <a:schemeClr val="dk2"/>
            </a:solidFill>
            <a:prstDash val="solid"/>
            <a:round/>
            <a:headEnd len="med" w="med" type="none"/>
            <a:tailEnd len="med" w="med" type="none"/>
          </a:ln>
        </p:spPr>
      </p:cxnSp>
      <p:sp>
        <p:nvSpPr>
          <p:cNvPr id="151" name="Google Shape;151;g2b3f9a6c701_0_45"/>
          <p:cNvSpPr txBox="1"/>
          <p:nvPr/>
        </p:nvSpPr>
        <p:spPr>
          <a:xfrm>
            <a:off x="413775" y="4185350"/>
            <a:ext cx="11396100" cy="23811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chemeClr val="dk2"/>
              </a:buClr>
              <a:buSzPts val="2100"/>
              <a:buFont typeface="Roboto"/>
              <a:buChar char="●"/>
            </a:pPr>
            <a:r>
              <a:rPr lang="en-US" sz="2100">
                <a:solidFill>
                  <a:schemeClr val="dk2"/>
                </a:solidFill>
                <a:latin typeface="Roboto"/>
                <a:ea typeface="Roboto"/>
                <a:cs typeface="Roboto"/>
                <a:sym typeface="Roboto"/>
              </a:rPr>
              <a:t>People in the urban areas have high numbers of stroke patients .This can be as a result of the lifestyle conditions and eating habits in the urban area.</a:t>
            </a:r>
            <a:endParaRPr sz="2100">
              <a:solidFill>
                <a:schemeClr val="dk2"/>
              </a:solidFill>
              <a:latin typeface="Roboto"/>
              <a:ea typeface="Roboto"/>
              <a:cs typeface="Roboto"/>
              <a:sym typeface="Roboto"/>
            </a:endParaRPr>
          </a:p>
          <a:p>
            <a:pPr indent="-361950" lvl="0" marL="457200" rtl="0" algn="l">
              <a:spcBef>
                <a:spcPts val="0"/>
              </a:spcBef>
              <a:spcAft>
                <a:spcPts val="0"/>
              </a:spcAft>
              <a:buClr>
                <a:schemeClr val="dk2"/>
              </a:buClr>
              <a:buSzPts val="2100"/>
              <a:buFont typeface="Roboto"/>
              <a:buChar char="●"/>
            </a:pPr>
            <a:r>
              <a:rPr lang="en-US" sz="2100">
                <a:solidFill>
                  <a:schemeClr val="dk2"/>
                </a:solidFill>
                <a:latin typeface="Roboto"/>
                <a:ea typeface="Roboto"/>
                <a:cs typeface="Roboto"/>
                <a:sym typeface="Roboto"/>
              </a:rPr>
              <a:t>Urban areas also have more people with heart disease than rural.</a:t>
            </a:r>
            <a:endParaRPr sz="2100">
              <a:solidFill>
                <a:schemeClr val="dk2"/>
              </a:solidFill>
              <a:latin typeface="Roboto"/>
              <a:ea typeface="Roboto"/>
              <a:cs typeface="Roboto"/>
              <a:sym typeface="Roboto"/>
            </a:endParaRPr>
          </a:p>
          <a:p>
            <a:pPr indent="-361950" lvl="0" marL="457200" rtl="0" algn="l">
              <a:spcBef>
                <a:spcPts val="0"/>
              </a:spcBef>
              <a:spcAft>
                <a:spcPts val="0"/>
              </a:spcAft>
              <a:buClr>
                <a:schemeClr val="dk2"/>
              </a:buClr>
              <a:buSzPts val="2100"/>
              <a:buFont typeface="Roboto"/>
              <a:buChar char="●"/>
            </a:pPr>
            <a:r>
              <a:rPr lang="en-US" sz="2100">
                <a:solidFill>
                  <a:schemeClr val="dk2"/>
                </a:solidFill>
                <a:latin typeface="Roboto"/>
                <a:ea typeface="Roboto"/>
                <a:cs typeface="Roboto"/>
                <a:sym typeface="Roboto"/>
              </a:rPr>
              <a:t>Rural has more hypertensive cases than urban though with a small margin in difference compared to urban.</a:t>
            </a:r>
            <a:endParaRPr sz="2100">
              <a:solidFill>
                <a:schemeClr val="dk2"/>
              </a:solidFill>
              <a:latin typeface="Roboto"/>
              <a:ea typeface="Roboto"/>
              <a:cs typeface="Roboto"/>
              <a:sym typeface="Roboto"/>
            </a:endParaRPr>
          </a:p>
          <a:p>
            <a:pPr indent="0" lvl="0" marL="0" rtl="0" algn="l">
              <a:spcBef>
                <a:spcPts val="0"/>
              </a:spcBef>
              <a:spcAft>
                <a:spcPts val="0"/>
              </a:spcAft>
              <a:buNone/>
            </a:pPr>
            <a:r>
              <a:t/>
            </a:r>
            <a:endParaRPr sz="1700">
              <a:solidFill>
                <a:schemeClr val="dk2"/>
              </a:solidFill>
              <a:latin typeface="Roboto"/>
              <a:ea typeface="Roboto"/>
              <a:cs typeface="Roboto"/>
              <a:sym typeface="Roboto"/>
            </a:endParaRPr>
          </a:p>
        </p:txBody>
      </p:sp>
      <p:cxnSp>
        <p:nvCxnSpPr>
          <p:cNvPr id="152" name="Google Shape;152;g2b3f9a6c701_0_45"/>
          <p:cNvCxnSpPr/>
          <p:nvPr/>
        </p:nvCxnSpPr>
        <p:spPr>
          <a:xfrm>
            <a:off x="4117525" y="1051425"/>
            <a:ext cx="0" cy="3052500"/>
          </a:xfrm>
          <a:prstGeom prst="straightConnector1">
            <a:avLst/>
          </a:prstGeom>
          <a:noFill/>
          <a:ln cap="flat" cmpd="sng" w="9525">
            <a:solidFill>
              <a:schemeClr val="dk2"/>
            </a:solidFill>
            <a:prstDash val="solid"/>
            <a:round/>
            <a:headEnd len="med" w="med" type="none"/>
            <a:tailEnd len="med" w="med" type="none"/>
          </a:ln>
        </p:spPr>
      </p:cxnSp>
      <p:cxnSp>
        <p:nvCxnSpPr>
          <p:cNvPr id="153" name="Google Shape;153;g2b3f9a6c701_0_45"/>
          <p:cNvCxnSpPr/>
          <p:nvPr/>
        </p:nvCxnSpPr>
        <p:spPr>
          <a:xfrm>
            <a:off x="8391050" y="1031075"/>
            <a:ext cx="0" cy="3195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5"/>
          <p:cNvSpPr txBox="1"/>
          <p:nvPr>
            <p:ph type="title"/>
          </p:nvPr>
        </p:nvSpPr>
        <p:spPr>
          <a:xfrm>
            <a:off x="838200" y="156025"/>
            <a:ext cx="10515600" cy="895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Correlation graphs.</a:t>
            </a:r>
            <a:endParaRPr/>
          </a:p>
        </p:txBody>
      </p:sp>
      <p:pic>
        <p:nvPicPr>
          <p:cNvPr id="159" name="Google Shape;159;p5"/>
          <p:cNvPicPr preferRelativeResize="0"/>
          <p:nvPr>
            <p:ph idx="1" type="body"/>
          </p:nvPr>
        </p:nvPicPr>
        <p:blipFill rotWithShape="1">
          <a:blip r:embed="rId3">
            <a:alphaModFix/>
          </a:blip>
          <a:srcRect b="0" l="0" r="0" t="0"/>
          <a:stretch/>
        </p:blipFill>
        <p:spPr>
          <a:xfrm>
            <a:off x="556650" y="1690825"/>
            <a:ext cx="11078700" cy="4275900"/>
          </a:xfrm>
          <a:prstGeom prst="rect">
            <a:avLst/>
          </a:prstGeom>
          <a:noFill/>
          <a:ln>
            <a:noFill/>
          </a:ln>
        </p:spPr>
      </p:pic>
      <p:cxnSp>
        <p:nvCxnSpPr>
          <p:cNvPr id="160" name="Google Shape;160;p5"/>
          <p:cNvCxnSpPr/>
          <p:nvPr/>
        </p:nvCxnSpPr>
        <p:spPr>
          <a:xfrm flipH="1" rot="10800000">
            <a:off x="88175" y="990325"/>
            <a:ext cx="12210000" cy="20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7"/>
          <p:cNvSpPr txBox="1"/>
          <p:nvPr>
            <p:ph type="title"/>
          </p:nvPr>
        </p:nvSpPr>
        <p:spPr>
          <a:xfrm>
            <a:off x="838200" y="0"/>
            <a:ext cx="10515600" cy="50573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18918"/>
              <a:buFont typeface="Calibri"/>
              <a:buNone/>
            </a:pPr>
            <a:r>
              <a:rPr lang="en-US"/>
              <a:t>Correlation Heatmap</a:t>
            </a:r>
            <a:endParaRPr/>
          </a:p>
        </p:txBody>
      </p:sp>
      <p:pic>
        <p:nvPicPr>
          <p:cNvPr id="166" name="Google Shape;166;p7"/>
          <p:cNvPicPr preferRelativeResize="0"/>
          <p:nvPr>
            <p:ph idx="1" type="body"/>
          </p:nvPr>
        </p:nvPicPr>
        <p:blipFill rotWithShape="1">
          <a:blip r:embed="rId3">
            <a:alphaModFix/>
          </a:blip>
          <a:srcRect b="0" l="0" r="0" t="0"/>
          <a:stretch/>
        </p:blipFill>
        <p:spPr>
          <a:xfrm>
            <a:off x="350975" y="661875"/>
            <a:ext cx="11115300" cy="5976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6"/>
          <p:cNvSpPr txBox="1"/>
          <p:nvPr>
            <p:ph type="title"/>
          </p:nvPr>
        </p:nvSpPr>
        <p:spPr>
          <a:xfrm>
            <a:off x="838200" y="0"/>
            <a:ext cx="10515600" cy="1107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Correlation Summary</a:t>
            </a:r>
            <a:endParaRPr/>
          </a:p>
        </p:txBody>
      </p:sp>
      <p:graphicFrame>
        <p:nvGraphicFramePr>
          <p:cNvPr id="172" name="Google Shape;172;p6"/>
          <p:cNvGraphicFramePr/>
          <p:nvPr/>
        </p:nvGraphicFramePr>
        <p:xfrm>
          <a:off x="890596" y="1989956"/>
          <a:ext cx="3000000" cy="3000000"/>
        </p:xfrm>
        <a:graphic>
          <a:graphicData uri="http://schemas.openxmlformats.org/drawingml/2006/table">
            <a:tbl>
              <a:tblPr>
                <a:noFill/>
                <a:tableStyleId>{67F7598A-EF95-4CB6-9A33-1A6F64514BAB}</a:tableStyleId>
              </a:tblPr>
              <a:tblGrid>
                <a:gridCol w="1588325"/>
                <a:gridCol w="1588325"/>
                <a:gridCol w="1588325"/>
                <a:gridCol w="1648600"/>
                <a:gridCol w="1588325"/>
                <a:gridCol w="820600"/>
                <a:gridCol w="1588325"/>
              </a:tblGrid>
              <a:tr h="541500">
                <a:tc>
                  <a:txBody>
                    <a:bodyPr/>
                    <a:lstStyle/>
                    <a:p>
                      <a:pPr indent="0" lvl="0" marL="0" marR="0" rtl="0" algn="r">
                        <a:spcBef>
                          <a:spcPts val="0"/>
                        </a:spcBef>
                        <a:spcAft>
                          <a:spcPts val="0"/>
                        </a:spcAft>
                        <a:buNone/>
                      </a:pPr>
                      <a:br>
                        <a:rPr b="1" lang="en-US" sz="1800" u="none" cap="none" strike="noStrike"/>
                      </a:br>
                      <a:endParaRPr b="1" sz="1800" u="none" cap="none" strike="noStrike"/>
                    </a:p>
                  </a:txBody>
                  <a:tcPr marT="45725" marB="45725" marR="91450" marL="91450" anchor="ctr"/>
                </a:tc>
                <a:tc>
                  <a:txBody>
                    <a:bodyPr/>
                    <a:lstStyle/>
                    <a:p>
                      <a:pPr indent="0" lvl="0" marL="0" marR="0" rtl="0" algn="r">
                        <a:spcBef>
                          <a:spcPts val="0"/>
                        </a:spcBef>
                        <a:spcAft>
                          <a:spcPts val="0"/>
                        </a:spcAft>
                        <a:buNone/>
                      </a:pPr>
                      <a:r>
                        <a:rPr b="1" lang="en-US" sz="1800" u="none" cap="none" strike="noStrike"/>
                        <a:t>age</a:t>
                      </a:r>
                      <a:endParaRPr/>
                    </a:p>
                  </a:txBody>
                  <a:tcPr marT="45725" marB="45725" marR="91450" marL="91450" anchor="ctr"/>
                </a:tc>
                <a:tc>
                  <a:txBody>
                    <a:bodyPr/>
                    <a:lstStyle/>
                    <a:p>
                      <a:pPr indent="0" lvl="0" marL="0" marR="0" rtl="0" algn="r">
                        <a:spcBef>
                          <a:spcPts val="0"/>
                        </a:spcBef>
                        <a:spcAft>
                          <a:spcPts val="0"/>
                        </a:spcAft>
                        <a:buNone/>
                      </a:pPr>
                      <a:r>
                        <a:rPr b="1" lang="en-US" sz="1800" u="none" cap="none" strike="noStrike"/>
                        <a:t>hypertension</a:t>
                      </a:r>
                      <a:endParaRPr/>
                    </a:p>
                  </a:txBody>
                  <a:tcPr marT="45725" marB="45725" marR="91450" marL="91450" anchor="ctr"/>
                </a:tc>
                <a:tc>
                  <a:txBody>
                    <a:bodyPr/>
                    <a:lstStyle/>
                    <a:p>
                      <a:pPr indent="0" lvl="0" marL="0" marR="0" rtl="0" algn="r">
                        <a:lnSpc>
                          <a:spcPct val="100000"/>
                        </a:lnSpc>
                        <a:spcBef>
                          <a:spcPts val="0"/>
                        </a:spcBef>
                        <a:spcAft>
                          <a:spcPts val="0"/>
                        </a:spcAft>
                        <a:buClr>
                          <a:schemeClr val="dk1"/>
                        </a:buClr>
                        <a:buSzPts val="1800"/>
                        <a:buFont typeface="Calibri"/>
                        <a:buNone/>
                      </a:pPr>
                      <a:r>
                        <a:rPr b="1" lang="en-US" sz="1800" u="none" cap="none" strike="noStrike"/>
                        <a:t>heart_disease</a:t>
                      </a:r>
                      <a:endParaRPr b="1" sz="1800" u="none" cap="none" strike="noStrike"/>
                    </a:p>
                  </a:txBody>
                  <a:tcPr marT="45725" marB="45725" marR="91450" marL="91450" anchor="ctr"/>
                </a:tc>
                <a:tc>
                  <a:txBody>
                    <a:bodyPr/>
                    <a:lstStyle/>
                    <a:p>
                      <a:pPr indent="0" lvl="0" marL="0" marR="0" rtl="0" algn="r">
                        <a:spcBef>
                          <a:spcPts val="0"/>
                        </a:spcBef>
                        <a:spcAft>
                          <a:spcPts val="0"/>
                        </a:spcAft>
                        <a:buNone/>
                      </a:pPr>
                      <a:r>
                        <a:rPr b="1" lang="en-US" sz="1800" u="none" cap="none" strike="noStrike"/>
                        <a:t>bmi</a:t>
                      </a:r>
                      <a:endParaRPr/>
                    </a:p>
                  </a:txBody>
                  <a:tcPr marT="45725" marB="45725" marR="91450" marL="91450" anchor="ctr"/>
                </a:tc>
                <a:tc>
                  <a:txBody>
                    <a:bodyPr/>
                    <a:lstStyle/>
                    <a:p>
                      <a:pPr indent="0" lvl="0" marL="0" marR="0" rtl="0" algn="r">
                        <a:spcBef>
                          <a:spcPts val="0"/>
                        </a:spcBef>
                        <a:spcAft>
                          <a:spcPts val="0"/>
                        </a:spcAft>
                        <a:buNone/>
                      </a:pPr>
                      <a:r>
                        <a:rPr b="1" lang="en-US" sz="1800" u="none" cap="none" strike="noStrike"/>
                        <a:t>stroke</a:t>
                      </a:r>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rPr b="1" lang="en-US" sz="1800" u="none" cap="none" strike="noStrike"/>
                        <a:t>avg_glucose_level</a:t>
                      </a:r>
                      <a:endParaRPr/>
                    </a:p>
                  </a:txBody>
                  <a:tcPr marT="45725" marB="45725" marR="91450" marL="91450"/>
                </a:tc>
              </a:tr>
              <a:tr h="358125">
                <a:tc>
                  <a:txBody>
                    <a:bodyPr/>
                    <a:lstStyle/>
                    <a:p>
                      <a:pPr indent="0" lvl="0" marL="0" marR="0" rtl="0" algn="r">
                        <a:spcBef>
                          <a:spcPts val="0"/>
                        </a:spcBef>
                        <a:spcAft>
                          <a:spcPts val="0"/>
                        </a:spcAft>
                        <a:buNone/>
                      </a:pPr>
                      <a:r>
                        <a:rPr b="1" lang="en-US" sz="1800" u="none" cap="none" strike="noStrike"/>
                        <a:t>age</a:t>
                      </a:r>
                      <a:endParaRPr/>
                    </a:p>
                  </a:txBody>
                  <a:tcPr marT="45725" marB="45725" marR="91450" marL="91450" anchor="ctr"/>
                </a:tc>
                <a:tc>
                  <a:txBody>
                    <a:bodyPr/>
                    <a:lstStyle/>
                    <a:p>
                      <a:pPr indent="0" lvl="0" marL="0" marR="0" rtl="0" algn="r">
                        <a:spcBef>
                          <a:spcPts val="0"/>
                        </a:spcBef>
                        <a:spcAft>
                          <a:spcPts val="0"/>
                        </a:spcAft>
                        <a:buNone/>
                      </a:pPr>
                      <a:r>
                        <a:rPr lang="en-US" sz="1800" u="none" cap="none" strike="noStrike"/>
                        <a:t>1.000</a:t>
                      </a:r>
                      <a:endParaRPr/>
                    </a:p>
                  </a:txBody>
                  <a:tcPr marT="45725" marB="45725" marR="91450" marL="91450" anchor="ctr"/>
                </a:tc>
                <a:tc>
                  <a:txBody>
                    <a:bodyPr/>
                    <a:lstStyle/>
                    <a:p>
                      <a:pPr indent="0" lvl="0" marL="0" marR="0" rtl="0" algn="r">
                        <a:spcBef>
                          <a:spcPts val="0"/>
                        </a:spcBef>
                        <a:spcAft>
                          <a:spcPts val="0"/>
                        </a:spcAft>
                        <a:buNone/>
                      </a:pPr>
                      <a:r>
                        <a:rPr lang="en-US" sz="1800" u="none" cap="none" strike="noStrike"/>
                        <a:t>0.278</a:t>
                      </a:r>
                      <a:endParaRPr/>
                    </a:p>
                  </a:txBody>
                  <a:tcPr marT="45725" marB="45725" marR="91450" marL="91450" anchor="ctr"/>
                </a:tc>
                <a:tc>
                  <a:txBody>
                    <a:bodyPr/>
                    <a:lstStyle/>
                    <a:p>
                      <a:pPr indent="0" lvl="0" marL="0" marR="0" rtl="0" algn="r">
                        <a:spcBef>
                          <a:spcPts val="0"/>
                        </a:spcBef>
                        <a:spcAft>
                          <a:spcPts val="0"/>
                        </a:spcAft>
                        <a:buNone/>
                      </a:pPr>
                      <a:r>
                        <a:rPr lang="en-US" sz="1800" u="none" cap="none" strike="noStrike"/>
                        <a:t>0.263</a:t>
                      </a:r>
                      <a:endParaRPr/>
                    </a:p>
                  </a:txBody>
                  <a:tcPr marT="45725" marB="45725" marR="91450" marL="91450" anchor="ctr"/>
                </a:tc>
                <a:tc>
                  <a:txBody>
                    <a:bodyPr/>
                    <a:lstStyle/>
                    <a:p>
                      <a:pPr indent="0" lvl="0" marL="0" marR="0" rtl="0" algn="r">
                        <a:spcBef>
                          <a:spcPts val="0"/>
                        </a:spcBef>
                        <a:spcAft>
                          <a:spcPts val="0"/>
                        </a:spcAft>
                        <a:buNone/>
                      </a:pPr>
                      <a:r>
                        <a:rPr lang="en-US" sz="1800" u="none" cap="none" strike="noStrike"/>
                        <a:t>0.348</a:t>
                      </a:r>
                      <a:endParaRPr/>
                    </a:p>
                  </a:txBody>
                  <a:tcPr marT="45725" marB="45725" marR="91450" marL="91450" anchor="ctr"/>
                </a:tc>
                <a:tc>
                  <a:txBody>
                    <a:bodyPr/>
                    <a:lstStyle/>
                    <a:p>
                      <a:pPr indent="0" lvl="0" marL="0" marR="0" rtl="0" algn="r">
                        <a:spcBef>
                          <a:spcPts val="0"/>
                        </a:spcBef>
                        <a:spcAft>
                          <a:spcPts val="0"/>
                        </a:spcAft>
                        <a:buNone/>
                      </a:pPr>
                      <a:r>
                        <a:rPr lang="en-US" sz="1800" u="none" cap="none" strike="noStrike"/>
                        <a:t>0.244</a:t>
                      </a:r>
                      <a:endParaRPr/>
                    </a:p>
                  </a:txBody>
                  <a:tcPr marT="45725" marB="45725" marR="91450" marL="91450" anchor="ctr"/>
                </a:tc>
                <a:tc>
                  <a:txBody>
                    <a:bodyPr/>
                    <a:lstStyle/>
                    <a:p>
                      <a:pPr indent="0" lvl="0" marL="0" marR="0" rtl="0" algn="r">
                        <a:spcBef>
                          <a:spcPts val="0"/>
                        </a:spcBef>
                        <a:spcAft>
                          <a:spcPts val="0"/>
                        </a:spcAft>
                        <a:buNone/>
                      </a:pPr>
                      <a:r>
                        <a:rPr lang="en-US" sz="1800" u="none" cap="none" strike="noStrike"/>
                        <a:t>0.228</a:t>
                      </a:r>
                      <a:endParaRPr/>
                    </a:p>
                  </a:txBody>
                  <a:tcPr marT="45725" marB="45725" marR="91450" marL="91450" anchor="ctr"/>
                </a:tc>
              </a:tr>
              <a:tr h="358125">
                <a:tc>
                  <a:txBody>
                    <a:bodyPr/>
                    <a:lstStyle/>
                    <a:p>
                      <a:pPr indent="0" lvl="0" marL="0" marR="0" rtl="0" algn="r">
                        <a:spcBef>
                          <a:spcPts val="0"/>
                        </a:spcBef>
                        <a:spcAft>
                          <a:spcPts val="0"/>
                        </a:spcAft>
                        <a:buNone/>
                      </a:pPr>
                      <a:r>
                        <a:rPr b="1" lang="en-US" sz="1800" u="none" cap="none" strike="noStrike"/>
                        <a:t>hypertension</a:t>
                      </a:r>
                      <a:endParaRPr/>
                    </a:p>
                  </a:txBody>
                  <a:tcPr marT="45725" marB="45725" marR="91450" marL="91450" anchor="ctr"/>
                </a:tc>
                <a:tc>
                  <a:txBody>
                    <a:bodyPr/>
                    <a:lstStyle/>
                    <a:p>
                      <a:pPr indent="0" lvl="0" marL="0" marR="0" rtl="0" algn="r">
                        <a:spcBef>
                          <a:spcPts val="0"/>
                        </a:spcBef>
                        <a:spcAft>
                          <a:spcPts val="0"/>
                        </a:spcAft>
                        <a:buNone/>
                      </a:pPr>
                      <a:r>
                        <a:rPr lang="en-US" sz="1800" u="none" cap="none" strike="noStrike"/>
                        <a:t>0.278</a:t>
                      </a:r>
                      <a:endParaRPr/>
                    </a:p>
                  </a:txBody>
                  <a:tcPr marT="45725" marB="45725" marR="91450" marL="91450" anchor="ctr"/>
                </a:tc>
                <a:tc>
                  <a:txBody>
                    <a:bodyPr/>
                    <a:lstStyle/>
                    <a:p>
                      <a:pPr indent="0" lvl="0" marL="0" marR="0" rtl="0" algn="r">
                        <a:spcBef>
                          <a:spcPts val="0"/>
                        </a:spcBef>
                        <a:spcAft>
                          <a:spcPts val="0"/>
                        </a:spcAft>
                        <a:buNone/>
                      </a:pPr>
                      <a:r>
                        <a:rPr lang="en-US" sz="1800" u="none" cap="none" strike="noStrike"/>
                        <a:t>1.000</a:t>
                      </a:r>
                      <a:endParaRPr/>
                    </a:p>
                  </a:txBody>
                  <a:tcPr marT="45725" marB="45725" marR="91450" marL="91450" anchor="ctr"/>
                </a:tc>
                <a:tc>
                  <a:txBody>
                    <a:bodyPr/>
                    <a:lstStyle/>
                    <a:p>
                      <a:pPr indent="0" lvl="0" marL="0" marR="0" rtl="0" algn="r">
                        <a:spcBef>
                          <a:spcPts val="0"/>
                        </a:spcBef>
                        <a:spcAft>
                          <a:spcPts val="0"/>
                        </a:spcAft>
                        <a:buNone/>
                      </a:pPr>
                      <a:r>
                        <a:rPr lang="en-US" sz="1800" u="none" cap="none" strike="noStrike"/>
                        <a:t>0.105</a:t>
                      </a:r>
                      <a:endParaRPr/>
                    </a:p>
                  </a:txBody>
                  <a:tcPr marT="45725" marB="45725" marR="91450" marL="91450" anchor="ctr"/>
                </a:tc>
                <a:tc>
                  <a:txBody>
                    <a:bodyPr/>
                    <a:lstStyle/>
                    <a:p>
                      <a:pPr indent="0" lvl="0" marL="0" marR="0" rtl="0" algn="r">
                        <a:spcBef>
                          <a:spcPts val="0"/>
                        </a:spcBef>
                        <a:spcAft>
                          <a:spcPts val="0"/>
                        </a:spcAft>
                        <a:buNone/>
                      </a:pPr>
                      <a:r>
                        <a:rPr lang="en-US" sz="1800" u="none" cap="none" strike="noStrike"/>
                        <a:t>0.149</a:t>
                      </a:r>
                      <a:endParaRPr/>
                    </a:p>
                  </a:txBody>
                  <a:tcPr marT="45725" marB="45725" marR="91450" marL="91450" anchor="ctr"/>
                </a:tc>
                <a:tc>
                  <a:txBody>
                    <a:bodyPr/>
                    <a:lstStyle/>
                    <a:p>
                      <a:pPr indent="0" lvl="0" marL="0" marR="0" rtl="0" algn="r">
                        <a:spcBef>
                          <a:spcPts val="0"/>
                        </a:spcBef>
                        <a:spcAft>
                          <a:spcPts val="0"/>
                        </a:spcAft>
                        <a:buNone/>
                      </a:pPr>
                      <a:r>
                        <a:rPr lang="en-US" sz="1800" u="none" cap="none" strike="noStrike"/>
                        <a:t>0.126</a:t>
                      </a:r>
                      <a:endParaRPr/>
                    </a:p>
                  </a:txBody>
                  <a:tcPr marT="45725" marB="45725" marR="91450" marL="91450" anchor="ctr"/>
                </a:tc>
                <a:tc>
                  <a:txBody>
                    <a:bodyPr/>
                    <a:lstStyle/>
                    <a:p>
                      <a:pPr indent="0" lvl="0" marL="0" marR="0" rtl="0" algn="r">
                        <a:spcBef>
                          <a:spcPts val="0"/>
                        </a:spcBef>
                        <a:spcAft>
                          <a:spcPts val="0"/>
                        </a:spcAft>
                        <a:buNone/>
                      </a:pPr>
                      <a:r>
                        <a:rPr lang="en-US" sz="1800" u="none" cap="none" strike="noStrike"/>
                        <a:t>0.167</a:t>
                      </a:r>
                      <a:endParaRPr/>
                    </a:p>
                  </a:txBody>
                  <a:tcPr marT="45725" marB="45725" marR="91450" marL="91450" anchor="ctr"/>
                </a:tc>
              </a:tr>
              <a:tr h="626700">
                <a:tc>
                  <a:txBody>
                    <a:bodyPr/>
                    <a:lstStyle/>
                    <a:p>
                      <a:pPr indent="0" lvl="0" marL="0" marR="0" rtl="0" algn="r">
                        <a:spcBef>
                          <a:spcPts val="0"/>
                        </a:spcBef>
                        <a:spcAft>
                          <a:spcPts val="0"/>
                        </a:spcAft>
                        <a:buNone/>
                      </a:pPr>
                      <a:r>
                        <a:rPr b="1" lang="en-US" sz="1800" u="none" cap="none" strike="noStrike"/>
                        <a:t>heart_disease</a:t>
                      </a:r>
                      <a:endParaRPr/>
                    </a:p>
                  </a:txBody>
                  <a:tcPr marT="45725" marB="45725" marR="91450" marL="91450" anchor="ctr"/>
                </a:tc>
                <a:tc>
                  <a:txBody>
                    <a:bodyPr/>
                    <a:lstStyle/>
                    <a:p>
                      <a:pPr indent="0" lvl="0" marL="0" marR="0" rtl="0" algn="r">
                        <a:spcBef>
                          <a:spcPts val="0"/>
                        </a:spcBef>
                        <a:spcAft>
                          <a:spcPts val="0"/>
                        </a:spcAft>
                        <a:buNone/>
                      </a:pPr>
                      <a:r>
                        <a:rPr lang="en-US" sz="1800" u="none" cap="none" strike="noStrike"/>
                        <a:t>0.263</a:t>
                      </a:r>
                      <a:endParaRPr/>
                    </a:p>
                  </a:txBody>
                  <a:tcPr marT="45725" marB="45725" marR="91450" marL="91450" anchor="ctr"/>
                </a:tc>
                <a:tc>
                  <a:txBody>
                    <a:bodyPr/>
                    <a:lstStyle/>
                    <a:p>
                      <a:pPr indent="0" lvl="0" marL="0" marR="0" rtl="0" algn="r">
                        <a:spcBef>
                          <a:spcPts val="0"/>
                        </a:spcBef>
                        <a:spcAft>
                          <a:spcPts val="0"/>
                        </a:spcAft>
                        <a:buNone/>
                      </a:pPr>
                      <a:r>
                        <a:rPr lang="en-US" sz="1800" u="none" cap="none" strike="noStrike"/>
                        <a:t>0.105</a:t>
                      </a:r>
                      <a:endParaRPr/>
                    </a:p>
                  </a:txBody>
                  <a:tcPr marT="45725" marB="45725" marR="91450" marL="91450" anchor="ctr"/>
                </a:tc>
                <a:tc>
                  <a:txBody>
                    <a:bodyPr/>
                    <a:lstStyle/>
                    <a:p>
                      <a:pPr indent="0" lvl="0" marL="0" marR="0" rtl="0" algn="r">
                        <a:spcBef>
                          <a:spcPts val="0"/>
                        </a:spcBef>
                        <a:spcAft>
                          <a:spcPts val="0"/>
                        </a:spcAft>
                        <a:buNone/>
                      </a:pPr>
                      <a:r>
                        <a:rPr lang="en-US" sz="1800" u="none" cap="none" strike="noStrike"/>
                        <a:t>1.000</a:t>
                      </a:r>
                      <a:endParaRPr/>
                    </a:p>
                  </a:txBody>
                  <a:tcPr marT="45725" marB="45725" marR="91450" marL="91450" anchor="ctr"/>
                </a:tc>
                <a:tc>
                  <a:txBody>
                    <a:bodyPr/>
                    <a:lstStyle/>
                    <a:p>
                      <a:pPr indent="0" lvl="0" marL="0" marR="0" rtl="0" algn="r">
                        <a:spcBef>
                          <a:spcPts val="0"/>
                        </a:spcBef>
                        <a:spcAft>
                          <a:spcPts val="0"/>
                        </a:spcAft>
                        <a:buNone/>
                      </a:pPr>
                      <a:r>
                        <a:rPr lang="en-US" sz="1800" u="none" cap="none" strike="noStrike"/>
                        <a:t>0.048</a:t>
                      </a:r>
                      <a:endParaRPr/>
                    </a:p>
                  </a:txBody>
                  <a:tcPr marT="45725" marB="45725" marR="91450" marL="91450" anchor="ctr"/>
                </a:tc>
                <a:tc>
                  <a:txBody>
                    <a:bodyPr/>
                    <a:lstStyle/>
                    <a:p>
                      <a:pPr indent="0" lvl="0" marL="0" marR="0" rtl="0" algn="r">
                        <a:spcBef>
                          <a:spcPts val="0"/>
                        </a:spcBef>
                        <a:spcAft>
                          <a:spcPts val="0"/>
                        </a:spcAft>
                        <a:buNone/>
                      </a:pPr>
                      <a:r>
                        <a:rPr lang="en-US" sz="1800" u="none" cap="none" strike="noStrike"/>
                        <a:t>0.128</a:t>
                      </a:r>
                      <a:endParaRPr/>
                    </a:p>
                  </a:txBody>
                  <a:tcPr marT="45725" marB="45725" marR="91450" marL="91450" anchor="ctr"/>
                </a:tc>
                <a:tc>
                  <a:txBody>
                    <a:bodyPr/>
                    <a:lstStyle/>
                    <a:p>
                      <a:pPr indent="0" lvl="0" marL="0" marR="0" rtl="0" algn="r">
                        <a:spcBef>
                          <a:spcPts val="0"/>
                        </a:spcBef>
                        <a:spcAft>
                          <a:spcPts val="0"/>
                        </a:spcAft>
                        <a:buNone/>
                      </a:pPr>
                      <a:r>
                        <a:rPr lang="en-US" sz="1800" u="none" cap="none" strike="noStrike"/>
                        <a:t>0.159</a:t>
                      </a:r>
                      <a:endParaRPr/>
                    </a:p>
                  </a:txBody>
                  <a:tcPr marT="45725" marB="45725" marR="91450" marL="91450" anchor="ctr"/>
                </a:tc>
              </a:tr>
              <a:tr h="358125">
                <a:tc>
                  <a:txBody>
                    <a:bodyPr/>
                    <a:lstStyle/>
                    <a:p>
                      <a:pPr indent="0" lvl="0" marL="0" marR="0" rtl="0" algn="r">
                        <a:spcBef>
                          <a:spcPts val="0"/>
                        </a:spcBef>
                        <a:spcAft>
                          <a:spcPts val="0"/>
                        </a:spcAft>
                        <a:buNone/>
                      </a:pPr>
                      <a:r>
                        <a:rPr b="1" lang="en-US" sz="1800" u="none" cap="none" strike="noStrike"/>
                        <a:t>bmi</a:t>
                      </a:r>
                      <a:endParaRPr/>
                    </a:p>
                  </a:txBody>
                  <a:tcPr marT="45725" marB="45725" marR="91450" marL="91450" anchor="ctr"/>
                </a:tc>
                <a:tc>
                  <a:txBody>
                    <a:bodyPr/>
                    <a:lstStyle/>
                    <a:p>
                      <a:pPr indent="0" lvl="0" marL="0" marR="0" rtl="0" algn="r">
                        <a:spcBef>
                          <a:spcPts val="0"/>
                        </a:spcBef>
                        <a:spcAft>
                          <a:spcPts val="0"/>
                        </a:spcAft>
                        <a:buNone/>
                      </a:pPr>
                      <a:r>
                        <a:rPr lang="en-US" sz="1800" u="none" cap="none" strike="noStrike"/>
                        <a:t>0.348</a:t>
                      </a:r>
                      <a:endParaRPr/>
                    </a:p>
                  </a:txBody>
                  <a:tcPr marT="45725" marB="45725" marR="91450" marL="91450" anchor="ctr"/>
                </a:tc>
                <a:tc>
                  <a:txBody>
                    <a:bodyPr/>
                    <a:lstStyle/>
                    <a:p>
                      <a:pPr indent="0" lvl="0" marL="0" marR="0" rtl="0" algn="r">
                        <a:spcBef>
                          <a:spcPts val="0"/>
                        </a:spcBef>
                        <a:spcAft>
                          <a:spcPts val="0"/>
                        </a:spcAft>
                        <a:buNone/>
                      </a:pPr>
                      <a:r>
                        <a:rPr lang="en-US" sz="1800" u="none" cap="none" strike="noStrike"/>
                        <a:t>0.149</a:t>
                      </a:r>
                      <a:endParaRPr/>
                    </a:p>
                  </a:txBody>
                  <a:tcPr marT="45725" marB="45725" marR="91450" marL="91450" anchor="ctr"/>
                </a:tc>
                <a:tc>
                  <a:txBody>
                    <a:bodyPr/>
                    <a:lstStyle/>
                    <a:p>
                      <a:pPr indent="0" lvl="0" marL="0" marR="0" rtl="0" algn="r">
                        <a:spcBef>
                          <a:spcPts val="0"/>
                        </a:spcBef>
                        <a:spcAft>
                          <a:spcPts val="0"/>
                        </a:spcAft>
                        <a:buNone/>
                      </a:pPr>
                      <a:r>
                        <a:rPr lang="en-US" sz="1800" u="none" cap="none" strike="noStrike"/>
                        <a:t>0.048</a:t>
                      </a:r>
                      <a:endParaRPr/>
                    </a:p>
                  </a:txBody>
                  <a:tcPr marT="45725" marB="45725" marR="91450" marL="91450" anchor="ctr"/>
                </a:tc>
                <a:tc>
                  <a:txBody>
                    <a:bodyPr/>
                    <a:lstStyle/>
                    <a:p>
                      <a:pPr indent="0" lvl="0" marL="0" marR="0" rtl="0" algn="r">
                        <a:spcBef>
                          <a:spcPts val="0"/>
                        </a:spcBef>
                        <a:spcAft>
                          <a:spcPts val="0"/>
                        </a:spcAft>
                        <a:buNone/>
                      </a:pPr>
                      <a:r>
                        <a:rPr lang="en-US" sz="1800" u="none" cap="none" strike="noStrike"/>
                        <a:t>1.000</a:t>
                      </a:r>
                      <a:endParaRPr/>
                    </a:p>
                  </a:txBody>
                  <a:tcPr marT="45725" marB="45725" marR="91450" marL="91450" anchor="ctr"/>
                </a:tc>
                <a:tc>
                  <a:txBody>
                    <a:bodyPr/>
                    <a:lstStyle/>
                    <a:p>
                      <a:pPr indent="0" lvl="0" marL="0" marR="0" rtl="0" algn="r">
                        <a:spcBef>
                          <a:spcPts val="0"/>
                        </a:spcBef>
                        <a:spcAft>
                          <a:spcPts val="0"/>
                        </a:spcAft>
                        <a:buNone/>
                      </a:pPr>
                      <a:r>
                        <a:rPr lang="en-US" sz="1800" u="none" cap="none" strike="noStrike"/>
                        <a:t>0.042</a:t>
                      </a:r>
                      <a:endParaRPr/>
                    </a:p>
                  </a:txBody>
                  <a:tcPr marT="45725" marB="45725" marR="91450" marL="91450" anchor="ctr"/>
                </a:tc>
                <a:tc>
                  <a:txBody>
                    <a:bodyPr/>
                    <a:lstStyle/>
                    <a:p>
                      <a:pPr indent="0" lvl="0" marL="0" marR="0" rtl="0" algn="r">
                        <a:spcBef>
                          <a:spcPts val="0"/>
                        </a:spcBef>
                        <a:spcAft>
                          <a:spcPts val="0"/>
                        </a:spcAft>
                        <a:buNone/>
                      </a:pPr>
                      <a:r>
                        <a:rPr lang="en-US" sz="1800" u="none" cap="none" strike="noStrike"/>
                        <a:t>0.174</a:t>
                      </a:r>
                      <a:endParaRPr/>
                    </a:p>
                  </a:txBody>
                  <a:tcPr marT="45725" marB="45725" marR="91450" marL="91450" anchor="ctr"/>
                </a:tc>
              </a:tr>
              <a:tr h="358125">
                <a:tc>
                  <a:txBody>
                    <a:bodyPr/>
                    <a:lstStyle/>
                    <a:p>
                      <a:pPr indent="0" lvl="0" marL="0" marR="0" rtl="0" algn="r">
                        <a:spcBef>
                          <a:spcPts val="0"/>
                        </a:spcBef>
                        <a:spcAft>
                          <a:spcPts val="0"/>
                        </a:spcAft>
                        <a:buNone/>
                      </a:pPr>
                      <a:r>
                        <a:rPr b="1" lang="en-US" sz="1800" u="none" cap="none" strike="noStrike"/>
                        <a:t>stroke</a:t>
                      </a:r>
                      <a:endParaRPr/>
                    </a:p>
                  </a:txBody>
                  <a:tcPr marT="45725" marB="45725" marR="91450" marL="91450" anchor="ctr"/>
                </a:tc>
                <a:tc>
                  <a:txBody>
                    <a:bodyPr/>
                    <a:lstStyle/>
                    <a:p>
                      <a:pPr indent="0" lvl="0" marL="0" marR="0" rtl="0" algn="r">
                        <a:spcBef>
                          <a:spcPts val="0"/>
                        </a:spcBef>
                        <a:spcAft>
                          <a:spcPts val="0"/>
                        </a:spcAft>
                        <a:buNone/>
                      </a:pPr>
                      <a:r>
                        <a:rPr lang="en-US" sz="1800" u="none" cap="none" strike="noStrike"/>
                        <a:t>0.244</a:t>
                      </a:r>
                      <a:endParaRPr/>
                    </a:p>
                  </a:txBody>
                  <a:tcPr marT="45725" marB="45725" marR="91450" marL="91450" anchor="ctr"/>
                </a:tc>
                <a:tc>
                  <a:txBody>
                    <a:bodyPr/>
                    <a:lstStyle/>
                    <a:p>
                      <a:pPr indent="0" lvl="0" marL="0" marR="0" rtl="0" algn="r">
                        <a:spcBef>
                          <a:spcPts val="0"/>
                        </a:spcBef>
                        <a:spcAft>
                          <a:spcPts val="0"/>
                        </a:spcAft>
                        <a:buNone/>
                      </a:pPr>
                      <a:r>
                        <a:rPr lang="en-US" sz="1800" u="none" cap="none" strike="noStrike"/>
                        <a:t>0.126</a:t>
                      </a:r>
                      <a:endParaRPr/>
                    </a:p>
                  </a:txBody>
                  <a:tcPr marT="45725" marB="45725" marR="91450" marL="91450" anchor="ctr"/>
                </a:tc>
                <a:tc>
                  <a:txBody>
                    <a:bodyPr/>
                    <a:lstStyle/>
                    <a:p>
                      <a:pPr indent="0" lvl="0" marL="0" marR="0" rtl="0" algn="r">
                        <a:spcBef>
                          <a:spcPts val="0"/>
                        </a:spcBef>
                        <a:spcAft>
                          <a:spcPts val="0"/>
                        </a:spcAft>
                        <a:buNone/>
                      </a:pPr>
                      <a:r>
                        <a:rPr lang="en-US" sz="1800" u="none" cap="none" strike="noStrike"/>
                        <a:t>0.128</a:t>
                      </a:r>
                      <a:endParaRPr/>
                    </a:p>
                  </a:txBody>
                  <a:tcPr marT="45725" marB="45725" marR="91450" marL="91450" anchor="ctr"/>
                </a:tc>
                <a:tc>
                  <a:txBody>
                    <a:bodyPr/>
                    <a:lstStyle/>
                    <a:p>
                      <a:pPr indent="0" lvl="0" marL="0" marR="0" rtl="0" algn="r">
                        <a:spcBef>
                          <a:spcPts val="0"/>
                        </a:spcBef>
                        <a:spcAft>
                          <a:spcPts val="0"/>
                        </a:spcAft>
                        <a:buNone/>
                      </a:pPr>
                      <a:r>
                        <a:rPr lang="en-US" sz="1800" u="none" cap="none" strike="noStrike"/>
                        <a:t>0.042</a:t>
                      </a:r>
                      <a:endParaRPr/>
                    </a:p>
                  </a:txBody>
                  <a:tcPr marT="45725" marB="45725" marR="91450" marL="91450" anchor="ctr"/>
                </a:tc>
                <a:tc>
                  <a:txBody>
                    <a:bodyPr/>
                    <a:lstStyle/>
                    <a:p>
                      <a:pPr indent="0" lvl="0" marL="0" marR="0" rtl="0" algn="r">
                        <a:spcBef>
                          <a:spcPts val="0"/>
                        </a:spcBef>
                        <a:spcAft>
                          <a:spcPts val="0"/>
                        </a:spcAft>
                        <a:buNone/>
                      </a:pPr>
                      <a:r>
                        <a:rPr lang="en-US" sz="1800" u="none" cap="none" strike="noStrike"/>
                        <a:t>1.000</a:t>
                      </a:r>
                      <a:endParaRPr/>
                    </a:p>
                  </a:txBody>
                  <a:tcPr marT="45725" marB="45725" marR="91450" marL="91450" anchor="ctr"/>
                </a:tc>
                <a:tc>
                  <a:txBody>
                    <a:bodyPr/>
                    <a:lstStyle/>
                    <a:p>
                      <a:pPr indent="0" lvl="0" marL="0" marR="0" rtl="0" algn="r">
                        <a:spcBef>
                          <a:spcPts val="0"/>
                        </a:spcBef>
                        <a:spcAft>
                          <a:spcPts val="0"/>
                        </a:spcAft>
                        <a:buNone/>
                      </a:pPr>
                      <a:r>
                        <a:rPr lang="en-US" sz="1800" u="none" cap="none" strike="noStrike"/>
                        <a:t>0.121</a:t>
                      </a:r>
                      <a:endParaRPr/>
                    </a:p>
                  </a:txBody>
                  <a:tcPr marT="45725" marB="45725" marR="91450" marL="91450" anchor="ctr"/>
                </a:tc>
              </a:tr>
              <a:tr h="626700">
                <a:tc>
                  <a:txBody>
                    <a:bodyPr/>
                    <a:lstStyle/>
                    <a:p>
                      <a:pPr indent="0" lvl="0" marL="0" marR="0" rtl="0" algn="r">
                        <a:spcBef>
                          <a:spcPts val="0"/>
                        </a:spcBef>
                        <a:spcAft>
                          <a:spcPts val="0"/>
                        </a:spcAft>
                        <a:buNone/>
                      </a:pPr>
                      <a:r>
                        <a:rPr b="1" lang="en-US" sz="1800" u="none" cap="none" strike="noStrike"/>
                        <a:t>avg_glucose_level</a:t>
                      </a:r>
                      <a:endParaRPr/>
                    </a:p>
                  </a:txBody>
                  <a:tcPr marT="45725" marB="45725" marR="91450" marL="91450" anchor="ctr"/>
                </a:tc>
                <a:tc>
                  <a:txBody>
                    <a:bodyPr/>
                    <a:lstStyle/>
                    <a:p>
                      <a:pPr indent="0" lvl="0" marL="0" marR="0" rtl="0" algn="r">
                        <a:spcBef>
                          <a:spcPts val="0"/>
                        </a:spcBef>
                        <a:spcAft>
                          <a:spcPts val="0"/>
                        </a:spcAft>
                        <a:buNone/>
                      </a:pPr>
                      <a:r>
                        <a:rPr lang="en-US" sz="1800" u="none" cap="none" strike="noStrike"/>
                        <a:t>0.228</a:t>
                      </a:r>
                      <a:endParaRPr/>
                    </a:p>
                  </a:txBody>
                  <a:tcPr marT="45725" marB="45725" marR="91450" marL="91450" anchor="ctr"/>
                </a:tc>
                <a:tc>
                  <a:txBody>
                    <a:bodyPr/>
                    <a:lstStyle/>
                    <a:p>
                      <a:pPr indent="0" lvl="0" marL="0" marR="0" rtl="0" algn="r">
                        <a:spcBef>
                          <a:spcPts val="0"/>
                        </a:spcBef>
                        <a:spcAft>
                          <a:spcPts val="0"/>
                        </a:spcAft>
                        <a:buNone/>
                      </a:pPr>
                      <a:r>
                        <a:rPr lang="en-US" sz="1800" u="none" cap="none" strike="noStrike"/>
                        <a:t>0.167</a:t>
                      </a:r>
                      <a:endParaRPr/>
                    </a:p>
                  </a:txBody>
                  <a:tcPr marT="45725" marB="45725" marR="91450" marL="91450" anchor="ctr"/>
                </a:tc>
                <a:tc>
                  <a:txBody>
                    <a:bodyPr/>
                    <a:lstStyle/>
                    <a:p>
                      <a:pPr indent="0" lvl="0" marL="0" marR="0" rtl="0" algn="r">
                        <a:spcBef>
                          <a:spcPts val="0"/>
                        </a:spcBef>
                        <a:spcAft>
                          <a:spcPts val="0"/>
                        </a:spcAft>
                        <a:buNone/>
                      </a:pPr>
                      <a:r>
                        <a:rPr lang="en-US" sz="1800" u="none" cap="none" strike="noStrike"/>
                        <a:t>0.159</a:t>
                      </a:r>
                      <a:endParaRPr/>
                    </a:p>
                  </a:txBody>
                  <a:tcPr marT="45725" marB="45725" marR="91450" marL="91450" anchor="ctr"/>
                </a:tc>
                <a:tc>
                  <a:txBody>
                    <a:bodyPr/>
                    <a:lstStyle/>
                    <a:p>
                      <a:pPr indent="0" lvl="0" marL="0" marR="0" rtl="0" algn="r">
                        <a:spcBef>
                          <a:spcPts val="0"/>
                        </a:spcBef>
                        <a:spcAft>
                          <a:spcPts val="0"/>
                        </a:spcAft>
                        <a:buNone/>
                      </a:pPr>
                      <a:r>
                        <a:rPr lang="en-US" sz="1800" u="none" cap="none" strike="noStrike"/>
                        <a:t>0.174</a:t>
                      </a:r>
                      <a:endParaRPr/>
                    </a:p>
                  </a:txBody>
                  <a:tcPr marT="45725" marB="45725" marR="91450" marL="91450" anchor="ctr"/>
                </a:tc>
                <a:tc>
                  <a:txBody>
                    <a:bodyPr/>
                    <a:lstStyle/>
                    <a:p>
                      <a:pPr indent="0" lvl="0" marL="0" marR="0" rtl="0" algn="r">
                        <a:spcBef>
                          <a:spcPts val="0"/>
                        </a:spcBef>
                        <a:spcAft>
                          <a:spcPts val="0"/>
                        </a:spcAft>
                        <a:buNone/>
                      </a:pPr>
                      <a:r>
                        <a:rPr lang="en-US" sz="1800" u="none" cap="none" strike="noStrike"/>
                        <a:t>0.121</a:t>
                      </a:r>
                      <a:endParaRPr/>
                    </a:p>
                  </a:txBody>
                  <a:tcPr marT="45725" marB="45725" marR="91450" marL="91450" anchor="ctr"/>
                </a:tc>
                <a:tc>
                  <a:txBody>
                    <a:bodyPr/>
                    <a:lstStyle/>
                    <a:p>
                      <a:pPr indent="0" lvl="0" marL="0" marR="0" rtl="0" algn="r">
                        <a:spcBef>
                          <a:spcPts val="0"/>
                        </a:spcBef>
                        <a:spcAft>
                          <a:spcPts val="0"/>
                        </a:spcAft>
                        <a:buNone/>
                      </a:pPr>
                      <a:r>
                        <a:rPr lang="en-US" sz="1800" u="none" cap="none" strike="noStrike"/>
                        <a:t>1.000</a:t>
                      </a:r>
                      <a:endParaRPr/>
                    </a:p>
                  </a:txBody>
                  <a:tcPr marT="45725" marB="45725" marR="91450" marL="91450" anchor="ctr"/>
                </a:tc>
              </a:tr>
            </a:tbl>
          </a:graphicData>
        </a:graphic>
      </p:graphicFrame>
      <p:cxnSp>
        <p:nvCxnSpPr>
          <p:cNvPr id="173" name="Google Shape;173;p6"/>
          <p:cNvCxnSpPr/>
          <p:nvPr/>
        </p:nvCxnSpPr>
        <p:spPr>
          <a:xfrm>
            <a:off x="-33925" y="1112475"/>
            <a:ext cx="12332100" cy="20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7d6077b07c77079b_7"/>
          <p:cNvSpPr txBox="1"/>
          <p:nvPr>
            <p:ph idx="4294967295" type="title"/>
          </p:nvPr>
        </p:nvSpPr>
        <p:spPr>
          <a:xfrm>
            <a:off x="415625" y="0"/>
            <a:ext cx="11360700" cy="14994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Identifying and analyzing patterns or trends that might be interesting.</a:t>
            </a:r>
            <a:endParaRPr/>
          </a:p>
        </p:txBody>
      </p:sp>
      <p:pic>
        <p:nvPicPr>
          <p:cNvPr id="179" name="Google Shape;179;g7d6077b07c77079b_7"/>
          <p:cNvPicPr preferRelativeResize="0"/>
          <p:nvPr/>
        </p:nvPicPr>
        <p:blipFill>
          <a:blip r:embed="rId3">
            <a:alphaModFix/>
          </a:blip>
          <a:stretch>
            <a:fillRect/>
          </a:stretch>
        </p:blipFill>
        <p:spPr>
          <a:xfrm>
            <a:off x="344025" y="2350359"/>
            <a:ext cx="11503898" cy="4507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8"/>
          <p:cNvSpPr txBox="1"/>
          <p:nvPr>
            <p:ph type="title"/>
          </p:nvPr>
        </p:nvSpPr>
        <p:spPr>
          <a:xfrm>
            <a:off x="838200" y="115325"/>
            <a:ext cx="10515600" cy="8139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3400"/>
              <a:t>Summary and Insights</a:t>
            </a:r>
            <a:endParaRPr b="1" sz="3400"/>
          </a:p>
        </p:txBody>
      </p:sp>
      <p:sp>
        <p:nvSpPr>
          <p:cNvPr id="185" name="Google Shape;185;p8"/>
          <p:cNvSpPr txBox="1"/>
          <p:nvPr>
            <p:ph idx="1" type="body"/>
          </p:nvPr>
        </p:nvSpPr>
        <p:spPr>
          <a:xfrm>
            <a:off x="535875" y="1173525"/>
            <a:ext cx="10818000" cy="5003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b="1" lang="en-US"/>
              <a:t>Summarize</a:t>
            </a:r>
            <a:endParaRPr/>
          </a:p>
          <a:p>
            <a:pPr indent="-158750" lvl="0" marL="228600" rtl="0" algn="l">
              <a:lnSpc>
                <a:spcPct val="90000"/>
              </a:lnSpc>
              <a:spcBef>
                <a:spcPts val="1000"/>
              </a:spcBef>
              <a:spcAft>
                <a:spcPts val="0"/>
              </a:spcAft>
              <a:buClr>
                <a:schemeClr val="dk1"/>
              </a:buClr>
              <a:buSzPts val="1700"/>
              <a:buFont typeface="Calibri"/>
              <a:buChar char="●"/>
            </a:pPr>
            <a:r>
              <a:rPr lang="en-US"/>
              <a:t>The correlation matrix reveals moderate positive correlations between age and BMI (0.348) as well as average glucose level and age (0.228). </a:t>
            </a:r>
            <a:endParaRPr/>
          </a:p>
          <a:p>
            <a:pPr indent="-158750" lvl="0" marL="228600" rtl="0" algn="l">
              <a:lnSpc>
                <a:spcPct val="90000"/>
              </a:lnSpc>
              <a:spcBef>
                <a:spcPts val="1000"/>
              </a:spcBef>
              <a:spcAft>
                <a:spcPts val="0"/>
              </a:spcAft>
              <a:buClr>
                <a:schemeClr val="dk1"/>
              </a:buClr>
              <a:buSzPts val="1700"/>
              <a:buFont typeface="Calibri"/>
              <a:buChar char="●"/>
            </a:pPr>
            <a:r>
              <a:rPr lang="en-US"/>
              <a:t>Weak associations are observed between hypertension and heart disease (0.105) and BMI and stroke (0.042).</a:t>
            </a:r>
            <a:endParaRPr/>
          </a:p>
          <a:p>
            <a:pPr indent="-158750" lvl="0" marL="228600" rtl="0" algn="l">
              <a:lnSpc>
                <a:spcPct val="90000"/>
              </a:lnSpc>
              <a:spcBef>
                <a:spcPts val="1000"/>
              </a:spcBef>
              <a:spcAft>
                <a:spcPts val="0"/>
              </a:spcAft>
              <a:buClr>
                <a:schemeClr val="dk1"/>
              </a:buClr>
              <a:buSzPts val="1700"/>
              <a:buFont typeface="Calibri"/>
              <a:buChar char="●"/>
            </a:pPr>
            <a:r>
              <a:rPr lang="en-US"/>
              <a:t>People who have ever gotten married have a higher </a:t>
            </a:r>
            <a:r>
              <a:rPr lang="en-US"/>
              <a:t>probability</a:t>
            </a:r>
            <a:r>
              <a:rPr lang="en-US"/>
              <a:t> of getting stroke as compared to those who haven't married.</a:t>
            </a:r>
            <a:endParaRPr/>
          </a:p>
          <a:p>
            <a:pPr indent="-158750" lvl="0" marL="228600" rtl="0" algn="l">
              <a:lnSpc>
                <a:spcPct val="90000"/>
              </a:lnSpc>
              <a:spcBef>
                <a:spcPts val="1000"/>
              </a:spcBef>
              <a:spcAft>
                <a:spcPts val="0"/>
              </a:spcAft>
              <a:buClr>
                <a:schemeClr val="dk1"/>
              </a:buClr>
              <a:buSzPts val="1700"/>
              <a:buFont typeface="Calibri"/>
              <a:buChar char="●"/>
            </a:pPr>
            <a:r>
              <a:rPr lang="en-US"/>
              <a:t>From the data people in the urban and rural areas have an almost equal chance of getting </a:t>
            </a:r>
            <a:r>
              <a:rPr lang="en-US"/>
              <a:t>stroke</a:t>
            </a:r>
            <a:endParaRPr/>
          </a:p>
          <a:p>
            <a:pPr indent="-158750" lvl="0" marL="228600" rtl="0" algn="l">
              <a:lnSpc>
                <a:spcPct val="90000"/>
              </a:lnSpc>
              <a:spcBef>
                <a:spcPts val="1000"/>
              </a:spcBef>
              <a:spcAft>
                <a:spcPts val="0"/>
              </a:spcAft>
              <a:buClr>
                <a:schemeClr val="dk1"/>
              </a:buClr>
              <a:buSzPts val="1700"/>
              <a:buFont typeface="Calibri"/>
              <a:buChar char="●"/>
            </a:pPr>
            <a:r>
              <a:rPr lang="en-US"/>
              <a:t>Older people have a higher chance of getting stroke as compared to the younger ones</a:t>
            </a:r>
            <a:endParaRPr/>
          </a:p>
          <a:p>
            <a:pPr indent="0" lvl="0" marL="0" rtl="0" algn="l">
              <a:lnSpc>
                <a:spcPct val="90000"/>
              </a:lnSpc>
              <a:spcBef>
                <a:spcPts val="1000"/>
              </a:spcBef>
              <a:spcAft>
                <a:spcPts val="0"/>
              </a:spcAft>
              <a:buClr>
                <a:schemeClr val="dk1"/>
              </a:buClr>
              <a:buSzPts val="2800"/>
              <a:buNone/>
            </a:pPr>
            <a:r>
              <a:rPr b="1" lang="en-US"/>
              <a:t>Recommendations</a:t>
            </a:r>
            <a:endParaRPr/>
          </a:p>
          <a:p>
            <a:pPr indent="-158750" lvl="0" marL="228600" rtl="0" algn="l">
              <a:lnSpc>
                <a:spcPct val="90000"/>
              </a:lnSpc>
              <a:spcBef>
                <a:spcPts val="1000"/>
              </a:spcBef>
              <a:spcAft>
                <a:spcPts val="0"/>
              </a:spcAft>
              <a:buClr>
                <a:schemeClr val="dk1"/>
              </a:buClr>
              <a:buSzPts val="1700"/>
              <a:buFont typeface="Calibri"/>
              <a:buChar char="●"/>
            </a:pPr>
            <a:r>
              <a:rPr lang="en-US"/>
              <a:t>Strengthen data collection to reduce missing values</a:t>
            </a:r>
            <a:endParaRPr/>
          </a:p>
          <a:p>
            <a:pPr indent="-158750" lvl="0" marL="228600" rtl="0" algn="l">
              <a:lnSpc>
                <a:spcPct val="90000"/>
              </a:lnSpc>
              <a:spcBef>
                <a:spcPts val="1000"/>
              </a:spcBef>
              <a:spcAft>
                <a:spcPts val="0"/>
              </a:spcAft>
              <a:buClr>
                <a:schemeClr val="dk1"/>
              </a:buClr>
              <a:buSzPts val="1700"/>
              <a:buFont typeface="Calibri"/>
              <a:buChar char="●"/>
            </a:pPr>
            <a:r>
              <a:rPr lang="en-US"/>
              <a:t>Further analysis, including regression, is needed to establish causal relationships.</a:t>
            </a:r>
            <a:endParaRPr/>
          </a:p>
          <a:p>
            <a:pPr indent="0" lvl="0" marL="0" rtl="0" algn="l">
              <a:lnSpc>
                <a:spcPct val="90000"/>
              </a:lnSpc>
              <a:spcBef>
                <a:spcPts val="1000"/>
              </a:spcBef>
              <a:spcAft>
                <a:spcPts val="0"/>
              </a:spcAft>
              <a:buClr>
                <a:schemeClr val="dk1"/>
              </a:buClr>
              <a:buSzPts val="2800"/>
              <a:buNone/>
            </a:pPr>
            <a:r>
              <a:t/>
            </a:r>
            <a:endParaRPr sz="1400"/>
          </a:p>
          <a:p>
            <a:pPr indent="-50800" lvl="0" marL="228600" rtl="0" algn="l">
              <a:lnSpc>
                <a:spcPct val="90000"/>
              </a:lnSpc>
              <a:spcBef>
                <a:spcPts val="1000"/>
              </a:spcBef>
              <a:spcAft>
                <a:spcPts val="0"/>
              </a:spcAft>
              <a:buClr>
                <a:schemeClr val="dk1"/>
              </a:buClr>
              <a:buSzPts val="2800"/>
              <a:buNone/>
            </a:pPr>
            <a:r>
              <a:t/>
            </a:r>
            <a:endParaRPr sz="1400"/>
          </a:p>
          <a:p>
            <a:pPr indent="-50800" lvl="0" marL="228600" rtl="0" algn="l">
              <a:lnSpc>
                <a:spcPct val="90000"/>
              </a:lnSpc>
              <a:spcBef>
                <a:spcPts val="1000"/>
              </a:spcBef>
              <a:spcAft>
                <a:spcPts val="0"/>
              </a:spcAft>
              <a:buClr>
                <a:schemeClr val="dk1"/>
              </a:buClr>
              <a:buSzPts val="2800"/>
              <a:buNone/>
            </a:pPr>
            <a:r>
              <a:t/>
            </a:r>
            <a:endParaRPr sz="1400"/>
          </a:p>
          <a:p>
            <a:pPr indent="-50800" lvl="0" marL="228600" rtl="0" algn="l">
              <a:lnSpc>
                <a:spcPct val="90000"/>
              </a:lnSpc>
              <a:spcBef>
                <a:spcPts val="1000"/>
              </a:spcBef>
              <a:spcAft>
                <a:spcPts val="0"/>
              </a:spcAft>
              <a:buClr>
                <a:schemeClr val="dk1"/>
              </a:buClr>
              <a:buSzPts val="2800"/>
              <a:buNone/>
            </a:pPr>
            <a:r>
              <a:t/>
            </a:r>
            <a:endParaRPr sz="1400"/>
          </a:p>
          <a:p>
            <a:pPr indent="-50800" lvl="0" marL="228600" rtl="0" algn="l">
              <a:lnSpc>
                <a:spcPct val="90000"/>
              </a:lnSpc>
              <a:spcBef>
                <a:spcPts val="1000"/>
              </a:spcBef>
              <a:spcAft>
                <a:spcPts val="0"/>
              </a:spcAft>
              <a:buClr>
                <a:schemeClr val="dk1"/>
              </a:buClr>
              <a:buSzPts val="2800"/>
              <a:buNone/>
            </a:pPr>
            <a:r>
              <a:t/>
            </a:r>
            <a:endParaRPr sz="1400"/>
          </a:p>
          <a:p>
            <a:pPr indent="-50800" lvl="0" marL="228600" rtl="0" algn="l">
              <a:lnSpc>
                <a:spcPct val="90000"/>
              </a:lnSpc>
              <a:spcBef>
                <a:spcPts val="1000"/>
              </a:spcBef>
              <a:spcAft>
                <a:spcPts val="0"/>
              </a:spcAft>
              <a:buClr>
                <a:schemeClr val="dk1"/>
              </a:buClr>
              <a:buSzPts val="2800"/>
              <a:buNone/>
            </a:pPr>
            <a:r>
              <a:t/>
            </a:r>
            <a:endParaRPr sz="1400"/>
          </a:p>
          <a:p>
            <a:pPr indent="-50800" lvl="0" marL="228600" rtl="0" algn="l">
              <a:lnSpc>
                <a:spcPct val="90000"/>
              </a:lnSpc>
              <a:spcBef>
                <a:spcPts val="1000"/>
              </a:spcBef>
              <a:spcAft>
                <a:spcPts val="0"/>
              </a:spcAft>
              <a:buClr>
                <a:schemeClr val="dk1"/>
              </a:buClr>
              <a:buSzPts val="2800"/>
              <a:buNone/>
            </a:pPr>
            <a:r>
              <a:t/>
            </a:r>
            <a:endParaRPr sz="1400"/>
          </a:p>
          <a:p>
            <a:pPr indent="-50800" lvl="0" marL="228600" rtl="0" algn="l">
              <a:lnSpc>
                <a:spcPct val="90000"/>
              </a:lnSpc>
              <a:spcBef>
                <a:spcPts val="1000"/>
              </a:spcBef>
              <a:spcAft>
                <a:spcPts val="0"/>
              </a:spcAft>
              <a:buClr>
                <a:schemeClr val="dk1"/>
              </a:buClr>
              <a:buSzPts val="2800"/>
              <a:buNone/>
            </a:pPr>
            <a:r>
              <a:t/>
            </a:r>
            <a:endParaRPr sz="1400"/>
          </a:p>
          <a:p>
            <a:pPr indent="-50800" lvl="0" marL="228600" rtl="0" algn="l">
              <a:lnSpc>
                <a:spcPct val="90000"/>
              </a:lnSpc>
              <a:spcBef>
                <a:spcPts val="1000"/>
              </a:spcBef>
              <a:spcAft>
                <a:spcPts val="1600"/>
              </a:spcAft>
              <a:buClr>
                <a:schemeClr val="dk1"/>
              </a:buClr>
              <a:buSzPts val="2800"/>
              <a:buNone/>
            </a:pPr>
            <a:r>
              <a:t/>
            </a:r>
            <a:endParaRPr sz="1400"/>
          </a:p>
        </p:txBody>
      </p:sp>
      <p:cxnSp>
        <p:nvCxnSpPr>
          <p:cNvPr id="186" name="Google Shape;186;p8"/>
          <p:cNvCxnSpPr/>
          <p:nvPr/>
        </p:nvCxnSpPr>
        <p:spPr>
          <a:xfrm>
            <a:off x="128875" y="949675"/>
            <a:ext cx="12128700" cy="20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2"/>
          <p:cNvSpPr txBox="1"/>
          <p:nvPr>
            <p:ph type="title"/>
          </p:nvPr>
        </p:nvSpPr>
        <p:spPr>
          <a:xfrm>
            <a:off x="838200" y="0"/>
            <a:ext cx="10515600" cy="10719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None/>
            </a:pPr>
            <a:r>
              <a:rPr b="1" lang="en-US" sz="4600"/>
              <a:t>Data Cleaning Steps</a:t>
            </a:r>
            <a:endParaRPr sz="4600"/>
          </a:p>
        </p:txBody>
      </p:sp>
      <p:sp>
        <p:nvSpPr>
          <p:cNvPr id="77" name="Google Shape;77;p2"/>
          <p:cNvSpPr txBox="1"/>
          <p:nvPr>
            <p:ph idx="1" type="body"/>
          </p:nvPr>
        </p:nvSpPr>
        <p:spPr>
          <a:xfrm>
            <a:off x="248050" y="1377925"/>
            <a:ext cx="10515600" cy="4351200"/>
          </a:xfrm>
          <a:prstGeom prst="rect">
            <a:avLst/>
          </a:prstGeom>
          <a:noFill/>
          <a:ln>
            <a:noFill/>
          </a:ln>
        </p:spPr>
        <p:txBody>
          <a:bodyPr anchorCtr="0" anchor="t" bIns="45700" lIns="91425" spcFirstLastPara="1" rIns="91425" wrap="square" tIns="45700">
            <a:normAutofit/>
          </a:bodyPr>
          <a:lstStyle/>
          <a:p>
            <a:pPr indent="-247650" lvl="0" marL="228600" rtl="0" algn="l">
              <a:lnSpc>
                <a:spcPct val="90000"/>
              </a:lnSpc>
              <a:spcBef>
                <a:spcPts val="0"/>
              </a:spcBef>
              <a:spcAft>
                <a:spcPts val="0"/>
              </a:spcAft>
              <a:buClr>
                <a:schemeClr val="dk1"/>
              </a:buClr>
              <a:buSzPts val="3100"/>
              <a:buChar char="●"/>
            </a:pPr>
            <a:r>
              <a:rPr lang="en-US" sz="3100"/>
              <a:t>Data inspection</a:t>
            </a:r>
            <a:endParaRPr sz="3100"/>
          </a:p>
          <a:p>
            <a:pPr indent="-247650" lvl="0" marL="228600" rtl="0" algn="l">
              <a:lnSpc>
                <a:spcPct val="90000"/>
              </a:lnSpc>
              <a:spcBef>
                <a:spcPts val="1000"/>
              </a:spcBef>
              <a:spcAft>
                <a:spcPts val="0"/>
              </a:spcAft>
              <a:buClr>
                <a:schemeClr val="dk1"/>
              </a:buClr>
              <a:buSzPts val="3100"/>
              <a:buChar char="●"/>
            </a:pPr>
            <a:r>
              <a:rPr lang="en-US" sz="3100"/>
              <a:t>Checking for missing values</a:t>
            </a:r>
            <a:endParaRPr sz="3100"/>
          </a:p>
          <a:p>
            <a:pPr indent="-247650" lvl="0" marL="228600" rtl="0" algn="l">
              <a:lnSpc>
                <a:spcPct val="90000"/>
              </a:lnSpc>
              <a:spcBef>
                <a:spcPts val="1000"/>
              </a:spcBef>
              <a:spcAft>
                <a:spcPts val="0"/>
              </a:spcAft>
              <a:buClr>
                <a:schemeClr val="dk1"/>
              </a:buClr>
              <a:buSzPts val="3100"/>
              <a:buChar char="●"/>
            </a:pPr>
            <a:r>
              <a:rPr lang="en-US" sz="3100"/>
              <a:t>Checking for outliers</a:t>
            </a:r>
            <a:endParaRPr sz="3100"/>
          </a:p>
          <a:p>
            <a:pPr indent="-247650" lvl="0" marL="228600" rtl="0" algn="l">
              <a:lnSpc>
                <a:spcPct val="90000"/>
              </a:lnSpc>
              <a:spcBef>
                <a:spcPts val="1000"/>
              </a:spcBef>
              <a:spcAft>
                <a:spcPts val="1600"/>
              </a:spcAft>
              <a:buClr>
                <a:schemeClr val="dk1"/>
              </a:buClr>
              <a:buSzPts val="3100"/>
              <a:buChar char="●"/>
            </a:pPr>
            <a:r>
              <a:rPr lang="en-US" sz="3100"/>
              <a:t>Checking for duplicate values</a:t>
            </a:r>
            <a:endParaRPr sz="3100"/>
          </a:p>
        </p:txBody>
      </p:sp>
      <p:cxnSp>
        <p:nvCxnSpPr>
          <p:cNvPr id="78" name="Google Shape;78;p2"/>
          <p:cNvCxnSpPr/>
          <p:nvPr/>
        </p:nvCxnSpPr>
        <p:spPr>
          <a:xfrm>
            <a:off x="6775" y="929325"/>
            <a:ext cx="12271200" cy="40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3"/>
          <p:cNvSpPr txBox="1"/>
          <p:nvPr>
            <p:ph type="title"/>
          </p:nvPr>
        </p:nvSpPr>
        <p:spPr>
          <a:xfrm>
            <a:off x="838200" y="0"/>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4600"/>
              <a:t>Data Inspection</a:t>
            </a:r>
            <a:endParaRPr b="1" sz="4600"/>
          </a:p>
        </p:txBody>
      </p:sp>
      <p:sp>
        <p:nvSpPr>
          <p:cNvPr id="84" name="Google Shape;84;p3"/>
          <p:cNvSpPr txBox="1"/>
          <p:nvPr>
            <p:ph idx="1" type="body"/>
          </p:nvPr>
        </p:nvSpPr>
        <p:spPr>
          <a:xfrm>
            <a:off x="838200" y="1506226"/>
            <a:ext cx="10515600" cy="4670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Missing data for BMI 201 out of 5110 -  3.9335%</a:t>
            </a:r>
            <a:endParaRPr/>
          </a:p>
          <a:p>
            <a:pPr indent="-228600" lvl="0" marL="228600" rtl="0" algn="l">
              <a:lnSpc>
                <a:spcPct val="90000"/>
              </a:lnSpc>
              <a:spcBef>
                <a:spcPts val="1000"/>
              </a:spcBef>
              <a:spcAft>
                <a:spcPts val="0"/>
              </a:spcAft>
              <a:buClr>
                <a:schemeClr val="dk1"/>
              </a:buClr>
              <a:buSzPts val="2800"/>
              <a:buChar char="●"/>
            </a:pPr>
            <a:r>
              <a:rPr lang="en-US"/>
              <a:t>Outliers were evident on the avg_glucose, age and bmi column and the bmi as per the below boxplot</a:t>
            </a:r>
            <a:endParaRPr/>
          </a:p>
          <a:p>
            <a:pPr indent="-165100" lvl="0" marL="228600" rtl="0" algn="l">
              <a:lnSpc>
                <a:spcPct val="90000"/>
              </a:lnSpc>
              <a:spcBef>
                <a:spcPts val="1600"/>
              </a:spcBef>
              <a:spcAft>
                <a:spcPts val="1600"/>
              </a:spcAft>
              <a:buSzPts val="1800"/>
              <a:buChar char="●"/>
            </a:pPr>
            <a:r>
              <a:t/>
            </a:r>
            <a:endParaRPr/>
          </a:p>
        </p:txBody>
      </p:sp>
      <p:pic>
        <p:nvPicPr>
          <p:cNvPr id="85" name="Google Shape;85;p3"/>
          <p:cNvPicPr preferRelativeResize="0"/>
          <p:nvPr/>
        </p:nvPicPr>
        <p:blipFill>
          <a:blip r:embed="rId3">
            <a:alphaModFix/>
          </a:blip>
          <a:stretch>
            <a:fillRect/>
          </a:stretch>
        </p:blipFill>
        <p:spPr>
          <a:xfrm>
            <a:off x="332375" y="2619525"/>
            <a:ext cx="11355401" cy="4238475"/>
          </a:xfrm>
          <a:prstGeom prst="rect">
            <a:avLst/>
          </a:prstGeom>
          <a:noFill/>
          <a:ln>
            <a:noFill/>
          </a:ln>
        </p:spPr>
      </p:pic>
      <p:cxnSp>
        <p:nvCxnSpPr>
          <p:cNvPr id="86" name="Google Shape;86;p3"/>
          <p:cNvCxnSpPr/>
          <p:nvPr/>
        </p:nvCxnSpPr>
        <p:spPr>
          <a:xfrm>
            <a:off x="6775" y="1031075"/>
            <a:ext cx="12312000" cy="40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Exploratory Data Analysis (EDA)</a:t>
            </a:r>
            <a:br>
              <a:rPr b="1" lang="en-US"/>
            </a:br>
            <a:r>
              <a:rPr b="1" lang="en-US"/>
              <a:t>(descriptive analysis)</a:t>
            </a:r>
            <a:endParaRPr/>
          </a:p>
        </p:txBody>
      </p:sp>
      <p:pic>
        <p:nvPicPr>
          <p:cNvPr id="92" name="Google Shape;92;p4"/>
          <p:cNvPicPr preferRelativeResize="0"/>
          <p:nvPr>
            <p:ph idx="1" type="body"/>
          </p:nvPr>
        </p:nvPicPr>
        <p:blipFill rotWithShape="1">
          <a:blip r:embed="rId3">
            <a:alphaModFix/>
          </a:blip>
          <a:srcRect b="0" l="0" r="0" t="0"/>
          <a:stretch/>
        </p:blipFill>
        <p:spPr>
          <a:xfrm>
            <a:off x="163347" y="1690708"/>
            <a:ext cx="11865300" cy="5106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2b42262b883_0_4"/>
          <p:cNvSpPr txBox="1"/>
          <p:nvPr>
            <p:ph type="title"/>
          </p:nvPr>
        </p:nvSpPr>
        <p:spPr>
          <a:xfrm>
            <a:off x="746100" y="0"/>
            <a:ext cx="12047100" cy="1010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
            </a:r>
            <a:r>
              <a:rPr lang="en-US"/>
              <a:t>istribution of age, avg_glucose_level, and bmi</a:t>
            </a:r>
            <a:endParaRPr/>
          </a:p>
        </p:txBody>
      </p:sp>
      <p:pic>
        <p:nvPicPr>
          <p:cNvPr id="98" name="Google Shape;98;g2b42262b883_0_4"/>
          <p:cNvPicPr preferRelativeResize="0"/>
          <p:nvPr/>
        </p:nvPicPr>
        <p:blipFill>
          <a:blip r:embed="rId3">
            <a:alphaModFix/>
          </a:blip>
          <a:stretch>
            <a:fillRect/>
          </a:stretch>
        </p:blipFill>
        <p:spPr>
          <a:xfrm>
            <a:off x="152400" y="1513725"/>
            <a:ext cx="12865176" cy="4284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b3f0e029da_5_0"/>
          <p:cNvSpPr txBox="1"/>
          <p:nvPr>
            <p:ph idx="4294967295" type="title"/>
          </p:nvPr>
        </p:nvSpPr>
        <p:spPr>
          <a:xfrm>
            <a:off x="199150" y="156025"/>
            <a:ext cx="11992800" cy="10176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Visualizing the distribution of strokes in the dataset.</a:t>
            </a:r>
            <a:endParaRPr/>
          </a:p>
        </p:txBody>
      </p:sp>
      <p:pic>
        <p:nvPicPr>
          <p:cNvPr id="104" name="Google Shape;104;g2b3f0e029da_5_0"/>
          <p:cNvPicPr preferRelativeResize="0"/>
          <p:nvPr/>
        </p:nvPicPr>
        <p:blipFill>
          <a:blip r:embed="rId3">
            <a:alphaModFix/>
          </a:blip>
          <a:stretch>
            <a:fillRect/>
          </a:stretch>
        </p:blipFill>
        <p:spPr>
          <a:xfrm>
            <a:off x="140025" y="1825625"/>
            <a:ext cx="6948599" cy="4351200"/>
          </a:xfrm>
          <a:prstGeom prst="rect">
            <a:avLst/>
          </a:prstGeom>
          <a:noFill/>
          <a:ln>
            <a:noFill/>
          </a:ln>
        </p:spPr>
      </p:pic>
      <p:graphicFrame>
        <p:nvGraphicFramePr>
          <p:cNvPr id="105" name="Google Shape;105;g2b3f0e029da_5_0"/>
          <p:cNvGraphicFramePr/>
          <p:nvPr/>
        </p:nvGraphicFramePr>
        <p:xfrm>
          <a:off x="7295300" y="1825625"/>
          <a:ext cx="3000000" cy="3000000"/>
        </p:xfrm>
        <a:graphic>
          <a:graphicData uri="http://schemas.openxmlformats.org/drawingml/2006/table">
            <a:tbl>
              <a:tblPr>
                <a:noFill/>
                <a:tableStyleId>{F7DB9806-61F2-431D-9FFD-4281B0C77CE0}</a:tableStyleId>
              </a:tblPr>
              <a:tblGrid>
                <a:gridCol w="2274375"/>
                <a:gridCol w="2296625"/>
              </a:tblGrid>
              <a:tr h="620175">
                <a:tc>
                  <a:txBody>
                    <a:bodyPr/>
                    <a:lstStyle/>
                    <a:p>
                      <a:pPr indent="0" lvl="0" marL="0" rtl="0" algn="l">
                        <a:spcBef>
                          <a:spcPts val="0"/>
                        </a:spcBef>
                        <a:spcAft>
                          <a:spcPts val="0"/>
                        </a:spcAft>
                        <a:buNone/>
                      </a:pPr>
                      <a:r>
                        <a:rPr lang="en-US" sz="1700"/>
                        <a:t>Smoking -Status</a:t>
                      </a:r>
                      <a:endParaRPr sz="1700"/>
                    </a:p>
                  </a:txBody>
                  <a:tcPr marT="91425" marB="91425" marR="91425" marL="91425"/>
                </a:tc>
                <a:tc>
                  <a:txBody>
                    <a:bodyPr/>
                    <a:lstStyle/>
                    <a:p>
                      <a:pPr indent="0" lvl="0" marL="0" rtl="0" algn="l">
                        <a:spcBef>
                          <a:spcPts val="0"/>
                        </a:spcBef>
                        <a:spcAft>
                          <a:spcPts val="0"/>
                        </a:spcAft>
                        <a:buNone/>
                      </a:pPr>
                      <a:r>
                        <a:rPr lang="en-US" sz="1700"/>
                        <a:t>TOTAL(Stroke)</a:t>
                      </a:r>
                      <a:endParaRPr sz="1700"/>
                    </a:p>
                  </a:txBody>
                  <a:tcPr marT="91425" marB="91425" marR="91425" marL="91425"/>
                </a:tc>
              </a:tr>
              <a:tr h="673875">
                <a:tc>
                  <a:txBody>
                    <a:bodyPr/>
                    <a:lstStyle/>
                    <a:p>
                      <a:pPr indent="0" lvl="0" marL="0" rtl="0" algn="l">
                        <a:spcBef>
                          <a:spcPts val="0"/>
                        </a:spcBef>
                        <a:spcAft>
                          <a:spcPts val="0"/>
                        </a:spcAft>
                        <a:buNone/>
                      </a:pPr>
                      <a:r>
                        <a:rPr lang="en-US" sz="1700"/>
                        <a:t>formerly smoked</a:t>
                      </a:r>
                      <a:endParaRPr sz="1700"/>
                    </a:p>
                  </a:txBody>
                  <a:tcPr marT="91425" marB="91425" marR="91425" marL="91425"/>
                </a:tc>
                <a:tc>
                  <a:txBody>
                    <a:bodyPr/>
                    <a:lstStyle/>
                    <a:p>
                      <a:pPr indent="0" lvl="0" marL="0" rtl="0" algn="r">
                        <a:lnSpc>
                          <a:spcPct val="115000"/>
                        </a:lnSpc>
                        <a:spcBef>
                          <a:spcPts val="0"/>
                        </a:spcBef>
                        <a:spcAft>
                          <a:spcPts val="0"/>
                        </a:spcAft>
                        <a:buNone/>
                      </a:pPr>
                      <a:r>
                        <a:rPr lang="en-US" sz="1700"/>
                        <a:t>70</a:t>
                      </a:r>
                      <a:endParaRPr sz="1700"/>
                    </a:p>
                  </a:txBody>
                  <a:tcPr marT="91425" marB="91425" marR="91425" marL="91425"/>
                </a:tc>
              </a:tr>
              <a:tr h="673875">
                <a:tc>
                  <a:txBody>
                    <a:bodyPr/>
                    <a:lstStyle/>
                    <a:p>
                      <a:pPr indent="0" lvl="0" marL="0" rtl="0" algn="l">
                        <a:spcBef>
                          <a:spcPts val="0"/>
                        </a:spcBef>
                        <a:spcAft>
                          <a:spcPts val="0"/>
                        </a:spcAft>
                        <a:buNone/>
                      </a:pPr>
                      <a:r>
                        <a:rPr lang="en-US" sz="1700"/>
                        <a:t>never smoked</a:t>
                      </a:r>
                      <a:endParaRPr sz="1700"/>
                    </a:p>
                  </a:txBody>
                  <a:tcPr marT="91425" marB="91425" marR="91425" marL="91425"/>
                </a:tc>
                <a:tc>
                  <a:txBody>
                    <a:bodyPr/>
                    <a:lstStyle/>
                    <a:p>
                      <a:pPr indent="0" lvl="0" marL="0" rtl="0" algn="r">
                        <a:lnSpc>
                          <a:spcPct val="115000"/>
                        </a:lnSpc>
                        <a:spcBef>
                          <a:spcPts val="0"/>
                        </a:spcBef>
                        <a:spcAft>
                          <a:spcPts val="0"/>
                        </a:spcAft>
                        <a:buNone/>
                      </a:pPr>
                      <a:r>
                        <a:rPr lang="en-US" sz="1700"/>
                        <a:t>90</a:t>
                      </a:r>
                      <a:endParaRPr sz="1700"/>
                    </a:p>
                  </a:txBody>
                  <a:tcPr marT="91425" marB="91425" marR="91425" marL="91425"/>
                </a:tc>
              </a:tr>
              <a:tr h="673875">
                <a:tc>
                  <a:txBody>
                    <a:bodyPr/>
                    <a:lstStyle/>
                    <a:p>
                      <a:pPr indent="0" lvl="0" marL="0" rtl="0" algn="l">
                        <a:spcBef>
                          <a:spcPts val="0"/>
                        </a:spcBef>
                        <a:spcAft>
                          <a:spcPts val="0"/>
                        </a:spcAft>
                        <a:buNone/>
                      </a:pPr>
                      <a:r>
                        <a:rPr lang="en-US" sz="1700"/>
                        <a:t>smokes</a:t>
                      </a:r>
                      <a:endParaRPr sz="1700"/>
                    </a:p>
                  </a:txBody>
                  <a:tcPr marT="91425" marB="91425" marR="91425" marL="91425"/>
                </a:tc>
                <a:tc>
                  <a:txBody>
                    <a:bodyPr/>
                    <a:lstStyle/>
                    <a:p>
                      <a:pPr indent="0" lvl="0" marL="0" rtl="0" algn="r">
                        <a:lnSpc>
                          <a:spcPct val="115000"/>
                        </a:lnSpc>
                        <a:spcBef>
                          <a:spcPts val="0"/>
                        </a:spcBef>
                        <a:spcAft>
                          <a:spcPts val="0"/>
                        </a:spcAft>
                        <a:buNone/>
                      </a:pPr>
                      <a:r>
                        <a:rPr lang="en-US" sz="1700"/>
                        <a:t>42</a:t>
                      </a:r>
                      <a:endParaRPr sz="1700"/>
                    </a:p>
                  </a:txBody>
                  <a:tcPr marT="91425" marB="91425" marR="91425" marL="91425"/>
                </a:tc>
              </a:tr>
              <a:tr h="673875">
                <a:tc>
                  <a:txBody>
                    <a:bodyPr/>
                    <a:lstStyle/>
                    <a:p>
                      <a:pPr indent="0" lvl="0" marL="0" rtl="0" algn="l">
                        <a:spcBef>
                          <a:spcPts val="0"/>
                        </a:spcBef>
                        <a:spcAft>
                          <a:spcPts val="0"/>
                        </a:spcAft>
                        <a:buNone/>
                      </a:pPr>
                      <a:r>
                        <a:rPr lang="en-US" sz="1700">
                          <a:solidFill>
                            <a:srgbClr val="B45F06"/>
                          </a:solidFill>
                        </a:rPr>
                        <a:t>Unknown</a:t>
                      </a:r>
                      <a:endParaRPr sz="1700">
                        <a:solidFill>
                          <a:srgbClr val="B45F06"/>
                        </a:solidFill>
                      </a:endParaRPr>
                    </a:p>
                  </a:txBody>
                  <a:tcPr marT="91425" marB="91425" marR="91425" marL="91425"/>
                </a:tc>
                <a:tc>
                  <a:txBody>
                    <a:bodyPr/>
                    <a:lstStyle/>
                    <a:p>
                      <a:pPr indent="0" lvl="0" marL="0" rtl="0" algn="r">
                        <a:lnSpc>
                          <a:spcPct val="115000"/>
                        </a:lnSpc>
                        <a:spcBef>
                          <a:spcPts val="0"/>
                        </a:spcBef>
                        <a:spcAft>
                          <a:spcPts val="0"/>
                        </a:spcAft>
                        <a:buNone/>
                      </a:pPr>
                      <a:r>
                        <a:rPr lang="en-US" sz="1700">
                          <a:solidFill>
                            <a:srgbClr val="B45F06"/>
                          </a:solidFill>
                        </a:rPr>
                        <a:t>47</a:t>
                      </a:r>
                      <a:endParaRPr sz="1700">
                        <a:solidFill>
                          <a:srgbClr val="B45F06"/>
                        </a:solidFill>
                      </a:endParaRPr>
                    </a:p>
                  </a:txBody>
                  <a:tcPr marT="91425" marB="91425" marR="91425" marL="91425"/>
                </a:tc>
              </a:tr>
              <a:tr h="673875">
                <a:tc>
                  <a:txBody>
                    <a:bodyPr/>
                    <a:lstStyle/>
                    <a:p>
                      <a:pPr indent="0" lvl="0" marL="0" rtl="0" algn="l">
                        <a:spcBef>
                          <a:spcPts val="0"/>
                        </a:spcBef>
                        <a:spcAft>
                          <a:spcPts val="0"/>
                        </a:spcAft>
                        <a:buNone/>
                      </a:pPr>
                      <a:r>
                        <a:rPr lang="en-US" sz="1700"/>
                        <a:t>Grand Total</a:t>
                      </a:r>
                      <a:endParaRPr sz="1700"/>
                    </a:p>
                  </a:txBody>
                  <a:tcPr marT="91425" marB="91425" marR="91425" marL="91425"/>
                </a:tc>
                <a:tc>
                  <a:txBody>
                    <a:bodyPr/>
                    <a:lstStyle/>
                    <a:p>
                      <a:pPr indent="0" lvl="0" marL="0" rtl="0" algn="r">
                        <a:lnSpc>
                          <a:spcPct val="115000"/>
                        </a:lnSpc>
                        <a:spcBef>
                          <a:spcPts val="0"/>
                        </a:spcBef>
                        <a:spcAft>
                          <a:spcPts val="0"/>
                        </a:spcAft>
                        <a:buNone/>
                      </a:pPr>
                      <a:r>
                        <a:rPr lang="en-US" sz="1700"/>
                        <a:t>249</a:t>
                      </a:r>
                      <a:endParaRPr sz="1700"/>
                    </a:p>
                  </a:txBody>
                  <a:tcPr marT="91425" marB="91425" marR="91425" marL="91425"/>
                </a:tc>
              </a:tr>
            </a:tbl>
          </a:graphicData>
        </a:graphic>
      </p:graphicFrame>
      <p:cxnSp>
        <p:nvCxnSpPr>
          <p:cNvPr id="106" name="Google Shape;106;g2b3f0e029da_5_0"/>
          <p:cNvCxnSpPr/>
          <p:nvPr/>
        </p:nvCxnSpPr>
        <p:spPr>
          <a:xfrm flipH="1" rot="10800000">
            <a:off x="47475" y="1356625"/>
            <a:ext cx="12210000" cy="20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7d6077b07c77079b_1"/>
          <p:cNvSpPr txBox="1"/>
          <p:nvPr>
            <p:ph type="title"/>
          </p:nvPr>
        </p:nvSpPr>
        <p:spPr>
          <a:xfrm>
            <a:off x="0" y="0"/>
            <a:ext cx="11353800" cy="1010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Analyzing the distribution of gender, work_type, and smoking_status with respect to strokes</a:t>
            </a:r>
            <a:endParaRPr/>
          </a:p>
        </p:txBody>
      </p:sp>
      <p:sp>
        <p:nvSpPr>
          <p:cNvPr id="112" name="Google Shape;112;g7d6077b07c77079b_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t/>
            </a:r>
            <a:endParaRPr/>
          </a:p>
        </p:txBody>
      </p:sp>
      <p:pic>
        <p:nvPicPr>
          <p:cNvPr id="113" name="Google Shape;113;g7d6077b07c77079b_1"/>
          <p:cNvPicPr preferRelativeResize="0"/>
          <p:nvPr/>
        </p:nvPicPr>
        <p:blipFill>
          <a:blip r:embed="rId3">
            <a:alphaModFix/>
          </a:blip>
          <a:stretch>
            <a:fillRect/>
          </a:stretch>
        </p:blipFill>
        <p:spPr>
          <a:xfrm>
            <a:off x="838200" y="1315975"/>
            <a:ext cx="10515600" cy="48608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graphicFrame>
        <p:nvGraphicFramePr>
          <p:cNvPr id="118" name="Google Shape;118;g2b3f9a6c701_0_0"/>
          <p:cNvGraphicFramePr/>
          <p:nvPr/>
        </p:nvGraphicFramePr>
        <p:xfrm>
          <a:off x="437300" y="1042938"/>
          <a:ext cx="3000000" cy="3000000"/>
        </p:xfrm>
        <a:graphic>
          <a:graphicData uri="http://schemas.openxmlformats.org/drawingml/2006/table">
            <a:tbl>
              <a:tblPr>
                <a:noFill/>
                <a:tableStyleId>{F7DB9806-61F2-431D-9FFD-4281B0C77CE0}</a:tableStyleId>
              </a:tblPr>
              <a:tblGrid>
                <a:gridCol w="1237650"/>
                <a:gridCol w="1701775"/>
              </a:tblGrid>
              <a:tr h="352425">
                <a:tc>
                  <a:txBody>
                    <a:bodyPr/>
                    <a:lstStyle/>
                    <a:p>
                      <a:pPr indent="0" lvl="0" marL="0" rtl="0" algn="l">
                        <a:spcBef>
                          <a:spcPts val="0"/>
                        </a:spcBef>
                        <a:spcAft>
                          <a:spcPts val="0"/>
                        </a:spcAft>
                        <a:buNone/>
                      </a:pPr>
                      <a:r>
                        <a:rPr lang="en-US" sz="1500"/>
                        <a:t>Marital Status </a:t>
                      </a:r>
                      <a:endParaRPr sz="1500"/>
                    </a:p>
                  </a:txBody>
                  <a:tcPr marT="91425" marB="91425" marR="91425" marL="91425"/>
                </a:tc>
                <a:tc>
                  <a:txBody>
                    <a:bodyPr/>
                    <a:lstStyle/>
                    <a:p>
                      <a:pPr indent="0" lvl="0" marL="0" rtl="0" algn="l">
                        <a:spcBef>
                          <a:spcPts val="0"/>
                        </a:spcBef>
                        <a:spcAft>
                          <a:spcPts val="0"/>
                        </a:spcAft>
                        <a:buNone/>
                      </a:pPr>
                      <a:r>
                        <a:rPr lang="en-US" sz="1500"/>
                        <a:t>TOTAL(Heart Disease)</a:t>
                      </a:r>
                      <a:endParaRPr sz="1500"/>
                    </a:p>
                  </a:txBody>
                  <a:tcPr marT="91425" marB="91425" marR="91425" marL="91425"/>
                </a:tc>
              </a:tr>
              <a:tr h="190500">
                <a:tc>
                  <a:txBody>
                    <a:bodyPr/>
                    <a:lstStyle/>
                    <a:p>
                      <a:pPr indent="0" lvl="0" marL="0" rtl="0" algn="l">
                        <a:spcBef>
                          <a:spcPts val="0"/>
                        </a:spcBef>
                        <a:spcAft>
                          <a:spcPts val="0"/>
                        </a:spcAft>
                        <a:buNone/>
                      </a:pPr>
                      <a:r>
                        <a:rPr lang="en-US" sz="1500"/>
                        <a:t>No</a:t>
                      </a:r>
                      <a:endParaRPr sz="1500"/>
                    </a:p>
                  </a:txBody>
                  <a:tcPr marT="91425" marB="91425" marR="91425" marL="91425"/>
                </a:tc>
                <a:tc>
                  <a:txBody>
                    <a:bodyPr/>
                    <a:lstStyle/>
                    <a:p>
                      <a:pPr indent="0" lvl="0" marL="0" rtl="0" algn="r">
                        <a:lnSpc>
                          <a:spcPct val="115000"/>
                        </a:lnSpc>
                        <a:spcBef>
                          <a:spcPts val="0"/>
                        </a:spcBef>
                        <a:spcAft>
                          <a:spcPts val="0"/>
                        </a:spcAft>
                        <a:buNone/>
                      </a:pPr>
                      <a:r>
                        <a:rPr lang="en-US" sz="1500"/>
                        <a:t>32</a:t>
                      </a:r>
                      <a:endParaRPr sz="1500"/>
                    </a:p>
                  </a:txBody>
                  <a:tcPr marT="91425" marB="91425" marR="91425" marL="91425"/>
                </a:tc>
              </a:tr>
              <a:tr h="180975">
                <a:tc>
                  <a:txBody>
                    <a:bodyPr/>
                    <a:lstStyle/>
                    <a:p>
                      <a:pPr indent="0" lvl="0" marL="0" rtl="0" algn="l">
                        <a:spcBef>
                          <a:spcPts val="0"/>
                        </a:spcBef>
                        <a:spcAft>
                          <a:spcPts val="0"/>
                        </a:spcAft>
                        <a:buNone/>
                      </a:pPr>
                      <a:r>
                        <a:rPr lang="en-US" sz="1500"/>
                        <a:t>Yes</a:t>
                      </a:r>
                      <a:endParaRPr sz="1500"/>
                    </a:p>
                  </a:txBody>
                  <a:tcPr marT="91425" marB="91425" marR="91425" marL="91425"/>
                </a:tc>
                <a:tc>
                  <a:txBody>
                    <a:bodyPr/>
                    <a:lstStyle/>
                    <a:p>
                      <a:pPr indent="0" lvl="0" marL="0" rtl="0" algn="r">
                        <a:lnSpc>
                          <a:spcPct val="115000"/>
                        </a:lnSpc>
                        <a:spcBef>
                          <a:spcPts val="0"/>
                        </a:spcBef>
                        <a:spcAft>
                          <a:spcPts val="0"/>
                        </a:spcAft>
                        <a:buNone/>
                      </a:pPr>
                      <a:r>
                        <a:rPr lang="en-US" sz="1500"/>
                        <a:t>244</a:t>
                      </a:r>
                      <a:endParaRPr sz="1500"/>
                    </a:p>
                  </a:txBody>
                  <a:tcPr marT="91425" marB="91425" marR="91425" marL="91425"/>
                </a:tc>
              </a:tr>
              <a:tr h="180975">
                <a:tc>
                  <a:txBody>
                    <a:bodyPr/>
                    <a:lstStyle/>
                    <a:p>
                      <a:pPr indent="0" lvl="0" marL="0" rtl="0" algn="l">
                        <a:spcBef>
                          <a:spcPts val="0"/>
                        </a:spcBef>
                        <a:spcAft>
                          <a:spcPts val="0"/>
                        </a:spcAft>
                        <a:buNone/>
                      </a:pPr>
                      <a:r>
                        <a:rPr lang="en-US" sz="1500"/>
                        <a:t>Grand Total</a:t>
                      </a:r>
                      <a:endParaRPr sz="1500"/>
                    </a:p>
                  </a:txBody>
                  <a:tcPr marT="91425" marB="91425" marR="91425" marL="91425"/>
                </a:tc>
                <a:tc>
                  <a:txBody>
                    <a:bodyPr/>
                    <a:lstStyle/>
                    <a:p>
                      <a:pPr indent="0" lvl="0" marL="0" rtl="0" algn="r">
                        <a:lnSpc>
                          <a:spcPct val="115000"/>
                        </a:lnSpc>
                        <a:spcBef>
                          <a:spcPts val="0"/>
                        </a:spcBef>
                        <a:spcAft>
                          <a:spcPts val="0"/>
                        </a:spcAft>
                        <a:buNone/>
                      </a:pPr>
                      <a:r>
                        <a:rPr lang="en-US" sz="1500"/>
                        <a:t>276</a:t>
                      </a:r>
                      <a:endParaRPr sz="1500"/>
                    </a:p>
                  </a:txBody>
                  <a:tcPr marT="91425" marB="91425" marR="91425" marL="91425"/>
                </a:tc>
              </a:tr>
            </a:tbl>
          </a:graphicData>
        </a:graphic>
      </p:graphicFrame>
      <p:graphicFrame>
        <p:nvGraphicFramePr>
          <p:cNvPr id="119" name="Google Shape;119;g2b3f9a6c701_0_0"/>
          <p:cNvGraphicFramePr/>
          <p:nvPr/>
        </p:nvGraphicFramePr>
        <p:xfrm>
          <a:off x="4519538" y="1010513"/>
          <a:ext cx="3000000" cy="3000000"/>
        </p:xfrm>
        <a:graphic>
          <a:graphicData uri="http://schemas.openxmlformats.org/drawingml/2006/table">
            <a:tbl>
              <a:tblPr>
                <a:noFill/>
                <a:tableStyleId>{F7DB9806-61F2-431D-9FFD-4281B0C77CE0}</a:tableStyleId>
              </a:tblPr>
              <a:tblGrid>
                <a:gridCol w="1483650"/>
                <a:gridCol w="2053275"/>
              </a:tblGrid>
              <a:tr h="577225">
                <a:tc>
                  <a:txBody>
                    <a:bodyPr/>
                    <a:lstStyle/>
                    <a:p>
                      <a:pPr indent="0" lvl="0" marL="0" rtl="0" algn="l">
                        <a:spcBef>
                          <a:spcPts val="0"/>
                        </a:spcBef>
                        <a:spcAft>
                          <a:spcPts val="0"/>
                        </a:spcAft>
                        <a:buNone/>
                      </a:pPr>
                      <a:r>
                        <a:rPr lang="en-US" sz="1500"/>
                        <a:t>Marital Status </a:t>
                      </a:r>
                      <a:endParaRPr sz="1500"/>
                    </a:p>
                  </a:txBody>
                  <a:tcPr marT="91425" marB="91425" marR="91425" marL="91425"/>
                </a:tc>
                <a:tc>
                  <a:txBody>
                    <a:bodyPr/>
                    <a:lstStyle/>
                    <a:p>
                      <a:pPr indent="0" lvl="0" marL="0" rtl="0" algn="l">
                        <a:spcBef>
                          <a:spcPts val="0"/>
                        </a:spcBef>
                        <a:spcAft>
                          <a:spcPts val="0"/>
                        </a:spcAft>
                        <a:buNone/>
                      </a:pPr>
                      <a:r>
                        <a:rPr lang="en-US" sz="1500"/>
                        <a:t>TOTAL(Hypertension)</a:t>
                      </a:r>
                      <a:endParaRPr sz="1500"/>
                    </a:p>
                  </a:txBody>
                  <a:tcPr marT="91425" marB="91425" marR="91425" marL="91425"/>
                </a:tc>
              </a:tr>
              <a:tr h="412825">
                <a:tc>
                  <a:txBody>
                    <a:bodyPr/>
                    <a:lstStyle/>
                    <a:p>
                      <a:pPr indent="0" lvl="0" marL="0" rtl="0" algn="l">
                        <a:spcBef>
                          <a:spcPts val="0"/>
                        </a:spcBef>
                        <a:spcAft>
                          <a:spcPts val="0"/>
                        </a:spcAft>
                        <a:buNone/>
                      </a:pPr>
                      <a:r>
                        <a:rPr lang="en-US" sz="1500"/>
                        <a:t>No</a:t>
                      </a:r>
                      <a:endParaRPr sz="1500"/>
                    </a:p>
                  </a:txBody>
                  <a:tcPr marT="91425" marB="91425" marR="91425" marL="91425"/>
                </a:tc>
                <a:tc>
                  <a:txBody>
                    <a:bodyPr/>
                    <a:lstStyle/>
                    <a:p>
                      <a:pPr indent="0" lvl="0" marL="0" rtl="0" algn="r">
                        <a:lnSpc>
                          <a:spcPct val="115000"/>
                        </a:lnSpc>
                        <a:spcBef>
                          <a:spcPts val="0"/>
                        </a:spcBef>
                        <a:spcAft>
                          <a:spcPts val="0"/>
                        </a:spcAft>
                        <a:buNone/>
                      </a:pPr>
                      <a:r>
                        <a:rPr lang="en-US" sz="1500"/>
                        <a:t>53</a:t>
                      </a:r>
                      <a:endParaRPr sz="1500"/>
                    </a:p>
                  </a:txBody>
                  <a:tcPr marT="91425" marB="91425" marR="91425" marL="91425"/>
                </a:tc>
              </a:tr>
              <a:tr h="412825">
                <a:tc>
                  <a:txBody>
                    <a:bodyPr/>
                    <a:lstStyle/>
                    <a:p>
                      <a:pPr indent="0" lvl="0" marL="0" rtl="0" algn="l">
                        <a:spcBef>
                          <a:spcPts val="0"/>
                        </a:spcBef>
                        <a:spcAft>
                          <a:spcPts val="0"/>
                        </a:spcAft>
                        <a:buNone/>
                      </a:pPr>
                      <a:r>
                        <a:rPr lang="en-US" sz="1500"/>
                        <a:t>Yes</a:t>
                      </a:r>
                      <a:endParaRPr sz="1500"/>
                    </a:p>
                  </a:txBody>
                  <a:tcPr marT="91425" marB="91425" marR="91425" marL="91425"/>
                </a:tc>
                <a:tc>
                  <a:txBody>
                    <a:bodyPr/>
                    <a:lstStyle/>
                    <a:p>
                      <a:pPr indent="0" lvl="0" marL="0" rtl="0" algn="r">
                        <a:lnSpc>
                          <a:spcPct val="115000"/>
                        </a:lnSpc>
                        <a:spcBef>
                          <a:spcPts val="0"/>
                        </a:spcBef>
                        <a:spcAft>
                          <a:spcPts val="0"/>
                        </a:spcAft>
                        <a:buNone/>
                      </a:pPr>
                      <a:r>
                        <a:rPr lang="en-US" sz="1500"/>
                        <a:t>445</a:t>
                      </a:r>
                      <a:endParaRPr sz="1500"/>
                    </a:p>
                  </a:txBody>
                  <a:tcPr marT="91425" marB="91425" marR="91425" marL="91425"/>
                </a:tc>
              </a:tr>
              <a:tr h="577225">
                <a:tc>
                  <a:txBody>
                    <a:bodyPr/>
                    <a:lstStyle/>
                    <a:p>
                      <a:pPr indent="0" lvl="0" marL="0" rtl="0" algn="l">
                        <a:spcBef>
                          <a:spcPts val="0"/>
                        </a:spcBef>
                        <a:spcAft>
                          <a:spcPts val="0"/>
                        </a:spcAft>
                        <a:buNone/>
                      </a:pPr>
                      <a:r>
                        <a:rPr lang="en-US" sz="1500"/>
                        <a:t>Grand Total</a:t>
                      </a:r>
                      <a:endParaRPr sz="1500"/>
                    </a:p>
                  </a:txBody>
                  <a:tcPr marT="91425" marB="91425" marR="91425" marL="91425"/>
                </a:tc>
                <a:tc>
                  <a:txBody>
                    <a:bodyPr/>
                    <a:lstStyle/>
                    <a:p>
                      <a:pPr indent="0" lvl="0" marL="0" rtl="0" algn="r">
                        <a:lnSpc>
                          <a:spcPct val="115000"/>
                        </a:lnSpc>
                        <a:spcBef>
                          <a:spcPts val="0"/>
                        </a:spcBef>
                        <a:spcAft>
                          <a:spcPts val="0"/>
                        </a:spcAft>
                        <a:buNone/>
                      </a:pPr>
                      <a:r>
                        <a:rPr lang="en-US" sz="1500"/>
                        <a:t>498</a:t>
                      </a:r>
                      <a:endParaRPr sz="1500"/>
                    </a:p>
                  </a:txBody>
                  <a:tcPr marT="91425" marB="91425" marR="91425" marL="91425"/>
                </a:tc>
              </a:tr>
            </a:tbl>
          </a:graphicData>
        </a:graphic>
      </p:graphicFrame>
      <p:graphicFrame>
        <p:nvGraphicFramePr>
          <p:cNvPr id="120" name="Google Shape;120;g2b3f9a6c701_0_0"/>
          <p:cNvGraphicFramePr/>
          <p:nvPr/>
        </p:nvGraphicFramePr>
        <p:xfrm>
          <a:off x="9199275" y="1029538"/>
          <a:ext cx="3000000" cy="3000000"/>
        </p:xfrm>
        <a:graphic>
          <a:graphicData uri="http://schemas.openxmlformats.org/drawingml/2006/table">
            <a:tbl>
              <a:tblPr>
                <a:noFill/>
                <a:tableStyleId>{F7DB9806-61F2-431D-9FFD-4281B0C77CE0}</a:tableStyleId>
              </a:tblPr>
              <a:tblGrid>
                <a:gridCol w="1177550"/>
                <a:gridCol w="1620625"/>
              </a:tblGrid>
              <a:tr h="640725">
                <a:tc>
                  <a:txBody>
                    <a:bodyPr/>
                    <a:lstStyle/>
                    <a:p>
                      <a:pPr indent="0" lvl="0" marL="0" rtl="0" algn="l">
                        <a:spcBef>
                          <a:spcPts val="0"/>
                        </a:spcBef>
                        <a:spcAft>
                          <a:spcPts val="0"/>
                        </a:spcAft>
                        <a:buNone/>
                      </a:pPr>
                      <a:r>
                        <a:rPr lang="en-US" sz="1500"/>
                        <a:t>Marital Status </a:t>
                      </a:r>
                      <a:endParaRPr sz="1500"/>
                    </a:p>
                  </a:txBody>
                  <a:tcPr marT="91425" marB="91425" marR="91425" marL="91425"/>
                </a:tc>
                <a:tc>
                  <a:txBody>
                    <a:bodyPr/>
                    <a:lstStyle/>
                    <a:p>
                      <a:pPr indent="0" lvl="0" marL="0" rtl="0" algn="l">
                        <a:spcBef>
                          <a:spcPts val="0"/>
                        </a:spcBef>
                        <a:spcAft>
                          <a:spcPts val="0"/>
                        </a:spcAft>
                        <a:buNone/>
                      </a:pPr>
                      <a:r>
                        <a:rPr lang="en-US" sz="1500"/>
                        <a:t>TOTAL(Stroke)</a:t>
                      </a:r>
                      <a:endParaRPr sz="1500"/>
                    </a:p>
                  </a:txBody>
                  <a:tcPr marT="91425" marB="91425" marR="91425" marL="91425"/>
                </a:tc>
              </a:tr>
              <a:tr h="458250">
                <a:tc>
                  <a:txBody>
                    <a:bodyPr/>
                    <a:lstStyle/>
                    <a:p>
                      <a:pPr indent="0" lvl="0" marL="0" rtl="0" algn="l">
                        <a:spcBef>
                          <a:spcPts val="0"/>
                        </a:spcBef>
                        <a:spcAft>
                          <a:spcPts val="0"/>
                        </a:spcAft>
                        <a:buNone/>
                      </a:pPr>
                      <a:r>
                        <a:rPr lang="en-US" sz="1500"/>
                        <a:t>No</a:t>
                      </a:r>
                      <a:endParaRPr sz="1500"/>
                    </a:p>
                  </a:txBody>
                  <a:tcPr marT="91425" marB="91425" marR="91425" marL="91425"/>
                </a:tc>
                <a:tc>
                  <a:txBody>
                    <a:bodyPr/>
                    <a:lstStyle/>
                    <a:p>
                      <a:pPr indent="0" lvl="0" marL="0" rtl="0" algn="r">
                        <a:lnSpc>
                          <a:spcPct val="115000"/>
                        </a:lnSpc>
                        <a:spcBef>
                          <a:spcPts val="0"/>
                        </a:spcBef>
                        <a:spcAft>
                          <a:spcPts val="0"/>
                        </a:spcAft>
                        <a:buNone/>
                      </a:pPr>
                      <a:r>
                        <a:rPr lang="en-US" sz="1500"/>
                        <a:t>29</a:t>
                      </a:r>
                      <a:endParaRPr sz="1500"/>
                    </a:p>
                  </a:txBody>
                  <a:tcPr marT="91425" marB="91425" marR="91425" marL="91425"/>
                </a:tc>
              </a:tr>
              <a:tr h="458250">
                <a:tc>
                  <a:txBody>
                    <a:bodyPr/>
                    <a:lstStyle/>
                    <a:p>
                      <a:pPr indent="0" lvl="0" marL="0" rtl="0" algn="l">
                        <a:spcBef>
                          <a:spcPts val="0"/>
                        </a:spcBef>
                        <a:spcAft>
                          <a:spcPts val="0"/>
                        </a:spcAft>
                        <a:buNone/>
                      </a:pPr>
                      <a:r>
                        <a:rPr lang="en-US" sz="1500"/>
                        <a:t>Yes</a:t>
                      </a:r>
                      <a:endParaRPr sz="1500"/>
                    </a:p>
                  </a:txBody>
                  <a:tcPr marT="91425" marB="91425" marR="91425" marL="91425"/>
                </a:tc>
                <a:tc>
                  <a:txBody>
                    <a:bodyPr/>
                    <a:lstStyle/>
                    <a:p>
                      <a:pPr indent="0" lvl="0" marL="0" rtl="0" algn="r">
                        <a:lnSpc>
                          <a:spcPct val="115000"/>
                        </a:lnSpc>
                        <a:spcBef>
                          <a:spcPts val="0"/>
                        </a:spcBef>
                        <a:spcAft>
                          <a:spcPts val="0"/>
                        </a:spcAft>
                        <a:buNone/>
                      </a:pPr>
                      <a:r>
                        <a:rPr lang="en-US" sz="1500"/>
                        <a:t>220</a:t>
                      </a:r>
                      <a:endParaRPr sz="1500"/>
                    </a:p>
                  </a:txBody>
                  <a:tcPr marT="91425" marB="91425" marR="91425" marL="91425"/>
                </a:tc>
              </a:tr>
              <a:tr h="458250">
                <a:tc>
                  <a:txBody>
                    <a:bodyPr/>
                    <a:lstStyle/>
                    <a:p>
                      <a:pPr indent="0" lvl="0" marL="0" rtl="0" algn="l">
                        <a:spcBef>
                          <a:spcPts val="0"/>
                        </a:spcBef>
                        <a:spcAft>
                          <a:spcPts val="0"/>
                        </a:spcAft>
                        <a:buNone/>
                      </a:pPr>
                      <a:r>
                        <a:rPr lang="en-US" sz="1500"/>
                        <a:t>Grand Total</a:t>
                      </a:r>
                      <a:endParaRPr sz="1500"/>
                    </a:p>
                  </a:txBody>
                  <a:tcPr marT="91425" marB="91425" marR="91425" marL="91425"/>
                </a:tc>
                <a:tc>
                  <a:txBody>
                    <a:bodyPr/>
                    <a:lstStyle/>
                    <a:p>
                      <a:pPr indent="0" lvl="0" marL="0" rtl="0" algn="r">
                        <a:lnSpc>
                          <a:spcPct val="115000"/>
                        </a:lnSpc>
                        <a:spcBef>
                          <a:spcPts val="0"/>
                        </a:spcBef>
                        <a:spcAft>
                          <a:spcPts val="0"/>
                        </a:spcAft>
                        <a:buNone/>
                      </a:pPr>
                      <a:r>
                        <a:rPr lang="en-US" sz="1500"/>
                        <a:t>249</a:t>
                      </a:r>
                      <a:endParaRPr sz="1500"/>
                    </a:p>
                  </a:txBody>
                  <a:tcPr marT="91425" marB="91425" marR="91425" marL="91425"/>
                </a:tc>
              </a:tr>
            </a:tbl>
          </a:graphicData>
        </a:graphic>
      </p:graphicFrame>
      <p:graphicFrame>
        <p:nvGraphicFramePr>
          <p:cNvPr id="121" name="Google Shape;121;g2b3f9a6c701_0_0"/>
          <p:cNvGraphicFramePr/>
          <p:nvPr/>
        </p:nvGraphicFramePr>
        <p:xfrm>
          <a:off x="437300" y="3587250"/>
          <a:ext cx="3000000" cy="3000000"/>
        </p:xfrm>
        <a:graphic>
          <a:graphicData uri="http://schemas.openxmlformats.org/drawingml/2006/table">
            <a:tbl>
              <a:tblPr>
                <a:noFill/>
                <a:tableStyleId>{F7DB9806-61F2-431D-9FFD-4281B0C77CE0}</a:tableStyleId>
              </a:tblPr>
              <a:tblGrid>
                <a:gridCol w="1461750"/>
                <a:gridCol w="1790625"/>
              </a:tblGrid>
              <a:tr h="352425">
                <a:tc>
                  <a:txBody>
                    <a:bodyPr/>
                    <a:lstStyle/>
                    <a:p>
                      <a:pPr indent="0" lvl="0" marL="0" rtl="0" algn="l">
                        <a:spcBef>
                          <a:spcPts val="0"/>
                        </a:spcBef>
                        <a:spcAft>
                          <a:spcPts val="0"/>
                        </a:spcAft>
                        <a:buNone/>
                      </a:pPr>
                      <a:r>
                        <a:rPr lang="en-US"/>
                        <a:t>Gender </a:t>
                      </a:r>
                      <a:endParaRPr/>
                    </a:p>
                  </a:txBody>
                  <a:tcPr marT="91425" marB="91425" marR="91425" marL="91425"/>
                </a:tc>
                <a:tc>
                  <a:txBody>
                    <a:bodyPr/>
                    <a:lstStyle/>
                    <a:p>
                      <a:pPr indent="0" lvl="0" marL="0" rtl="0" algn="l">
                        <a:spcBef>
                          <a:spcPts val="0"/>
                        </a:spcBef>
                        <a:spcAft>
                          <a:spcPts val="0"/>
                        </a:spcAft>
                        <a:buNone/>
                      </a:pPr>
                      <a:r>
                        <a:rPr lang="en-US"/>
                        <a:t>TOTAL(Heart Disease)</a:t>
                      </a:r>
                      <a:endParaRPr/>
                    </a:p>
                  </a:txBody>
                  <a:tcPr marT="91425" marB="91425" marR="91425" marL="91425"/>
                </a:tc>
              </a:tr>
              <a:tr h="190500">
                <a:tc>
                  <a:txBody>
                    <a:bodyPr/>
                    <a:lstStyle/>
                    <a:p>
                      <a:pPr indent="0" lvl="0" marL="0" rtl="0" algn="l">
                        <a:spcBef>
                          <a:spcPts val="0"/>
                        </a:spcBef>
                        <a:spcAft>
                          <a:spcPts val="0"/>
                        </a:spcAft>
                        <a:buNone/>
                      </a:pPr>
                      <a:r>
                        <a:rPr lang="en-US"/>
                        <a:t>Female</a:t>
                      </a:r>
                      <a:endParaRPr/>
                    </a:p>
                  </a:txBody>
                  <a:tcPr marT="91425" marB="91425" marR="91425" marL="91425"/>
                </a:tc>
                <a:tc>
                  <a:txBody>
                    <a:bodyPr/>
                    <a:lstStyle/>
                    <a:p>
                      <a:pPr indent="0" lvl="0" marL="0" rtl="0" algn="r">
                        <a:lnSpc>
                          <a:spcPct val="115000"/>
                        </a:lnSpc>
                        <a:spcBef>
                          <a:spcPts val="0"/>
                        </a:spcBef>
                        <a:spcAft>
                          <a:spcPts val="0"/>
                        </a:spcAft>
                        <a:buNone/>
                      </a:pPr>
                      <a:r>
                        <a:rPr lang="en-US"/>
                        <a:t>113</a:t>
                      </a:r>
                      <a:endParaRPr/>
                    </a:p>
                  </a:txBody>
                  <a:tcPr marT="91425" marB="91425" marR="91425" marL="91425"/>
                </a:tc>
              </a:tr>
              <a:tr h="180975">
                <a:tc>
                  <a:txBody>
                    <a:bodyPr/>
                    <a:lstStyle/>
                    <a:p>
                      <a:pPr indent="0" lvl="0" marL="0" rtl="0" algn="l">
                        <a:spcBef>
                          <a:spcPts val="0"/>
                        </a:spcBef>
                        <a:spcAft>
                          <a:spcPts val="0"/>
                        </a:spcAft>
                        <a:buNone/>
                      </a:pPr>
                      <a:r>
                        <a:rPr lang="en-US"/>
                        <a:t>Male</a:t>
                      </a:r>
                      <a:endParaRPr/>
                    </a:p>
                  </a:txBody>
                  <a:tcPr marT="91425" marB="91425" marR="91425" marL="91425"/>
                </a:tc>
                <a:tc>
                  <a:txBody>
                    <a:bodyPr/>
                    <a:lstStyle/>
                    <a:p>
                      <a:pPr indent="0" lvl="0" marL="0" rtl="0" algn="r">
                        <a:lnSpc>
                          <a:spcPct val="115000"/>
                        </a:lnSpc>
                        <a:spcBef>
                          <a:spcPts val="0"/>
                        </a:spcBef>
                        <a:spcAft>
                          <a:spcPts val="0"/>
                        </a:spcAft>
                        <a:buNone/>
                      </a:pPr>
                      <a:r>
                        <a:rPr lang="en-US"/>
                        <a:t>163</a:t>
                      </a:r>
                      <a:endParaRPr/>
                    </a:p>
                  </a:txBody>
                  <a:tcPr marT="91425" marB="91425" marR="91425" marL="91425"/>
                </a:tc>
              </a:tr>
              <a:tr h="180975">
                <a:tc>
                  <a:txBody>
                    <a:bodyPr/>
                    <a:lstStyle/>
                    <a:p>
                      <a:pPr indent="0" lvl="0" marL="0" rtl="0" algn="l">
                        <a:spcBef>
                          <a:spcPts val="0"/>
                        </a:spcBef>
                        <a:spcAft>
                          <a:spcPts val="0"/>
                        </a:spcAft>
                        <a:buNone/>
                      </a:pPr>
                      <a:r>
                        <a:rPr lang="en-US"/>
                        <a:t>Grand Total</a:t>
                      </a:r>
                      <a:endParaRPr/>
                    </a:p>
                  </a:txBody>
                  <a:tcPr marT="91425" marB="91425" marR="91425" marL="91425"/>
                </a:tc>
                <a:tc>
                  <a:txBody>
                    <a:bodyPr/>
                    <a:lstStyle/>
                    <a:p>
                      <a:pPr indent="0" lvl="0" marL="0" rtl="0" algn="r">
                        <a:lnSpc>
                          <a:spcPct val="115000"/>
                        </a:lnSpc>
                        <a:spcBef>
                          <a:spcPts val="0"/>
                        </a:spcBef>
                        <a:spcAft>
                          <a:spcPts val="0"/>
                        </a:spcAft>
                        <a:buNone/>
                      </a:pPr>
                      <a:r>
                        <a:rPr lang="en-US"/>
                        <a:t>276</a:t>
                      </a:r>
                      <a:endParaRPr/>
                    </a:p>
                  </a:txBody>
                  <a:tcPr marT="91425" marB="91425" marR="91425" marL="91425"/>
                </a:tc>
              </a:tr>
            </a:tbl>
          </a:graphicData>
        </a:graphic>
      </p:graphicFrame>
      <p:graphicFrame>
        <p:nvGraphicFramePr>
          <p:cNvPr id="122" name="Google Shape;122;g2b3f9a6c701_0_0"/>
          <p:cNvGraphicFramePr/>
          <p:nvPr/>
        </p:nvGraphicFramePr>
        <p:xfrm>
          <a:off x="4790413" y="3520575"/>
          <a:ext cx="3000000" cy="3000000"/>
        </p:xfrm>
        <a:graphic>
          <a:graphicData uri="http://schemas.openxmlformats.org/drawingml/2006/table">
            <a:tbl>
              <a:tblPr>
                <a:noFill/>
                <a:tableStyleId>{F7DB9806-61F2-431D-9FFD-4281B0C77CE0}</a:tableStyleId>
              </a:tblPr>
              <a:tblGrid>
                <a:gridCol w="1060800"/>
                <a:gridCol w="1934400"/>
              </a:tblGrid>
              <a:tr h="190500">
                <a:tc>
                  <a:txBody>
                    <a:bodyPr/>
                    <a:lstStyle/>
                    <a:p>
                      <a:pPr indent="0" lvl="0" marL="0" rtl="0" algn="l">
                        <a:spcBef>
                          <a:spcPts val="0"/>
                        </a:spcBef>
                        <a:spcAft>
                          <a:spcPts val="0"/>
                        </a:spcAft>
                        <a:buNone/>
                      </a:pPr>
                      <a:r>
                        <a:rPr lang="en-US"/>
                        <a:t>Gender </a:t>
                      </a:r>
                      <a:endParaRPr/>
                    </a:p>
                  </a:txBody>
                  <a:tcPr marT="91425" marB="91425" marR="91425" marL="91425"/>
                </a:tc>
                <a:tc>
                  <a:txBody>
                    <a:bodyPr/>
                    <a:lstStyle/>
                    <a:p>
                      <a:pPr indent="0" lvl="0" marL="0" rtl="0" algn="l">
                        <a:spcBef>
                          <a:spcPts val="0"/>
                        </a:spcBef>
                        <a:spcAft>
                          <a:spcPts val="0"/>
                        </a:spcAft>
                        <a:buNone/>
                      </a:pPr>
                      <a:r>
                        <a:rPr lang="en-US"/>
                        <a:t>TOTAL(Hypertension)</a:t>
                      </a:r>
                      <a:endParaRPr/>
                    </a:p>
                  </a:txBody>
                  <a:tcPr marT="91425" marB="91425" marR="91425" marL="91425"/>
                </a:tc>
              </a:tr>
              <a:tr h="190500">
                <a:tc>
                  <a:txBody>
                    <a:bodyPr/>
                    <a:lstStyle/>
                    <a:p>
                      <a:pPr indent="0" lvl="0" marL="0" rtl="0" algn="l">
                        <a:spcBef>
                          <a:spcPts val="0"/>
                        </a:spcBef>
                        <a:spcAft>
                          <a:spcPts val="0"/>
                        </a:spcAft>
                        <a:buNone/>
                      </a:pPr>
                      <a:r>
                        <a:rPr lang="en-US"/>
                        <a:t>Female</a:t>
                      </a:r>
                      <a:endParaRPr/>
                    </a:p>
                  </a:txBody>
                  <a:tcPr marT="91425" marB="91425" marR="91425" marL="91425"/>
                </a:tc>
                <a:tc>
                  <a:txBody>
                    <a:bodyPr/>
                    <a:lstStyle/>
                    <a:p>
                      <a:pPr indent="0" lvl="0" marL="0" rtl="0" algn="r">
                        <a:lnSpc>
                          <a:spcPct val="115000"/>
                        </a:lnSpc>
                        <a:spcBef>
                          <a:spcPts val="0"/>
                        </a:spcBef>
                        <a:spcAft>
                          <a:spcPts val="0"/>
                        </a:spcAft>
                        <a:buNone/>
                      </a:pPr>
                      <a:r>
                        <a:rPr lang="en-US"/>
                        <a:t>276</a:t>
                      </a:r>
                      <a:endParaRPr/>
                    </a:p>
                  </a:txBody>
                  <a:tcPr marT="91425" marB="91425" marR="91425" marL="91425"/>
                </a:tc>
              </a:tr>
              <a:tr h="180975">
                <a:tc>
                  <a:txBody>
                    <a:bodyPr/>
                    <a:lstStyle/>
                    <a:p>
                      <a:pPr indent="0" lvl="0" marL="0" rtl="0" algn="l">
                        <a:spcBef>
                          <a:spcPts val="0"/>
                        </a:spcBef>
                        <a:spcAft>
                          <a:spcPts val="0"/>
                        </a:spcAft>
                        <a:buNone/>
                      </a:pPr>
                      <a:r>
                        <a:rPr lang="en-US"/>
                        <a:t>Male</a:t>
                      </a:r>
                      <a:endParaRPr/>
                    </a:p>
                  </a:txBody>
                  <a:tcPr marT="91425" marB="91425" marR="91425" marL="91425"/>
                </a:tc>
                <a:tc>
                  <a:txBody>
                    <a:bodyPr/>
                    <a:lstStyle/>
                    <a:p>
                      <a:pPr indent="0" lvl="0" marL="0" rtl="0" algn="r">
                        <a:lnSpc>
                          <a:spcPct val="115000"/>
                        </a:lnSpc>
                        <a:spcBef>
                          <a:spcPts val="0"/>
                        </a:spcBef>
                        <a:spcAft>
                          <a:spcPts val="0"/>
                        </a:spcAft>
                        <a:buNone/>
                      </a:pPr>
                      <a:r>
                        <a:rPr lang="en-US"/>
                        <a:t>222</a:t>
                      </a:r>
                      <a:endParaRPr/>
                    </a:p>
                  </a:txBody>
                  <a:tcPr marT="91425" marB="91425" marR="91425" marL="91425"/>
                </a:tc>
              </a:tr>
              <a:tr h="180975">
                <a:tc>
                  <a:txBody>
                    <a:bodyPr/>
                    <a:lstStyle/>
                    <a:p>
                      <a:pPr indent="0" lvl="0" marL="0" rtl="0" algn="l">
                        <a:spcBef>
                          <a:spcPts val="0"/>
                        </a:spcBef>
                        <a:spcAft>
                          <a:spcPts val="0"/>
                        </a:spcAft>
                        <a:buNone/>
                      </a:pPr>
                      <a:r>
                        <a:rPr lang="en-US"/>
                        <a:t>Grand Total</a:t>
                      </a:r>
                      <a:endParaRPr/>
                    </a:p>
                  </a:txBody>
                  <a:tcPr marT="91425" marB="91425" marR="91425" marL="91425"/>
                </a:tc>
                <a:tc>
                  <a:txBody>
                    <a:bodyPr/>
                    <a:lstStyle/>
                    <a:p>
                      <a:pPr indent="0" lvl="0" marL="0" rtl="0" algn="r">
                        <a:lnSpc>
                          <a:spcPct val="115000"/>
                        </a:lnSpc>
                        <a:spcBef>
                          <a:spcPts val="0"/>
                        </a:spcBef>
                        <a:spcAft>
                          <a:spcPts val="0"/>
                        </a:spcAft>
                        <a:buNone/>
                      </a:pPr>
                      <a:r>
                        <a:rPr lang="en-US"/>
                        <a:t>498</a:t>
                      </a:r>
                      <a:endParaRPr/>
                    </a:p>
                  </a:txBody>
                  <a:tcPr marT="91425" marB="91425" marR="91425" marL="91425"/>
                </a:tc>
              </a:tr>
            </a:tbl>
          </a:graphicData>
        </a:graphic>
      </p:graphicFrame>
      <p:graphicFrame>
        <p:nvGraphicFramePr>
          <p:cNvPr id="123" name="Google Shape;123;g2b3f9a6c701_0_0"/>
          <p:cNvGraphicFramePr/>
          <p:nvPr/>
        </p:nvGraphicFramePr>
        <p:xfrm>
          <a:off x="9393825" y="3606300"/>
          <a:ext cx="3000000" cy="3000000"/>
        </p:xfrm>
        <a:graphic>
          <a:graphicData uri="http://schemas.openxmlformats.org/drawingml/2006/table">
            <a:tbl>
              <a:tblPr>
                <a:noFill/>
                <a:tableStyleId>{F7DB9806-61F2-431D-9FFD-4281B0C77CE0}</a:tableStyleId>
              </a:tblPr>
              <a:tblGrid>
                <a:gridCol w="1178175"/>
                <a:gridCol w="1620000"/>
              </a:tblGrid>
              <a:tr h="190500">
                <a:tc>
                  <a:txBody>
                    <a:bodyPr/>
                    <a:lstStyle/>
                    <a:p>
                      <a:pPr indent="0" lvl="0" marL="0" rtl="0" algn="l">
                        <a:spcBef>
                          <a:spcPts val="0"/>
                        </a:spcBef>
                        <a:spcAft>
                          <a:spcPts val="0"/>
                        </a:spcAft>
                        <a:buNone/>
                      </a:pPr>
                      <a:r>
                        <a:rPr lang="en-US"/>
                        <a:t>Gender </a:t>
                      </a:r>
                      <a:endParaRPr/>
                    </a:p>
                  </a:txBody>
                  <a:tcPr marT="91425" marB="91425" marR="91425" marL="91425"/>
                </a:tc>
                <a:tc>
                  <a:txBody>
                    <a:bodyPr/>
                    <a:lstStyle/>
                    <a:p>
                      <a:pPr indent="0" lvl="0" marL="0" rtl="0" algn="l">
                        <a:spcBef>
                          <a:spcPts val="0"/>
                        </a:spcBef>
                        <a:spcAft>
                          <a:spcPts val="0"/>
                        </a:spcAft>
                        <a:buNone/>
                      </a:pPr>
                      <a:r>
                        <a:rPr lang="en-US"/>
                        <a:t>TOTAL(Stroke)</a:t>
                      </a:r>
                      <a:endParaRPr/>
                    </a:p>
                  </a:txBody>
                  <a:tcPr marT="91425" marB="91425" marR="91425" marL="91425"/>
                </a:tc>
              </a:tr>
              <a:tr h="190500">
                <a:tc>
                  <a:txBody>
                    <a:bodyPr/>
                    <a:lstStyle/>
                    <a:p>
                      <a:pPr indent="0" lvl="0" marL="0" rtl="0" algn="l">
                        <a:spcBef>
                          <a:spcPts val="0"/>
                        </a:spcBef>
                        <a:spcAft>
                          <a:spcPts val="0"/>
                        </a:spcAft>
                        <a:buNone/>
                      </a:pPr>
                      <a:r>
                        <a:rPr lang="en-US"/>
                        <a:t>Female</a:t>
                      </a:r>
                      <a:endParaRPr/>
                    </a:p>
                  </a:txBody>
                  <a:tcPr marT="91425" marB="91425" marR="91425" marL="91425"/>
                </a:tc>
                <a:tc>
                  <a:txBody>
                    <a:bodyPr/>
                    <a:lstStyle/>
                    <a:p>
                      <a:pPr indent="0" lvl="0" marL="0" rtl="0" algn="r">
                        <a:lnSpc>
                          <a:spcPct val="115000"/>
                        </a:lnSpc>
                        <a:spcBef>
                          <a:spcPts val="0"/>
                        </a:spcBef>
                        <a:spcAft>
                          <a:spcPts val="0"/>
                        </a:spcAft>
                        <a:buNone/>
                      </a:pPr>
                      <a:r>
                        <a:rPr lang="en-US"/>
                        <a:t>141</a:t>
                      </a:r>
                      <a:endParaRPr/>
                    </a:p>
                  </a:txBody>
                  <a:tcPr marT="91425" marB="91425" marR="91425" marL="91425"/>
                </a:tc>
              </a:tr>
              <a:tr h="180975">
                <a:tc>
                  <a:txBody>
                    <a:bodyPr/>
                    <a:lstStyle/>
                    <a:p>
                      <a:pPr indent="0" lvl="0" marL="0" rtl="0" algn="l">
                        <a:spcBef>
                          <a:spcPts val="0"/>
                        </a:spcBef>
                        <a:spcAft>
                          <a:spcPts val="0"/>
                        </a:spcAft>
                        <a:buNone/>
                      </a:pPr>
                      <a:r>
                        <a:rPr lang="en-US"/>
                        <a:t>Male</a:t>
                      </a:r>
                      <a:endParaRPr/>
                    </a:p>
                  </a:txBody>
                  <a:tcPr marT="91425" marB="91425" marR="91425" marL="91425"/>
                </a:tc>
                <a:tc>
                  <a:txBody>
                    <a:bodyPr/>
                    <a:lstStyle/>
                    <a:p>
                      <a:pPr indent="0" lvl="0" marL="0" rtl="0" algn="r">
                        <a:lnSpc>
                          <a:spcPct val="115000"/>
                        </a:lnSpc>
                        <a:spcBef>
                          <a:spcPts val="0"/>
                        </a:spcBef>
                        <a:spcAft>
                          <a:spcPts val="0"/>
                        </a:spcAft>
                        <a:buNone/>
                      </a:pPr>
                      <a:r>
                        <a:rPr lang="en-US"/>
                        <a:t>108</a:t>
                      </a:r>
                      <a:endParaRPr/>
                    </a:p>
                  </a:txBody>
                  <a:tcPr marT="91425" marB="91425" marR="91425" marL="91425"/>
                </a:tc>
              </a:tr>
              <a:tr h="180975">
                <a:tc>
                  <a:txBody>
                    <a:bodyPr/>
                    <a:lstStyle/>
                    <a:p>
                      <a:pPr indent="0" lvl="0" marL="0" rtl="0" algn="l">
                        <a:spcBef>
                          <a:spcPts val="0"/>
                        </a:spcBef>
                        <a:spcAft>
                          <a:spcPts val="0"/>
                        </a:spcAft>
                        <a:buNone/>
                      </a:pPr>
                      <a:r>
                        <a:rPr lang="en-US"/>
                        <a:t>Grand Total</a:t>
                      </a:r>
                      <a:endParaRPr/>
                    </a:p>
                  </a:txBody>
                  <a:tcPr marT="91425" marB="91425" marR="91425" marL="91425"/>
                </a:tc>
                <a:tc>
                  <a:txBody>
                    <a:bodyPr/>
                    <a:lstStyle/>
                    <a:p>
                      <a:pPr indent="0" lvl="0" marL="0" rtl="0" algn="r">
                        <a:lnSpc>
                          <a:spcPct val="115000"/>
                        </a:lnSpc>
                        <a:spcBef>
                          <a:spcPts val="0"/>
                        </a:spcBef>
                        <a:spcAft>
                          <a:spcPts val="0"/>
                        </a:spcAft>
                        <a:buNone/>
                      </a:pPr>
                      <a:r>
                        <a:rPr lang="en-US"/>
                        <a:t>249</a:t>
                      </a:r>
                      <a:endParaRPr/>
                    </a:p>
                  </a:txBody>
                  <a:tcPr marT="91425" marB="91425" marR="91425" marL="91425"/>
                </a:tc>
              </a:tr>
            </a:tbl>
          </a:graphicData>
        </a:graphic>
      </p:graphicFrame>
      <p:cxnSp>
        <p:nvCxnSpPr>
          <p:cNvPr id="124" name="Google Shape;124;g2b3f9a6c701_0_0"/>
          <p:cNvCxnSpPr/>
          <p:nvPr/>
        </p:nvCxnSpPr>
        <p:spPr>
          <a:xfrm flipH="1" rot="10800000">
            <a:off x="47475" y="807175"/>
            <a:ext cx="12210000" cy="20400"/>
          </a:xfrm>
          <a:prstGeom prst="straightConnector1">
            <a:avLst/>
          </a:prstGeom>
          <a:noFill/>
          <a:ln cap="flat" cmpd="sng" w="9525">
            <a:solidFill>
              <a:schemeClr val="dk2"/>
            </a:solidFill>
            <a:prstDash val="solid"/>
            <a:round/>
            <a:headEnd len="med" w="med" type="none"/>
            <a:tailEnd len="med" w="med" type="none"/>
          </a:ln>
        </p:spPr>
      </p:cxnSp>
      <p:sp>
        <p:nvSpPr>
          <p:cNvPr id="125" name="Google Shape;125;g2b3f9a6c701_0_0"/>
          <p:cNvSpPr txBox="1"/>
          <p:nvPr/>
        </p:nvSpPr>
        <p:spPr>
          <a:xfrm>
            <a:off x="194550" y="0"/>
            <a:ext cx="11802900" cy="8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a:solidFill>
                  <a:schemeClr val="dk2"/>
                </a:solidFill>
                <a:latin typeface="Roboto"/>
                <a:ea typeface="Roboto"/>
                <a:cs typeface="Roboto"/>
                <a:sym typeface="Roboto"/>
              </a:rPr>
              <a:t>ANALYSIS ON MARITAL STATUS &amp; </a:t>
            </a:r>
            <a:r>
              <a:rPr b="1" lang="en-US" sz="2200">
                <a:solidFill>
                  <a:schemeClr val="dk2"/>
                </a:solidFill>
                <a:latin typeface="Roboto"/>
                <a:ea typeface="Roboto"/>
                <a:cs typeface="Roboto"/>
                <a:sym typeface="Roboto"/>
              </a:rPr>
              <a:t>GENDER</a:t>
            </a:r>
            <a:r>
              <a:rPr b="1" lang="en-US" sz="2200">
                <a:solidFill>
                  <a:schemeClr val="dk2"/>
                </a:solidFill>
                <a:latin typeface="Roboto"/>
                <a:ea typeface="Roboto"/>
                <a:cs typeface="Roboto"/>
                <a:sym typeface="Roboto"/>
              </a:rPr>
              <a:t> VS STROKE,HEART DISEASE AND HYPERTENSION</a:t>
            </a:r>
            <a:endParaRPr b="1" sz="2200">
              <a:solidFill>
                <a:schemeClr val="dk2"/>
              </a:solidFill>
              <a:latin typeface="Roboto"/>
              <a:ea typeface="Roboto"/>
              <a:cs typeface="Roboto"/>
              <a:sym typeface="Roboto"/>
            </a:endParaRPr>
          </a:p>
        </p:txBody>
      </p:sp>
      <p:sp>
        <p:nvSpPr>
          <p:cNvPr id="126" name="Google Shape;126;g2b3f9a6c701_0_0"/>
          <p:cNvSpPr txBox="1"/>
          <p:nvPr/>
        </p:nvSpPr>
        <p:spPr>
          <a:xfrm>
            <a:off x="780100" y="5670900"/>
            <a:ext cx="11217300" cy="888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Roboto"/>
              <a:buChar char="●"/>
            </a:pPr>
            <a:r>
              <a:rPr lang="en-US" sz="1800">
                <a:solidFill>
                  <a:schemeClr val="dk2"/>
                </a:solidFill>
                <a:latin typeface="Roboto"/>
                <a:ea typeface="Roboto"/>
                <a:cs typeface="Roboto"/>
                <a:sym typeface="Roboto"/>
              </a:rPr>
              <a:t>Married people have the </a:t>
            </a:r>
            <a:r>
              <a:rPr lang="en-US" sz="1800">
                <a:solidFill>
                  <a:schemeClr val="dk2"/>
                </a:solidFill>
                <a:latin typeface="Roboto"/>
                <a:ea typeface="Roboto"/>
                <a:cs typeface="Roboto"/>
                <a:sym typeface="Roboto"/>
              </a:rPr>
              <a:t>highest numbers in-terms of heart Disease,hypertension and stroke.This can be attributed to the stress levels experienced in marriage .</a:t>
            </a:r>
            <a:endParaRPr sz="1800">
              <a:solidFill>
                <a:schemeClr val="dk2"/>
              </a:solidFill>
              <a:latin typeface="Roboto"/>
              <a:ea typeface="Roboto"/>
              <a:cs typeface="Roboto"/>
              <a:sym typeface="Roboto"/>
            </a:endParaRPr>
          </a:p>
          <a:p>
            <a:pPr indent="-342900" lvl="0" marL="457200" rtl="0" algn="l">
              <a:spcBef>
                <a:spcPts val="0"/>
              </a:spcBef>
              <a:spcAft>
                <a:spcPts val="0"/>
              </a:spcAft>
              <a:buClr>
                <a:schemeClr val="dk2"/>
              </a:buClr>
              <a:buSzPts val="1800"/>
              <a:buFont typeface="Roboto"/>
              <a:buChar char="●"/>
            </a:pPr>
            <a:r>
              <a:rPr lang="en-US" sz="1800">
                <a:solidFill>
                  <a:schemeClr val="dk2"/>
                </a:solidFill>
                <a:latin typeface="Roboto"/>
                <a:ea typeface="Roboto"/>
                <a:cs typeface="Roboto"/>
                <a:sym typeface="Roboto"/>
              </a:rPr>
              <a:t>Females have high numbers in Hypertension and stroke and males are leading in Heart Disease.</a:t>
            </a:r>
            <a:endParaRPr sz="1800">
              <a:solidFill>
                <a:schemeClr val="dk2"/>
              </a:solidFill>
              <a:latin typeface="Roboto"/>
              <a:ea typeface="Roboto"/>
              <a:cs typeface="Roboto"/>
              <a:sym typeface="Roboto"/>
            </a:endParaRPr>
          </a:p>
        </p:txBody>
      </p:sp>
      <p:cxnSp>
        <p:nvCxnSpPr>
          <p:cNvPr id="127" name="Google Shape;127;g2b3f9a6c701_0_0"/>
          <p:cNvCxnSpPr/>
          <p:nvPr/>
        </p:nvCxnSpPr>
        <p:spPr>
          <a:xfrm flipH="1">
            <a:off x="4076775" y="847925"/>
            <a:ext cx="20400" cy="4680600"/>
          </a:xfrm>
          <a:prstGeom prst="straightConnector1">
            <a:avLst/>
          </a:prstGeom>
          <a:noFill/>
          <a:ln cap="flat" cmpd="sng" w="9525">
            <a:solidFill>
              <a:schemeClr val="dk2"/>
            </a:solidFill>
            <a:prstDash val="solid"/>
            <a:round/>
            <a:headEnd len="med" w="med" type="none"/>
            <a:tailEnd len="med" w="med" type="none"/>
          </a:ln>
        </p:spPr>
      </p:cxnSp>
      <p:cxnSp>
        <p:nvCxnSpPr>
          <p:cNvPr id="128" name="Google Shape;128;g2b3f9a6c701_0_0"/>
          <p:cNvCxnSpPr/>
          <p:nvPr/>
        </p:nvCxnSpPr>
        <p:spPr>
          <a:xfrm>
            <a:off x="8635250" y="847925"/>
            <a:ext cx="20400" cy="4802700"/>
          </a:xfrm>
          <a:prstGeom prst="straightConnector1">
            <a:avLst/>
          </a:prstGeom>
          <a:noFill/>
          <a:ln cap="flat" cmpd="sng" w="9525">
            <a:solidFill>
              <a:schemeClr val="dk2"/>
            </a:solidFill>
            <a:prstDash val="solid"/>
            <a:round/>
            <a:headEnd len="med" w="med" type="none"/>
            <a:tailEnd len="med" w="med" type="none"/>
          </a:ln>
        </p:spPr>
      </p:cxnSp>
      <p:cxnSp>
        <p:nvCxnSpPr>
          <p:cNvPr id="129" name="Google Shape;129;g2b3f9a6c701_0_0"/>
          <p:cNvCxnSpPr/>
          <p:nvPr/>
        </p:nvCxnSpPr>
        <p:spPr>
          <a:xfrm>
            <a:off x="47475" y="3412050"/>
            <a:ext cx="122100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graphicFrame>
        <p:nvGraphicFramePr>
          <p:cNvPr id="134" name="Google Shape;134;g2b3f9a6c701_0_28"/>
          <p:cNvGraphicFramePr/>
          <p:nvPr/>
        </p:nvGraphicFramePr>
        <p:xfrm>
          <a:off x="88175" y="1143613"/>
          <a:ext cx="3000000" cy="3000000"/>
        </p:xfrm>
        <a:graphic>
          <a:graphicData uri="http://schemas.openxmlformats.org/drawingml/2006/table">
            <a:tbl>
              <a:tblPr>
                <a:noFill/>
                <a:tableStyleId>{F7DB9806-61F2-431D-9FFD-4281B0C77CE0}</a:tableStyleId>
              </a:tblPr>
              <a:tblGrid>
                <a:gridCol w="1408750"/>
                <a:gridCol w="1725725"/>
              </a:tblGrid>
              <a:tr h="642825">
                <a:tc>
                  <a:txBody>
                    <a:bodyPr/>
                    <a:lstStyle/>
                    <a:p>
                      <a:pPr indent="0" lvl="0" marL="0" rtl="0" algn="l">
                        <a:spcBef>
                          <a:spcPts val="0"/>
                        </a:spcBef>
                        <a:spcAft>
                          <a:spcPts val="0"/>
                        </a:spcAft>
                        <a:buNone/>
                      </a:pPr>
                      <a:r>
                        <a:rPr b="1" lang="en-US" sz="1300"/>
                        <a:t>Work-Type</a:t>
                      </a:r>
                      <a:endParaRPr b="1" sz="1300"/>
                    </a:p>
                  </a:txBody>
                  <a:tcPr marT="91425" marB="91425" marR="91425" marL="91425"/>
                </a:tc>
                <a:tc>
                  <a:txBody>
                    <a:bodyPr/>
                    <a:lstStyle/>
                    <a:p>
                      <a:pPr indent="0" lvl="0" marL="0" rtl="0" algn="l">
                        <a:spcBef>
                          <a:spcPts val="0"/>
                        </a:spcBef>
                        <a:spcAft>
                          <a:spcPts val="0"/>
                        </a:spcAft>
                        <a:buNone/>
                      </a:pPr>
                      <a:r>
                        <a:rPr b="1" lang="en-US" sz="1300"/>
                        <a:t>Total(Heart Disease)</a:t>
                      </a:r>
                      <a:endParaRPr b="1" sz="1300"/>
                    </a:p>
                  </a:txBody>
                  <a:tcPr marT="91425" marB="91425" marR="91425" marL="91425"/>
                </a:tc>
              </a:tr>
              <a:tr h="453725">
                <a:tc>
                  <a:txBody>
                    <a:bodyPr/>
                    <a:lstStyle/>
                    <a:p>
                      <a:pPr indent="0" lvl="0" marL="0" rtl="0" algn="l">
                        <a:spcBef>
                          <a:spcPts val="0"/>
                        </a:spcBef>
                        <a:spcAft>
                          <a:spcPts val="0"/>
                        </a:spcAft>
                        <a:buNone/>
                      </a:pPr>
                      <a:r>
                        <a:rPr b="1" lang="en-US" sz="1300"/>
                        <a:t>children</a:t>
                      </a:r>
                      <a:endParaRPr b="1" sz="1300"/>
                    </a:p>
                  </a:txBody>
                  <a:tcPr marT="91425" marB="91425" marR="91425" marL="91425"/>
                </a:tc>
                <a:tc>
                  <a:txBody>
                    <a:bodyPr/>
                    <a:lstStyle/>
                    <a:p>
                      <a:pPr indent="0" lvl="0" marL="0" rtl="0" algn="r">
                        <a:lnSpc>
                          <a:spcPct val="115000"/>
                        </a:lnSpc>
                        <a:spcBef>
                          <a:spcPts val="0"/>
                        </a:spcBef>
                        <a:spcAft>
                          <a:spcPts val="0"/>
                        </a:spcAft>
                        <a:buNone/>
                      </a:pPr>
                      <a:r>
                        <a:rPr b="1" lang="en-US" sz="1300"/>
                        <a:t>1</a:t>
                      </a:r>
                      <a:endParaRPr b="1" sz="1300"/>
                    </a:p>
                  </a:txBody>
                  <a:tcPr marT="91425" marB="91425" marR="91425" marL="91425"/>
                </a:tc>
              </a:tr>
              <a:tr h="453725">
                <a:tc>
                  <a:txBody>
                    <a:bodyPr/>
                    <a:lstStyle/>
                    <a:p>
                      <a:pPr indent="0" lvl="0" marL="0" rtl="0" algn="l">
                        <a:spcBef>
                          <a:spcPts val="0"/>
                        </a:spcBef>
                        <a:spcAft>
                          <a:spcPts val="0"/>
                        </a:spcAft>
                        <a:buNone/>
                      </a:pPr>
                      <a:r>
                        <a:rPr b="1" lang="en-US" sz="1300"/>
                        <a:t>Govt_job</a:t>
                      </a:r>
                      <a:endParaRPr b="1" sz="1300"/>
                    </a:p>
                  </a:txBody>
                  <a:tcPr marT="91425" marB="91425" marR="91425" marL="91425"/>
                </a:tc>
                <a:tc>
                  <a:txBody>
                    <a:bodyPr/>
                    <a:lstStyle/>
                    <a:p>
                      <a:pPr indent="0" lvl="0" marL="0" rtl="0" algn="r">
                        <a:lnSpc>
                          <a:spcPct val="115000"/>
                        </a:lnSpc>
                        <a:spcBef>
                          <a:spcPts val="0"/>
                        </a:spcBef>
                        <a:spcAft>
                          <a:spcPts val="0"/>
                        </a:spcAft>
                        <a:buNone/>
                      </a:pPr>
                      <a:r>
                        <a:rPr b="1" lang="en-US" sz="1300"/>
                        <a:t>36</a:t>
                      </a:r>
                      <a:endParaRPr b="1" sz="1300"/>
                    </a:p>
                  </a:txBody>
                  <a:tcPr marT="91425" marB="91425" marR="91425" marL="91425"/>
                </a:tc>
              </a:tr>
              <a:tr h="453725">
                <a:tc>
                  <a:txBody>
                    <a:bodyPr/>
                    <a:lstStyle/>
                    <a:p>
                      <a:pPr indent="0" lvl="0" marL="0" rtl="0" algn="l">
                        <a:spcBef>
                          <a:spcPts val="0"/>
                        </a:spcBef>
                        <a:spcAft>
                          <a:spcPts val="0"/>
                        </a:spcAft>
                        <a:buNone/>
                      </a:pPr>
                      <a:r>
                        <a:rPr b="1" lang="en-US" sz="1300"/>
                        <a:t>Never_worked</a:t>
                      </a:r>
                      <a:endParaRPr b="1" sz="1300"/>
                    </a:p>
                  </a:txBody>
                  <a:tcPr marT="91425" marB="91425" marR="91425" marL="91425"/>
                </a:tc>
                <a:tc>
                  <a:txBody>
                    <a:bodyPr/>
                    <a:lstStyle/>
                    <a:p>
                      <a:pPr indent="0" lvl="0" marL="0" rtl="0" algn="r">
                        <a:lnSpc>
                          <a:spcPct val="115000"/>
                        </a:lnSpc>
                        <a:spcBef>
                          <a:spcPts val="0"/>
                        </a:spcBef>
                        <a:spcAft>
                          <a:spcPts val="0"/>
                        </a:spcAft>
                        <a:buNone/>
                      </a:pPr>
                      <a:r>
                        <a:rPr b="1" lang="en-US" sz="1300"/>
                        <a:t>0</a:t>
                      </a:r>
                      <a:endParaRPr b="1" sz="1300"/>
                    </a:p>
                  </a:txBody>
                  <a:tcPr marT="91425" marB="91425" marR="91425" marL="91425"/>
                </a:tc>
              </a:tr>
              <a:tr h="453725">
                <a:tc>
                  <a:txBody>
                    <a:bodyPr/>
                    <a:lstStyle/>
                    <a:p>
                      <a:pPr indent="0" lvl="0" marL="0" rtl="0" algn="l">
                        <a:spcBef>
                          <a:spcPts val="0"/>
                        </a:spcBef>
                        <a:spcAft>
                          <a:spcPts val="0"/>
                        </a:spcAft>
                        <a:buNone/>
                      </a:pPr>
                      <a:r>
                        <a:rPr b="1" lang="en-US" sz="1300"/>
                        <a:t>Private</a:t>
                      </a:r>
                      <a:endParaRPr b="1" sz="1300"/>
                    </a:p>
                  </a:txBody>
                  <a:tcPr marT="91425" marB="91425" marR="91425" marL="91425"/>
                </a:tc>
                <a:tc>
                  <a:txBody>
                    <a:bodyPr/>
                    <a:lstStyle/>
                    <a:p>
                      <a:pPr indent="0" lvl="0" marL="0" rtl="0" algn="r">
                        <a:lnSpc>
                          <a:spcPct val="115000"/>
                        </a:lnSpc>
                        <a:spcBef>
                          <a:spcPts val="0"/>
                        </a:spcBef>
                        <a:spcAft>
                          <a:spcPts val="0"/>
                        </a:spcAft>
                        <a:buNone/>
                      </a:pPr>
                      <a:r>
                        <a:rPr b="1" lang="en-US" sz="1300"/>
                        <a:t>158</a:t>
                      </a:r>
                      <a:endParaRPr b="1" sz="1300"/>
                    </a:p>
                  </a:txBody>
                  <a:tcPr marT="91425" marB="91425" marR="91425" marL="91425"/>
                </a:tc>
              </a:tr>
              <a:tr h="453725">
                <a:tc>
                  <a:txBody>
                    <a:bodyPr/>
                    <a:lstStyle/>
                    <a:p>
                      <a:pPr indent="0" lvl="0" marL="0" rtl="0" algn="l">
                        <a:spcBef>
                          <a:spcPts val="0"/>
                        </a:spcBef>
                        <a:spcAft>
                          <a:spcPts val="0"/>
                        </a:spcAft>
                        <a:buNone/>
                      </a:pPr>
                      <a:r>
                        <a:rPr b="1" lang="en-US" sz="1300"/>
                        <a:t>Self-employed</a:t>
                      </a:r>
                      <a:endParaRPr b="1" sz="1300"/>
                    </a:p>
                  </a:txBody>
                  <a:tcPr marT="91425" marB="91425" marR="91425" marL="91425"/>
                </a:tc>
                <a:tc>
                  <a:txBody>
                    <a:bodyPr/>
                    <a:lstStyle/>
                    <a:p>
                      <a:pPr indent="0" lvl="0" marL="0" rtl="0" algn="r">
                        <a:lnSpc>
                          <a:spcPct val="115000"/>
                        </a:lnSpc>
                        <a:spcBef>
                          <a:spcPts val="0"/>
                        </a:spcBef>
                        <a:spcAft>
                          <a:spcPts val="0"/>
                        </a:spcAft>
                        <a:buNone/>
                      </a:pPr>
                      <a:r>
                        <a:rPr b="1" lang="en-US" sz="1300"/>
                        <a:t>81</a:t>
                      </a:r>
                      <a:endParaRPr b="1" sz="1300"/>
                    </a:p>
                  </a:txBody>
                  <a:tcPr marT="91425" marB="91425" marR="91425" marL="91425"/>
                </a:tc>
              </a:tr>
              <a:tr h="453725">
                <a:tc>
                  <a:txBody>
                    <a:bodyPr/>
                    <a:lstStyle/>
                    <a:p>
                      <a:pPr indent="0" lvl="0" marL="0" rtl="0" algn="l">
                        <a:spcBef>
                          <a:spcPts val="0"/>
                        </a:spcBef>
                        <a:spcAft>
                          <a:spcPts val="0"/>
                        </a:spcAft>
                        <a:buNone/>
                      </a:pPr>
                      <a:r>
                        <a:rPr b="1" lang="en-US" sz="1300"/>
                        <a:t>Grand Total</a:t>
                      </a:r>
                      <a:endParaRPr b="1" sz="1300"/>
                    </a:p>
                  </a:txBody>
                  <a:tcPr marT="91425" marB="91425" marR="91425" marL="91425"/>
                </a:tc>
                <a:tc>
                  <a:txBody>
                    <a:bodyPr/>
                    <a:lstStyle/>
                    <a:p>
                      <a:pPr indent="0" lvl="0" marL="0" rtl="0" algn="r">
                        <a:lnSpc>
                          <a:spcPct val="115000"/>
                        </a:lnSpc>
                        <a:spcBef>
                          <a:spcPts val="0"/>
                        </a:spcBef>
                        <a:spcAft>
                          <a:spcPts val="0"/>
                        </a:spcAft>
                        <a:buNone/>
                      </a:pPr>
                      <a:r>
                        <a:rPr b="1" lang="en-US" sz="1300"/>
                        <a:t>276</a:t>
                      </a:r>
                      <a:endParaRPr b="1" sz="1300"/>
                    </a:p>
                  </a:txBody>
                  <a:tcPr marT="91425" marB="91425" marR="91425" marL="91425"/>
                </a:tc>
              </a:tr>
            </a:tbl>
          </a:graphicData>
        </a:graphic>
      </p:graphicFrame>
      <p:graphicFrame>
        <p:nvGraphicFramePr>
          <p:cNvPr id="135" name="Google Shape;135;g2b3f9a6c701_0_28"/>
          <p:cNvGraphicFramePr/>
          <p:nvPr/>
        </p:nvGraphicFramePr>
        <p:xfrm>
          <a:off x="4651438" y="1090138"/>
          <a:ext cx="3000000" cy="3000000"/>
        </p:xfrm>
        <a:graphic>
          <a:graphicData uri="http://schemas.openxmlformats.org/drawingml/2006/table">
            <a:tbl>
              <a:tblPr>
                <a:noFill/>
                <a:tableStyleId>{F7DB9806-61F2-431D-9FFD-4281B0C77CE0}</a:tableStyleId>
              </a:tblPr>
              <a:tblGrid>
                <a:gridCol w="1489700"/>
                <a:gridCol w="2048375"/>
              </a:tblGrid>
              <a:tr h="520700">
                <a:tc>
                  <a:txBody>
                    <a:bodyPr/>
                    <a:lstStyle/>
                    <a:p>
                      <a:pPr indent="0" lvl="0" marL="0" rtl="0" algn="l">
                        <a:spcBef>
                          <a:spcPts val="0"/>
                        </a:spcBef>
                        <a:spcAft>
                          <a:spcPts val="0"/>
                        </a:spcAft>
                        <a:buNone/>
                      </a:pPr>
                      <a:r>
                        <a:rPr b="1" lang="en-US"/>
                        <a:t>Work-Type</a:t>
                      </a:r>
                      <a:endParaRPr b="1"/>
                    </a:p>
                  </a:txBody>
                  <a:tcPr marT="91425" marB="91425" marR="91425" marL="91425"/>
                </a:tc>
                <a:tc>
                  <a:txBody>
                    <a:bodyPr/>
                    <a:lstStyle/>
                    <a:p>
                      <a:pPr indent="0" lvl="0" marL="0" rtl="0" algn="l">
                        <a:spcBef>
                          <a:spcPts val="0"/>
                        </a:spcBef>
                        <a:spcAft>
                          <a:spcPts val="0"/>
                        </a:spcAft>
                        <a:buNone/>
                      </a:pPr>
                      <a:r>
                        <a:rPr b="1" lang="en-US"/>
                        <a:t>Total(Hypertension)</a:t>
                      </a:r>
                      <a:endParaRPr b="1"/>
                    </a:p>
                  </a:txBody>
                  <a:tcPr marT="91425" marB="91425" marR="91425" marL="91425"/>
                </a:tc>
              </a:tr>
              <a:tr h="372375">
                <a:tc>
                  <a:txBody>
                    <a:bodyPr/>
                    <a:lstStyle/>
                    <a:p>
                      <a:pPr indent="0" lvl="0" marL="0" rtl="0" algn="l">
                        <a:spcBef>
                          <a:spcPts val="0"/>
                        </a:spcBef>
                        <a:spcAft>
                          <a:spcPts val="0"/>
                        </a:spcAft>
                        <a:buNone/>
                      </a:pPr>
                      <a:r>
                        <a:rPr b="1" lang="en-US"/>
                        <a:t>children</a:t>
                      </a:r>
                      <a:endParaRPr b="1"/>
                    </a:p>
                  </a:txBody>
                  <a:tcPr marT="91425" marB="91425" marR="91425" marL="91425"/>
                </a:tc>
                <a:tc>
                  <a:txBody>
                    <a:bodyPr/>
                    <a:lstStyle/>
                    <a:p>
                      <a:pPr indent="0" lvl="0" marL="0" rtl="0" algn="r">
                        <a:lnSpc>
                          <a:spcPct val="115000"/>
                        </a:lnSpc>
                        <a:spcBef>
                          <a:spcPts val="0"/>
                        </a:spcBef>
                        <a:spcAft>
                          <a:spcPts val="0"/>
                        </a:spcAft>
                        <a:buNone/>
                      </a:pPr>
                      <a:r>
                        <a:rPr b="1" lang="en-US"/>
                        <a:t>0</a:t>
                      </a:r>
                      <a:endParaRPr b="1"/>
                    </a:p>
                  </a:txBody>
                  <a:tcPr marT="91425" marB="91425" marR="91425" marL="91425"/>
                </a:tc>
              </a:tr>
              <a:tr h="372375">
                <a:tc>
                  <a:txBody>
                    <a:bodyPr/>
                    <a:lstStyle/>
                    <a:p>
                      <a:pPr indent="0" lvl="0" marL="0" rtl="0" algn="l">
                        <a:spcBef>
                          <a:spcPts val="0"/>
                        </a:spcBef>
                        <a:spcAft>
                          <a:spcPts val="0"/>
                        </a:spcAft>
                        <a:buNone/>
                      </a:pPr>
                      <a:r>
                        <a:rPr b="1" lang="en-US"/>
                        <a:t>Govt_job</a:t>
                      </a:r>
                      <a:endParaRPr b="1"/>
                    </a:p>
                  </a:txBody>
                  <a:tcPr marT="91425" marB="91425" marR="91425" marL="91425"/>
                </a:tc>
                <a:tc>
                  <a:txBody>
                    <a:bodyPr/>
                    <a:lstStyle/>
                    <a:p>
                      <a:pPr indent="0" lvl="0" marL="0" rtl="0" algn="r">
                        <a:lnSpc>
                          <a:spcPct val="115000"/>
                        </a:lnSpc>
                        <a:spcBef>
                          <a:spcPts val="0"/>
                        </a:spcBef>
                        <a:spcAft>
                          <a:spcPts val="0"/>
                        </a:spcAft>
                        <a:buNone/>
                      </a:pPr>
                      <a:r>
                        <a:rPr b="1" lang="en-US"/>
                        <a:t>73</a:t>
                      </a:r>
                      <a:endParaRPr b="1"/>
                    </a:p>
                  </a:txBody>
                  <a:tcPr marT="91425" marB="91425" marR="91425" marL="91425"/>
                </a:tc>
              </a:tr>
              <a:tr h="520700">
                <a:tc>
                  <a:txBody>
                    <a:bodyPr/>
                    <a:lstStyle/>
                    <a:p>
                      <a:pPr indent="0" lvl="0" marL="0" rtl="0" algn="l">
                        <a:spcBef>
                          <a:spcPts val="0"/>
                        </a:spcBef>
                        <a:spcAft>
                          <a:spcPts val="0"/>
                        </a:spcAft>
                        <a:buNone/>
                      </a:pPr>
                      <a:r>
                        <a:rPr b="1" lang="en-US"/>
                        <a:t>Never_worked</a:t>
                      </a:r>
                      <a:endParaRPr b="1"/>
                    </a:p>
                  </a:txBody>
                  <a:tcPr marT="91425" marB="91425" marR="91425" marL="91425"/>
                </a:tc>
                <a:tc>
                  <a:txBody>
                    <a:bodyPr/>
                    <a:lstStyle/>
                    <a:p>
                      <a:pPr indent="0" lvl="0" marL="0" rtl="0" algn="r">
                        <a:lnSpc>
                          <a:spcPct val="115000"/>
                        </a:lnSpc>
                        <a:spcBef>
                          <a:spcPts val="0"/>
                        </a:spcBef>
                        <a:spcAft>
                          <a:spcPts val="0"/>
                        </a:spcAft>
                        <a:buNone/>
                      </a:pPr>
                      <a:r>
                        <a:rPr b="1" lang="en-US"/>
                        <a:t>0</a:t>
                      </a:r>
                      <a:endParaRPr b="1"/>
                    </a:p>
                  </a:txBody>
                  <a:tcPr marT="91425" marB="91425" marR="91425" marL="91425"/>
                </a:tc>
              </a:tr>
              <a:tr h="372375">
                <a:tc>
                  <a:txBody>
                    <a:bodyPr/>
                    <a:lstStyle/>
                    <a:p>
                      <a:pPr indent="0" lvl="0" marL="0" rtl="0" algn="l">
                        <a:spcBef>
                          <a:spcPts val="0"/>
                        </a:spcBef>
                        <a:spcAft>
                          <a:spcPts val="0"/>
                        </a:spcAft>
                        <a:buNone/>
                      </a:pPr>
                      <a:r>
                        <a:rPr b="1" lang="en-US" sz="1300"/>
                        <a:t>Private</a:t>
                      </a:r>
                      <a:endParaRPr b="1" sz="1300"/>
                    </a:p>
                  </a:txBody>
                  <a:tcPr marT="91425" marB="91425" marR="91425" marL="91425"/>
                </a:tc>
                <a:tc>
                  <a:txBody>
                    <a:bodyPr/>
                    <a:lstStyle/>
                    <a:p>
                      <a:pPr indent="0" lvl="0" marL="0" rtl="0" algn="r">
                        <a:lnSpc>
                          <a:spcPct val="115000"/>
                        </a:lnSpc>
                        <a:spcBef>
                          <a:spcPts val="0"/>
                        </a:spcBef>
                        <a:spcAft>
                          <a:spcPts val="0"/>
                        </a:spcAft>
                        <a:buNone/>
                      </a:pPr>
                      <a:r>
                        <a:rPr b="1" lang="en-US"/>
                        <a:t>281</a:t>
                      </a:r>
                      <a:endParaRPr b="1"/>
                    </a:p>
                  </a:txBody>
                  <a:tcPr marT="91425" marB="91425" marR="91425" marL="91425"/>
                </a:tc>
              </a:tr>
              <a:tr h="520700">
                <a:tc>
                  <a:txBody>
                    <a:bodyPr/>
                    <a:lstStyle/>
                    <a:p>
                      <a:pPr indent="0" lvl="0" marL="0" rtl="0" algn="l">
                        <a:spcBef>
                          <a:spcPts val="0"/>
                        </a:spcBef>
                        <a:spcAft>
                          <a:spcPts val="0"/>
                        </a:spcAft>
                        <a:buNone/>
                      </a:pPr>
                      <a:r>
                        <a:rPr b="1" lang="en-US"/>
                        <a:t>Self-employed</a:t>
                      </a:r>
                      <a:endParaRPr b="1"/>
                    </a:p>
                  </a:txBody>
                  <a:tcPr marT="91425" marB="91425" marR="91425" marL="91425"/>
                </a:tc>
                <a:tc>
                  <a:txBody>
                    <a:bodyPr/>
                    <a:lstStyle/>
                    <a:p>
                      <a:pPr indent="0" lvl="0" marL="0" rtl="0" algn="r">
                        <a:lnSpc>
                          <a:spcPct val="115000"/>
                        </a:lnSpc>
                        <a:spcBef>
                          <a:spcPts val="0"/>
                        </a:spcBef>
                        <a:spcAft>
                          <a:spcPts val="0"/>
                        </a:spcAft>
                        <a:buNone/>
                      </a:pPr>
                      <a:r>
                        <a:rPr b="1" lang="en-US"/>
                        <a:t>144</a:t>
                      </a:r>
                      <a:endParaRPr b="1"/>
                    </a:p>
                  </a:txBody>
                  <a:tcPr marT="91425" marB="91425" marR="91425" marL="91425"/>
                </a:tc>
              </a:tr>
              <a:tr h="372375">
                <a:tc>
                  <a:txBody>
                    <a:bodyPr/>
                    <a:lstStyle/>
                    <a:p>
                      <a:pPr indent="0" lvl="0" marL="0" rtl="0" algn="l">
                        <a:spcBef>
                          <a:spcPts val="0"/>
                        </a:spcBef>
                        <a:spcAft>
                          <a:spcPts val="0"/>
                        </a:spcAft>
                        <a:buNone/>
                      </a:pPr>
                      <a:r>
                        <a:rPr b="1" lang="en-US"/>
                        <a:t>Grand Total</a:t>
                      </a:r>
                      <a:endParaRPr b="1"/>
                    </a:p>
                  </a:txBody>
                  <a:tcPr marT="91425" marB="91425" marR="91425" marL="91425"/>
                </a:tc>
                <a:tc>
                  <a:txBody>
                    <a:bodyPr/>
                    <a:lstStyle/>
                    <a:p>
                      <a:pPr indent="0" lvl="0" marL="0" rtl="0" algn="r">
                        <a:lnSpc>
                          <a:spcPct val="115000"/>
                        </a:lnSpc>
                        <a:spcBef>
                          <a:spcPts val="0"/>
                        </a:spcBef>
                        <a:spcAft>
                          <a:spcPts val="0"/>
                        </a:spcAft>
                        <a:buNone/>
                      </a:pPr>
                      <a:r>
                        <a:rPr b="1" lang="en-US"/>
                        <a:t>498</a:t>
                      </a:r>
                      <a:endParaRPr b="1"/>
                    </a:p>
                  </a:txBody>
                  <a:tcPr marT="91425" marB="91425" marR="91425" marL="91425"/>
                </a:tc>
              </a:tr>
            </a:tbl>
          </a:graphicData>
        </a:graphic>
      </p:graphicFrame>
      <p:graphicFrame>
        <p:nvGraphicFramePr>
          <p:cNvPr id="136" name="Google Shape;136;g2b3f9a6c701_0_28"/>
          <p:cNvGraphicFramePr/>
          <p:nvPr/>
        </p:nvGraphicFramePr>
        <p:xfrm>
          <a:off x="9150500" y="1173200"/>
          <a:ext cx="3000000" cy="3000000"/>
        </p:xfrm>
        <a:graphic>
          <a:graphicData uri="http://schemas.openxmlformats.org/drawingml/2006/table">
            <a:tbl>
              <a:tblPr>
                <a:noFill/>
                <a:tableStyleId>{F7DB9806-61F2-431D-9FFD-4281B0C77CE0}</a:tableStyleId>
              </a:tblPr>
              <a:tblGrid>
                <a:gridCol w="1208950"/>
                <a:gridCol w="1663825"/>
              </a:tblGrid>
              <a:tr h="374275">
                <a:tc>
                  <a:txBody>
                    <a:bodyPr/>
                    <a:lstStyle/>
                    <a:p>
                      <a:pPr indent="0" lvl="0" marL="0" rtl="0" algn="l">
                        <a:spcBef>
                          <a:spcPts val="0"/>
                        </a:spcBef>
                        <a:spcAft>
                          <a:spcPts val="0"/>
                        </a:spcAft>
                        <a:buNone/>
                      </a:pPr>
                      <a:r>
                        <a:rPr b="1" lang="en-US" sz="1300"/>
                        <a:t>Work-Type</a:t>
                      </a:r>
                      <a:endParaRPr b="1" sz="1300"/>
                    </a:p>
                  </a:txBody>
                  <a:tcPr marT="91425" marB="91425" marR="91425" marL="91425"/>
                </a:tc>
                <a:tc>
                  <a:txBody>
                    <a:bodyPr/>
                    <a:lstStyle/>
                    <a:p>
                      <a:pPr indent="0" lvl="0" marL="0" rtl="0" algn="l">
                        <a:spcBef>
                          <a:spcPts val="0"/>
                        </a:spcBef>
                        <a:spcAft>
                          <a:spcPts val="0"/>
                        </a:spcAft>
                        <a:buNone/>
                      </a:pPr>
                      <a:r>
                        <a:rPr b="1" lang="en-US" sz="1300"/>
                        <a:t>Total(Stroke)</a:t>
                      </a:r>
                      <a:endParaRPr b="1" sz="1300"/>
                    </a:p>
                  </a:txBody>
                  <a:tcPr marT="91425" marB="91425" marR="91425" marL="91425"/>
                </a:tc>
              </a:tr>
              <a:tr h="408925">
                <a:tc>
                  <a:txBody>
                    <a:bodyPr/>
                    <a:lstStyle/>
                    <a:p>
                      <a:pPr indent="0" lvl="0" marL="0" rtl="0" algn="l">
                        <a:spcBef>
                          <a:spcPts val="0"/>
                        </a:spcBef>
                        <a:spcAft>
                          <a:spcPts val="0"/>
                        </a:spcAft>
                        <a:buNone/>
                      </a:pPr>
                      <a:r>
                        <a:rPr b="1" lang="en-US" sz="1300"/>
                        <a:t>children</a:t>
                      </a:r>
                      <a:endParaRPr b="1" sz="1300"/>
                    </a:p>
                  </a:txBody>
                  <a:tcPr marT="91425" marB="91425" marR="91425" marL="91425"/>
                </a:tc>
                <a:tc>
                  <a:txBody>
                    <a:bodyPr/>
                    <a:lstStyle/>
                    <a:p>
                      <a:pPr indent="0" lvl="0" marL="0" rtl="0" algn="r">
                        <a:lnSpc>
                          <a:spcPct val="115000"/>
                        </a:lnSpc>
                        <a:spcBef>
                          <a:spcPts val="0"/>
                        </a:spcBef>
                        <a:spcAft>
                          <a:spcPts val="0"/>
                        </a:spcAft>
                        <a:buNone/>
                      </a:pPr>
                      <a:r>
                        <a:rPr b="1" lang="en-US" sz="1300"/>
                        <a:t>2</a:t>
                      </a:r>
                      <a:endParaRPr b="1" sz="1300"/>
                    </a:p>
                  </a:txBody>
                  <a:tcPr marT="91425" marB="91425" marR="91425" marL="91425"/>
                </a:tc>
              </a:tr>
              <a:tr h="408925">
                <a:tc>
                  <a:txBody>
                    <a:bodyPr/>
                    <a:lstStyle/>
                    <a:p>
                      <a:pPr indent="0" lvl="0" marL="0" rtl="0" algn="l">
                        <a:spcBef>
                          <a:spcPts val="0"/>
                        </a:spcBef>
                        <a:spcAft>
                          <a:spcPts val="0"/>
                        </a:spcAft>
                        <a:buNone/>
                      </a:pPr>
                      <a:r>
                        <a:rPr b="1" lang="en-US" sz="1300"/>
                        <a:t>Govt_job</a:t>
                      </a:r>
                      <a:endParaRPr b="1" sz="1300"/>
                    </a:p>
                  </a:txBody>
                  <a:tcPr marT="91425" marB="91425" marR="91425" marL="91425"/>
                </a:tc>
                <a:tc>
                  <a:txBody>
                    <a:bodyPr/>
                    <a:lstStyle/>
                    <a:p>
                      <a:pPr indent="0" lvl="0" marL="0" rtl="0" algn="r">
                        <a:lnSpc>
                          <a:spcPct val="115000"/>
                        </a:lnSpc>
                        <a:spcBef>
                          <a:spcPts val="0"/>
                        </a:spcBef>
                        <a:spcAft>
                          <a:spcPts val="0"/>
                        </a:spcAft>
                        <a:buNone/>
                      </a:pPr>
                      <a:r>
                        <a:rPr b="1" lang="en-US" sz="1300"/>
                        <a:t>33</a:t>
                      </a:r>
                      <a:endParaRPr b="1" sz="1300"/>
                    </a:p>
                  </a:txBody>
                  <a:tcPr marT="91425" marB="91425" marR="91425" marL="91425"/>
                </a:tc>
              </a:tr>
              <a:tr h="582200">
                <a:tc>
                  <a:txBody>
                    <a:bodyPr/>
                    <a:lstStyle/>
                    <a:p>
                      <a:pPr indent="0" lvl="0" marL="0" rtl="0" algn="l">
                        <a:spcBef>
                          <a:spcPts val="0"/>
                        </a:spcBef>
                        <a:spcAft>
                          <a:spcPts val="0"/>
                        </a:spcAft>
                        <a:buNone/>
                      </a:pPr>
                      <a:r>
                        <a:rPr b="1" lang="en-US" sz="1300"/>
                        <a:t>Never_worked</a:t>
                      </a:r>
                      <a:endParaRPr b="1" sz="1300"/>
                    </a:p>
                  </a:txBody>
                  <a:tcPr marT="91425" marB="91425" marR="91425" marL="91425"/>
                </a:tc>
                <a:tc>
                  <a:txBody>
                    <a:bodyPr/>
                    <a:lstStyle/>
                    <a:p>
                      <a:pPr indent="0" lvl="0" marL="0" rtl="0" algn="r">
                        <a:lnSpc>
                          <a:spcPct val="115000"/>
                        </a:lnSpc>
                        <a:spcBef>
                          <a:spcPts val="0"/>
                        </a:spcBef>
                        <a:spcAft>
                          <a:spcPts val="0"/>
                        </a:spcAft>
                        <a:buNone/>
                      </a:pPr>
                      <a:r>
                        <a:rPr b="1" lang="en-US" sz="1300"/>
                        <a:t>0</a:t>
                      </a:r>
                      <a:endParaRPr b="1" sz="1300"/>
                    </a:p>
                  </a:txBody>
                  <a:tcPr marT="91425" marB="91425" marR="91425" marL="91425"/>
                </a:tc>
              </a:tr>
              <a:tr h="408925">
                <a:tc>
                  <a:txBody>
                    <a:bodyPr/>
                    <a:lstStyle/>
                    <a:p>
                      <a:pPr indent="0" lvl="0" marL="0" rtl="0" algn="l">
                        <a:spcBef>
                          <a:spcPts val="0"/>
                        </a:spcBef>
                        <a:spcAft>
                          <a:spcPts val="0"/>
                        </a:spcAft>
                        <a:buNone/>
                      </a:pPr>
                      <a:r>
                        <a:rPr b="1" lang="en-US" sz="1300"/>
                        <a:t>Private</a:t>
                      </a:r>
                      <a:endParaRPr b="1" sz="1300"/>
                    </a:p>
                  </a:txBody>
                  <a:tcPr marT="91425" marB="91425" marR="91425" marL="91425"/>
                </a:tc>
                <a:tc>
                  <a:txBody>
                    <a:bodyPr/>
                    <a:lstStyle/>
                    <a:p>
                      <a:pPr indent="0" lvl="0" marL="0" rtl="0" algn="r">
                        <a:lnSpc>
                          <a:spcPct val="115000"/>
                        </a:lnSpc>
                        <a:spcBef>
                          <a:spcPts val="0"/>
                        </a:spcBef>
                        <a:spcAft>
                          <a:spcPts val="0"/>
                        </a:spcAft>
                        <a:buNone/>
                      </a:pPr>
                      <a:r>
                        <a:rPr b="1" lang="en-US" sz="1300"/>
                        <a:t>149</a:t>
                      </a:r>
                      <a:endParaRPr b="1" sz="1300"/>
                    </a:p>
                  </a:txBody>
                  <a:tcPr marT="91425" marB="91425" marR="91425" marL="91425"/>
                </a:tc>
              </a:tr>
              <a:tr h="582200">
                <a:tc>
                  <a:txBody>
                    <a:bodyPr/>
                    <a:lstStyle/>
                    <a:p>
                      <a:pPr indent="0" lvl="0" marL="0" rtl="0" algn="l">
                        <a:spcBef>
                          <a:spcPts val="0"/>
                        </a:spcBef>
                        <a:spcAft>
                          <a:spcPts val="0"/>
                        </a:spcAft>
                        <a:buNone/>
                      </a:pPr>
                      <a:r>
                        <a:rPr b="1" lang="en-US" sz="1300"/>
                        <a:t>Self-employed</a:t>
                      </a:r>
                      <a:endParaRPr b="1" sz="1300"/>
                    </a:p>
                  </a:txBody>
                  <a:tcPr marT="91425" marB="91425" marR="91425" marL="91425"/>
                </a:tc>
                <a:tc>
                  <a:txBody>
                    <a:bodyPr/>
                    <a:lstStyle/>
                    <a:p>
                      <a:pPr indent="0" lvl="0" marL="0" rtl="0" algn="r">
                        <a:lnSpc>
                          <a:spcPct val="115000"/>
                        </a:lnSpc>
                        <a:spcBef>
                          <a:spcPts val="0"/>
                        </a:spcBef>
                        <a:spcAft>
                          <a:spcPts val="0"/>
                        </a:spcAft>
                        <a:buNone/>
                      </a:pPr>
                      <a:r>
                        <a:rPr b="1" lang="en-US" sz="1300"/>
                        <a:t>65</a:t>
                      </a:r>
                      <a:endParaRPr b="1" sz="1300"/>
                    </a:p>
                  </a:txBody>
                  <a:tcPr marT="91425" marB="91425" marR="91425" marL="91425"/>
                </a:tc>
              </a:tr>
              <a:tr h="582200">
                <a:tc>
                  <a:txBody>
                    <a:bodyPr/>
                    <a:lstStyle/>
                    <a:p>
                      <a:pPr indent="0" lvl="0" marL="0" rtl="0" algn="l">
                        <a:spcBef>
                          <a:spcPts val="0"/>
                        </a:spcBef>
                        <a:spcAft>
                          <a:spcPts val="0"/>
                        </a:spcAft>
                        <a:buNone/>
                      </a:pPr>
                      <a:r>
                        <a:rPr b="1" lang="en-US" sz="1300"/>
                        <a:t>Grand Total</a:t>
                      </a:r>
                      <a:endParaRPr b="1" sz="1300"/>
                    </a:p>
                  </a:txBody>
                  <a:tcPr marT="91425" marB="91425" marR="91425" marL="91425"/>
                </a:tc>
                <a:tc>
                  <a:txBody>
                    <a:bodyPr/>
                    <a:lstStyle/>
                    <a:p>
                      <a:pPr indent="0" lvl="0" marL="0" rtl="0" algn="r">
                        <a:lnSpc>
                          <a:spcPct val="115000"/>
                        </a:lnSpc>
                        <a:spcBef>
                          <a:spcPts val="0"/>
                        </a:spcBef>
                        <a:spcAft>
                          <a:spcPts val="0"/>
                        </a:spcAft>
                        <a:buNone/>
                      </a:pPr>
                      <a:r>
                        <a:rPr b="1" lang="en-US" sz="1300"/>
                        <a:t>249</a:t>
                      </a:r>
                      <a:endParaRPr b="1" sz="1300"/>
                    </a:p>
                  </a:txBody>
                  <a:tcPr marT="91425" marB="91425" marR="91425" marL="91425"/>
                </a:tc>
              </a:tr>
            </a:tbl>
          </a:graphicData>
        </a:graphic>
      </p:graphicFrame>
      <p:cxnSp>
        <p:nvCxnSpPr>
          <p:cNvPr id="137" name="Google Shape;137;g2b3f9a6c701_0_28"/>
          <p:cNvCxnSpPr/>
          <p:nvPr/>
        </p:nvCxnSpPr>
        <p:spPr>
          <a:xfrm flipH="1" rot="10800000">
            <a:off x="88175" y="827475"/>
            <a:ext cx="12128700" cy="40800"/>
          </a:xfrm>
          <a:prstGeom prst="straightConnector1">
            <a:avLst/>
          </a:prstGeom>
          <a:noFill/>
          <a:ln cap="flat" cmpd="sng" w="9525">
            <a:solidFill>
              <a:schemeClr val="dk2"/>
            </a:solidFill>
            <a:prstDash val="solid"/>
            <a:round/>
            <a:headEnd len="med" w="med" type="none"/>
            <a:tailEnd len="med" w="med" type="none"/>
          </a:ln>
        </p:spPr>
      </p:cxnSp>
      <p:sp>
        <p:nvSpPr>
          <p:cNvPr id="138" name="Google Shape;138;g2b3f9a6c701_0_28"/>
          <p:cNvSpPr txBox="1"/>
          <p:nvPr/>
        </p:nvSpPr>
        <p:spPr>
          <a:xfrm>
            <a:off x="505450" y="54200"/>
            <a:ext cx="11517900" cy="7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solidFill>
                  <a:schemeClr val="dk2"/>
                </a:solidFill>
                <a:latin typeface="Roboto"/>
                <a:ea typeface="Roboto"/>
                <a:cs typeface="Roboto"/>
                <a:sym typeface="Roboto"/>
              </a:rPr>
              <a:t>ANALYSIS ON WORKTYPE VS STROKE,HYPERTENSION AND HEART DISEASE</a:t>
            </a:r>
            <a:endParaRPr b="1" sz="2500">
              <a:solidFill>
                <a:schemeClr val="dk2"/>
              </a:solidFill>
              <a:latin typeface="Roboto"/>
              <a:ea typeface="Roboto"/>
              <a:cs typeface="Roboto"/>
              <a:sym typeface="Roboto"/>
            </a:endParaRPr>
          </a:p>
        </p:txBody>
      </p:sp>
      <p:sp>
        <p:nvSpPr>
          <p:cNvPr id="139" name="Google Shape;139;g2b3f9a6c701_0_28"/>
          <p:cNvSpPr txBox="1"/>
          <p:nvPr/>
        </p:nvSpPr>
        <p:spPr>
          <a:xfrm>
            <a:off x="658000" y="4877250"/>
            <a:ext cx="10582200" cy="1485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Roboto"/>
              <a:buChar char="●"/>
            </a:pPr>
            <a:r>
              <a:rPr lang="en-US" sz="1800">
                <a:solidFill>
                  <a:schemeClr val="dk2"/>
                </a:solidFill>
                <a:latin typeface="Roboto"/>
                <a:ea typeface="Roboto"/>
                <a:cs typeface="Roboto"/>
                <a:sym typeface="Roboto"/>
              </a:rPr>
              <a:t>People who work in the private sector have the highest numbers in heart disease,Hypertension and Stroke .This can be contributed to working ethics ,stress levels,personal initiatives to keep fit and healthy by this group.</a:t>
            </a:r>
            <a:endParaRPr sz="1800">
              <a:solidFill>
                <a:schemeClr val="dk2"/>
              </a:solidFill>
              <a:latin typeface="Roboto"/>
              <a:ea typeface="Roboto"/>
              <a:cs typeface="Roboto"/>
              <a:sym typeface="Roboto"/>
            </a:endParaRPr>
          </a:p>
          <a:p>
            <a:pPr indent="-342900" lvl="0" marL="457200" rtl="0" algn="l">
              <a:spcBef>
                <a:spcPts val="0"/>
              </a:spcBef>
              <a:spcAft>
                <a:spcPts val="0"/>
              </a:spcAft>
              <a:buClr>
                <a:schemeClr val="dk2"/>
              </a:buClr>
              <a:buSzPts val="1800"/>
              <a:buFont typeface="Roboto"/>
              <a:buChar char="●"/>
            </a:pPr>
            <a:r>
              <a:rPr lang="en-US" sz="1800">
                <a:solidFill>
                  <a:schemeClr val="dk2"/>
                </a:solidFill>
                <a:latin typeface="Roboto"/>
                <a:ea typeface="Roboto"/>
                <a:cs typeface="Roboto"/>
                <a:sym typeface="Roboto"/>
              </a:rPr>
              <a:t>People who have never worked before have n heart disease,stroke or hypertension.Children also on this group have no disease.</a:t>
            </a:r>
            <a:endParaRPr sz="1800">
              <a:solidFill>
                <a:schemeClr val="dk2"/>
              </a:solidFill>
              <a:latin typeface="Roboto"/>
              <a:ea typeface="Roboto"/>
              <a:cs typeface="Roboto"/>
              <a:sym typeface="Roboto"/>
            </a:endParaRPr>
          </a:p>
        </p:txBody>
      </p:sp>
      <p:cxnSp>
        <p:nvCxnSpPr>
          <p:cNvPr id="140" name="Google Shape;140;g2b3f9a6c701_0_28"/>
          <p:cNvCxnSpPr/>
          <p:nvPr/>
        </p:nvCxnSpPr>
        <p:spPr>
          <a:xfrm>
            <a:off x="3954700" y="888625"/>
            <a:ext cx="0" cy="3866400"/>
          </a:xfrm>
          <a:prstGeom prst="straightConnector1">
            <a:avLst/>
          </a:prstGeom>
          <a:noFill/>
          <a:ln cap="flat" cmpd="sng" w="9525">
            <a:solidFill>
              <a:schemeClr val="dk2"/>
            </a:solidFill>
            <a:prstDash val="solid"/>
            <a:round/>
            <a:headEnd len="med" w="med" type="none"/>
            <a:tailEnd len="med" w="med" type="none"/>
          </a:ln>
        </p:spPr>
      </p:cxnSp>
      <p:cxnSp>
        <p:nvCxnSpPr>
          <p:cNvPr id="141" name="Google Shape;141;g2b3f9a6c701_0_28"/>
          <p:cNvCxnSpPr/>
          <p:nvPr/>
        </p:nvCxnSpPr>
        <p:spPr>
          <a:xfrm flipH="1">
            <a:off x="8614850" y="949675"/>
            <a:ext cx="20400" cy="3805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2024-01-27T14:54:45Z</dcterms:created>
  <dc:creator>Edwin Mutendwa</dc:creator>
</cp:coreProperties>
</file>