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9"/>
  </p:notesMasterIdLst>
  <p:sldIdLst>
    <p:sldId id="256" r:id="rId2"/>
    <p:sldId id="296" r:id="rId3"/>
    <p:sldId id="259" r:id="rId4"/>
    <p:sldId id="263" r:id="rId5"/>
    <p:sldId id="269" r:id="rId6"/>
    <p:sldId id="271" r:id="rId7"/>
    <p:sldId id="273" r:id="rId8"/>
    <p:sldId id="274" r:id="rId9"/>
    <p:sldId id="275" r:id="rId10"/>
    <p:sldId id="278" r:id="rId11"/>
    <p:sldId id="279" r:id="rId12"/>
    <p:sldId id="281" r:id="rId13"/>
    <p:sldId id="283" r:id="rId14"/>
    <p:sldId id="297" r:id="rId15"/>
    <p:sldId id="284" r:id="rId16"/>
    <p:sldId id="285" r:id="rId17"/>
    <p:sldId id="286" r:id="rId18"/>
    <p:sldId id="299" r:id="rId19"/>
    <p:sldId id="288" r:id="rId20"/>
    <p:sldId id="287" r:id="rId21"/>
    <p:sldId id="291" r:id="rId22"/>
    <p:sldId id="289" r:id="rId23"/>
    <p:sldId id="300" r:id="rId24"/>
    <p:sldId id="292" r:id="rId25"/>
    <p:sldId id="301" r:id="rId26"/>
    <p:sldId id="294" r:id="rId27"/>
    <p:sldId id="298" r:id="rId28"/>
  </p:sldIdLst>
  <p:sldSz cx="9144000" cy="5143500" type="screen16x9"/>
  <p:notesSz cx="6858000" cy="9144000"/>
  <p:embeddedFontLst>
    <p:embeddedFont>
      <p:font typeface="Bebas Neue" panose="020B0606020202050201" pitchFamily="34" charset="0"/>
      <p:regular r:id="rId30"/>
    </p:embeddedFont>
    <p:embeddedFont>
      <p:font typeface="Montserrat" panose="00000500000000000000" pitchFamily="2" charset="0"/>
      <p:regular r:id="rId31"/>
      <p:bold r:id="rId32"/>
      <p:italic r:id="rId33"/>
      <p:boldItalic r:id="rId34"/>
    </p:embeddedFont>
    <p:embeddedFont>
      <p:font typeface="Nunito Light" pitchFamily="2" charset="0"/>
      <p:regular r:id="rId35"/>
      <p:italic r:id="rId36"/>
    </p:embeddedFont>
    <p:embeddedFont>
      <p:font typeface="Raleway Black" pitchFamily="2" charset="0"/>
      <p:bold r:id="rId37"/>
      <p:boldItalic r:id="rId38"/>
    </p:embeddedFont>
    <p:embeddedFont>
      <p:font typeface="Trebuchet MS" panose="020B0603020202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D0E5F1C-EB8B-40F4-8943-6C7BC65C4902}">
          <p14:sldIdLst>
            <p14:sldId id="256"/>
            <p14:sldId id="296"/>
            <p14:sldId id="259"/>
            <p14:sldId id="263"/>
            <p14:sldId id="269"/>
            <p14:sldId id="271"/>
            <p14:sldId id="273"/>
            <p14:sldId id="274"/>
            <p14:sldId id="275"/>
            <p14:sldId id="278"/>
            <p14:sldId id="279"/>
            <p14:sldId id="281"/>
            <p14:sldId id="283"/>
            <p14:sldId id="297"/>
            <p14:sldId id="284"/>
            <p14:sldId id="285"/>
            <p14:sldId id="286"/>
            <p14:sldId id="299"/>
            <p14:sldId id="288"/>
            <p14:sldId id="287"/>
            <p14:sldId id="291"/>
            <p14:sldId id="289"/>
            <p14:sldId id="300"/>
            <p14:sldId id="292"/>
            <p14:sldId id="301"/>
            <p14:sldId id="294"/>
            <p14:sldId id="298"/>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608A41-013C-44CB-B320-88C134998C42}">
  <a:tblStyle styleId="{D4608A41-013C-44CB-B320-88C134998C4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5F6646-A020-4DEB-9175-2D1BB8F5893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snapToGrid="0">
      <p:cViewPr varScale="1">
        <p:scale>
          <a:sx n="78" d="100"/>
          <a:sy n="78" d="100"/>
        </p:scale>
        <p:origin x="936" y="1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24035795cc3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24035795cc3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3"/>
        <p:cNvGrpSpPr/>
        <p:nvPr/>
      </p:nvGrpSpPr>
      <p:grpSpPr>
        <a:xfrm>
          <a:off x="0" y="0"/>
          <a:ext cx="0" cy="0"/>
          <a:chOff x="0" y="0"/>
          <a:chExt cx="0" cy="0"/>
        </a:xfrm>
      </p:grpSpPr>
      <p:sp>
        <p:nvSpPr>
          <p:cNvPr id="1554" name="Google Shape;1554;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5" name="Google Shape;1555;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3"/>
        <p:cNvGrpSpPr/>
        <p:nvPr/>
      </p:nvGrpSpPr>
      <p:grpSpPr>
        <a:xfrm>
          <a:off x="0" y="0"/>
          <a:ext cx="0" cy="0"/>
          <a:chOff x="0" y="0"/>
          <a:chExt cx="0" cy="0"/>
        </a:xfrm>
      </p:grpSpPr>
      <p:sp>
        <p:nvSpPr>
          <p:cNvPr id="1554" name="Google Shape;1554;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5" name="Google Shape;1555;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1673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8240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4" name="Google Shape;149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64069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4" name="Google Shape;149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1918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9796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54008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225" y="604100"/>
            <a:ext cx="4518600" cy="3139500"/>
          </a:xfrm>
          <a:prstGeom prst="rect">
            <a:avLst/>
          </a:prstGeom>
          <a:ln>
            <a:noFill/>
          </a:ln>
        </p:spPr>
        <p:txBody>
          <a:bodyPr spcFirstLastPara="1" wrap="square" lIns="91425" tIns="91425" rIns="91425" bIns="91425" anchor="b" anchorCtr="0">
            <a:noAutofit/>
          </a:bodyPr>
          <a:lstStyle>
            <a:lvl1pPr lvl="0">
              <a:lnSpc>
                <a:spcPct val="90000"/>
              </a:lnSpc>
              <a:spcBef>
                <a:spcPts val="0"/>
              </a:spcBef>
              <a:spcAft>
                <a:spcPts val="0"/>
              </a:spcAft>
              <a:buClr>
                <a:schemeClr val="dk1"/>
              </a:buClr>
              <a:buSzPts val="5200"/>
              <a:buNone/>
              <a:defRPr sz="5500" b="0">
                <a:solidFill>
                  <a:schemeClr val="dk1"/>
                </a:solidFill>
                <a:latin typeface="Raleway Black"/>
                <a:ea typeface="Raleway Black"/>
                <a:cs typeface="Raleway Black"/>
                <a:sym typeface="Raleway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5100" y="3633175"/>
            <a:ext cx="4518600" cy="419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cxnSp>
        <p:nvCxnSpPr>
          <p:cNvPr id="11" name="Google Shape;11;p2"/>
          <p:cNvCxnSpPr/>
          <p:nvPr/>
        </p:nvCxnSpPr>
        <p:spPr>
          <a:xfrm>
            <a:off x="505850" y="-9175"/>
            <a:ext cx="0" cy="5165400"/>
          </a:xfrm>
          <a:prstGeom prst="straightConnector1">
            <a:avLst/>
          </a:prstGeom>
          <a:noFill/>
          <a:ln w="9525" cap="flat" cmpd="sng">
            <a:solidFill>
              <a:schemeClr val="dk1"/>
            </a:solidFill>
            <a:prstDash val="solid"/>
            <a:round/>
            <a:headEnd type="none" w="med" len="med"/>
            <a:tailEnd type="none" w="med" len="med"/>
          </a:ln>
        </p:spPr>
      </p:cxnSp>
      <p:sp>
        <p:nvSpPr>
          <p:cNvPr id="12" name="Google Shape;12;p2"/>
          <p:cNvSpPr/>
          <p:nvPr/>
        </p:nvSpPr>
        <p:spPr>
          <a:xfrm>
            <a:off x="375950" y="0"/>
            <a:ext cx="259800" cy="3556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157"/>
        <p:cNvGrpSpPr/>
        <p:nvPr/>
      </p:nvGrpSpPr>
      <p:grpSpPr>
        <a:xfrm>
          <a:off x="0" y="0"/>
          <a:ext cx="0" cy="0"/>
          <a:chOff x="0" y="0"/>
          <a:chExt cx="0" cy="0"/>
        </a:xfrm>
      </p:grpSpPr>
      <p:grpSp>
        <p:nvGrpSpPr>
          <p:cNvPr id="1158" name="Google Shape;1158;p24"/>
          <p:cNvGrpSpPr/>
          <p:nvPr/>
        </p:nvGrpSpPr>
        <p:grpSpPr>
          <a:xfrm>
            <a:off x="8233126" y="918517"/>
            <a:ext cx="1116017" cy="693194"/>
            <a:chOff x="8570426" y="797917"/>
            <a:chExt cx="1116017" cy="693194"/>
          </a:xfrm>
        </p:grpSpPr>
        <p:sp>
          <p:nvSpPr>
            <p:cNvPr id="1159" name="Google Shape;1159;p24"/>
            <p:cNvSpPr/>
            <p:nvPr/>
          </p:nvSpPr>
          <p:spPr>
            <a:xfrm>
              <a:off x="9084384" y="797917"/>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160;p24"/>
            <p:cNvSpPr/>
            <p:nvPr/>
          </p:nvSpPr>
          <p:spPr>
            <a:xfrm>
              <a:off x="8570426" y="1228335"/>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61" name="Google Shape;1161;p24"/>
          <p:cNvGrpSpPr/>
          <p:nvPr/>
        </p:nvGrpSpPr>
        <p:grpSpPr>
          <a:xfrm>
            <a:off x="-423653" y="3465700"/>
            <a:ext cx="3308969" cy="2555658"/>
            <a:chOff x="-423653" y="3465700"/>
            <a:chExt cx="3308969" cy="2555658"/>
          </a:xfrm>
        </p:grpSpPr>
        <p:grpSp>
          <p:nvGrpSpPr>
            <p:cNvPr id="1162" name="Google Shape;1162;p24"/>
            <p:cNvGrpSpPr/>
            <p:nvPr/>
          </p:nvGrpSpPr>
          <p:grpSpPr>
            <a:xfrm>
              <a:off x="1969076" y="4608490"/>
              <a:ext cx="916239" cy="681891"/>
              <a:chOff x="5951675" y="3577056"/>
              <a:chExt cx="1387821" cy="1032855"/>
            </a:xfrm>
          </p:grpSpPr>
          <p:sp>
            <p:nvSpPr>
              <p:cNvPr id="1163" name="Google Shape;1163;p24"/>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4" name="Google Shape;1164;p24"/>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65" name="Google Shape;1165;p24"/>
            <p:cNvGrpSpPr/>
            <p:nvPr/>
          </p:nvGrpSpPr>
          <p:grpSpPr>
            <a:xfrm flipH="1">
              <a:off x="-423653" y="4165680"/>
              <a:ext cx="1138764" cy="1855677"/>
              <a:chOff x="525125" y="1486050"/>
              <a:chExt cx="2124163" cy="3461439"/>
            </a:xfrm>
          </p:grpSpPr>
          <p:sp>
            <p:nvSpPr>
              <p:cNvPr id="1166" name="Google Shape;1166;p24"/>
              <p:cNvSpPr/>
              <p:nvPr/>
            </p:nvSpPr>
            <p:spPr>
              <a:xfrm>
                <a:off x="2089519" y="1606352"/>
                <a:ext cx="464572" cy="3341135"/>
              </a:xfrm>
              <a:custGeom>
                <a:avLst/>
                <a:gdLst/>
                <a:ahLst/>
                <a:cxnLst/>
                <a:rect l="l" t="t" r="r" b="b"/>
                <a:pathLst>
                  <a:path w="7005" h="50379" extrusionOk="0">
                    <a:moveTo>
                      <a:pt x="4044" y="1"/>
                    </a:moveTo>
                    <a:lnTo>
                      <a:pt x="0" y="7533"/>
                    </a:lnTo>
                    <a:lnTo>
                      <a:pt x="0" y="50378"/>
                    </a:lnTo>
                    <a:lnTo>
                      <a:pt x="7005" y="50378"/>
                    </a:lnTo>
                    <a:lnTo>
                      <a:pt x="7005" y="830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7" name="Google Shape;1167;p24"/>
              <p:cNvSpPr/>
              <p:nvPr/>
            </p:nvSpPr>
            <p:spPr>
              <a:xfrm>
                <a:off x="2250873" y="2667452"/>
                <a:ext cx="174952" cy="392813"/>
              </a:xfrm>
              <a:custGeom>
                <a:avLst/>
                <a:gdLst/>
                <a:ahLst/>
                <a:cxnLst/>
                <a:rect l="l" t="t" r="r" b="b"/>
                <a:pathLst>
                  <a:path w="2638"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24"/>
              <p:cNvSpPr/>
              <p:nvPr/>
            </p:nvSpPr>
            <p:spPr>
              <a:xfrm>
                <a:off x="2369318" y="2671697"/>
                <a:ext cx="56505" cy="388569"/>
              </a:xfrm>
              <a:custGeom>
                <a:avLst/>
                <a:gdLst/>
                <a:ahLst/>
                <a:cxnLst/>
                <a:rect l="l" t="t" r="r" b="b"/>
                <a:pathLst>
                  <a:path w="852" h="5859" extrusionOk="0">
                    <a:moveTo>
                      <a:pt x="1" y="5831"/>
                    </a:moveTo>
                    <a:lnTo>
                      <a:pt x="852" y="5859"/>
                    </a:lnTo>
                    <a:lnTo>
                      <a:pt x="852"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24"/>
              <p:cNvSpPr/>
              <p:nvPr/>
            </p:nvSpPr>
            <p:spPr>
              <a:xfrm>
                <a:off x="653386" y="1524780"/>
                <a:ext cx="1436226" cy="3422709"/>
              </a:xfrm>
              <a:custGeom>
                <a:avLst/>
                <a:gdLst/>
                <a:ahLst/>
                <a:cxnLst/>
                <a:rect l="l" t="t" r="r" b="b"/>
                <a:pathLst>
                  <a:path w="21656" h="51609" extrusionOk="0">
                    <a:moveTo>
                      <a:pt x="1" y="51608"/>
                    </a:moveTo>
                    <a:lnTo>
                      <a:pt x="21655" y="51608"/>
                    </a:lnTo>
                    <a:lnTo>
                      <a:pt x="21655" y="0"/>
                    </a:lnTo>
                    <a:lnTo>
                      <a:pt x="6035" y="0"/>
                    </a:lnTo>
                    <a:lnTo>
                      <a:pt x="1" y="938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0" name="Google Shape;1170;p24"/>
              <p:cNvSpPr/>
              <p:nvPr/>
            </p:nvSpPr>
            <p:spPr>
              <a:xfrm>
                <a:off x="1502266" y="2648353"/>
                <a:ext cx="359720" cy="363434"/>
              </a:xfrm>
              <a:custGeom>
                <a:avLst/>
                <a:gdLst/>
                <a:ahLst/>
                <a:cxnLst/>
                <a:rect l="l" t="t" r="r" b="b"/>
                <a:pathLst>
                  <a:path w="5424" h="5480" extrusionOk="0">
                    <a:moveTo>
                      <a:pt x="1" y="5479"/>
                    </a:moveTo>
                    <a:lnTo>
                      <a:pt x="5423" y="5479"/>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1" name="Google Shape;1171;p24"/>
              <p:cNvSpPr/>
              <p:nvPr/>
            </p:nvSpPr>
            <p:spPr>
              <a:xfrm>
                <a:off x="1537283" y="2648353"/>
                <a:ext cx="324703" cy="363434"/>
              </a:xfrm>
              <a:custGeom>
                <a:avLst/>
                <a:gdLst/>
                <a:ahLst/>
                <a:cxnLst/>
                <a:rect l="l" t="t" r="r" b="b"/>
                <a:pathLst>
                  <a:path w="4896" h="5480" extrusionOk="0">
                    <a:moveTo>
                      <a:pt x="0" y="5479"/>
                    </a:moveTo>
                    <a:lnTo>
                      <a:pt x="4895" y="5479"/>
                    </a:lnTo>
                    <a:lnTo>
                      <a:pt x="4895"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172;p24"/>
              <p:cNvSpPr/>
              <p:nvPr/>
            </p:nvSpPr>
            <p:spPr>
              <a:xfrm>
                <a:off x="653386" y="4570469"/>
                <a:ext cx="1436226" cy="376963"/>
              </a:xfrm>
              <a:custGeom>
                <a:avLst/>
                <a:gdLst/>
                <a:ahLst/>
                <a:cxnLst/>
                <a:rect l="l" t="t" r="r" b="b"/>
                <a:pathLst>
                  <a:path w="21656" h="5684" extrusionOk="0">
                    <a:moveTo>
                      <a:pt x="1" y="5683"/>
                    </a:moveTo>
                    <a:lnTo>
                      <a:pt x="21655" y="5683"/>
                    </a:lnTo>
                    <a:lnTo>
                      <a:pt x="21655"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24"/>
              <p:cNvSpPr/>
              <p:nvPr/>
            </p:nvSpPr>
            <p:spPr>
              <a:xfrm>
                <a:off x="2089519" y="4570469"/>
                <a:ext cx="464572" cy="376963"/>
              </a:xfrm>
              <a:custGeom>
                <a:avLst/>
                <a:gdLst/>
                <a:ahLst/>
                <a:cxnLst/>
                <a:rect l="l" t="t" r="r" b="b"/>
                <a:pathLst>
                  <a:path w="7005" h="5684" extrusionOk="0">
                    <a:moveTo>
                      <a:pt x="0" y="5683"/>
                    </a:moveTo>
                    <a:lnTo>
                      <a:pt x="7005" y="5683"/>
                    </a:lnTo>
                    <a:lnTo>
                      <a:pt x="7005" y="0"/>
                    </a:lnTo>
                    <a:lnTo>
                      <a:pt x="0" y="0"/>
                    </a:lnTo>
                    <a:close/>
                  </a:path>
                </a:pathLst>
              </a:custGeom>
              <a:solidFill>
                <a:srgbClr val="FAE9DC">
                  <a:alpha val="3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24"/>
              <p:cNvSpPr/>
              <p:nvPr/>
            </p:nvSpPr>
            <p:spPr>
              <a:xfrm>
                <a:off x="880527" y="2648353"/>
                <a:ext cx="357796" cy="363434"/>
              </a:xfrm>
              <a:custGeom>
                <a:avLst/>
                <a:gdLst/>
                <a:ahLst/>
                <a:cxnLst/>
                <a:rect l="l" t="t" r="r" b="b"/>
                <a:pathLst>
                  <a:path w="5395" h="5480" extrusionOk="0">
                    <a:moveTo>
                      <a:pt x="1" y="5479"/>
                    </a:moveTo>
                    <a:lnTo>
                      <a:pt x="5395" y="5479"/>
                    </a:lnTo>
                    <a:lnTo>
                      <a:pt x="5395"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5" name="Google Shape;1175;p24"/>
              <p:cNvSpPr/>
              <p:nvPr/>
            </p:nvSpPr>
            <p:spPr>
              <a:xfrm>
                <a:off x="907586" y="2648353"/>
                <a:ext cx="330738" cy="363434"/>
              </a:xfrm>
              <a:custGeom>
                <a:avLst/>
                <a:gdLst/>
                <a:ahLst/>
                <a:cxnLst/>
                <a:rect l="l" t="t" r="r" b="b"/>
                <a:pathLst>
                  <a:path w="4987" h="5480" extrusionOk="0">
                    <a:moveTo>
                      <a:pt x="1" y="5479"/>
                    </a:moveTo>
                    <a:lnTo>
                      <a:pt x="4987" y="5479"/>
                    </a:lnTo>
                    <a:lnTo>
                      <a:pt x="4987"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6" name="Google Shape;1176;p24"/>
              <p:cNvSpPr/>
              <p:nvPr/>
            </p:nvSpPr>
            <p:spPr>
              <a:xfrm>
                <a:off x="526982" y="4801325"/>
                <a:ext cx="2120449" cy="146103"/>
              </a:xfrm>
              <a:custGeom>
                <a:avLst/>
                <a:gdLst/>
                <a:ahLst/>
                <a:cxnLst/>
                <a:rect l="l" t="t" r="r" b="b"/>
                <a:pathLst>
                  <a:path w="31973" h="2203" extrusionOk="0">
                    <a:moveTo>
                      <a:pt x="1" y="2202"/>
                    </a:moveTo>
                    <a:lnTo>
                      <a:pt x="31973" y="2202"/>
                    </a:lnTo>
                    <a:lnTo>
                      <a:pt x="31973"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24"/>
              <p:cNvSpPr/>
              <p:nvPr/>
            </p:nvSpPr>
            <p:spPr>
              <a:xfrm>
                <a:off x="2157562" y="4801325"/>
                <a:ext cx="489840" cy="146103"/>
              </a:xfrm>
              <a:custGeom>
                <a:avLst/>
                <a:gdLst/>
                <a:ahLst/>
                <a:cxnLst/>
                <a:rect l="l" t="t" r="r" b="b"/>
                <a:pathLst>
                  <a:path w="7386" h="2203" extrusionOk="0">
                    <a:moveTo>
                      <a:pt x="1" y="2202"/>
                    </a:moveTo>
                    <a:lnTo>
                      <a:pt x="7386" y="2202"/>
                    </a:lnTo>
                    <a:lnTo>
                      <a:pt x="738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24"/>
              <p:cNvSpPr/>
              <p:nvPr/>
            </p:nvSpPr>
            <p:spPr>
              <a:xfrm>
                <a:off x="1096462" y="3635308"/>
                <a:ext cx="520612" cy="872705"/>
              </a:xfrm>
              <a:custGeom>
                <a:avLst/>
                <a:gdLst/>
                <a:ahLst/>
                <a:cxnLst/>
                <a:rect l="l" t="t" r="r" b="b"/>
                <a:pathLst>
                  <a:path w="7850" h="13159" extrusionOk="0">
                    <a:moveTo>
                      <a:pt x="1" y="13159"/>
                    </a:moveTo>
                    <a:lnTo>
                      <a:pt x="7850" y="13159"/>
                    </a:lnTo>
                    <a:lnTo>
                      <a:pt x="7850"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9" name="Google Shape;1179;p24"/>
              <p:cNvSpPr/>
              <p:nvPr/>
            </p:nvSpPr>
            <p:spPr>
              <a:xfrm>
                <a:off x="1158536" y="3635308"/>
                <a:ext cx="458536" cy="872705"/>
              </a:xfrm>
              <a:custGeom>
                <a:avLst/>
                <a:gdLst/>
                <a:ahLst/>
                <a:cxnLst/>
                <a:rect l="l" t="t" r="r" b="b"/>
                <a:pathLst>
                  <a:path w="6914" h="13159" extrusionOk="0">
                    <a:moveTo>
                      <a:pt x="0" y="13159"/>
                    </a:moveTo>
                    <a:lnTo>
                      <a:pt x="6914" y="13159"/>
                    </a:lnTo>
                    <a:lnTo>
                      <a:pt x="6914"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0" name="Google Shape;1180;p24"/>
              <p:cNvSpPr/>
              <p:nvPr/>
            </p:nvSpPr>
            <p:spPr>
              <a:xfrm>
                <a:off x="1214973" y="3693603"/>
                <a:ext cx="308852" cy="114800"/>
              </a:xfrm>
              <a:custGeom>
                <a:avLst/>
                <a:gdLst/>
                <a:ahLst/>
                <a:cxnLst/>
                <a:rect l="l" t="t" r="r" b="b"/>
                <a:pathLst>
                  <a:path w="4657" h="1731" extrusionOk="0">
                    <a:moveTo>
                      <a:pt x="0" y="1731"/>
                    </a:moveTo>
                    <a:lnTo>
                      <a:pt x="4656" y="1731"/>
                    </a:lnTo>
                    <a:lnTo>
                      <a:pt x="465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24"/>
              <p:cNvSpPr/>
              <p:nvPr/>
            </p:nvSpPr>
            <p:spPr>
              <a:xfrm>
                <a:off x="1251780" y="3693603"/>
                <a:ext cx="272045" cy="114800"/>
              </a:xfrm>
              <a:custGeom>
                <a:avLst/>
                <a:gdLst/>
                <a:ahLst/>
                <a:cxnLst/>
                <a:rect l="l" t="t" r="r" b="b"/>
                <a:pathLst>
                  <a:path w="4102" h="1731" extrusionOk="0">
                    <a:moveTo>
                      <a:pt x="1" y="1731"/>
                    </a:moveTo>
                    <a:lnTo>
                      <a:pt x="4101" y="1731"/>
                    </a:lnTo>
                    <a:lnTo>
                      <a:pt x="4101"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24"/>
              <p:cNvSpPr/>
              <p:nvPr/>
            </p:nvSpPr>
            <p:spPr>
              <a:xfrm>
                <a:off x="1055476" y="3553670"/>
                <a:ext cx="600793" cy="81706"/>
              </a:xfrm>
              <a:custGeom>
                <a:avLst/>
                <a:gdLst/>
                <a:ahLst/>
                <a:cxnLst/>
                <a:rect l="l" t="t" r="r" b="b"/>
                <a:pathLst>
                  <a:path w="9059" h="1232" extrusionOk="0">
                    <a:moveTo>
                      <a:pt x="0" y="1"/>
                    </a:moveTo>
                    <a:lnTo>
                      <a:pt x="9059" y="1"/>
                    </a:lnTo>
                    <a:lnTo>
                      <a:pt x="9059"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3" name="Google Shape;1183;p24"/>
              <p:cNvSpPr/>
              <p:nvPr/>
            </p:nvSpPr>
            <p:spPr>
              <a:xfrm>
                <a:off x="1306361" y="4504217"/>
                <a:ext cx="310709" cy="297180"/>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4" name="Google Shape;1184;p24"/>
              <p:cNvSpPr/>
              <p:nvPr/>
            </p:nvSpPr>
            <p:spPr>
              <a:xfrm>
                <a:off x="859107" y="4702444"/>
                <a:ext cx="454823" cy="98949"/>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5" name="Google Shape;1185;p24"/>
              <p:cNvSpPr/>
              <p:nvPr/>
            </p:nvSpPr>
            <p:spPr>
              <a:xfrm>
                <a:off x="971981" y="4607342"/>
                <a:ext cx="427764" cy="9516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186;p24"/>
              <p:cNvSpPr/>
              <p:nvPr/>
            </p:nvSpPr>
            <p:spPr>
              <a:xfrm>
                <a:off x="1057333" y="4504217"/>
                <a:ext cx="451109" cy="1031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187;p24"/>
              <p:cNvSpPr/>
              <p:nvPr/>
            </p:nvSpPr>
            <p:spPr>
              <a:xfrm>
                <a:off x="1485023" y="4104049"/>
                <a:ext cx="87277" cy="87277"/>
              </a:xfrm>
              <a:custGeom>
                <a:avLst/>
                <a:gdLst/>
                <a:ahLst/>
                <a:cxnLst/>
                <a:rect l="l" t="t" r="r" b="b"/>
                <a:pathLst>
                  <a:path w="1316" h="1316" extrusionOk="0">
                    <a:moveTo>
                      <a:pt x="1316" y="640"/>
                    </a:moveTo>
                    <a:cubicBezTo>
                      <a:pt x="1316" y="1020"/>
                      <a:pt x="1027" y="1316"/>
                      <a:pt x="676" y="1316"/>
                    </a:cubicBezTo>
                    <a:cubicBezTo>
                      <a:pt x="296" y="1316"/>
                      <a:pt x="0" y="1020"/>
                      <a:pt x="0" y="640"/>
                    </a:cubicBezTo>
                    <a:cubicBezTo>
                      <a:pt x="0" y="289"/>
                      <a:pt x="296" y="0"/>
                      <a:pt x="676" y="0"/>
                    </a:cubicBezTo>
                    <a:cubicBezTo>
                      <a:pt x="1027" y="0"/>
                      <a:pt x="1316" y="289"/>
                      <a:pt x="1316" y="6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8" name="Google Shape;1188;p24"/>
              <p:cNvSpPr/>
              <p:nvPr/>
            </p:nvSpPr>
            <p:spPr>
              <a:xfrm>
                <a:off x="2386628" y="2671697"/>
                <a:ext cx="39195" cy="388569"/>
              </a:xfrm>
              <a:custGeom>
                <a:avLst/>
                <a:gdLst/>
                <a:ahLst/>
                <a:cxnLst/>
                <a:rect l="l" t="t" r="r" b="b"/>
                <a:pathLst>
                  <a:path w="591"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24"/>
              <p:cNvSpPr/>
              <p:nvPr/>
            </p:nvSpPr>
            <p:spPr>
              <a:xfrm>
                <a:off x="2250873" y="3289655"/>
                <a:ext cx="174952" cy="392349"/>
              </a:xfrm>
              <a:custGeom>
                <a:avLst/>
                <a:gdLst/>
                <a:ahLst/>
                <a:cxnLst/>
                <a:rect l="l" t="t" r="r" b="b"/>
                <a:pathLst>
                  <a:path w="2638" h="5916" extrusionOk="0">
                    <a:moveTo>
                      <a:pt x="1" y="1"/>
                    </a:moveTo>
                    <a:lnTo>
                      <a:pt x="2638" y="85"/>
                    </a:lnTo>
                    <a:lnTo>
                      <a:pt x="2638" y="5916"/>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24"/>
              <p:cNvSpPr/>
              <p:nvPr/>
            </p:nvSpPr>
            <p:spPr>
              <a:xfrm>
                <a:off x="2369318" y="3293435"/>
                <a:ext cx="56505" cy="388569"/>
              </a:xfrm>
              <a:custGeom>
                <a:avLst/>
                <a:gdLst/>
                <a:ahLst/>
                <a:cxnLst/>
                <a:rect l="l" t="t" r="r" b="b"/>
                <a:pathLst>
                  <a:path w="852" h="5859" extrusionOk="0">
                    <a:moveTo>
                      <a:pt x="1" y="5831"/>
                    </a:moveTo>
                    <a:lnTo>
                      <a:pt x="852" y="5859"/>
                    </a:lnTo>
                    <a:lnTo>
                      <a:pt x="852" y="2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1" name="Google Shape;1191;p24"/>
              <p:cNvSpPr/>
              <p:nvPr/>
            </p:nvSpPr>
            <p:spPr>
              <a:xfrm>
                <a:off x="2386628" y="3293435"/>
                <a:ext cx="39195" cy="388569"/>
              </a:xfrm>
              <a:custGeom>
                <a:avLst/>
                <a:gdLst/>
                <a:ahLst/>
                <a:cxnLst/>
                <a:rect l="l" t="t" r="r" b="b"/>
                <a:pathLst>
                  <a:path w="591" h="5859" extrusionOk="0">
                    <a:moveTo>
                      <a:pt x="0" y="5831"/>
                    </a:moveTo>
                    <a:lnTo>
                      <a:pt x="591" y="5859"/>
                    </a:lnTo>
                    <a:lnTo>
                      <a:pt x="591" y="2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2" name="Google Shape;1192;p24"/>
              <p:cNvSpPr/>
              <p:nvPr/>
            </p:nvSpPr>
            <p:spPr>
              <a:xfrm>
                <a:off x="880527" y="2648353"/>
                <a:ext cx="357796" cy="114800"/>
              </a:xfrm>
              <a:custGeom>
                <a:avLst/>
                <a:gdLst/>
                <a:ahLst/>
                <a:cxnLst/>
                <a:rect l="l" t="t" r="r" b="b"/>
                <a:pathLst>
                  <a:path w="5395" h="1731" extrusionOk="0">
                    <a:moveTo>
                      <a:pt x="1" y="1731"/>
                    </a:moveTo>
                    <a:lnTo>
                      <a:pt x="5395" y="1731"/>
                    </a:lnTo>
                    <a:lnTo>
                      <a:pt x="539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3" name="Google Shape;1193;p24"/>
              <p:cNvSpPr/>
              <p:nvPr/>
            </p:nvSpPr>
            <p:spPr>
              <a:xfrm>
                <a:off x="843721" y="3005612"/>
                <a:ext cx="433335" cy="99414"/>
              </a:xfrm>
              <a:custGeom>
                <a:avLst/>
                <a:gdLst/>
                <a:ahLst/>
                <a:cxnLst/>
                <a:rect l="l" t="t" r="r" b="b"/>
                <a:pathLst>
                  <a:path w="6534" h="1499" extrusionOk="0">
                    <a:moveTo>
                      <a:pt x="0" y="1499"/>
                    </a:moveTo>
                    <a:lnTo>
                      <a:pt x="6534" y="1499"/>
                    </a:lnTo>
                    <a:lnTo>
                      <a:pt x="6534"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4" name="Google Shape;1194;p24"/>
              <p:cNvSpPr/>
              <p:nvPr/>
            </p:nvSpPr>
            <p:spPr>
              <a:xfrm>
                <a:off x="1502266" y="2648353"/>
                <a:ext cx="359720" cy="114800"/>
              </a:xfrm>
              <a:custGeom>
                <a:avLst/>
                <a:gdLst/>
                <a:ahLst/>
                <a:cxnLst/>
                <a:rect l="l" t="t" r="r" b="b"/>
                <a:pathLst>
                  <a:path w="5424" h="1731" extrusionOk="0">
                    <a:moveTo>
                      <a:pt x="1" y="1731"/>
                    </a:moveTo>
                    <a:lnTo>
                      <a:pt x="5423" y="173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5" name="Google Shape;1195;p24"/>
              <p:cNvSpPr/>
              <p:nvPr/>
            </p:nvSpPr>
            <p:spPr>
              <a:xfrm>
                <a:off x="1467316" y="3005612"/>
                <a:ext cx="431478" cy="99414"/>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24"/>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rgbClr val="C55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7" name="Google Shape;1197;p24"/>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8" name="Google Shape;1198;p24"/>
              <p:cNvSpPr/>
              <p:nvPr/>
            </p:nvSpPr>
            <p:spPr>
              <a:xfrm>
                <a:off x="525125" y="1486050"/>
                <a:ext cx="1849930" cy="717450"/>
              </a:xfrm>
              <a:custGeom>
                <a:avLst/>
                <a:gdLst/>
                <a:ahLst/>
                <a:cxnLst/>
                <a:rect l="l" t="t" r="r" b="b"/>
                <a:pathLst>
                  <a:path w="27894" h="10818" extrusionOk="0">
                    <a:moveTo>
                      <a:pt x="27893" y="0"/>
                    </a:moveTo>
                    <a:lnTo>
                      <a:pt x="6415" y="0"/>
                    </a:lnTo>
                    <a:lnTo>
                      <a:pt x="1" y="10817"/>
                    </a:lnTo>
                    <a:lnTo>
                      <a:pt x="21943" y="1081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9" name="Google Shape;1199;p24"/>
              <p:cNvSpPr/>
              <p:nvPr/>
            </p:nvSpPr>
            <p:spPr>
              <a:xfrm>
                <a:off x="2355789" y="1579360"/>
                <a:ext cx="268264" cy="680112"/>
              </a:xfrm>
              <a:custGeom>
                <a:avLst/>
                <a:gdLst/>
                <a:ahLst/>
                <a:cxnLst/>
                <a:rect l="l" t="t" r="r" b="b"/>
                <a:pathLst>
                  <a:path w="4045" h="10255" extrusionOk="0">
                    <a:moveTo>
                      <a:pt x="4045" y="10254"/>
                    </a:moveTo>
                    <a:lnTo>
                      <a:pt x="261" y="0"/>
                    </a:lnTo>
                    <a:lnTo>
                      <a:pt x="1" y="471"/>
                    </a:lnTo>
                    <a:lnTo>
                      <a:pt x="2990" y="8707"/>
                    </a:lnTo>
                    <a:lnTo>
                      <a:pt x="2990" y="10254"/>
                    </a:lnTo>
                    <a:lnTo>
                      <a:pt x="3630" y="10254"/>
                    </a:lnTo>
                    <a:lnTo>
                      <a:pt x="3630" y="1025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00" name="Google Shape;1200;p24"/>
              <p:cNvGrpSpPr/>
              <p:nvPr/>
            </p:nvGrpSpPr>
            <p:grpSpPr>
              <a:xfrm>
                <a:off x="973439" y="2819098"/>
                <a:ext cx="174934" cy="130542"/>
                <a:chOff x="2714005" y="3446776"/>
                <a:chExt cx="330750" cy="246818"/>
              </a:xfrm>
            </p:grpSpPr>
            <p:sp>
              <p:nvSpPr>
                <p:cNvPr id="1201" name="Google Shape;1201;p24"/>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2" name="Google Shape;1202;p24"/>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03" name="Google Shape;1203;p24"/>
              <p:cNvGrpSpPr/>
              <p:nvPr/>
            </p:nvGrpSpPr>
            <p:grpSpPr>
              <a:xfrm>
                <a:off x="1640414" y="2819098"/>
                <a:ext cx="174934" cy="130542"/>
                <a:chOff x="2714005" y="3446776"/>
                <a:chExt cx="330750" cy="246818"/>
              </a:xfrm>
            </p:grpSpPr>
            <p:sp>
              <p:nvSpPr>
                <p:cNvPr id="1204" name="Google Shape;1204;p24"/>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5" name="Google Shape;1205;p24"/>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206" name="Google Shape;1206;p24"/>
            <p:cNvGrpSpPr/>
            <p:nvPr/>
          </p:nvGrpSpPr>
          <p:grpSpPr>
            <a:xfrm flipH="1">
              <a:off x="415695" y="4542586"/>
              <a:ext cx="1753484" cy="1361026"/>
              <a:chOff x="3654620" y="3548886"/>
              <a:chExt cx="1753484" cy="1361026"/>
            </a:xfrm>
          </p:grpSpPr>
          <p:sp>
            <p:nvSpPr>
              <p:cNvPr id="1207" name="Google Shape;1207;p24"/>
              <p:cNvSpPr/>
              <p:nvPr/>
            </p:nvSpPr>
            <p:spPr>
              <a:xfrm>
                <a:off x="4298755" y="3957848"/>
                <a:ext cx="1059784" cy="945459"/>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8" name="Google Shape;1208;p24"/>
              <p:cNvSpPr/>
              <p:nvPr/>
            </p:nvSpPr>
            <p:spPr>
              <a:xfrm>
                <a:off x="3698583" y="3609664"/>
                <a:ext cx="600230" cy="129364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9" name="Google Shape;1209;p24"/>
              <p:cNvSpPr/>
              <p:nvPr/>
            </p:nvSpPr>
            <p:spPr>
              <a:xfrm>
                <a:off x="3876267" y="3935725"/>
                <a:ext cx="242177" cy="242177"/>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0" name="Google Shape;1210;p24"/>
              <p:cNvSpPr/>
              <p:nvPr/>
            </p:nvSpPr>
            <p:spPr>
              <a:xfrm>
                <a:off x="3894116" y="3935725"/>
                <a:ext cx="224329" cy="240862"/>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1" name="Google Shape;1211;p24"/>
              <p:cNvSpPr/>
              <p:nvPr/>
            </p:nvSpPr>
            <p:spPr>
              <a:xfrm>
                <a:off x="3909334" y="3943992"/>
                <a:ext cx="170501" cy="205165"/>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2" name="Google Shape;1212;p24"/>
              <p:cNvSpPr/>
              <p:nvPr/>
            </p:nvSpPr>
            <p:spPr>
              <a:xfrm>
                <a:off x="3965791" y="3993545"/>
                <a:ext cx="144433" cy="180412"/>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3" name="Google Shape;1213;p24"/>
              <p:cNvSpPr/>
              <p:nvPr/>
            </p:nvSpPr>
            <p:spPr>
              <a:xfrm>
                <a:off x="3654620" y="3548886"/>
                <a:ext cx="1753484" cy="409015"/>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4" name="Google Shape;1214;p24"/>
              <p:cNvSpPr/>
              <p:nvPr/>
            </p:nvSpPr>
            <p:spPr>
              <a:xfrm>
                <a:off x="3980680" y="3556495"/>
                <a:ext cx="1427418" cy="409015"/>
              </a:xfrm>
              <a:custGeom>
                <a:avLst/>
                <a:gdLst/>
                <a:ahLst/>
                <a:cxnLst/>
                <a:rect l="l" t="t" r="r" b="b"/>
                <a:pathLst>
                  <a:path w="30390" h="8708" extrusionOk="0">
                    <a:moveTo>
                      <a:pt x="0" y="1"/>
                    </a:moveTo>
                    <a:lnTo>
                      <a:pt x="23504" y="1"/>
                    </a:lnTo>
                    <a:lnTo>
                      <a:pt x="30390" y="8061"/>
                    </a:lnTo>
                    <a:lnTo>
                      <a:pt x="29834" y="8708"/>
                    </a:lnTo>
                    <a:lnTo>
                      <a:pt x="7385" y="8708"/>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5" name="Google Shape;1215;p24"/>
              <p:cNvSpPr/>
              <p:nvPr/>
            </p:nvSpPr>
            <p:spPr>
              <a:xfrm>
                <a:off x="4287858" y="3927459"/>
                <a:ext cx="1120235" cy="30437"/>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6" name="Google Shape;1216;p24"/>
              <p:cNvSpPr/>
              <p:nvPr/>
            </p:nvSpPr>
            <p:spPr>
              <a:xfrm>
                <a:off x="3672468" y="3595808"/>
                <a:ext cx="323435" cy="362092"/>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7" name="Google Shape;1217;p24"/>
              <p:cNvSpPr/>
              <p:nvPr/>
            </p:nvSpPr>
            <p:spPr>
              <a:xfrm>
                <a:off x="4410118" y="4095280"/>
                <a:ext cx="323764" cy="235555"/>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8" name="Google Shape;1218;p24"/>
              <p:cNvSpPr/>
              <p:nvPr/>
            </p:nvSpPr>
            <p:spPr>
              <a:xfrm>
                <a:off x="4410118" y="4095280"/>
                <a:ext cx="300326" cy="235555"/>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9" name="Google Shape;1219;p24"/>
              <p:cNvSpPr/>
              <p:nvPr/>
            </p:nvSpPr>
            <p:spPr>
              <a:xfrm>
                <a:off x="4553468" y="4095280"/>
                <a:ext cx="13574" cy="235555"/>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0" name="Google Shape;1220;p24"/>
              <p:cNvSpPr/>
              <p:nvPr/>
            </p:nvSpPr>
            <p:spPr>
              <a:xfrm>
                <a:off x="4696489" y="4095280"/>
                <a:ext cx="13950" cy="235555"/>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1" name="Google Shape;1221;p24"/>
              <p:cNvSpPr/>
              <p:nvPr/>
            </p:nvSpPr>
            <p:spPr>
              <a:xfrm>
                <a:off x="4410118" y="4205611"/>
                <a:ext cx="300326" cy="15218"/>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2" name="Google Shape;1222;p24"/>
              <p:cNvSpPr/>
              <p:nvPr/>
            </p:nvSpPr>
            <p:spPr>
              <a:xfrm>
                <a:off x="4436515" y="4254271"/>
                <a:ext cx="47956" cy="51808"/>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3" name="Google Shape;1223;p24"/>
              <p:cNvSpPr/>
              <p:nvPr/>
            </p:nvSpPr>
            <p:spPr>
              <a:xfrm>
                <a:off x="4476157" y="4241730"/>
                <a:ext cx="46970" cy="5180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4" name="Google Shape;1224;p24"/>
              <p:cNvSpPr/>
              <p:nvPr/>
            </p:nvSpPr>
            <p:spPr>
              <a:xfrm>
                <a:off x="4611287" y="4131587"/>
                <a:ext cx="48238" cy="51949"/>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5" name="Google Shape;1225;p24"/>
              <p:cNvSpPr/>
              <p:nvPr/>
            </p:nvSpPr>
            <p:spPr>
              <a:xfrm>
                <a:off x="3900878" y="4389919"/>
                <a:ext cx="228650" cy="513382"/>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6" name="Google Shape;1226;p24"/>
              <p:cNvSpPr/>
              <p:nvPr/>
            </p:nvSpPr>
            <p:spPr>
              <a:xfrm>
                <a:off x="3924505" y="4389919"/>
                <a:ext cx="202206" cy="513382"/>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7" name="Google Shape;1227;p24"/>
              <p:cNvSpPr/>
              <p:nvPr/>
            </p:nvSpPr>
            <p:spPr>
              <a:xfrm>
                <a:off x="3949304" y="4414718"/>
                <a:ext cx="136119" cy="5091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8" name="Google Shape;1228;p24"/>
              <p:cNvSpPr/>
              <p:nvPr/>
            </p:nvSpPr>
            <p:spPr>
              <a:xfrm>
                <a:off x="3878945" y="4354269"/>
                <a:ext cx="265615" cy="35697"/>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9" name="Google Shape;1229;p24"/>
              <p:cNvSpPr/>
              <p:nvPr/>
            </p:nvSpPr>
            <p:spPr>
              <a:xfrm>
                <a:off x="3902382" y="4772437"/>
                <a:ext cx="224329" cy="130858"/>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0" name="Google Shape;1230;p24"/>
              <p:cNvSpPr/>
              <p:nvPr/>
            </p:nvSpPr>
            <p:spPr>
              <a:xfrm>
                <a:off x="3793696" y="4859333"/>
                <a:ext cx="199565" cy="5057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1" name="Google Shape;1231;p24"/>
              <p:cNvSpPr/>
              <p:nvPr/>
            </p:nvSpPr>
            <p:spPr>
              <a:xfrm>
                <a:off x="3841933" y="4818044"/>
                <a:ext cx="188350" cy="41334"/>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2" name="Google Shape;1232;p24"/>
              <p:cNvSpPr/>
              <p:nvPr/>
            </p:nvSpPr>
            <p:spPr>
              <a:xfrm>
                <a:off x="3880260" y="4772437"/>
                <a:ext cx="198213" cy="45655"/>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1233;p24"/>
              <p:cNvSpPr/>
              <p:nvPr/>
            </p:nvSpPr>
            <p:spPr>
              <a:xfrm>
                <a:off x="4068841" y="4596396"/>
                <a:ext cx="38703" cy="38703"/>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4;p24"/>
              <p:cNvSpPr/>
              <p:nvPr/>
            </p:nvSpPr>
            <p:spPr>
              <a:xfrm>
                <a:off x="4417023" y="4438156"/>
                <a:ext cx="315216" cy="229965"/>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24"/>
              <p:cNvSpPr/>
              <p:nvPr/>
            </p:nvSpPr>
            <p:spPr>
              <a:xfrm>
                <a:off x="4417023" y="4438156"/>
                <a:ext cx="293422" cy="229965"/>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6" name="Google Shape;1236;p24"/>
              <p:cNvSpPr/>
              <p:nvPr/>
            </p:nvSpPr>
            <p:spPr>
              <a:xfrm>
                <a:off x="4557413" y="4438156"/>
                <a:ext cx="12588" cy="229965"/>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7" name="Google Shape;1237;p24"/>
              <p:cNvSpPr/>
              <p:nvPr/>
            </p:nvSpPr>
            <p:spPr>
              <a:xfrm>
                <a:off x="4695174" y="4438156"/>
                <a:ext cx="15265" cy="229965"/>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8" name="Google Shape;1238;p24"/>
              <p:cNvSpPr/>
              <p:nvPr/>
            </p:nvSpPr>
            <p:spPr>
              <a:xfrm>
                <a:off x="4417023" y="4545528"/>
                <a:ext cx="293422" cy="1390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1239;p24"/>
              <p:cNvSpPr/>
              <p:nvPr/>
            </p:nvSpPr>
            <p:spPr>
              <a:xfrm>
                <a:off x="4459624" y="4475544"/>
                <a:ext cx="45655" cy="50869"/>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24"/>
              <p:cNvSpPr/>
              <p:nvPr/>
            </p:nvSpPr>
            <p:spPr>
              <a:xfrm>
                <a:off x="4626458" y="4578876"/>
                <a:ext cx="46641" cy="50587"/>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241;p24"/>
              <p:cNvSpPr/>
              <p:nvPr/>
            </p:nvSpPr>
            <p:spPr>
              <a:xfrm>
                <a:off x="4594754" y="4589773"/>
                <a:ext cx="45279" cy="50587"/>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42" name="Google Shape;1242;p24"/>
            <p:cNvSpPr/>
            <p:nvPr/>
          </p:nvSpPr>
          <p:spPr>
            <a:xfrm>
              <a:off x="304923" y="3465700"/>
              <a:ext cx="363955" cy="503182"/>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dist="142875" dir="8280000" algn="bl" rotWithShape="0">
                <a:schemeClr val="dk1">
                  <a:alpha val="2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859225" y="2141689"/>
            <a:ext cx="4360200" cy="9729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b="0">
                <a:solidFill>
                  <a:schemeClr val="dk1"/>
                </a:solidFill>
                <a:latin typeface="Raleway Black"/>
                <a:ea typeface="Raleway Black"/>
                <a:cs typeface="Raleway Black"/>
                <a:sym typeface="Raleway Black"/>
              </a:defRPr>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5" name="Google Shape;15;p3"/>
          <p:cNvSpPr txBox="1">
            <a:spLocks noGrp="1"/>
          </p:cNvSpPr>
          <p:nvPr>
            <p:ph type="title" idx="2" hasCustomPrompt="1"/>
          </p:nvPr>
        </p:nvSpPr>
        <p:spPr>
          <a:xfrm>
            <a:off x="859225" y="1101800"/>
            <a:ext cx="1501500" cy="10767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SzPts val="6000"/>
              <a:buNone/>
              <a:defRPr sz="5800" b="0">
                <a:solidFill>
                  <a:schemeClr val="lt1"/>
                </a:solidFill>
                <a:latin typeface="Raleway Black"/>
                <a:ea typeface="Raleway Black"/>
                <a:cs typeface="Raleway Black"/>
                <a:sym typeface="Raleway Black"/>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16" name="Google Shape;16;p3"/>
          <p:cNvGrpSpPr/>
          <p:nvPr/>
        </p:nvGrpSpPr>
        <p:grpSpPr>
          <a:xfrm>
            <a:off x="375950" y="-9175"/>
            <a:ext cx="259800" cy="5165400"/>
            <a:chOff x="375950" y="-9175"/>
            <a:chExt cx="259800" cy="5165400"/>
          </a:xfrm>
        </p:grpSpPr>
        <p:cxnSp>
          <p:nvCxnSpPr>
            <p:cNvPr id="17" name="Google Shape;17;p3"/>
            <p:cNvCxnSpPr/>
            <p:nvPr/>
          </p:nvCxnSpPr>
          <p:spPr>
            <a:xfrm>
              <a:off x="505850" y="-9175"/>
              <a:ext cx="0" cy="5165400"/>
            </a:xfrm>
            <a:prstGeom prst="straightConnector1">
              <a:avLst/>
            </a:prstGeom>
            <a:noFill/>
            <a:ln w="9525" cap="flat" cmpd="sng">
              <a:solidFill>
                <a:schemeClr val="dk1"/>
              </a:solidFill>
              <a:prstDash val="solid"/>
              <a:round/>
              <a:headEnd type="none" w="med" len="med"/>
              <a:tailEnd type="none" w="med" len="med"/>
            </a:ln>
          </p:spPr>
        </p:cxnSp>
        <p:sp>
          <p:nvSpPr>
            <p:cNvPr id="18" name="Google Shape;18;p3"/>
            <p:cNvSpPr/>
            <p:nvPr/>
          </p:nvSpPr>
          <p:spPr>
            <a:xfrm>
              <a:off x="375950" y="0"/>
              <a:ext cx="259800" cy="288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0"/>
        <p:cNvGrpSpPr/>
        <p:nvPr/>
      </p:nvGrpSpPr>
      <p:grpSpPr>
        <a:xfrm>
          <a:off x="0" y="0"/>
          <a:ext cx="0" cy="0"/>
          <a:chOff x="0" y="0"/>
          <a:chExt cx="0" cy="0"/>
        </a:xfrm>
      </p:grpSpPr>
      <p:sp>
        <p:nvSpPr>
          <p:cNvPr id="261" name="Google Shape;261;p7"/>
          <p:cNvSpPr txBox="1">
            <a:spLocks noGrp="1"/>
          </p:cNvSpPr>
          <p:nvPr>
            <p:ph type="title"/>
          </p:nvPr>
        </p:nvSpPr>
        <p:spPr>
          <a:xfrm>
            <a:off x="720000" y="445025"/>
            <a:ext cx="306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b="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262" name="Google Shape;262;p7"/>
          <p:cNvSpPr txBox="1">
            <a:spLocks noGrp="1"/>
          </p:cNvSpPr>
          <p:nvPr>
            <p:ph type="body" idx="1"/>
          </p:nvPr>
        </p:nvSpPr>
        <p:spPr>
          <a:xfrm>
            <a:off x="720000" y="1198425"/>
            <a:ext cx="3065400" cy="1809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Clr>
                <a:schemeClr val="dk1"/>
              </a:buClr>
              <a:buSzPts val="1200"/>
              <a:buFont typeface="Nunito Light"/>
              <a:buChar char="■"/>
              <a:defRPr>
                <a:solidFill>
                  <a:schemeClr val="dk1"/>
                </a:solidFill>
              </a:defRPr>
            </a:lvl9pPr>
          </a:lstStyle>
          <a:p>
            <a:endParaRPr/>
          </a:p>
        </p:txBody>
      </p:sp>
      <p:sp>
        <p:nvSpPr>
          <p:cNvPr id="263" name="Google Shape;263;p7"/>
          <p:cNvSpPr>
            <a:spLocks noGrp="1"/>
          </p:cNvSpPr>
          <p:nvPr>
            <p:ph type="pic" idx="2"/>
          </p:nvPr>
        </p:nvSpPr>
        <p:spPr>
          <a:xfrm>
            <a:off x="4494131" y="535000"/>
            <a:ext cx="4088100" cy="4226400"/>
          </a:xfrm>
          <a:prstGeom prst="rect">
            <a:avLst/>
          </a:prstGeom>
          <a:noFill/>
          <a:ln w="9525" cap="flat" cmpd="sng">
            <a:solidFill>
              <a:schemeClr val="dk1"/>
            </a:solidFill>
            <a:prstDash val="solid"/>
            <a:round/>
            <a:headEnd type="none" w="sm" len="sm"/>
            <a:tailEnd type="none" w="sm" len="sm"/>
          </a:ln>
        </p:spPr>
      </p:sp>
      <p:cxnSp>
        <p:nvCxnSpPr>
          <p:cNvPr id="264" name="Google Shape;264;p7"/>
          <p:cNvCxnSpPr/>
          <p:nvPr/>
        </p:nvCxnSpPr>
        <p:spPr>
          <a:xfrm>
            <a:off x="0" y="337575"/>
            <a:ext cx="9130500" cy="0"/>
          </a:xfrm>
          <a:prstGeom prst="straightConnector1">
            <a:avLst/>
          </a:prstGeom>
          <a:noFill/>
          <a:ln w="9525" cap="flat" cmpd="sng">
            <a:solidFill>
              <a:schemeClr val="dk1"/>
            </a:solidFill>
            <a:prstDash val="solid"/>
            <a:round/>
            <a:headEnd type="none" w="med" len="med"/>
            <a:tailEnd type="none" w="med" len="med"/>
          </a:ln>
        </p:spPr>
      </p:cxnSp>
      <p:sp>
        <p:nvSpPr>
          <p:cNvPr id="265" name="Google Shape;265;p7"/>
          <p:cNvSpPr/>
          <p:nvPr/>
        </p:nvSpPr>
        <p:spPr>
          <a:xfrm rot="-5400000">
            <a:off x="26100" y="181575"/>
            <a:ext cx="259800" cy="312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grpSp>
        <p:nvGrpSpPr>
          <p:cNvPr id="266" name="Google Shape;266;p7"/>
          <p:cNvGrpSpPr/>
          <p:nvPr/>
        </p:nvGrpSpPr>
        <p:grpSpPr>
          <a:xfrm>
            <a:off x="-896170" y="3839612"/>
            <a:ext cx="3428401" cy="2132471"/>
            <a:chOff x="-896170" y="3839612"/>
            <a:chExt cx="3428401" cy="2132471"/>
          </a:xfrm>
        </p:grpSpPr>
        <p:sp>
          <p:nvSpPr>
            <p:cNvPr id="267" name="Google Shape;267;p7"/>
            <p:cNvSpPr/>
            <p:nvPr/>
          </p:nvSpPr>
          <p:spPr>
            <a:xfrm>
              <a:off x="311998" y="3839612"/>
              <a:ext cx="363955" cy="503182"/>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dist="142875" dir="8280000" algn="bl" rotWithShape="0">
                <a:schemeClr val="dk1">
                  <a:alpha val="2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grpSp>
          <p:nvGrpSpPr>
            <p:cNvPr id="268" name="Google Shape;268;p7"/>
            <p:cNvGrpSpPr/>
            <p:nvPr/>
          </p:nvGrpSpPr>
          <p:grpSpPr>
            <a:xfrm flipH="1">
              <a:off x="-896170" y="4452655"/>
              <a:ext cx="3428401" cy="1519428"/>
              <a:chOff x="4474564" y="2530088"/>
              <a:chExt cx="5361064" cy="2375962"/>
            </a:xfrm>
          </p:grpSpPr>
          <p:sp>
            <p:nvSpPr>
              <p:cNvPr id="269" name="Google Shape;269;p7"/>
              <p:cNvSpPr/>
              <p:nvPr/>
            </p:nvSpPr>
            <p:spPr>
              <a:xfrm flipH="1">
                <a:off x="4474564" y="4281351"/>
                <a:ext cx="1187836" cy="615367"/>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70" name="Google Shape;270;p7"/>
              <p:cNvGrpSpPr/>
              <p:nvPr/>
            </p:nvGrpSpPr>
            <p:grpSpPr>
              <a:xfrm>
                <a:off x="5402544" y="2530088"/>
                <a:ext cx="4433084" cy="2375962"/>
                <a:chOff x="1026675" y="788651"/>
                <a:chExt cx="7158218" cy="3836529"/>
              </a:xfrm>
            </p:grpSpPr>
            <p:sp>
              <p:nvSpPr>
                <p:cNvPr id="271" name="Google Shape;271;p7"/>
                <p:cNvSpPr/>
                <p:nvPr/>
              </p:nvSpPr>
              <p:spPr>
                <a:xfrm>
                  <a:off x="1124290" y="3308744"/>
                  <a:ext cx="1251454" cy="1299728"/>
                </a:xfrm>
                <a:custGeom>
                  <a:avLst/>
                  <a:gdLst/>
                  <a:ahLst/>
                  <a:cxnLst/>
                  <a:rect l="l" t="t" r="r" b="b"/>
                  <a:pathLst>
                    <a:path w="10551" h="10958" extrusionOk="0">
                      <a:moveTo>
                        <a:pt x="1" y="1"/>
                      </a:moveTo>
                      <a:lnTo>
                        <a:pt x="1" y="10958"/>
                      </a:lnTo>
                      <a:lnTo>
                        <a:pt x="10550" y="10958"/>
                      </a:lnTo>
                      <a:lnTo>
                        <a:pt x="105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7"/>
                <p:cNvSpPr/>
                <p:nvPr/>
              </p:nvSpPr>
              <p:spPr>
                <a:xfrm>
                  <a:off x="1026675" y="2533751"/>
                  <a:ext cx="1317283" cy="775116"/>
                </a:xfrm>
                <a:custGeom>
                  <a:avLst/>
                  <a:gdLst/>
                  <a:ahLst/>
                  <a:cxnLst/>
                  <a:rect l="l" t="t" r="r" b="b"/>
                  <a:pathLst>
                    <a:path w="11106" h="6535" extrusionOk="0">
                      <a:moveTo>
                        <a:pt x="11106" y="1"/>
                      </a:moveTo>
                      <a:lnTo>
                        <a:pt x="1" y="5684"/>
                      </a:lnTo>
                      <a:lnTo>
                        <a:pt x="1" y="6535"/>
                      </a:lnTo>
                      <a:lnTo>
                        <a:pt x="11106" y="653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7"/>
                <p:cNvSpPr/>
                <p:nvPr/>
              </p:nvSpPr>
              <p:spPr>
                <a:xfrm>
                  <a:off x="1408833" y="3690785"/>
                  <a:ext cx="719963" cy="521528"/>
                </a:xfrm>
                <a:custGeom>
                  <a:avLst/>
                  <a:gdLst/>
                  <a:ahLst/>
                  <a:cxnLst/>
                  <a:rect l="l" t="t" r="r" b="b"/>
                  <a:pathLst>
                    <a:path w="6070" h="4397" extrusionOk="0">
                      <a:moveTo>
                        <a:pt x="0" y="4396"/>
                      </a:moveTo>
                      <a:lnTo>
                        <a:pt x="6069" y="4396"/>
                      </a:lnTo>
                      <a:lnTo>
                        <a:pt x="6069"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7"/>
                <p:cNvSpPr/>
                <p:nvPr/>
              </p:nvSpPr>
              <p:spPr>
                <a:xfrm>
                  <a:off x="1457937" y="3690785"/>
                  <a:ext cx="670858" cy="521528"/>
                </a:xfrm>
                <a:custGeom>
                  <a:avLst/>
                  <a:gdLst/>
                  <a:ahLst/>
                  <a:cxnLst/>
                  <a:rect l="l" t="t" r="r" b="b"/>
                  <a:pathLst>
                    <a:path w="5656" h="4397" extrusionOk="0">
                      <a:moveTo>
                        <a:pt x="1" y="4396"/>
                      </a:moveTo>
                      <a:lnTo>
                        <a:pt x="5655" y="4396"/>
                      </a:lnTo>
                      <a:lnTo>
                        <a:pt x="5655"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7"/>
                <p:cNvSpPr/>
                <p:nvPr/>
              </p:nvSpPr>
              <p:spPr>
                <a:xfrm>
                  <a:off x="1457937" y="3690785"/>
                  <a:ext cx="34397" cy="521528"/>
                </a:xfrm>
                <a:custGeom>
                  <a:avLst/>
                  <a:gdLst/>
                  <a:ahLst/>
                  <a:cxnLst/>
                  <a:rect l="l" t="t" r="r" b="b"/>
                  <a:pathLst>
                    <a:path w="290" h="4397" extrusionOk="0">
                      <a:moveTo>
                        <a:pt x="1" y="4396"/>
                      </a:moveTo>
                      <a:lnTo>
                        <a:pt x="289" y="4396"/>
                      </a:lnTo>
                      <a:lnTo>
                        <a:pt x="289" y="1"/>
                      </a:lnTo>
                      <a:lnTo>
                        <a:pt x="1" y="1"/>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7"/>
                <p:cNvSpPr/>
                <p:nvPr/>
              </p:nvSpPr>
              <p:spPr>
                <a:xfrm>
                  <a:off x="1457937" y="3934409"/>
                  <a:ext cx="670858" cy="30957"/>
                </a:xfrm>
                <a:custGeom>
                  <a:avLst/>
                  <a:gdLst/>
                  <a:ahLst/>
                  <a:cxnLst/>
                  <a:rect l="l" t="t" r="r" b="b"/>
                  <a:pathLst>
                    <a:path w="5656" h="261" extrusionOk="0">
                      <a:moveTo>
                        <a:pt x="1" y="260"/>
                      </a:moveTo>
                      <a:lnTo>
                        <a:pt x="5655" y="260"/>
                      </a:lnTo>
                      <a:lnTo>
                        <a:pt x="5655"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7"/>
                <p:cNvSpPr/>
                <p:nvPr/>
              </p:nvSpPr>
              <p:spPr>
                <a:xfrm>
                  <a:off x="1777469" y="3690785"/>
                  <a:ext cx="31787" cy="521528"/>
                </a:xfrm>
                <a:custGeom>
                  <a:avLst/>
                  <a:gdLst/>
                  <a:ahLst/>
                  <a:cxnLst/>
                  <a:rect l="l" t="t" r="r" b="b"/>
                  <a:pathLst>
                    <a:path w="268" h="4397" extrusionOk="0">
                      <a:moveTo>
                        <a:pt x="268" y="4396"/>
                      </a:moveTo>
                      <a:lnTo>
                        <a:pt x="268" y="1"/>
                      </a:lnTo>
                      <a:lnTo>
                        <a:pt x="1" y="1"/>
                      </a:lnTo>
                      <a:lnTo>
                        <a:pt x="1" y="43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7"/>
                <p:cNvSpPr/>
                <p:nvPr/>
              </p:nvSpPr>
              <p:spPr>
                <a:xfrm>
                  <a:off x="1864291" y="3754241"/>
                  <a:ext cx="121812" cy="131894"/>
                </a:xfrm>
                <a:custGeom>
                  <a:avLst/>
                  <a:gdLst/>
                  <a:ahLst/>
                  <a:cxnLst/>
                  <a:rect l="l" t="t" r="r" b="b"/>
                  <a:pathLst>
                    <a:path w="1027" h="1112" extrusionOk="0">
                      <a:moveTo>
                        <a:pt x="914" y="0"/>
                      </a:moveTo>
                      <a:cubicBezTo>
                        <a:pt x="895" y="0"/>
                        <a:pt x="879" y="7"/>
                        <a:pt x="879" y="21"/>
                      </a:cubicBezTo>
                      <a:lnTo>
                        <a:pt x="28" y="964"/>
                      </a:lnTo>
                      <a:cubicBezTo>
                        <a:pt x="0" y="992"/>
                        <a:pt x="0" y="1048"/>
                        <a:pt x="28" y="1076"/>
                      </a:cubicBezTo>
                      <a:cubicBezTo>
                        <a:pt x="63" y="1111"/>
                        <a:pt x="63" y="1111"/>
                        <a:pt x="91" y="1111"/>
                      </a:cubicBezTo>
                      <a:cubicBezTo>
                        <a:pt x="120" y="1111"/>
                        <a:pt x="148" y="1076"/>
                        <a:pt x="148" y="1076"/>
                      </a:cubicBezTo>
                      <a:lnTo>
                        <a:pt x="999" y="141"/>
                      </a:lnTo>
                      <a:cubicBezTo>
                        <a:pt x="1027" y="113"/>
                        <a:pt x="999" y="56"/>
                        <a:pt x="971" y="21"/>
                      </a:cubicBezTo>
                      <a:cubicBezTo>
                        <a:pt x="957" y="7"/>
                        <a:pt x="934" y="0"/>
                        <a:pt x="914"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7"/>
                <p:cNvSpPr/>
                <p:nvPr/>
              </p:nvSpPr>
              <p:spPr>
                <a:xfrm>
                  <a:off x="1947673" y="3747481"/>
                  <a:ext cx="121931" cy="131183"/>
                </a:xfrm>
                <a:custGeom>
                  <a:avLst/>
                  <a:gdLst/>
                  <a:ahLst/>
                  <a:cxnLst/>
                  <a:rect l="l" t="t" r="r" b="b"/>
                  <a:pathLst>
                    <a:path w="1028" h="1106" extrusionOk="0">
                      <a:moveTo>
                        <a:pt x="939" y="1"/>
                      </a:moveTo>
                      <a:cubicBezTo>
                        <a:pt x="916" y="1"/>
                        <a:pt x="894" y="8"/>
                        <a:pt x="879" y="22"/>
                      </a:cubicBezTo>
                      <a:lnTo>
                        <a:pt x="28" y="957"/>
                      </a:lnTo>
                      <a:cubicBezTo>
                        <a:pt x="0" y="1021"/>
                        <a:pt x="28" y="1049"/>
                        <a:pt x="64" y="1077"/>
                      </a:cubicBezTo>
                      <a:cubicBezTo>
                        <a:pt x="64" y="1105"/>
                        <a:pt x="92" y="1105"/>
                        <a:pt x="92" y="1105"/>
                      </a:cubicBezTo>
                      <a:cubicBezTo>
                        <a:pt x="120" y="1105"/>
                        <a:pt x="148" y="1105"/>
                        <a:pt x="148" y="1077"/>
                      </a:cubicBezTo>
                      <a:lnTo>
                        <a:pt x="999" y="142"/>
                      </a:lnTo>
                      <a:cubicBezTo>
                        <a:pt x="1027" y="113"/>
                        <a:pt x="1027" y="50"/>
                        <a:pt x="999" y="22"/>
                      </a:cubicBezTo>
                      <a:cubicBezTo>
                        <a:pt x="985" y="8"/>
                        <a:pt x="962" y="1"/>
                        <a:pt x="939"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7"/>
                <p:cNvSpPr/>
                <p:nvPr/>
              </p:nvSpPr>
              <p:spPr>
                <a:xfrm>
                  <a:off x="1600623" y="4018622"/>
                  <a:ext cx="121101" cy="131064"/>
                </a:xfrm>
                <a:custGeom>
                  <a:avLst/>
                  <a:gdLst/>
                  <a:ahLst/>
                  <a:cxnLst/>
                  <a:rect l="l" t="t" r="r" b="b"/>
                  <a:pathLst>
                    <a:path w="1021" h="1105" extrusionOk="0">
                      <a:moveTo>
                        <a:pt x="922" y="1"/>
                      </a:moveTo>
                      <a:cubicBezTo>
                        <a:pt x="908" y="1"/>
                        <a:pt x="894" y="8"/>
                        <a:pt x="880" y="22"/>
                      </a:cubicBezTo>
                      <a:lnTo>
                        <a:pt x="29" y="957"/>
                      </a:lnTo>
                      <a:cubicBezTo>
                        <a:pt x="1" y="992"/>
                        <a:pt x="1" y="1048"/>
                        <a:pt x="29" y="1077"/>
                      </a:cubicBezTo>
                      <a:cubicBezTo>
                        <a:pt x="57" y="1105"/>
                        <a:pt x="57" y="1105"/>
                        <a:pt x="85" y="1105"/>
                      </a:cubicBezTo>
                      <a:cubicBezTo>
                        <a:pt x="113" y="1105"/>
                        <a:pt x="141" y="1077"/>
                        <a:pt x="141" y="1077"/>
                      </a:cubicBezTo>
                      <a:lnTo>
                        <a:pt x="992" y="141"/>
                      </a:lnTo>
                      <a:cubicBezTo>
                        <a:pt x="1020" y="113"/>
                        <a:pt x="992" y="50"/>
                        <a:pt x="964" y="22"/>
                      </a:cubicBezTo>
                      <a:cubicBezTo>
                        <a:pt x="950" y="8"/>
                        <a:pt x="936" y="1"/>
                        <a:pt x="922"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7"/>
                <p:cNvSpPr/>
                <p:nvPr/>
              </p:nvSpPr>
              <p:spPr>
                <a:xfrm>
                  <a:off x="3859529" y="2220978"/>
                  <a:ext cx="2676197" cy="2387501"/>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7"/>
                <p:cNvSpPr/>
                <p:nvPr/>
              </p:nvSpPr>
              <p:spPr>
                <a:xfrm>
                  <a:off x="2343945" y="1341727"/>
                  <a:ext cx="1515717" cy="3266757"/>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7"/>
                <p:cNvSpPr/>
                <p:nvPr/>
              </p:nvSpPr>
              <p:spPr>
                <a:xfrm>
                  <a:off x="2792642" y="2165113"/>
                  <a:ext cx="611553" cy="611553"/>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7"/>
                <p:cNvSpPr/>
                <p:nvPr/>
              </p:nvSpPr>
              <p:spPr>
                <a:xfrm>
                  <a:off x="2837714" y="2165113"/>
                  <a:ext cx="566481" cy="608232"/>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7"/>
                <p:cNvSpPr/>
                <p:nvPr/>
              </p:nvSpPr>
              <p:spPr>
                <a:xfrm>
                  <a:off x="2876143" y="2185988"/>
                  <a:ext cx="430554" cy="518088"/>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7"/>
                <p:cNvSpPr/>
                <p:nvPr/>
              </p:nvSpPr>
              <p:spPr>
                <a:xfrm>
                  <a:off x="3018711" y="2311121"/>
                  <a:ext cx="364726" cy="455581"/>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7"/>
                <p:cNvSpPr/>
                <p:nvPr/>
              </p:nvSpPr>
              <p:spPr>
                <a:xfrm>
                  <a:off x="2232927" y="1188246"/>
                  <a:ext cx="4427949" cy="1032856"/>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7"/>
                <p:cNvSpPr/>
                <p:nvPr/>
              </p:nvSpPr>
              <p:spPr>
                <a:xfrm>
                  <a:off x="3056310" y="1207461"/>
                  <a:ext cx="3604558" cy="1032856"/>
                </a:xfrm>
                <a:custGeom>
                  <a:avLst/>
                  <a:gdLst/>
                  <a:ahLst/>
                  <a:cxnLst/>
                  <a:rect l="l" t="t" r="r" b="b"/>
                  <a:pathLst>
                    <a:path w="30390" h="8708" extrusionOk="0">
                      <a:moveTo>
                        <a:pt x="0" y="1"/>
                      </a:moveTo>
                      <a:lnTo>
                        <a:pt x="23504" y="1"/>
                      </a:lnTo>
                      <a:lnTo>
                        <a:pt x="30390" y="8061"/>
                      </a:lnTo>
                      <a:lnTo>
                        <a:pt x="29834" y="8708"/>
                      </a:lnTo>
                      <a:lnTo>
                        <a:pt x="7385" y="8708"/>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7"/>
                <p:cNvSpPr/>
                <p:nvPr/>
              </p:nvSpPr>
              <p:spPr>
                <a:xfrm>
                  <a:off x="3832012" y="2144238"/>
                  <a:ext cx="2828849" cy="76859"/>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7"/>
                <p:cNvSpPr/>
                <p:nvPr/>
              </p:nvSpPr>
              <p:spPr>
                <a:xfrm>
                  <a:off x="2277998" y="1306737"/>
                  <a:ext cx="816748" cy="914364"/>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7"/>
                <p:cNvSpPr/>
                <p:nvPr/>
              </p:nvSpPr>
              <p:spPr>
                <a:xfrm>
                  <a:off x="3897958" y="1136532"/>
                  <a:ext cx="372198" cy="468984"/>
                </a:xfrm>
                <a:custGeom>
                  <a:avLst/>
                  <a:gdLst/>
                  <a:ahLst/>
                  <a:cxnLst/>
                  <a:rect l="l" t="t" r="r" b="b"/>
                  <a:pathLst>
                    <a:path w="3138" h="3954" extrusionOk="0">
                      <a:moveTo>
                        <a:pt x="0" y="1"/>
                      </a:moveTo>
                      <a:lnTo>
                        <a:pt x="0" y="3953"/>
                      </a:lnTo>
                      <a:lnTo>
                        <a:pt x="3137" y="3953"/>
                      </a:lnTo>
                      <a:lnTo>
                        <a:pt x="3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7"/>
                <p:cNvSpPr/>
                <p:nvPr/>
              </p:nvSpPr>
              <p:spPr>
                <a:xfrm>
                  <a:off x="3657657" y="1125739"/>
                  <a:ext cx="240422" cy="479777"/>
                </a:xfrm>
                <a:custGeom>
                  <a:avLst/>
                  <a:gdLst/>
                  <a:ahLst/>
                  <a:cxnLst/>
                  <a:rect l="l" t="t" r="r" b="b"/>
                  <a:pathLst>
                    <a:path w="2027" h="4045" extrusionOk="0">
                      <a:moveTo>
                        <a:pt x="1851" y="92"/>
                      </a:moveTo>
                      <a:lnTo>
                        <a:pt x="1851" y="92"/>
                      </a:lnTo>
                      <a:lnTo>
                        <a:pt x="1" y="0"/>
                      </a:lnTo>
                      <a:lnTo>
                        <a:pt x="1" y="1702"/>
                      </a:lnTo>
                      <a:lnTo>
                        <a:pt x="2026" y="4044"/>
                      </a:lnTo>
                      <a:lnTo>
                        <a:pt x="2026"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7"/>
                <p:cNvSpPr/>
                <p:nvPr/>
              </p:nvSpPr>
              <p:spPr>
                <a:xfrm>
                  <a:off x="3630139" y="1024802"/>
                  <a:ext cx="247065" cy="111849"/>
                </a:xfrm>
                <a:custGeom>
                  <a:avLst/>
                  <a:gdLst/>
                  <a:ahLst/>
                  <a:cxnLst/>
                  <a:rect l="l" t="t" r="r" b="b"/>
                  <a:pathLst>
                    <a:path w="2083" h="943" extrusionOk="0">
                      <a:moveTo>
                        <a:pt x="2083" y="64"/>
                      </a:moveTo>
                      <a:lnTo>
                        <a:pt x="1" y="0"/>
                      </a:lnTo>
                      <a:lnTo>
                        <a:pt x="1" y="851"/>
                      </a:lnTo>
                      <a:lnTo>
                        <a:pt x="2083" y="9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7"/>
                <p:cNvSpPr/>
                <p:nvPr/>
              </p:nvSpPr>
              <p:spPr>
                <a:xfrm>
                  <a:off x="3877083" y="1032275"/>
                  <a:ext cx="434706" cy="104377"/>
                </a:xfrm>
                <a:custGeom>
                  <a:avLst/>
                  <a:gdLst/>
                  <a:ahLst/>
                  <a:cxnLst/>
                  <a:rect l="l" t="t" r="r" b="b"/>
                  <a:pathLst>
                    <a:path w="3665" h="880" extrusionOk="0">
                      <a:moveTo>
                        <a:pt x="1" y="880"/>
                      </a:moveTo>
                      <a:lnTo>
                        <a:pt x="3665" y="880"/>
                      </a:lnTo>
                      <a:lnTo>
                        <a:pt x="366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7"/>
                <p:cNvSpPr/>
                <p:nvPr/>
              </p:nvSpPr>
              <p:spPr>
                <a:xfrm>
                  <a:off x="5208467" y="987203"/>
                  <a:ext cx="614874" cy="785080"/>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7"/>
                <p:cNvSpPr/>
                <p:nvPr/>
              </p:nvSpPr>
              <p:spPr>
                <a:xfrm>
                  <a:off x="4846355" y="1345048"/>
                  <a:ext cx="362235" cy="427233"/>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7"/>
                <p:cNvSpPr/>
                <p:nvPr/>
              </p:nvSpPr>
              <p:spPr>
                <a:xfrm>
                  <a:off x="4616965" y="788651"/>
                  <a:ext cx="1387381" cy="566600"/>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7"/>
                <p:cNvSpPr/>
                <p:nvPr/>
              </p:nvSpPr>
              <p:spPr>
                <a:xfrm>
                  <a:off x="4616965" y="1098222"/>
                  <a:ext cx="146128" cy="170205"/>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7"/>
                <p:cNvSpPr/>
                <p:nvPr/>
              </p:nvSpPr>
              <p:spPr>
                <a:xfrm>
                  <a:off x="4616965" y="1268307"/>
                  <a:ext cx="587475" cy="86941"/>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7"/>
                <p:cNvSpPr/>
                <p:nvPr/>
              </p:nvSpPr>
              <p:spPr>
                <a:xfrm>
                  <a:off x="5531321" y="945571"/>
                  <a:ext cx="399597" cy="409679"/>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7"/>
                <p:cNvSpPr/>
                <p:nvPr/>
              </p:nvSpPr>
              <p:spPr>
                <a:xfrm>
                  <a:off x="4616965" y="788651"/>
                  <a:ext cx="956115" cy="479777"/>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7"/>
                <p:cNvSpPr/>
                <p:nvPr/>
              </p:nvSpPr>
              <p:spPr>
                <a:xfrm>
                  <a:off x="5350205" y="1275068"/>
                  <a:ext cx="365556" cy="396276"/>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7"/>
                <p:cNvSpPr/>
                <p:nvPr/>
              </p:nvSpPr>
              <p:spPr>
                <a:xfrm>
                  <a:off x="5350205" y="1275068"/>
                  <a:ext cx="317163" cy="396276"/>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7"/>
                <p:cNvSpPr/>
                <p:nvPr/>
              </p:nvSpPr>
              <p:spPr>
                <a:xfrm>
                  <a:off x="5437857" y="1342557"/>
                  <a:ext cx="121101" cy="131183"/>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7"/>
                <p:cNvSpPr/>
                <p:nvPr/>
              </p:nvSpPr>
              <p:spPr>
                <a:xfrm>
                  <a:off x="5426945" y="1433056"/>
                  <a:ext cx="118610" cy="130708"/>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7"/>
                <p:cNvSpPr/>
                <p:nvPr/>
              </p:nvSpPr>
              <p:spPr>
                <a:xfrm>
                  <a:off x="4140751" y="2568029"/>
                  <a:ext cx="817579" cy="594829"/>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7"/>
                <p:cNvSpPr/>
                <p:nvPr/>
              </p:nvSpPr>
              <p:spPr>
                <a:xfrm>
                  <a:off x="4140751" y="2568029"/>
                  <a:ext cx="758392" cy="594829"/>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7"/>
                <p:cNvSpPr/>
                <p:nvPr/>
              </p:nvSpPr>
              <p:spPr>
                <a:xfrm>
                  <a:off x="4502745" y="2568029"/>
                  <a:ext cx="34278" cy="594829"/>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7"/>
                <p:cNvSpPr/>
                <p:nvPr/>
              </p:nvSpPr>
              <p:spPr>
                <a:xfrm>
                  <a:off x="4863909" y="2568029"/>
                  <a:ext cx="35227" cy="594829"/>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7"/>
                <p:cNvSpPr/>
                <p:nvPr/>
              </p:nvSpPr>
              <p:spPr>
                <a:xfrm>
                  <a:off x="4140751" y="2846642"/>
                  <a:ext cx="758392" cy="38430"/>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7"/>
                <p:cNvSpPr/>
                <p:nvPr/>
              </p:nvSpPr>
              <p:spPr>
                <a:xfrm>
                  <a:off x="4207409" y="2969522"/>
                  <a:ext cx="121101" cy="130827"/>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7"/>
                <p:cNvSpPr/>
                <p:nvPr/>
              </p:nvSpPr>
              <p:spPr>
                <a:xfrm>
                  <a:off x="4307515" y="2937853"/>
                  <a:ext cx="118610" cy="130827"/>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7"/>
                <p:cNvSpPr/>
                <p:nvPr/>
              </p:nvSpPr>
              <p:spPr>
                <a:xfrm>
                  <a:off x="4648752" y="2659714"/>
                  <a:ext cx="121812" cy="131183"/>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7"/>
                <p:cNvSpPr/>
                <p:nvPr/>
              </p:nvSpPr>
              <p:spPr>
                <a:xfrm>
                  <a:off x="2854789" y="3312066"/>
                  <a:ext cx="577393" cy="1296407"/>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7"/>
                <p:cNvSpPr/>
                <p:nvPr/>
              </p:nvSpPr>
              <p:spPr>
                <a:xfrm>
                  <a:off x="2914454" y="3312066"/>
                  <a:ext cx="510616" cy="1296407"/>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7"/>
                <p:cNvSpPr/>
                <p:nvPr/>
              </p:nvSpPr>
              <p:spPr>
                <a:xfrm>
                  <a:off x="2977079" y="3374691"/>
                  <a:ext cx="343732" cy="128573"/>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7"/>
                <p:cNvSpPr/>
                <p:nvPr/>
              </p:nvSpPr>
              <p:spPr>
                <a:xfrm>
                  <a:off x="2799403" y="3222041"/>
                  <a:ext cx="670740" cy="90144"/>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7"/>
                <p:cNvSpPr/>
                <p:nvPr/>
              </p:nvSpPr>
              <p:spPr>
                <a:xfrm>
                  <a:off x="2858589" y="4278020"/>
                  <a:ext cx="566481" cy="330447"/>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7"/>
                <p:cNvSpPr/>
                <p:nvPr/>
              </p:nvSpPr>
              <p:spPr>
                <a:xfrm>
                  <a:off x="2584129" y="4497456"/>
                  <a:ext cx="503953" cy="127724"/>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7"/>
                <p:cNvSpPr/>
                <p:nvPr/>
              </p:nvSpPr>
              <p:spPr>
                <a:xfrm>
                  <a:off x="2705939" y="4393190"/>
                  <a:ext cx="475626" cy="104377"/>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7"/>
                <p:cNvSpPr/>
                <p:nvPr/>
              </p:nvSpPr>
              <p:spPr>
                <a:xfrm>
                  <a:off x="2802724" y="4278020"/>
                  <a:ext cx="500534" cy="115289"/>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7"/>
                <p:cNvSpPr/>
                <p:nvPr/>
              </p:nvSpPr>
              <p:spPr>
                <a:xfrm>
                  <a:off x="3278939" y="3833472"/>
                  <a:ext cx="97735" cy="97735"/>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7"/>
                <p:cNvSpPr/>
                <p:nvPr/>
              </p:nvSpPr>
              <p:spPr>
                <a:xfrm>
                  <a:off x="5173359" y="3148622"/>
                  <a:ext cx="1206382" cy="1459852"/>
                </a:xfrm>
                <a:custGeom>
                  <a:avLst/>
                  <a:gdLst/>
                  <a:ahLst/>
                  <a:cxnLst/>
                  <a:rect l="l" t="t" r="r" b="b"/>
                  <a:pathLst>
                    <a:path w="10171" h="12308" extrusionOk="0">
                      <a:moveTo>
                        <a:pt x="9819" y="0"/>
                      </a:moveTo>
                      <a:lnTo>
                        <a:pt x="1" y="0"/>
                      </a:lnTo>
                      <a:lnTo>
                        <a:pt x="1" y="12308"/>
                      </a:lnTo>
                      <a:lnTo>
                        <a:pt x="10171" y="12308"/>
                      </a:lnTo>
                      <a:lnTo>
                        <a:pt x="10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7"/>
                <p:cNvSpPr/>
                <p:nvPr/>
              </p:nvSpPr>
              <p:spPr>
                <a:xfrm>
                  <a:off x="6379611" y="3148622"/>
                  <a:ext cx="1487488" cy="1459852"/>
                </a:xfrm>
                <a:custGeom>
                  <a:avLst/>
                  <a:gdLst/>
                  <a:ahLst/>
                  <a:cxnLst/>
                  <a:rect l="l" t="t" r="r" b="b"/>
                  <a:pathLst>
                    <a:path w="12541" h="12308" extrusionOk="0">
                      <a:moveTo>
                        <a:pt x="1" y="0"/>
                      </a:moveTo>
                      <a:lnTo>
                        <a:pt x="1" y="12308"/>
                      </a:lnTo>
                      <a:lnTo>
                        <a:pt x="12540" y="12308"/>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7"/>
                <p:cNvSpPr/>
                <p:nvPr/>
              </p:nvSpPr>
              <p:spPr>
                <a:xfrm>
                  <a:off x="6629876" y="3669910"/>
                  <a:ext cx="1014471" cy="938561"/>
                </a:xfrm>
                <a:custGeom>
                  <a:avLst/>
                  <a:gdLst/>
                  <a:ahLst/>
                  <a:cxnLst/>
                  <a:rect l="l" t="t" r="r" b="b"/>
                  <a:pathLst>
                    <a:path w="8553" h="7913" extrusionOk="0">
                      <a:moveTo>
                        <a:pt x="0" y="7913"/>
                      </a:moveTo>
                      <a:lnTo>
                        <a:pt x="8553" y="7913"/>
                      </a:lnTo>
                      <a:lnTo>
                        <a:pt x="8553"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7"/>
                <p:cNvSpPr/>
                <p:nvPr/>
              </p:nvSpPr>
              <p:spPr>
                <a:xfrm>
                  <a:off x="5093298" y="2394503"/>
                  <a:ext cx="1519157" cy="754241"/>
                </a:xfrm>
                <a:custGeom>
                  <a:avLst/>
                  <a:gdLst/>
                  <a:ahLst/>
                  <a:cxnLst/>
                  <a:rect l="l" t="t" r="r" b="b"/>
                  <a:pathLst>
                    <a:path w="12808" h="6359" extrusionOk="0">
                      <a:moveTo>
                        <a:pt x="1" y="5683"/>
                      </a:moveTo>
                      <a:lnTo>
                        <a:pt x="233" y="6358"/>
                      </a:lnTo>
                      <a:lnTo>
                        <a:pt x="10494" y="6358"/>
                      </a:lnTo>
                      <a:lnTo>
                        <a:pt x="128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7"/>
                <p:cNvSpPr/>
                <p:nvPr/>
              </p:nvSpPr>
              <p:spPr>
                <a:xfrm>
                  <a:off x="6337861" y="2394503"/>
                  <a:ext cx="1623534" cy="754241"/>
                </a:xfrm>
                <a:custGeom>
                  <a:avLst/>
                  <a:gdLst/>
                  <a:ahLst/>
                  <a:cxnLst/>
                  <a:rect l="l" t="t" r="r" b="b"/>
                  <a:pathLst>
                    <a:path w="13688" h="6359" extrusionOk="0">
                      <a:moveTo>
                        <a:pt x="2315" y="0"/>
                      </a:moveTo>
                      <a:lnTo>
                        <a:pt x="13687" y="5655"/>
                      </a:lnTo>
                      <a:lnTo>
                        <a:pt x="13476" y="6358"/>
                      </a:lnTo>
                      <a:lnTo>
                        <a:pt x="1" y="63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7"/>
                <p:cNvSpPr/>
                <p:nvPr/>
              </p:nvSpPr>
              <p:spPr>
                <a:xfrm>
                  <a:off x="5423624" y="3513939"/>
                  <a:ext cx="754241" cy="305421"/>
                </a:xfrm>
                <a:custGeom>
                  <a:avLst/>
                  <a:gdLst/>
                  <a:ahLst/>
                  <a:cxnLst/>
                  <a:rect l="l" t="t" r="r" b="b"/>
                  <a:pathLst>
                    <a:path w="6359" h="2575" extrusionOk="0">
                      <a:moveTo>
                        <a:pt x="1" y="2575"/>
                      </a:moveTo>
                      <a:lnTo>
                        <a:pt x="6359" y="2575"/>
                      </a:lnTo>
                      <a:lnTo>
                        <a:pt x="6359"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7"/>
                <p:cNvSpPr/>
                <p:nvPr/>
              </p:nvSpPr>
              <p:spPr>
                <a:xfrm>
                  <a:off x="5479489" y="3513939"/>
                  <a:ext cx="698376" cy="305421"/>
                </a:xfrm>
                <a:custGeom>
                  <a:avLst/>
                  <a:gdLst/>
                  <a:ahLst/>
                  <a:cxnLst/>
                  <a:rect l="l" t="t" r="r" b="b"/>
                  <a:pathLst>
                    <a:path w="5888" h="2575" extrusionOk="0">
                      <a:moveTo>
                        <a:pt x="1" y="2575"/>
                      </a:moveTo>
                      <a:lnTo>
                        <a:pt x="5888" y="2575"/>
                      </a:lnTo>
                      <a:lnTo>
                        <a:pt x="588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7"/>
                <p:cNvSpPr/>
                <p:nvPr/>
              </p:nvSpPr>
              <p:spPr>
                <a:xfrm>
                  <a:off x="5593828" y="3513939"/>
                  <a:ext cx="187760" cy="305421"/>
                </a:xfrm>
                <a:custGeom>
                  <a:avLst/>
                  <a:gdLst/>
                  <a:ahLst/>
                  <a:cxnLst/>
                  <a:rect l="l" t="t" r="r" b="b"/>
                  <a:pathLst>
                    <a:path w="1583" h="2575" extrusionOk="0">
                      <a:moveTo>
                        <a:pt x="352" y="2575"/>
                      </a:moveTo>
                      <a:lnTo>
                        <a:pt x="1583" y="1"/>
                      </a:lnTo>
                      <a:lnTo>
                        <a:pt x="1231" y="1"/>
                      </a:lnTo>
                      <a:lnTo>
                        <a:pt x="0"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7"/>
                <p:cNvSpPr/>
                <p:nvPr/>
              </p:nvSpPr>
              <p:spPr>
                <a:xfrm>
                  <a:off x="5701406" y="3513939"/>
                  <a:ext cx="187878" cy="305421"/>
                </a:xfrm>
                <a:custGeom>
                  <a:avLst/>
                  <a:gdLst/>
                  <a:ahLst/>
                  <a:cxnLst/>
                  <a:rect l="l" t="t" r="r" b="b"/>
                  <a:pathLst>
                    <a:path w="1584" h="2575" extrusionOk="0">
                      <a:moveTo>
                        <a:pt x="352" y="2575"/>
                      </a:moveTo>
                      <a:lnTo>
                        <a:pt x="1583" y="1"/>
                      </a:lnTo>
                      <a:lnTo>
                        <a:pt x="1232" y="1"/>
                      </a:lnTo>
                      <a:lnTo>
                        <a:pt x="1"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7"/>
                <p:cNvSpPr/>
                <p:nvPr/>
              </p:nvSpPr>
              <p:spPr>
                <a:xfrm>
                  <a:off x="7571630" y="3669910"/>
                  <a:ext cx="72708" cy="938561"/>
                </a:xfrm>
                <a:custGeom>
                  <a:avLst/>
                  <a:gdLst/>
                  <a:ahLst/>
                  <a:cxnLst/>
                  <a:rect l="l" t="t" r="r" b="b"/>
                  <a:pathLst>
                    <a:path w="613" h="7913" extrusionOk="0">
                      <a:moveTo>
                        <a:pt x="1" y="7913"/>
                      </a:moveTo>
                      <a:lnTo>
                        <a:pt x="613" y="7913"/>
                      </a:lnTo>
                      <a:lnTo>
                        <a:pt x="613"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7"/>
                <p:cNvSpPr/>
                <p:nvPr/>
              </p:nvSpPr>
              <p:spPr>
                <a:xfrm>
                  <a:off x="4158186" y="3433877"/>
                  <a:ext cx="795992" cy="580715"/>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7"/>
                <p:cNvSpPr/>
                <p:nvPr/>
              </p:nvSpPr>
              <p:spPr>
                <a:xfrm>
                  <a:off x="4158186" y="3433877"/>
                  <a:ext cx="740957" cy="580715"/>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7"/>
                <p:cNvSpPr/>
                <p:nvPr/>
              </p:nvSpPr>
              <p:spPr>
                <a:xfrm>
                  <a:off x="4512708" y="3433877"/>
                  <a:ext cx="31787" cy="580715"/>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7"/>
                <p:cNvSpPr/>
                <p:nvPr/>
              </p:nvSpPr>
              <p:spPr>
                <a:xfrm>
                  <a:off x="4860588" y="3433877"/>
                  <a:ext cx="38548" cy="580715"/>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7"/>
                <p:cNvSpPr/>
                <p:nvPr/>
              </p:nvSpPr>
              <p:spPr>
                <a:xfrm>
                  <a:off x="4158186" y="3705018"/>
                  <a:ext cx="740957" cy="35109"/>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7"/>
                <p:cNvSpPr/>
                <p:nvPr/>
              </p:nvSpPr>
              <p:spPr>
                <a:xfrm>
                  <a:off x="4265764" y="3528290"/>
                  <a:ext cx="115289" cy="128455"/>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7"/>
                <p:cNvSpPr/>
                <p:nvPr/>
              </p:nvSpPr>
              <p:spPr>
                <a:xfrm>
                  <a:off x="4687063" y="3789231"/>
                  <a:ext cx="117780" cy="127743"/>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7"/>
                <p:cNvSpPr/>
                <p:nvPr/>
              </p:nvSpPr>
              <p:spPr>
                <a:xfrm>
                  <a:off x="4607002" y="3816748"/>
                  <a:ext cx="114340" cy="127743"/>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7"/>
                <p:cNvSpPr/>
                <p:nvPr/>
              </p:nvSpPr>
              <p:spPr>
                <a:xfrm>
                  <a:off x="5093298" y="2394503"/>
                  <a:ext cx="1519157" cy="754241"/>
                </a:xfrm>
                <a:custGeom>
                  <a:avLst/>
                  <a:gdLst/>
                  <a:ahLst/>
                  <a:cxnLst/>
                  <a:rect l="l" t="t" r="r" b="b"/>
                  <a:pathLst>
                    <a:path w="12808" h="6359" extrusionOk="0">
                      <a:moveTo>
                        <a:pt x="1" y="5683"/>
                      </a:moveTo>
                      <a:lnTo>
                        <a:pt x="233" y="6358"/>
                      </a:lnTo>
                      <a:lnTo>
                        <a:pt x="10494" y="6358"/>
                      </a:lnTo>
                      <a:lnTo>
                        <a:pt x="12808" y="0"/>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2" name="Google Shape;342;p7"/>
                <p:cNvGrpSpPr/>
                <p:nvPr/>
              </p:nvGrpSpPr>
              <p:grpSpPr>
                <a:xfrm>
                  <a:off x="5951675" y="3577056"/>
                  <a:ext cx="2233218" cy="1032855"/>
                  <a:chOff x="5951675" y="3577056"/>
                  <a:chExt cx="2233218" cy="1032855"/>
                </a:xfrm>
              </p:grpSpPr>
              <p:sp>
                <p:nvSpPr>
                  <p:cNvPr id="343" name="Google Shape;343;p7"/>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7"/>
                  <p:cNvSpPr/>
                  <p:nvPr/>
                </p:nvSpPr>
                <p:spPr>
                  <a:xfrm>
                    <a:off x="7431168" y="3801030"/>
                    <a:ext cx="753725" cy="808880"/>
                  </a:xfrm>
                  <a:custGeom>
                    <a:avLst/>
                    <a:gdLst/>
                    <a:ahLst/>
                    <a:cxnLst/>
                    <a:rect l="l" t="t" r="r" b="b"/>
                    <a:pathLst>
                      <a:path w="4045" h="4341" extrusionOk="0">
                        <a:moveTo>
                          <a:pt x="1203" y="4340"/>
                        </a:moveTo>
                        <a:cubicBezTo>
                          <a:pt x="528" y="4340"/>
                          <a:pt x="0" y="3813"/>
                          <a:pt x="0" y="3194"/>
                        </a:cubicBezTo>
                        <a:cubicBezTo>
                          <a:pt x="0" y="2730"/>
                          <a:pt x="296" y="2315"/>
                          <a:pt x="704" y="2139"/>
                        </a:cubicBezTo>
                        <a:cubicBezTo>
                          <a:pt x="675" y="2055"/>
                          <a:pt x="647" y="1935"/>
                          <a:pt x="647" y="1851"/>
                        </a:cubicBezTo>
                        <a:cubicBezTo>
                          <a:pt x="647" y="1407"/>
                          <a:pt x="971" y="1056"/>
                          <a:pt x="1379" y="943"/>
                        </a:cubicBezTo>
                        <a:cubicBezTo>
                          <a:pt x="1351" y="880"/>
                          <a:pt x="1323" y="796"/>
                          <a:pt x="1323" y="704"/>
                        </a:cubicBezTo>
                        <a:cubicBezTo>
                          <a:pt x="1323" y="324"/>
                          <a:pt x="1646" y="1"/>
                          <a:pt x="2054" y="1"/>
                        </a:cubicBezTo>
                        <a:cubicBezTo>
                          <a:pt x="2434" y="1"/>
                          <a:pt x="2757" y="324"/>
                          <a:pt x="2757" y="704"/>
                        </a:cubicBezTo>
                        <a:cubicBezTo>
                          <a:pt x="2757" y="796"/>
                          <a:pt x="2757" y="880"/>
                          <a:pt x="2729" y="971"/>
                        </a:cubicBezTo>
                        <a:cubicBezTo>
                          <a:pt x="3109" y="1056"/>
                          <a:pt x="3404" y="1436"/>
                          <a:pt x="3404" y="1851"/>
                        </a:cubicBezTo>
                        <a:cubicBezTo>
                          <a:pt x="3404" y="1935"/>
                          <a:pt x="3376" y="2055"/>
                          <a:pt x="3341" y="2139"/>
                        </a:cubicBezTo>
                        <a:cubicBezTo>
                          <a:pt x="3756" y="2315"/>
                          <a:pt x="4044" y="2730"/>
                          <a:pt x="4044" y="3194"/>
                        </a:cubicBezTo>
                        <a:cubicBezTo>
                          <a:pt x="4044" y="3813"/>
                          <a:pt x="3517" y="4340"/>
                          <a:pt x="2877" y="43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7"/>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346" name="Google Shape;346;p7"/>
            <p:cNvGrpSpPr/>
            <p:nvPr/>
          </p:nvGrpSpPr>
          <p:grpSpPr>
            <a:xfrm>
              <a:off x="1654271" y="4766147"/>
              <a:ext cx="859478" cy="639647"/>
              <a:chOff x="5951675" y="3577056"/>
              <a:chExt cx="1387821" cy="1032855"/>
            </a:xfrm>
          </p:grpSpPr>
          <p:sp>
            <p:nvSpPr>
              <p:cNvPr id="347" name="Google Shape;347;p7"/>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7"/>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9"/>
        <p:cNvGrpSpPr/>
        <p:nvPr/>
      </p:nvGrpSpPr>
      <p:grpSpPr>
        <a:xfrm>
          <a:off x="0" y="0"/>
          <a:ext cx="0" cy="0"/>
          <a:chOff x="0" y="0"/>
          <a:chExt cx="0" cy="0"/>
        </a:xfrm>
      </p:grpSpPr>
      <p:sp>
        <p:nvSpPr>
          <p:cNvPr id="350" name="Google Shape;350;p8"/>
          <p:cNvSpPr txBox="1">
            <a:spLocks noGrp="1"/>
          </p:cNvSpPr>
          <p:nvPr>
            <p:ph type="title"/>
          </p:nvPr>
        </p:nvSpPr>
        <p:spPr>
          <a:xfrm>
            <a:off x="715100" y="1307100"/>
            <a:ext cx="6367800" cy="2529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51" name="Google Shape;351;p8"/>
          <p:cNvGrpSpPr/>
          <p:nvPr/>
        </p:nvGrpSpPr>
        <p:grpSpPr>
          <a:xfrm>
            <a:off x="6371628" y="76028"/>
            <a:ext cx="3356101" cy="5128818"/>
            <a:chOff x="6371628" y="76028"/>
            <a:chExt cx="3356101" cy="5128818"/>
          </a:xfrm>
        </p:grpSpPr>
        <p:grpSp>
          <p:nvGrpSpPr>
            <p:cNvPr id="352" name="Google Shape;352;p8"/>
            <p:cNvGrpSpPr/>
            <p:nvPr/>
          </p:nvGrpSpPr>
          <p:grpSpPr>
            <a:xfrm>
              <a:off x="6830033" y="76028"/>
              <a:ext cx="2897695" cy="1572227"/>
              <a:chOff x="6229583" y="1671653"/>
              <a:chExt cx="2897695" cy="1572227"/>
            </a:xfrm>
          </p:grpSpPr>
          <p:sp>
            <p:nvSpPr>
              <p:cNvPr id="353" name="Google Shape;353;p8"/>
              <p:cNvSpPr/>
              <p:nvPr/>
            </p:nvSpPr>
            <p:spPr>
              <a:xfrm>
                <a:off x="7524304" y="1671653"/>
                <a:ext cx="1415426" cy="380324"/>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8"/>
              <p:cNvSpPr/>
              <p:nvPr/>
            </p:nvSpPr>
            <p:spPr>
              <a:xfrm>
                <a:off x="8168647" y="2986982"/>
                <a:ext cx="958632" cy="256898"/>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8"/>
              <p:cNvSpPr/>
              <p:nvPr/>
            </p:nvSpPr>
            <p:spPr>
              <a:xfrm>
                <a:off x="6229583" y="2369875"/>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6" name="Google Shape;356;p8"/>
            <p:cNvSpPr/>
            <p:nvPr/>
          </p:nvSpPr>
          <p:spPr>
            <a:xfrm flipH="1">
              <a:off x="6371628" y="4475676"/>
              <a:ext cx="1350173" cy="699458"/>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grpSp>
          <p:nvGrpSpPr>
            <p:cNvPr id="357" name="Google Shape;357;p8"/>
            <p:cNvGrpSpPr/>
            <p:nvPr/>
          </p:nvGrpSpPr>
          <p:grpSpPr>
            <a:xfrm>
              <a:off x="7427902" y="2101392"/>
              <a:ext cx="1798063" cy="3103454"/>
              <a:chOff x="4537475" y="1366675"/>
              <a:chExt cx="1878265" cy="3241882"/>
            </a:xfrm>
          </p:grpSpPr>
          <p:sp>
            <p:nvSpPr>
              <p:cNvPr id="358" name="Google Shape;358;p8"/>
              <p:cNvSpPr/>
              <p:nvPr/>
            </p:nvSpPr>
            <p:spPr>
              <a:xfrm>
                <a:off x="4537475" y="1460411"/>
                <a:ext cx="1404092" cy="143402"/>
              </a:xfrm>
              <a:custGeom>
                <a:avLst/>
                <a:gdLst/>
                <a:ahLst/>
                <a:cxnLst/>
                <a:rect l="l" t="t" r="r" b="b"/>
                <a:pathLst>
                  <a:path w="24117" h="2463" extrusionOk="0">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8"/>
              <p:cNvSpPr/>
              <p:nvPr/>
            </p:nvSpPr>
            <p:spPr>
              <a:xfrm>
                <a:off x="5934610" y="1460411"/>
                <a:ext cx="479500" cy="143402"/>
              </a:xfrm>
              <a:custGeom>
                <a:avLst/>
                <a:gdLst/>
                <a:ahLst/>
                <a:cxnLst/>
                <a:rect l="l" t="t" r="r" b="b"/>
                <a:pathLst>
                  <a:path w="8236" h="2463" extrusionOk="0">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8"/>
              <p:cNvSpPr/>
              <p:nvPr/>
            </p:nvSpPr>
            <p:spPr>
              <a:xfrm>
                <a:off x="5922733" y="1603752"/>
                <a:ext cx="407889" cy="3004805"/>
              </a:xfrm>
              <a:custGeom>
                <a:avLst/>
                <a:gdLst/>
                <a:ahLst/>
                <a:cxnLst/>
                <a:rect l="l" t="t" r="r" b="b"/>
                <a:pathLst>
                  <a:path w="7006" h="51609" extrusionOk="0">
                    <a:moveTo>
                      <a:pt x="0" y="51608"/>
                    </a:moveTo>
                    <a:lnTo>
                      <a:pt x="7005" y="51608"/>
                    </a:lnTo>
                    <a:lnTo>
                      <a:pt x="7005"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8"/>
              <p:cNvSpPr/>
              <p:nvPr/>
            </p:nvSpPr>
            <p:spPr>
              <a:xfrm>
                <a:off x="6064385" y="2606907"/>
                <a:ext cx="153643" cy="344852"/>
              </a:xfrm>
              <a:custGeom>
                <a:avLst/>
                <a:gdLst/>
                <a:ahLst/>
                <a:cxnLst/>
                <a:rect l="l" t="t" r="r" b="b"/>
                <a:pathLst>
                  <a:path w="2639"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8"/>
              <p:cNvSpPr/>
              <p:nvPr/>
            </p:nvSpPr>
            <p:spPr>
              <a:xfrm>
                <a:off x="6064385" y="1939923"/>
                <a:ext cx="153643" cy="343163"/>
              </a:xfrm>
              <a:custGeom>
                <a:avLst/>
                <a:gdLst/>
                <a:ahLst/>
                <a:cxnLst/>
                <a:rect l="l" t="t" r="r" b="b"/>
                <a:pathLst>
                  <a:path w="2639" h="5894" extrusionOk="0">
                    <a:moveTo>
                      <a:pt x="1" y="0"/>
                    </a:moveTo>
                    <a:lnTo>
                      <a:pt x="2638" y="64"/>
                    </a:lnTo>
                    <a:lnTo>
                      <a:pt x="2638" y="5894"/>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8"/>
              <p:cNvSpPr/>
              <p:nvPr/>
            </p:nvSpPr>
            <p:spPr>
              <a:xfrm>
                <a:off x="4661952" y="1603752"/>
                <a:ext cx="1260812" cy="3004805"/>
              </a:xfrm>
              <a:custGeom>
                <a:avLst/>
                <a:gdLst/>
                <a:ahLst/>
                <a:cxnLst/>
                <a:rect l="l" t="t" r="r" b="b"/>
                <a:pathLst>
                  <a:path w="21656" h="51609" extrusionOk="0">
                    <a:moveTo>
                      <a:pt x="1" y="51608"/>
                    </a:moveTo>
                    <a:lnTo>
                      <a:pt x="21655" y="51608"/>
                    </a:lnTo>
                    <a:lnTo>
                      <a:pt x="21655"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8"/>
              <p:cNvSpPr/>
              <p:nvPr/>
            </p:nvSpPr>
            <p:spPr>
              <a:xfrm>
                <a:off x="5931291" y="1366675"/>
                <a:ext cx="484449" cy="93796"/>
              </a:xfrm>
              <a:custGeom>
                <a:avLst/>
                <a:gdLst/>
                <a:ahLst/>
                <a:cxnLst/>
                <a:rect l="l" t="t" r="r" b="b"/>
                <a:pathLst>
                  <a:path w="8321" h="1611" extrusionOk="0">
                    <a:moveTo>
                      <a:pt x="1" y="1611"/>
                    </a:moveTo>
                    <a:lnTo>
                      <a:pt x="8321" y="1611"/>
                    </a:lnTo>
                    <a:lnTo>
                      <a:pt x="832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8"/>
              <p:cNvSpPr/>
              <p:nvPr/>
            </p:nvSpPr>
            <p:spPr>
              <a:xfrm>
                <a:off x="5407591" y="2590139"/>
                <a:ext cx="315378" cy="319059"/>
              </a:xfrm>
              <a:custGeom>
                <a:avLst/>
                <a:gdLst/>
                <a:ahLst/>
                <a:cxnLst/>
                <a:rect l="l" t="t" r="r" b="b"/>
                <a:pathLst>
                  <a:path w="5417" h="5480" extrusionOk="0">
                    <a:moveTo>
                      <a:pt x="1" y="5479"/>
                    </a:moveTo>
                    <a:lnTo>
                      <a:pt x="5416" y="5479"/>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8"/>
              <p:cNvSpPr/>
              <p:nvPr/>
            </p:nvSpPr>
            <p:spPr>
              <a:xfrm>
                <a:off x="5438332" y="2590139"/>
                <a:ext cx="284638" cy="319059"/>
              </a:xfrm>
              <a:custGeom>
                <a:avLst/>
                <a:gdLst/>
                <a:ahLst/>
                <a:cxnLst/>
                <a:rect l="l" t="t" r="r" b="b"/>
                <a:pathLst>
                  <a:path w="4889" h="5480" extrusionOk="0">
                    <a:moveTo>
                      <a:pt x="0" y="5479"/>
                    </a:moveTo>
                    <a:lnTo>
                      <a:pt x="4888" y="5479"/>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8"/>
              <p:cNvSpPr/>
              <p:nvPr/>
            </p:nvSpPr>
            <p:spPr>
              <a:xfrm>
                <a:off x="4661952" y="4277570"/>
                <a:ext cx="1260812" cy="330937"/>
              </a:xfrm>
              <a:custGeom>
                <a:avLst/>
                <a:gdLst/>
                <a:ahLst/>
                <a:cxnLst/>
                <a:rect l="l" t="t" r="r" b="b"/>
                <a:pathLst>
                  <a:path w="21656" h="5684" extrusionOk="0">
                    <a:moveTo>
                      <a:pt x="1" y="5683"/>
                    </a:moveTo>
                    <a:lnTo>
                      <a:pt x="21655" y="5683"/>
                    </a:lnTo>
                    <a:lnTo>
                      <a:pt x="21655"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8"/>
              <p:cNvSpPr/>
              <p:nvPr/>
            </p:nvSpPr>
            <p:spPr>
              <a:xfrm>
                <a:off x="5922733" y="4277570"/>
                <a:ext cx="407889" cy="330937"/>
              </a:xfrm>
              <a:custGeom>
                <a:avLst/>
                <a:gdLst/>
                <a:ahLst/>
                <a:cxnLst/>
                <a:rect l="l" t="t" r="r" b="b"/>
                <a:pathLst>
                  <a:path w="7006" h="5684" extrusionOk="0">
                    <a:moveTo>
                      <a:pt x="0" y="5683"/>
                    </a:moveTo>
                    <a:lnTo>
                      <a:pt x="7005" y="5683"/>
                    </a:lnTo>
                    <a:lnTo>
                      <a:pt x="7005" y="0"/>
                    </a:lnTo>
                    <a:lnTo>
                      <a:pt x="0"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8"/>
              <p:cNvSpPr/>
              <p:nvPr/>
            </p:nvSpPr>
            <p:spPr>
              <a:xfrm>
                <a:off x="5407591" y="1921059"/>
                <a:ext cx="315378" cy="317429"/>
              </a:xfrm>
              <a:custGeom>
                <a:avLst/>
                <a:gdLst/>
                <a:ahLst/>
                <a:cxnLst/>
                <a:rect l="l" t="t" r="r" b="b"/>
                <a:pathLst>
                  <a:path w="5417" h="5452" extrusionOk="0">
                    <a:moveTo>
                      <a:pt x="1" y="5451"/>
                    </a:moveTo>
                    <a:lnTo>
                      <a:pt x="5416" y="5451"/>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8"/>
              <p:cNvSpPr/>
              <p:nvPr/>
            </p:nvSpPr>
            <p:spPr>
              <a:xfrm>
                <a:off x="5438332" y="1921059"/>
                <a:ext cx="284638" cy="317429"/>
              </a:xfrm>
              <a:custGeom>
                <a:avLst/>
                <a:gdLst/>
                <a:ahLst/>
                <a:cxnLst/>
                <a:rect l="l" t="t" r="r" b="b"/>
                <a:pathLst>
                  <a:path w="4889" h="5452" extrusionOk="0">
                    <a:moveTo>
                      <a:pt x="0" y="5451"/>
                    </a:moveTo>
                    <a:lnTo>
                      <a:pt x="4888" y="5451"/>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8"/>
              <p:cNvSpPr/>
              <p:nvPr/>
            </p:nvSpPr>
            <p:spPr>
              <a:xfrm>
                <a:off x="5407591" y="1921059"/>
                <a:ext cx="315378" cy="121277"/>
              </a:xfrm>
              <a:custGeom>
                <a:avLst/>
                <a:gdLst/>
                <a:ahLst/>
                <a:cxnLst/>
                <a:rect l="l" t="t" r="r" b="b"/>
                <a:pathLst>
                  <a:path w="5417" h="2083" extrusionOk="0">
                    <a:moveTo>
                      <a:pt x="1" y="2083"/>
                    </a:moveTo>
                    <a:lnTo>
                      <a:pt x="5416" y="2083"/>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8"/>
              <p:cNvSpPr/>
              <p:nvPr/>
            </p:nvSpPr>
            <p:spPr>
              <a:xfrm>
                <a:off x="5376909"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8"/>
              <p:cNvSpPr/>
              <p:nvPr/>
            </p:nvSpPr>
            <p:spPr>
              <a:xfrm>
                <a:off x="4861360" y="2590139"/>
                <a:ext cx="315785" cy="319059"/>
              </a:xfrm>
              <a:custGeom>
                <a:avLst/>
                <a:gdLst/>
                <a:ahLst/>
                <a:cxnLst/>
                <a:rect l="l" t="t" r="r" b="b"/>
                <a:pathLst>
                  <a:path w="5424" h="5480" extrusionOk="0">
                    <a:moveTo>
                      <a:pt x="1" y="5479"/>
                    </a:moveTo>
                    <a:lnTo>
                      <a:pt x="5423" y="5479"/>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8"/>
              <p:cNvSpPr/>
              <p:nvPr/>
            </p:nvSpPr>
            <p:spPr>
              <a:xfrm>
                <a:off x="4885521" y="2590139"/>
                <a:ext cx="291624" cy="319059"/>
              </a:xfrm>
              <a:custGeom>
                <a:avLst/>
                <a:gdLst/>
                <a:ahLst/>
                <a:cxnLst/>
                <a:rect l="l" t="t" r="r" b="b"/>
                <a:pathLst>
                  <a:path w="5009" h="5480" extrusionOk="0">
                    <a:moveTo>
                      <a:pt x="1" y="5479"/>
                    </a:moveTo>
                    <a:lnTo>
                      <a:pt x="5008" y="5479"/>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8"/>
              <p:cNvSpPr/>
              <p:nvPr/>
            </p:nvSpPr>
            <p:spPr>
              <a:xfrm>
                <a:off x="4861360" y="1921059"/>
                <a:ext cx="315785" cy="317429"/>
              </a:xfrm>
              <a:custGeom>
                <a:avLst/>
                <a:gdLst/>
                <a:ahLst/>
                <a:cxnLst/>
                <a:rect l="l" t="t" r="r" b="b"/>
                <a:pathLst>
                  <a:path w="5424" h="5452" extrusionOk="0">
                    <a:moveTo>
                      <a:pt x="1" y="5451"/>
                    </a:moveTo>
                    <a:lnTo>
                      <a:pt x="5423" y="545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8"/>
              <p:cNvSpPr/>
              <p:nvPr/>
            </p:nvSpPr>
            <p:spPr>
              <a:xfrm>
                <a:off x="4885521" y="1921059"/>
                <a:ext cx="291624" cy="317429"/>
              </a:xfrm>
              <a:custGeom>
                <a:avLst/>
                <a:gdLst/>
                <a:ahLst/>
                <a:cxnLst/>
                <a:rect l="l" t="t" r="r" b="b"/>
                <a:pathLst>
                  <a:path w="5009" h="5452" extrusionOk="0">
                    <a:moveTo>
                      <a:pt x="1" y="5451"/>
                    </a:moveTo>
                    <a:lnTo>
                      <a:pt x="5008" y="5451"/>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8"/>
              <p:cNvSpPr/>
              <p:nvPr/>
            </p:nvSpPr>
            <p:spPr>
              <a:xfrm>
                <a:off x="4861360" y="1921059"/>
                <a:ext cx="315785" cy="121277"/>
              </a:xfrm>
              <a:custGeom>
                <a:avLst/>
                <a:gdLst/>
                <a:ahLst/>
                <a:cxnLst/>
                <a:rect l="l" t="t" r="r" b="b"/>
                <a:pathLst>
                  <a:path w="5424" h="2083" extrusionOk="0">
                    <a:moveTo>
                      <a:pt x="1" y="2083"/>
                    </a:moveTo>
                    <a:lnTo>
                      <a:pt x="5423" y="2083"/>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8"/>
              <p:cNvSpPr/>
              <p:nvPr/>
            </p:nvSpPr>
            <p:spPr>
              <a:xfrm>
                <a:off x="4830677"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8"/>
              <p:cNvSpPr/>
              <p:nvPr/>
            </p:nvSpPr>
            <p:spPr>
              <a:xfrm>
                <a:off x="4583353" y="4480238"/>
                <a:ext cx="1830728" cy="128264"/>
              </a:xfrm>
              <a:custGeom>
                <a:avLst/>
                <a:gdLst/>
                <a:ahLst/>
                <a:cxnLst/>
                <a:rect l="l" t="t" r="r" b="b"/>
                <a:pathLst>
                  <a:path w="31445" h="2203" extrusionOk="0">
                    <a:moveTo>
                      <a:pt x="0" y="2202"/>
                    </a:moveTo>
                    <a:lnTo>
                      <a:pt x="31445" y="2202"/>
                    </a:lnTo>
                    <a:lnTo>
                      <a:pt x="31445"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8"/>
              <p:cNvSpPr/>
              <p:nvPr/>
            </p:nvSpPr>
            <p:spPr>
              <a:xfrm>
                <a:off x="5985786" y="4480238"/>
                <a:ext cx="428325" cy="128264"/>
              </a:xfrm>
              <a:custGeom>
                <a:avLst/>
                <a:gdLst/>
                <a:ahLst/>
                <a:cxnLst/>
                <a:rect l="l" t="t" r="r" b="b"/>
                <a:pathLst>
                  <a:path w="7357" h="2203" extrusionOk="0">
                    <a:moveTo>
                      <a:pt x="0" y="2202"/>
                    </a:moveTo>
                    <a:lnTo>
                      <a:pt x="7357" y="2202"/>
                    </a:lnTo>
                    <a:lnTo>
                      <a:pt x="7357" y="1"/>
                    </a:lnTo>
                    <a:lnTo>
                      <a:pt x="0"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8"/>
              <p:cNvSpPr/>
              <p:nvPr/>
            </p:nvSpPr>
            <p:spPr>
              <a:xfrm>
                <a:off x="5050986" y="3456590"/>
                <a:ext cx="456969" cy="766150"/>
              </a:xfrm>
              <a:custGeom>
                <a:avLst/>
                <a:gdLst/>
                <a:ahLst/>
                <a:cxnLst/>
                <a:rect l="l" t="t" r="r" b="b"/>
                <a:pathLst>
                  <a:path w="7849" h="13159" extrusionOk="0">
                    <a:moveTo>
                      <a:pt x="0" y="13159"/>
                    </a:moveTo>
                    <a:lnTo>
                      <a:pt x="7849" y="13159"/>
                    </a:lnTo>
                    <a:lnTo>
                      <a:pt x="7849" y="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8"/>
              <p:cNvSpPr/>
              <p:nvPr/>
            </p:nvSpPr>
            <p:spPr>
              <a:xfrm>
                <a:off x="5107053" y="3456590"/>
                <a:ext cx="400903" cy="766150"/>
              </a:xfrm>
              <a:custGeom>
                <a:avLst/>
                <a:gdLst/>
                <a:ahLst/>
                <a:cxnLst/>
                <a:rect l="l" t="t" r="r" b="b"/>
                <a:pathLst>
                  <a:path w="6886" h="13159" extrusionOk="0">
                    <a:moveTo>
                      <a:pt x="1" y="13159"/>
                    </a:moveTo>
                    <a:lnTo>
                      <a:pt x="6886" y="13159"/>
                    </a:lnTo>
                    <a:lnTo>
                      <a:pt x="688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8"/>
              <p:cNvSpPr/>
              <p:nvPr/>
            </p:nvSpPr>
            <p:spPr>
              <a:xfrm>
                <a:off x="5187340" y="3507766"/>
                <a:ext cx="238760" cy="100783"/>
              </a:xfrm>
              <a:custGeom>
                <a:avLst/>
                <a:gdLst/>
                <a:ahLst/>
                <a:cxnLst/>
                <a:rect l="l" t="t" r="r" b="b"/>
                <a:pathLst>
                  <a:path w="4101" h="1731" extrusionOk="0">
                    <a:moveTo>
                      <a:pt x="0" y="1731"/>
                    </a:moveTo>
                    <a:lnTo>
                      <a:pt x="4100" y="1731"/>
                    </a:lnTo>
                    <a:lnTo>
                      <a:pt x="4100"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8"/>
              <p:cNvSpPr/>
              <p:nvPr/>
            </p:nvSpPr>
            <p:spPr>
              <a:xfrm>
                <a:off x="5014947" y="3384919"/>
                <a:ext cx="529045" cy="71730"/>
              </a:xfrm>
              <a:custGeom>
                <a:avLst/>
                <a:gdLst/>
                <a:ahLst/>
                <a:cxnLst/>
                <a:rect l="l" t="t" r="r" b="b"/>
                <a:pathLst>
                  <a:path w="9087" h="1232" extrusionOk="0">
                    <a:moveTo>
                      <a:pt x="0" y="1"/>
                    </a:moveTo>
                    <a:lnTo>
                      <a:pt x="9087" y="1"/>
                    </a:lnTo>
                    <a:lnTo>
                      <a:pt x="9087"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8"/>
              <p:cNvSpPr/>
              <p:nvPr/>
            </p:nvSpPr>
            <p:spPr>
              <a:xfrm>
                <a:off x="5235198" y="4219406"/>
                <a:ext cx="272761" cy="260895"/>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8"/>
              <p:cNvSpPr/>
              <p:nvPr/>
            </p:nvSpPr>
            <p:spPr>
              <a:xfrm>
                <a:off x="4842554" y="4393430"/>
                <a:ext cx="399273" cy="86868"/>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8"/>
              <p:cNvSpPr/>
              <p:nvPr/>
            </p:nvSpPr>
            <p:spPr>
              <a:xfrm>
                <a:off x="4941647" y="4309941"/>
                <a:ext cx="375519" cy="8354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8"/>
              <p:cNvSpPr/>
              <p:nvPr/>
            </p:nvSpPr>
            <p:spPr>
              <a:xfrm>
                <a:off x="5016577" y="4219406"/>
                <a:ext cx="396012" cy="905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8"/>
              <p:cNvSpPr/>
              <p:nvPr/>
            </p:nvSpPr>
            <p:spPr>
              <a:xfrm>
                <a:off x="5393676" y="3868099"/>
                <a:ext cx="77025" cy="76621"/>
              </a:xfrm>
              <a:custGeom>
                <a:avLst/>
                <a:gdLst/>
                <a:ahLst/>
                <a:cxnLst/>
                <a:rect l="l" t="t" r="r" b="b"/>
                <a:pathLst>
                  <a:path w="1323" h="1316" extrusionOk="0">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8"/>
              <p:cNvSpPr/>
              <p:nvPr/>
            </p:nvSpPr>
            <p:spPr>
              <a:xfrm>
                <a:off x="6183564" y="2610633"/>
                <a:ext cx="34466" cy="341126"/>
              </a:xfrm>
              <a:custGeom>
                <a:avLst/>
                <a:gdLst/>
                <a:ahLst/>
                <a:cxnLst/>
                <a:rect l="l" t="t" r="r" b="b"/>
                <a:pathLst>
                  <a:path w="592"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8"/>
              <p:cNvSpPr/>
              <p:nvPr/>
            </p:nvSpPr>
            <p:spPr>
              <a:xfrm>
                <a:off x="6183564" y="1943591"/>
                <a:ext cx="34466" cy="339495"/>
              </a:xfrm>
              <a:custGeom>
                <a:avLst/>
                <a:gdLst/>
                <a:ahLst/>
                <a:cxnLst/>
                <a:rect l="l" t="t" r="r" b="b"/>
                <a:pathLst>
                  <a:path w="592" h="5831" extrusionOk="0">
                    <a:moveTo>
                      <a:pt x="0" y="5831"/>
                    </a:moveTo>
                    <a:lnTo>
                      <a:pt x="591" y="5831"/>
                    </a:lnTo>
                    <a:lnTo>
                      <a:pt x="591"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8"/>
              <p:cNvSpPr/>
              <p:nvPr/>
            </p:nvSpPr>
            <p:spPr>
              <a:xfrm>
                <a:off x="4537475" y="1366675"/>
                <a:ext cx="1412708" cy="93796"/>
              </a:xfrm>
              <a:custGeom>
                <a:avLst/>
                <a:gdLst/>
                <a:ahLst/>
                <a:cxnLst/>
                <a:rect l="l" t="t" r="r" b="b"/>
                <a:pathLst>
                  <a:path w="24265" h="1611" extrusionOk="0">
                    <a:moveTo>
                      <a:pt x="1" y="1611"/>
                    </a:moveTo>
                    <a:lnTo>
                      <a:pt x="24264" y="1611"/>
                    </a:lnTo>
                    <a:lnTo>
                      <a:pt x="24264"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8"/>
              <p:cNvSpPr/>
              <p:nvPr/>
            </p:nvSpPr>
            <p:spPr>
              <a:xfrm>
                <a:off x="4861360" y="2590139"/>
                <a:ext cx="315785" cy="100783"/>
              </a:xfrm>
              <a:custGeom>
                <a:avLst/>
                <a:gdLst/>
                <a:ahLst/>
                <a:cxnLst/>
                <a:rect l="l" t="t" r="r" b="b"/>
                <a:pathLst>
                  <a:path w="5424" h="1731" extrusionOk="0">
                    <a:moveTo>
                      <a:pt x="1" y="1731"/>
                    </a:moveTo>
                    <a:lnTo>
                      <a:pt x="5423" y="1731"/>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8"/>
              <p:cNvSpPr/>
              <p:nvPr/>
            </p:nvSpPr>
            <p:spPr>
              <a:xfrm>
                <a:off x="4830677"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8"/>
              <p:cNvSpPr/>
              <p:nvPr/>
            </p:nvSpPr>
            <p:spPr>
              <a:xfrm>
                <a:off x="5407591" y="2590139"/>
                <a:ext cx="315378" cy="100783"/>
              </a:xfrm>
              <a:custGeom>
                <a:avLst/>
                <a:gdLst/>
                <a:ahLst/>
                <a:cxnLst/>
                <a:rect l="l" t="t" r="r" b="b"/>
                <a:pathLst>
                  <a:path w="5417" h="1731" extrusionOk="0">
                    <a:moveTo>
                      <a:pt x="1" y="1731"/>
                    </a:moveTo>
                    <a:lnTo>
                      <a:pt x="5416" y="1731"/>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8"/>
              <p:cNvSpPr/>
              <p:nvPr/>
            </p:nvSpPr>
            <p:spPr>
              <a:xfrm>
                <a:off x="5376909"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97" name="Google Shape;397;p8"/>
            <p:cNvSpPr/>
            <p:nvPr/>
          </p:nvSpPr>
          <p:spPr>
            <a:xfrm>
              <a:off x="7878400" y="697525"/>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398" name="Google Shape;398;p8"/>
          <p:cNvCxnSpPr/>
          <p:nvPr/>
        </p:nvCxnSpPr>
        <p:spPr>
          <a:xfrm>
            <a:off x="505850" y="-9175"/>
            <a:ext cx="0" cy="5165400"/>
          </a:xfrm>
          <a:prstGeom prst="straightConnector1">
            <a:avLst/>
          </a:prstGeom>
          <a:noFill/>
          <a:ln w="9525" cap="flat" cmpd="sng">
            <a:solidFill>
              <a:schemeClr val="dk1"/>
            </a:solidFill>
            <a:prstDash val="solid"/>
            <a:round/>
            <a:headEnd type="none" w="med" len="med"/>
            <a:tailEnd type="none" w="med" len="med"/>
          </a:ln>
        </p:spPr>
      </p:cxnSp>
      <p:sp>
        <p:nvSpPr>
          <p:cNvPr id="399" name="Google Shape;399;p8"/>
          <p:cNvSpPr/>
          <p:nvPr/>
        </p:nvSpPr>
        <p:spPr>
          <a:xfrm>
            <a:off x="375950" y="0"/>
            <a:ext cx="259800" cy="288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0"/>
        <p:cNvGrpSpPr/>
        <p:nvPr/>
      </p:nvGrpSpPr>
      <p:grpSpPr>
        <a:xfrm>
          <a:off x="0" y="0"/>
          <a:ext cx="0" cy="0"/>
          <a:chOff x="0" y="0"/>
          <a:chExt cx="0" cy="0"/>
        </a:xfrm>
      </p:grpSpPr>
      <p:sp>
        <p:nvSpPr>
          <p:cNvPr id="401" name="Google Shape;401;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2" name="Google Shape;402;p9"/>
          <p:cNvSpPr txBox="1">
            <a:spLocks noGrp="1"/>
          </p:cNvSpPr>
          <p:nvPr>
            <p:ph type="subTitle" idx="1"/>
          </p:nvPr>
        </p:nvSpPr>
        <p:spPr>
          <a:xfrm>
            <a:off x="2241475" y="2168600"/>
            <a:ext cx="4661100" cy="50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3" name="Google Shape;403;p9"/>
          <p:cNvSpPr/>
          <p:nvPr/>
        </p:nvSpPr>
        <p:spPr>
          <a:xfrm flipH="1">
            <a:off x="1751808" y="5077051"/>
            <a:ext cx="312100" cy="7909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9"/>
          <p:cNvSpPr/>
          <p:nvPr/>
        </p:nvSpPr>
        <p:spPr>
          <a:xfrm flipH="1">
            <a:off x="-1069880" y="4564551"/>
            <a:ext cx="45028" cy="581249"/>
          </a:xfrm>
          <a:custGeom>
            <a:avLst/>
            <a:gdLst/>
            <a:ahLst/>
            <a:cxnLst/>
            <a:rect l="l" t="t" r="r" b="b"/>
            <a:pathLst>
              <a:path w="613" h="7913" extrusionOk="0">
                <a:moveTo>
                  <a:pt x="1" y="7913"/>
                </a:moveTo>
                <a:lnTo>
                  <a:pt x="613" y="7913"/>
                </a:lnTo>
                <a:lnTo>
                  <a:pt x="613"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5" name="Google Shape;405;p9"/>
          <p:cNvGrpSpPr/>
          <p:nvPr/>
        </p:nvGrpSpPr>
        <p:grpSpPr>
          <a:xfrm>
            <a:off x="-1266231" y="667175"/>
            <a:ext cx="4576156" cy="4519531"/>
            <a:chOff x="-1266231" y="667175"/>
            <a:chExt cx="4576156" cy="4519531"/>
          </a:xfrm>
        </p:grpSpPr>
        <p:grpSp>
          <p:nvGrpSpPr>
            <p:cNvPr id="406" name="Google Shape;406;p9"/>
            <p:cNvGrpSpPr/>
            <p:nvPr/>
          </p:nvGrpSpPr>
          <p:grpSpPr>
            <a:xfrm>
              <a:off x="-1266231" y="1293100"/>
              <a:ext cx="4576156" cy="3893605"/>
              <a:chOff x="-1266231" y="1293100"/>
              <a:chExt cx="4576156" cy="3893605"/>
            </a:xfrm>
          </p:grpSpPr>
          <p:sp>
            <p:nvSpPr>
              <p:cNvPr id="407" name="Google Shape;407;p9"/>
              <p:cNvSpPr/>
              <p:nvPr/>
            </p:nvSpPr>
            <p:spPr>
              <a:xfrm>
                <a:off x="2122089" y="4531451"/>
                <a:ext cx="1187836" cy="615367"/>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grpSp>
            <p:nvGrpSpPr>
              <p:cNvPr id="408" name="Google Shape;408;p9"/>
              <p:cNvGrpSpPr/>
              <p:nvPr/>
            </p:nvGrpSpPr>
            <p:grpSpPr>
              <a:xfrm>
                <a:off x="-1266231" y="2821088"/>
                <a:ext cx="3547638" cy="2365617"/>
                <a:chOff x="-1266231" y="2780188"/>
                <a:chExt cx="3547638" cy="2365617"/>
              </a:xfrm>
            </p:grpSpPr>
            <p:sp>
              <p:nvSpPr>
                <p:cNvPr id="409" name="Google Shape;409;p9"/>
                <p:cNvSpPr/>
                <p:nvPr/>
              </p:nvSpPr>
              <p:spPr>
                <a:xfrm flipH="1">
                  <a:off x="-383313" y="3667228"/>
                  <a:ext cx="1657365" cy="1478576"/>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9"/>
                <p:cNvSpPr/>
                <p:nvPr/>
              </p:nvSpPr>
              <p:spPr>
                <a:xfrm flipH="1">
                  <a:off x="1273972" y="3122708"/>
                  <a:ext cx="938681" cy="202309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9"/>
                <p:cNvSpPr/>
                <p:nvPr/>
              </p:nvSpPr>
              <p:spPr>
                <a:xfrm flipH="1">
                  <a:off x="1556041" y="3632631"/>
                  <a:ext cx="378734" cy="378734"/>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9"/>
                <p:cNvSpPr/>
                <p:nvPr/>
              </p:nvSpPr>
              <p:spPr>
                <a:xfrm flipH="1">
                  <a:off x="1556041" y="3632631"/>
                  <a:ext cx="350821" cy="376677"/>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9"/>
                <p:cNvSpPr/>
                <p:nvPr/>
              </p:nvSpPr>
              <p:spPr>
                <a:xfrm flipH="1">
                  <a:off x="1616421" y="3645559"/>
                  <a:ext cx="266642" cy="320851"/>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9"/>
                <p:cNvSpPr/>
                <p:nvPr/>
              </p:nvSpPr>
              <p:spPr>
                <a:xfrm flipH="1">
                  <a:off x="1568897" y="3723053"/>
                  <a:ext cx="225874" cy="282141"/>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9"/>
                <p:cNvSpPr/>
                <p:nvPr/>
              </p:nvSpPr>
              <p:spPr>
                <a:xfrm flipH="1">
                  <a:off x="-460816" y="3027657"/>
                  <a:ext cx="2742222" cy="639646"/>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9"/>
                <p:cNvSpPr/>
                <p:nvPr/>
              </p:nvSpPr>
              <p:spPr>
                <a:xfrm flipH="1">
                  <a:off x="-460808" y="3619703"/>
                  <a:ext cx="1751902" cy="47599"/>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9"/>
                <p:cNvSpPr/>
                <p:nvPr/>
              </p:nvSpPr>
              <p:spPr>
                <a:xfrm flipH="1">
                  <a:off x="1747683" y="3101038"/>
                  <a:ext cx="505811" cy="566265"/>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9"/>
                <p:cNvSpPr/>
                <p:nvPr/>
              </p:nvSpPr>
              <p:spPr>
                <a:xfrm flipH="1">
                  <a:off x="57864" y="2903151"/>
                  <a:ext cx="380791" cy="486199"/>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9"/>
                <p:cNvSpPr/>
                <p:nvPr/>
              </p:nvSpPr>
              <p:spPr>
                <a:xfrm flipH="1">
                  <a:off x="438579" y="3124764"/>
                  <a:ext cx="224332" cy="264585"/>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9"/>
                <p:cNvSpPr/>
                <p:nvPr/>
              </p:nvSpPr>
              <p:spPr>
                <a:xfrm flipH="1">
                  <a:off x="-54231" y="2780188"/>
                  <a:ext cx="859203" cy="350895"/>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9"/>
                <p:cNvSpPr/>
                <p:nvPr/>
              </p:nvSpPr>
              <p:spPr>
                <a:xfrm flipH="1">
                  <a:off x="714475" y="2971905"/>
                  <a:ext cx="90497" cy="105408"/>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9"/>
                <p:cNvSpPr/>
                <p:nvPr/>
              </p:nvSpPr>
              <p:spPr>
                <a:xfrm flipH="1">
                  <a:off x="441149" y="3077239"/>
                  <a:ext cx="363823" cy="53843"/>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9"/>
                <p:cNvSpPr/>
                <p:nvPr/>
              </p:nvSpPr>
              <p:spPr>
                <a:xfrm flipH="1">
                  <a:off x="-8759" y="2877369"/>
                  <a:ext cx="247470" cy="253714"/>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9"/>
                <p:cNvSpPr/>
                <p:nvPr/>
              </p:nvSpPr>
              <p:spPr>
                <a:xfrm flipH="1">
                  <a:off x="212851" y="2780188"/>
                  <a:ext cx="592121" cy="297125"/>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9"/>
                <p:cNvSpPr/>
                <p:nvPr/>
              </p:nvSpPr>
              <p:spPr>
                <a:xfrm flipH="1">
                  <a:off x="124488" y="3081426"/>
                  <a:ext cx="226388" cy="245413"/>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9"/>
                <p:cNvSpPr/>
                <p:nvPr/>
              </p:nvSpPr>
              <p:spPr>
                <a:xfrm flipH="1">
                  <a:off x="154458" y="3081426"/>
                  <a:ext cx="196419" cy="245413"/>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9"/>
                <p:cNvSpPr/>
                <p:nvPr/>
              </p:nvSpPr>
              <p:spPr>
                <a:xfrm flipH="1">
                  <a:off x="221596" y="3123222"/>
                  <a:ext cx="74998" cy="81241"/>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9"/>
                <p:cNvSpPr/>
                <p:nvPr/>
              </p:nvSpPr>
              <p:spPr>
                <a:xfrm flipH="1">
                  <a:off x="229896" y="3179268"/>
                  <a:ext cx="73455" cy="80947"/>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9"/>
                <p:cNvSpPr/>
                <p:nvPr/>
              </p:nvSpPr>
              <p:spPr>
                <a:xfrm flipH="1">
                  <a:off x="593566"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9"/>
                <p:cNvSpPr/>
                <p:nvPr/>
              </p:nvSpPr>
              <p:spPr>
                <a:xfrm flipH="1">
                  <a:off x="630220"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9"/>
                <p:cNvSpPr/>
                <p:nvPr/>
              </p:nvSpPr>
              <p:spPr>
                <a:xfrm flipH="1">
                  <a:off x="854480"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9"/>
                <p:cNvSpPr/>
                <p:nvPr/>
              </p:nvSpPr>
              <p:spPr>
                <a:xfrm flipH="1">
                  <a:off x="630223"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9"/>
                <p:cNvSpPr/>
                <p:nvPr/>
              </p:nvSpPr>
              <p:spPr>
                <a:xfrm flipH="1">
                  <a:off x="630220"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9"/>
                <p:cNvSpPr/>
                <p:nvPr/>
              </p:nvSpPr>
              <p:spPr>
                <a:xfrm flipH="1">
                  <a:off x="983612"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9"/>
                <p:cNvSpPr/>
                <p:nvPr/>
              </p:nvSpPr>
              <p:spPr>
                <a:xfrm flipH="1">
                  <a:off x="923159"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9"/>
                <p:cNvSpPr/>
                <p:nvPr/>
              </p:nvSpPr>
              <p:spPr>
                <a:xfrm flipH="1">
                  <a:off x="709848"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9"/>
                <p:cNvSpPr/>
                <p:nvPr/>
              </p:nvSpPr>
              <p:spPr>
                <a:xfrm flipH="1">
                  <a:off x="1538708" y="4342938"/>
                  <a:ext cx="357579" cy="802863"/>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9"/>
                <p:cNvSpPr/>
                <p:nvPr/>
              </p:nvSpPr>
              <p:spPr>
                <a:xfrm flipH="1">
                  <a:off x="1543113" y="4342938"/>
                  <a:ext cx="316224" cy="802863"/>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9"/>
                <p:cNvSpPr/>
                <p:nvPr/>
              </p:nvSpPr>
              <p:spPr>
                <a:xfrm flipH="1">
                  <a:off x="1607681" y="4381723"/>
                  <a:ext cx="212873" cy="7962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9"/>
                <p:cNvSpPr/>
                <p:nvPr/>
              </p:nvSpPr>
              <p:spPr>
                <a:xfrm flipH="1">
                  <a:off x="1515200" y="4287186"/>
                  <a:ext cx="415388" cy="55826"/>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9"/>
                <p:cNvSpPr/>
                <p:nvPr/>
              </p:nvSpPr>
              <p:spPr>
                <a:xfrm flipH="1">
                  <a:off x="1543113" y="4941154"/>
                  <a:ext cx="350821" cy="204646"/>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9"/>
                <p:cNvSpPr/>
                <p:nvPr/>
              </p:nvSpPr>
              <p:spPr>
                <a:xfrm flipH="1">
                  <a:off x="1693916" y="5012479"/>
                  <a:ext cx="294555" cy="64640"/>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9"/>
                <p:cNvSpPr/>
                <p:nvPr/>
              </p:nvSpPr>
              <p:spPr>
                <a:xfrm flipH="1">
                  <a:off x="1618551" y="4941154"/>
                  <a:ext cx="309980" cy="71398"/>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9"/>
                <p:cNvSpPr/>
                <p:nvPr/>
              </p:nvSpPr>
              <p:spPr>
                <a:xfrm flipH="1">
                  <a:off x="1573085" y="4665846"/>
                  <a:ext cx="60527" cy="60527"/>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9"/>
                <p:cNvSpPr/>
                <p:nvPr/>
              </p:nvSpPr>
              <p:spPr>
                <a:xfrm flipH="1">
                  <a:off x="-286714" y="4241718"/>
                  <a:ext cx="747111" cy="904084"/>
                </a:xfrm>
                <a:custGeom>
                  <a:avLst/>
                  <a:gdLst/>
                  <a:ahLst/>
                  <a:cxnLst/>
                  <a:rect l="l" t="t" r="r" b="b"/>
                  <a:pathLst>
                    <a:path w="10171" h="12308" extrusionOk="0">
                      <a:moveTo>
                        <a:pt x="9819" y="0"/>
                      </a:moveTo>
                      <a:lnTo>
                        <a:pt x="1" y="0"/>
                      </a:lnTo>
                      <a:lnTo>
                        <a:pt x="1" y="12308"/>
                      </a:lnTo>
                      <a:lnTo>
                        <a:pt x="10171" y="12308"/>
                      </a:lnTo>
                      <a:lnTo>
                        <a:pt x="10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9"/>
                <p:cNvSpPr/>
                <p:nvPr/>
              </p:nvSpPr>
              <p:spPr>
                <a:xfrm flipH="1">
                  <a:off x="-1207834" y="4241718"/>
                  <a:ext cx="921199" cy="904084"/>
                </a:xfrm>
                <a:custGeom>
                  <a:avLst/>
                  <a:gdLst/>
                  <a:ahLst/>
                  <a:cxnLst/>
                  <a:rect l="l" t="t" r="r" b="b"/>
                  <a:pathLst>
                    <a:path w="12541" h="12308" extrusionOk="0">
                      <a:moveTo>
                        <a:pt x="1" y="0"/>
                      </a:moveTo>
                      <a:lnTo>
                        <a:pt x="1" y="12308"/>
                      </a:lnTo>
                      <a:lnTo>
                        <a:pt x="12540" y="12308"/>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9"/>
                <p:cNvSpPr/>
                <p:nvPr/>
              </p:nvSpPr>
              <p:spPr>
                <a:xfrm flipH="1">
                  <a:off x="-1069885" y="4564551"/>
                  <a:ext cx="628261" cy="581249"/>
                </a:xfrm>
                <a:custGeom>
                  <a:avLst/>
                  <a:gdLst/>
                  <a:ahLst/>
                  <a:cxnLst/>
                  <a:rect l="l" t="t" r="r" b="b"/>
                  <a:pathLst>
                    <a:path w="8553" h="7913" extrusionOk="0">
                      <a:moveTo>
                        <a:pt x="0" y="7913"/>
                      </a:moveTo>
                      <a:lnTo>
                        <a:pt x="8553" y="7913"/>
                      </a:lnTo>
                      <a:lnTo>
                        <a:pt x="8553"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9"/>
                <p:cNvSpPr/>
                <p:nvPr/>
              </p:nvSpPr>
              <p:spPr>
                <a:xfrm flipH="1">
                  <a:off x="-430833" y="3774692"/>
                  <a:ext cx="940812" cy="467100"/>
                </a:xfrm>
                <a:custGeom>
                  <a:avLst/>
                  <a:gdLst/>
                  <a:ahLst/>
                  <a:cxnLst/>
                  <a:rect l="l" t="t" r="r" b="b"/>
                  <a:pathLst>
                    <a:path w="12808" h="6359" extrusionOk="0">
                      <a:moveTo>
                        <a:pt x="1" y="5683"/>
                      </a:moveTo>
                      <a:lnTo>
                        <a:pt x="233" y="6358"/>
                      </a:lnTo>
                      <a:lnTo>
                        <a:pt x="10494" y="6358"/>
                      </a:lnTo>
                      <a:lnTo>
                        <a:pt x="128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9"/>
                <p:cNvSpPr/>
                <p:nvPr/>
              </p:nvSpPr>
              <p:spPr>
                <a:xfrm flipH="1">
                  <a:off x="-1266231" y="3774692"/>
                  <a:ext cx="1005452" cy="467100"/>
                </a:xfrm>
                <a:custGeom>
                  <a:avLst/>
                  <a:gdLst/>
                  <a:ahLst/>
                  <a:cxnLst/>
                  <a:rect l="l" t="t" r="r" b="b"/>
                  <a:pathLst>
                    <a:path w="13688" h="6359" extrusionOk="0">
                      <a:moveTo>
                        <a:pt x="2315" y="0"/>
                      </a:moveTo>
                      <a:lnTo>
                        <a:pt x="13687" y="5655"/>
                      </a:lnTo>
                      <a:lnTo>
                        <a:pt x="13476" y="6358"/>
                      </a:lnTo>
                      <a:lnTo>
                        <a:pt x="1" y="63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9"/>
                <p:cNvSpPr/>
                <p:nvPr/>
              </p:nvSpPr>
              <p:spPr>
                <a:xfrm flipH="1">
                  <a:off x="-161692" y="4467958"/>
                  <a:ext cx="467100" cy="189147"/>
                </a:xfrm>
                <a:custGeom>
                  <a:avLst/>
                  <a:gdLst/>
                  <a:ahLst/>
                  <a:cxnLst/>
                  <a:rect l="l" t="t" r="r" b="b"/>
                  <a:pathLst>
                    <a:path w="6359" h="2575" extrusionOk="0">
                      <a:moveTo>
                        <a:pt x="1" y="2575"/>
                      </a:moveTo>
                      <a:lnTo>
                        <a:pt x="6359" y="2575"/>
                      </a:lnTo>
                      <a:lnTo>
                        <a:pt x="6359"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9"/>
                <p:cNvSpPr/>
                <p:nvPr/>
              </p:nvSpPr>
              <p:spPr>
                <a:xfrm flipH="1">
                  <a:off x="-161692" y="4467958"/>
                  <a:ext cx="432503" cy="189147"/>
                </a:xfrm>
                <a:custGeom>
                  <a:avLst/>
                  <a:gdLst/>
                  <a:ahLst/>
                  <a:cxnLst/>
                  <a:rect l="l" t="t" r="r" b="b"/>
                  <a:pathLst>
                    <a:path w="5888" h="2575" extrusionOk="0">
                      <a:moveTo>
                        <a:pt x="1" y="2575"/>
                      </a:moveTo>
                      <a:lnTo>
                        <a:pt x="5888" y="2575"/>
                      </a:lnTo>
                      <a:lnTo>
                        <a:pt x="588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9"/>
                <p:cNvSpPr/>
                <p:nvPr/>
              </p:nvSpPr>
              <p:spPr>
                <a:xfrm flipH="1">
                  <a:off x="83721" y="4467958"/>
                  <a:ext cx="116279" cy="189147"/>
                </a:xfrm>
                <a:custGeom>
                  <a:avLst/>
                  <a:gdLst/>
                  <a:ahLst/>
                  <a:cxnLst/>
                  <a:rect l="l" t="t" r="r" b="b"/>
                  <a:pathLst>
                    <a:path w="1583" h="2575" extrusionOk="0">
                      <a:moveTo>
                        <a:pt x="352" y="2575"/>
                      </a:moveTo>
                      <a:lnTo>
                        <a:pt x="1583" y="1"/>
                      </a:lnTo>
                      <a:lnTo>
                        <a:pt x="1231" y="1"/>
                      </a:lnTo>
                      <a:lnTo>
                        <a:pt x="0"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9"/>
                <p:cNvSpPr/>
                <p:nvPr/>
              </p:nvSpPr>
              <p:spPr>
                <a:xfrm flipH="1">
                  <a:off x="17025" y="4467958"/>
                  <a:ext cx="116353" cy="189147"/>
                </a:xfrm>
                <a:custGeom>
                  <a:avLst/>
                  <a:gdLst/>
                  <a:ahLst/>
                  <a:cxnLst/>
                  <a:rect l="l" t="t" r="r" b="b"/>
                  <a:pathLst>
                    <a:path w="1584" h="2575" extrusionOk="0">
                      <a:moveTo>
                        <a:pt x="352" y="2575"/>
                      </a:moveTo>
                      <a:lnTo>
                        <a:pt x="1583" y="1"/>
                      </a:lnTo>
                      <a:lnTo>
                        <a:pt x="1232" y="1"/>
                      </a:lnTo>
                      <a:lnTo>
                        <a:pt x="1"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9"/>
                <p:cNvSpPr/>
                <p:nvPr/>
              </p:nvSpPr>
              <p:spPr>
                <a:xfrm flipH="1">
                  <a:off x="596137"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9"/>
                <p:cNvSpPr/>
                <p:nvPr/>
              </p:nvSpPr>
              <p:spPr>
                <a:xfrm flipH="1">
                  <a:off x="630220"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9"/>
                <p:cNvSpPr/>
                <p:nvPr/>
              </p:nvSpPr>
              <p:spPr>
                <a:xfrm flipH="1">
                  <a:off x="849852"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9"/>
                <p:cNvSpPr/>
                <p:nvPr/>
              </p:nvSpPr>
              <p:spPr>
                <a:xfrm flipH="1">
                  <a:off x="630223"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9"/>
                <p:cNvSpPr/>
                <p:nvPr/>
              </p:nvSpPr>
              <p:spPr>
                <a:xfrm flipH="1">
                  <a:off x="630220"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9"/>
                <p:cNvSpPr/>
                <p:nvPr/>
              </p:nvSpPr>
              <p:spPr>
                <a:xfrm flipH="1">
                  <a:off x="951072"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9"/>
                <p:cNvSpPr/>
                <p:nvPr/>
              </p:nvSpPr>
              <p:spPr>
                <a:xfrm flipH="1">
                  <a:off x="688619"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9"/>
                <p:cNvSpPr/>
                <p:nvPr/>
              </p:nvSpPr>
              <p:spPr>
                <a:xfrm flipH="1">
                  <a:off x="740331"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9"/>
                <p:cNvSpPr/>
                <p:nvPr/>
              </p:nvSpPr>
              <p:spPr>
                <a:xfrm flipH="1">
                  <a:off x="-430833" y="3774692"/>
                  <a:ext cx="940812" cy="467100"/>
                </a:xfrm>
                <a:custGeom>
                  <a:avLst/>
                  <a:gdLst/>
                  <a:ahLst/>
                  <a:cxnLst/>
                  <a:rect l="l" t="t" r="r" b="b"/>
                  <a:pathLst>
                    <a:path w="12808" h="6359" extrusionOk="0">
                      <a:moveTo>
                        <a:pt x="1" y="5683"/>
                      </a:moveTo>
                      <a:lnTo>
                        <a:pt x="233" y="6358"/>
                      </a:lnTo>
                      <a:lnTo>
                        <a:pt x="10494" y="6358"/>
                      </a:lnTo>
                      <a:lnTo>
                        <a:pt x="12808" y="0"/>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63" name="Google Shape;463;p9"/>
              <p:cNvSpPr/>
              <p:nvPr/>
            </p:nvSpPr>
            <p:spPr>
              <a:xfrm>
                <a:off x="545650" y="1293100"/>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4" name="Google Shape;464;p9"/>
            <p:cNvGrpSpPr/>
            <p:nvPr/>
          </p:nvGrpSpPr>
          <p:grpSpPr>
            <a:xfrm>
              <a:off x="-1069884" y="667175"/>
              <a:ext cx="3234694" cy="2252997"/>
              <a:chOff x="5073841" y="1000275"/>
              <a:chExt cx="3234694" cy="2252997"/>
            </a:xfrm>
          </p:grpSpPr>
          <p:sp>
            <p:nvSpPr>
              <p:cNvPr id="465" name="Google Shape;465;p9"/>
              <p:cNvSpPr/>
              <p:nvPr/>
            </p:nvSpPr>
            <p:spPr>
              <a:xfrm>
                <a:off x="5073841" y="2299616"/>
                <a:ext cx="1415426" cy="380324"/>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9"/>
              <p:cNvSpPr/>
              <p:nvPr/>
            </p:nvSpPr>
            <p:spPr>
              <a:xfrm>
                <a:off x="7651424" y="3077173"/>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9"/>
              <p:cNvSpPr/>
              <p:nvPr/>
            </p:nvSpPr>
            <p:spPr>
              <a:xfrm>
                <a:off x="6911971" y="1000275"/>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8"/>
        <p:cNvGrpSpPr/>
        <p:nvPr/>
      </p:nvGrpSpPr>
      <p:grpSpPr>
        <a:xfrm>
          <a:off x="0" y="0"/>
          <a:ext cx="0" cy="0"/>
          <a:chOff x="0" y="0"/>
          <a:chExt cx="0" cy="0"/>
        </a:xfrm>
      </p:grpSpPr>
      <p:sp>
        <p:nvSpPr>
          <p:cNvPr id="469" name="Google Shape;469;p10"/>
          <p:cNvSpPr>
            <a:spLocks noGrp="1"/>
          </p:cNvSpPr>
          <p:nvPr>
            <p:ph type="pic" idx="2"/>
          </p:nvPr>
        </p:nvSpPr>
        <p:spPr>
          <a:xfrm>
            <a:off x="-13550" y="-3525"/>
            <a:ext cx="9157500" cy="5143500"/>
          </a:xfrm>
          <a:prstGeom prst="rect">
            <a:avLst/>
          </a:prstGeom>
          <a:noFill/>
          <a:ln>
            <a:noFill/>
          </a:ln>
        </p:spPr>
      </p:sp>
      <p:sp>
        <p:nvSpPr>
          <p:cNvPr id="470" name="Google Shape;470;p10"/>
          <p:cNvSpPr txBox="1">
            <a:spLocks noGrp="1"/>
          </p:cNvSpPr>
          <p:nvPr>
            <p:ph type="title"/>
          </p:nvPr>
        </p:nvSpPr>
        <p:spPr>
          <a:xfrm>
            <a:off x="720000" y="3603625"/>
            <a:ext cx="6099000" cy="10050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471" name="Google Shape;471;p10"/>
          <p:cNvGrpSpPr/>
          <p:nvPr/>
        </p:nvGrpSpPr>
        <p:grpSpPr>
          <a:xfrm>
            <a:off x="7253602" y="683900"/>
            <a:ext cx="2531246" cy="4477606"/>
            <a:chOff x="7253602" y="683900"/>
            <a:chExt cx="2531246" cy="4477606"/>
          </a:xfrm>
        </p:grpSpPr>
        <p:grpSp>
          <p:nvGrpSpPr>
            <p:cNvPr id="472" name="Google Shape;472;p10"/>
            <p:cNvGrpSpPr/>
            <p:nvPr/>
          </p:nvGrpSpPr>
          <p:grpSpPr>
            <a:xfrm>
              <a:off x="7253602" y="3944550"/>
              <a:ext cx="1606264" cy="1195426"/>
              <a:chOff x="5951675" y="3577056"/>
              <a:chExt cx="1387821" cy="1032855"/>
            </a:xfrm>
          </p:grpSpPr>
          <p:sp>
            <p:nvSpPr>
              <p:cNvPr id="473" name="Google Shape;473;p10"/>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10"/>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5" name="Google Shape;475;p10"/>
            <p:cNvGrpSpPr/>
            <p:nvPr/>
          </p:nvGrpSpPr>
          <p:grpSpPr>
            <a:xfrm>
              <a:off x="7931091" y="683900"/>
              <a:ext cx="1853757" cy="4477606"/>
              <a:chOff x="7931091" y="683900"/>
              <a:chExt cx="1853757" cy="4477606"/>
            </a:xfrm>
          </p:grpSpPr>
          <p:grpSp>
            <p:nvGrpSpPr>
              <p:cNvPr id="476" name="Google Shape;476;p10"/>
              <p:cNvGrpSpPr/>
              <p:nvPr/>
            </p:nvGrpSpPr>
            <p:grpSpPr>
              <a:xfrm>
                <a:off x="7931091" y="2140708"/>
                <a:ext cx="1853757" cy="3020798"/>
                <a:chOff x="525125" y="1486050"/>
                <a:chExt cx="2124163" cy="3461439"/>
              </a:xfrm>
            </p:grpSpPr>
            <p:sp>
              <p:nvSpPr>
                <p:cNvPr id="477" name="Google Shape;477;p10"/>
                <p:cNvSpPr/>
                <p:nvPr/>
              </p:nvSpPr>
              <p:spPr>
                <a:xfrm>
                  <a:off x="2089519" y="1606352"/>
                  <a:ext cx="464572" cy="3341135"/>
                </a:xfrm>
                <a:custGeom>
                  <a:avLst/>
                  <a:gdLst/>
                  <a:ahLst/>
                  <a:cxnLst/>
                  <a:rect l="l" t="t" r="r" b="b"/>
                  <a:pathLst>
                    <a:path w="7005" h="50379" extrusionOk="0">
                      <a:moveTo>
                        <a:pt x="4044" y="1"/>
                      </a:moveTo>
                      <a:lnTo>
                        <a:pt x="0" y="7533"/>
                      </a:lnTo>
                      <a:lnTo>
                        <a:pt x="0" y="50378"/>
                      </a:lnTo>
                      <a:lnTo>
                        <a:pt x="7005" y="50378"/>
                      </a:lnTo>
                      <a:lnTo>
                        <a:pt x="7005" y="830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10"/>
                <p:cNvSpPr/>
                <p:nvPr/>
              </p:nvSpPr>
              <p:spPr>
                <a:xfrm>
                  <a:off x="2250873" y="2667452"/>
                  <a:ext cx="174952" cy="392813"/>
                </a:xfrm>
                <a:custGeom>
                  <a:avLst/>
                  <a:gdLst/>
                  <a:ahLst/>
                  <a:cxnLst/>
                  <a:rect l="l" t="t" r="r" b="b"/>
                  <a:pathLst>
                    <a:path w="2638"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10"/>
                <p:cNvSpPr/>
                <p:nvPr/>
              </p:nvSpPr>
              <p:spPr>
                <a:xfrm>
                  <a:off x="2369318" y="2671697"/>
                  <a:ext cx="56505" cy="388569"/>
                </a:xfrm>
                <a:custGeom>
                  <a:avLst/>
                  <a:gdLst/>
                  <a:ahLst/>
                  <a:cxnLst/>
                  <a:rect l="l" t="t" r="r" b="b"/>
                  <a:pathLst>
                    <a:path w="852" h="5859" extrusionOk="0">
                      <a:moveTo>
                        <a:pt x="1" y="5831"/>
                      </a:moveTo>
                      <a:lnTo>
                        <a:pt x="852" y="5859"/>
                      </a:lnTo>
                      <a:lnTo>
                        <a:pt x="852"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10"/>
                <p:cNvSpPr/>
                <p:nvPr/>
              </p:nvSpPr>
              <p:spPr>
                <a:xfrm>
                  <a:off x="653386" y="1524780"/>
                  <a:ext cx="1436226" cy="3422709"/>
                </a:xfrm>
                <a:custGeom>
                  <a:avLst/>
                  <a:gdLst/>
                  <a:ahLst/>
                  <a:cxnLst/>
                  <a:rect l="l" t="t" r="r" b="b"/>
                  <a:pathLst>
                    <a:path w="21656" h="51609" extrusionOk="0">
                      <a:moveTo>
                        <a:pt x="1" y="51608"/>
                      </a:moveTo>
                      <a:lnTo>
                        <a:pt x="21655" y="51608"/>
                      </a:lnTo>
                      <a:lnTo>
                        <a:pt x="21655" y="0"/>
                      </a:lnTo>
                      <a:lnTo>
                        <a:pt x="6035" y="0"/>
                      </a:lnTo>
                      <a:lnTo>
                        <a:pt x="1" y="938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10"/>
                <p:cNvSpPr/>
                <p:nvPr/>
              </p:nvSpPr>
              <p:spPr>
                <a:xfrm>
                  <a:off x="1502266" y="2648353"/>
                  <a:ext cx="359720" cy="363434"/>
                </a:xfrm>
                <a:custGeom>
                  <a:avLst/>
                  <a:gdLst/>
                  <a:ahLst/>
                  <a:cxnLst/>
                  <a:rect l="l" t="t" r="r" b="b"/>
                  <a:pathLst>
                    <a:path w="5424" h="5480" extrusionOk="0">
                      <a:moveTo>
                        <a:pt x="1" y="5479"/>
                      </a:moveTo>
                      <a:lnTo>
                        <a:pt x="5423" y="5479"/>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10"/>
                <p:cNvSpPr/>
                <p:nvPr/>
              </p:nvSpPr>
              <p:spPr>
                <a:xfrm>
                  <a:off x="1537283" y="2648353"/>
                  <a:ext cx="324703" cy="363434"/>
                </a:xfrm>
                <a:custGeom>
                  <a:avLst/>
                  <a:gdLst/>
                  <a:ahLst/>
                  <a:cxnLst/>
                  <a:rect l="l" t="t" r="r" b="b"/>
                  <a:pathLst>
                    <a:path w="4896" h="5480" extrusionOk="0">
                      <a:moveTo>
                        <a:pt x="0" y="5479"/>
                      </a:moveTo>
                      <a:lnTo>
                        <a:pt x="4895" y="5479"/>
                      </a:lnTo>
                      <a:lnTo>
                        <a:pt x="4895"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10"/>
                <p:cNvSpPr/>
                <p:nvPr/>
              </p:nvSpPr>
              <p:spPr>
                <a:xfrm>
                  <a:off x="653386" y="4570469"/>
                  <a:ext cx="1436226" cy="376963"/>
                </a:xfrm>
                <a:custGeom>
                  <a:avLst/>
                  <a:gdLst/>
                  <a:ahLst/>
                  <a:cxnLst/>
                  <a:rect l="l" t="t" r="r" b="b"/>
                  <a:pathLst>
                    <a:path w="21656" h="5684" extrusionOk="0">
                      <a:moveTo>
                        <a:pt x="1" y="5683"/>
                      </a:moveTo>
                      <a:lnTo>
                        <a:pt x="21655" y="5683"/>
                      </a:lnTo>
                      <a:lnTo>
                        <a:pt x="21655"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10"/>
                <p:cNvSpPr/>
                <p:nvPr/>
              </p:nvSpPr>
              <p:spPr>
                <a:xfrm>
                  <a:off x="2089519" y="4570469"/>
                  <a:ext cx="464572" cy="376963"/>
                </a:xfrm>
                <a:custGeom>
                  <a:avLst/>
                  <a:gdLst/>
                  <a:ahLst/>
                  <a:cxnLst/>
                  <a:rect l="l" t="t" r="r" b="b"/>
                  <a:pathLst>
                    <a:path w="7005" h="5684" extrusionOk="0">
                      <a:moveTo>
                        <a:pt x="0" y="5683"/>
                      </a:moveTo>
                      <a:lnTo>
                        <a:pt x="7005" y="5683"/>
                      </a:lnTo>
                      <a:lnTo>
                        <a:pt x="7005" y="0"/>
                      </a:lnTo>
                      <a:lnTo>
                        <a:pt x="0" y="0"/>
                      </a:lnTo>
                      <a:close/>
                    </a:path>
                  </a:pathLst>
                </a:custGeom>
                <a:solidFill>
                  <a:srgbClr val="FAE9DC">
                    <a:alpha val="3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10"/>
                <p:cNvSpPr/>
                <p:nvPr/>
              </p:nvSpPr>
              <p:spPr>
                <a:xfrm>
                  <a:off x="880527" y="2648353"/>
                  <a:ext cx="357796" cy="363434"/>
                </a:xfrm>
                <a:custGeom>
                  <a:avLst/>
                  <a:gdLst/>
                  <a:ahLst/>
                  <a:cxnLst/>
                  <a:rect l="l" t="t" r="r" b="b"/>
                  <a:pathLst>
                    <a:path w="5395" h="5480" extrusionOk="0">
                      <a:moveTo>
                        <a:pt x="1" y="5479"/>
                      </a:moveTo>
                      <a:lnTo>
                        <a:pt x="5395" y="5479"/>
                      </a:lnTo>
                      <a:lnTo>
                        <a:pt x="5395"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10"/>
                <p:cNvSpPr/>
                <p:nvPr/>
              </p:nvSpPr>
              <p:spPr>
                <a:xfrm>
                  <a:off x="907586" y="2648353"/>
                  <a:ext cx="330738" cy="363434"/>
                </a:xfrm>
                <a:custGeom>
                  <a:avLst/>
                  <a:gdLst/>
                  <a:ahLst/>
                  <a:cxnLst/>
                  <a:rect l="l" t="t" r="r" b="b"/>
                  <a:pathLst>
                    <a:path w="4987" h="5480" extrusionOk="0">
                      <a:moveTo>
                        <a:pt x="1" y="5479"/>
                      </a:moveTo>
                      <a:lnTo>
                        <a:pt x="4987" y="5479"/>
                      </a:lnTo>
                      <a:lnTo>
                        <a:pt x="4987"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10"/>
                <p:cNvSpPr/>
                <p:nvPr/>
              </p:nvSpPr>
              <p:spPr>
                <a:xfrm>
                  <a:off x="526982" y="4801325"/>
                  <a:ext cx="2120449" cy="146103"/>
                </a:xfrm>
                <a:custGeom>
                  <a:avLst/>
                  <a:gdLst/>
                  <a:ahLst/>
                  <a:cxnLst/>
                  <a:rect l="l" t="t" r="r" b="b"/>
                  <a:pathLst>
                    <a:path w="31973" h="2203" extrusionOk="0">
                      <a:moveTo>
                        <a:pt x="1" y="2202"/>
                      </a:moveTo>
                      <a:lnTo>
                        <a:pt x="31973" y="2202"/>
                      </a:lnTo>
                      <a:lnTo>
                        <a:pt x="31973"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10"/>
                <p:cNvSpPr/>
                <p:nvPr/>
              </p:nvSpPr>
              <p:spPr>
                <a:xfrm>
                  <a:off x="2157562" y="4801325"/>
                  <a:ext cx="489840" cy="146103"/>
                </a:xfrm>
                <a:custGeom>
                  <a:avLst/>
                  <a:gdLst/>
                  <a:ahLst/>
                  <a:cxnLst/>
                  <a:rect l="l" t="t" r="r" b="b"/>
                  <a:pathLst>
                    <a:path w="7386" h="2203" extrusionOk="0">
                      <a:moveTo>
                        <a:pt x="1" y="2202"/>
                      </a:moveTo>
                      <a:lnTo>
                        <a:pt x="7386" y="2202"/>
                      </a:lnTo>
                      <a:lnTo>
                        <a:pt x="738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10"/>
                <p:cNvSpPr/>
                <p:nvPr/>
              </p:nvSpPr>
              <p:spPr>
                <a:xfrm>
                  <a:off x="1096462" y="3635308"/>
                  <a:ext cx="520612" cy="872705"/>
                </a:xfrm>
                <a:custGeom>
                  <a:avLst/>
                  <a:gdLst/>
                  <a:ahLst/>
                  <a:cxnLst/>
                  <a:rect l="l" t="t" r="r" b="b"/>
                  <a:pathLst>
                    <a:path w="7850" h="13159" extrusionOk="0">
                      <a:moveTo>
                        <a:pt x="1" y="13159"/>
                      </a:moveTo>
                      <a:lnTo>
                        <a:pt x="7850" y="13159"/>
                      </a:lnTo>
                      <a:lnTo>
                        <a:pt x="7850"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10"/>
                <p:cNvSpPr/>
                <p:nvPr/>
              </p:nvSpPr>
              <p:spPr>
                <a:xfrm>
                  <a:off x="1158536" y="3635308"/>
                  <a:ext cx="458536" cy="872705"/>
                </a:xfrm>
                <a:custGeom>
                  <a:avLst/>
                  <a:gdLst/>
                  <a:ahLst/>
                  <a:cxnLst/>
                  <a:rect l="l" t="t" r="r" b="b"/>
                  <a:pathLst>
                    <a:path w="6914" h="13159" extrusionOk="0">
                      <a:moveTo>
                        <a:pt x="0" y="13159"/>
                      </a:moveTo>
                      <a:lnTo>
                        <a:pt x="6914" y="13159"/>
                      </a:lnTo>
                      <a:lnTo>
                        <a:pt x="6914"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10"/>
                <p:cNvSpPr/>
                <p:nvPr/>
              </p:nvSpPr>
              <p:spPr>
                <a:xfrm>
                  <a:off x="1214973" y="3693603"/>
                  <a:ext cx="308852" cy="114800"/>
                </a:xfrm>
                <a:custGeom>
                  <a:avLst/>
                  <a:gdLst/>
                  <a:ahLst/>
                  <a:cxnLst/>
                  <a:rect l="l" t="t" r="r" b="b"/>
                  <a:pathLst>
                    <a:path w="4657" h="1731" extrusionOk="0">
                      <a:moveTo>
                        <a:pt x="0" y="1731"/>
                      </a:moveTo>
                      <a:lnTo>
                        <a:pt x="4656" y="1731"/>
                      </a:lnTo>
                      <a:lnTo>
                        <a:pt x="465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10"/>
                <p:cNvSpPr/>
                <p:nvPr/>
              </p:nvSpPr>
              <p:spPr>
                <a:xfrm>
                  <a:off x="1251780" y="3693603"/>
                  <a:ext cx="272045" cy="114800"/>
                </a:xfrm>
                <a:custGeom>
                  <a:avLst/>
                  <a:gdLst/>
                  <a:ahLst/>
                  <a:cxnLst/>
                  <a:rect l="l" t="t" r="r" b="b"/>
                  <a:pathLst>
                    <a:path w="4102" h="1731" extrusionOk="0">
                      <a:moveTo>
                        <a:pt x="1" y="1731"/>
                      </a:moveTo>
                      <a:lnTo>
                        <a:pt x="4101" y="1731"/>
                      </a:lnTo>
                      <a:lnTo>
                        <a:pt x="4101"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10"/>
                <p:cNvSpPr/>
                <p:nvPr/>
              </p:nvSpPr>
              <p:spPr>
                <a:xfrm>
                  <a:off x="1055476" y="3553670"/>
                  <a:ext cx="600793" cy="81706"/>
                </a:xfrm>
                <a:custGeom>
                  <a:avLst/>
                  <a:gdLst/>
                  <a:ahLst/>
                  <a:cxnLst/>
                  <a:rect l="l" t="t" r="r" b="b"/>
                  <a:pathLst>
                    <a:path w="9059" h="1232" extrusionOk="0">
                      <a:moveTo>
                        <a:pt x="0" y="1"/>
                      </a:moveTo>
                      <a:lnTo>
                        <a:pt x="9059" y="1"/>
                      </a:lnTo>
                      <a:lnTo>
                        <a:pt x="9059"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10"/>
                <p:cNvSpPr/>
                <p:nvPr/>
              </p:nvSpPr>
              <p:spPr>
                <a:xfrm>
                  <a:off x="1306361" y="4504217"/>
                  <a:ext cx="310709" cy="297180"/>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10"/>
                <p:cNvSpPr/>
                <p:nvPr/>
              </p:nvSpPr>
              <p:spPr>
                <a:xfrm>
                  <a:off x="859107" y="4702444"/>
                  <a:ext cx="454823" cy="98949"/>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10"/>
                <p:cNvSpPr/>
                <p:nvPr/>
              </p:nvSpPr>
              <p:spPr>
                <a:xfrm>
                  <a:off x="971981" y="4607342"/>
                  <a:ext cx="427764" cy="9516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7;p10"/>
                <p:cNvSpPr/>
                <p:nvPr/>
              </p:nvSpPr>
              <p:spPr>
                <a:xfrm>
                  <a:off x="1057333" y="4504217"/>
                  <a:ext cx="451109" cy="1031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 name="Google Shape;498;p10"/>
                <p:cNvSpPr/>
                <p:nvPr/>
              </p:nvSpPr>
              <p:spPr>
                <a:xfrm>
                  <a:off x="1485023" y="4104049"/>
                  <a:ext cx="87277" cy="87277"/>
                </a:xfrm>
                <a:custGeom>
                  <a:avLst/>
                  <a:gdLst/>
                  <a:ahLst/>
                  <a:cxnLst/>
                  <a:rect l="l" t="t" r="r" b="b"/>
                  <a:pathLst>
                    <a:path w="1316" h="1316" extrusionOk="0">
                      <a:moveTo>
                        <a:pt x="1316" y="640"/>
                      </a:moveTo>
                      <a:cubicBezTo>
                        <a:pt x="1316" y="1020"/>
                        <a:pt x="1027" y="1316"/>
                        <a:pt x="676" y="1316"/>
                      </a:cubicBezTo>
                      <a:cubicBezTo>
                        <a:pt x="296" y="1316"/>
                        <a:pt x="0" y="1020"/>
                        <a:pt x="0" y="640"/>
                      </a:cubicBezTo>
                      <a:cubicBezTo>
                        <a:pt x="0" y="289"/>
                        <a:pt x="296" y="0"/>
                        <a:pt x="676" y="0"/>
                      </a:cubicBezTo>
                      <a:cubicBezTo>
                        <a:pt x="1027" y="0"/>
                        <a:pt x="1316" y="289"/>
                        <a:pt x="1316" y="6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10"/>
                <p:cNvSpPr/>
                <p:nvPr/>
              </p:nvSpPr>
              <p:spPr>
                <a:xfrm>
                  <a:off x="2386628" y="2671697"/>
                  <a:ext cx="39195" cy="388569"/>
                </a:xfrm>
                <a:custGeom>
                  <a:avLst/>
                  <a:gdLst/>
                  <a:ahLst/>
                  <a:cxnLst/>
                  <a:rect l="l" t="t" r="r" b="b"/>
                  <a:pathLst>
                    <a:path w="591"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10"/>
                <p:cNvSpPr/>
                <p:nvPr/>
              </p:nvSpPr>
              <p:spPr>
                <a:xfrm>
                  <a:off x="2250873" y="3289655"/>
                  <a:ext cx="174952" cy="392349"/>
                </a:xfrm>
                <a:custGeom>
                  <a:avLst/>
                  <a:gdLst/>
                  <a:ahLst/>
                  <a:cxnLst/>
                  <a:rect l="l" t="t" r="r" b="b"/>
                  <a:pathLst>
                    <a:path w="2638" h="5916" extrusionOk="0">
                      <a:moveTo>
                        <a:pt x="1" y="1"/>
                      </a:moveTo>
                      <a:lnTo>
                        <a:pt x="2638" y="85"/>
                      </a:lnTo>
                      <a:lnTo>
                        <a:pt x="2638" y="5916"/>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10"/>
                <p:cNvSpPr/>
                <p:nvPr/>
              </p:nvSpPr>
              <p:spPr>
                <a:xfrm>
                  <a:off x="2369318" y="3293435"/>
                  <a:ext cx="56505" cy="388569"/>
                </a:xfrm>
                <a:custGeom>
                  <a:avLst/>
                  <a:gdLst/>
                  <a:ahLst/>
                  <a:cxnLst/>
                  <a:rect l="l" t="t" r="r" b="b"/>
                  <a:pathLst>
                    <a:path w="852" h="5859" extrusionOk="0">
                      <a:moveTo>
                        <a:pt x="1" y="5831"/>
                      </a:moveTo>
                      <a:lnTo>
                        <a:pt x="852" y="5859"/>
                      </a:lnTo>
                      <a:lnTo>
                        <a:pt x="852" y="2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10"/>
                <p:cNvSpPr/>
                <p:nvPr/>
              </p:nvSpPr>
              <p:spPr>
                <a:xfrm>
                  <a:off x="2386628" y="3293435"/>
                  <a:ext cx="39195" cy="388569"/>
                </a:xfrm>
                <a:custGeom>
                  <a:avLst/>
                  <a:gdLst/>
                  <a:ahLst/>
                  <a:cxnLst/>
                  <a:rect l="l" t="t" r="r" b="b"/>
                  <a:pathLst>
                    <a:path w="591" h="5859" extrusionOk="0">
                      <a:moveTo>
                        <a:pt x="0" y="5831"/>
                      </a:moveTo>
                      <a:lnTo>
                        <a:pt x="591" y="5859"/>
                      </a:lnTo>
                      <a:lnTo>
                        <a:pt x="591" y="2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10"/>
                <p:cNvSpPr/>
                <p:nvPr/>
              </p:nvSpPr>
              <p:spPr>
                <a:xfrm>
                  <a:off x="880527" y="2648353"/>
                  <a:ext cx="357796" cy="114800"/>
                </a:xfrm>
                <a:custGeom>
                  <a:avLst/>
                  <a:gdLst/>
                  <a:ahLst/>
                  <a:cxnLst/>
                  <a:rect l="l" t="t" r="r" b="b"/>
                  <a:pathLst>
                    <a:path w="5395" h="1731" extrusionOk="0">
                      <a:moveTo>
                        <a:pt x="1" y="1731"/>
                      </a:moveTo>
                      <a:lnTo>
                        <a:pt x="5395" y="1731"/>
                      </a:lnTo>
                      <a:lnTo>
                        <a:pt x="539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10"/>
                <p:cNvSpPr/>
                <p:nvPr/>
              </p:nvSpPr>
              <p:spPr>
                <a:xfrm>
                  <a:off x="843721" y="3005612"/>
                  <a:ext cx="433335" cy="99414"/>
                </a:xfrm>
                <a:custGeom>
                  <a:avLst/>
                  <a:gdLst/>
                  <a:ahLst/>
                  <a:cxnLst/>
                  <a:rect l="l" t="t" r="r" b="b"/>
                  <a:pathLst>
                    <a:path w="6534" h="1499" extrusionOk="0">
                      <a:moveTo>
                        <a:pt x="0" y="1499"/>
                      </a:moveTo>
                      <a:lnTo>
                        <a:pt x="6534" y="1499"/>
                      </a:lnTo>
                      <a:lnTo>
                        <a:pt x="6534"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10"/>
                <p:cNvSpPr/>
                <p:nvPr/>
              </p:nvSpPr>
              <p:spPr>
                <a:xfrm>
                  <a:off x="1502266" y="2648353"/>
                  <a:ext cx="359720" cy="114800"/>
                </a:xfrm>
                <a:custGeom>
                  <a:avLst/>
                  <a:gdLst/>
                  <a:ahLst/>
                  <a:cxnLst/>
                  <a:rect l="l" t="t" r="r" b="b"/>
                  <a:pathLst>
                    <a:path w="5424" h="1731" extrusionOk="0">
                      <a:moveTo>
                        <a:pt x="1" y="1731"/>
                      </a:moveTo>
                      <a:lnTo>
                        <a:pt x="5423" y="173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10"/>
                <p:cNvSpPr/>
                <p:nvPr/>
              </p:nvSpPr>
              <p:spPr>
                <a:xfrm>
                  <a:off x="1467316" y="3005612"/>
                  <a:ext cx="431478" cy="99414"/>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10"/>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rgbClr val="C55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10"/>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10"/>
                <p:cNvSpPr/>
                <p:nvPr/>
              </p:nvSpPr>
              <p:spPr>
                <a:xfrm>
                  <a:off x="525125" y="1486050"/>
                  <a:ext cx="1849930" cy="717450"/>
                </a:xfrm>
                <a:custGeom>
                  <a:avLst/>
                  <a:gdLst/>
                  <a:ahLst/>
                  <a:cxnLst/>
                  <a:rect l="l" t="t" r="r" b="b"/>
                  <a:pathLst>
                    <a:path w="27894" h="10818" extrusionOk="0">
                      <a:moveTo>
                        <a:pt x="27893" y="0"/>
                      </a:moveTo>
                      <a:lnTo>
                        <a:pt x="6415" y="0"/>
                      </a:lnTo>
                      <a:lnTo>
                        <a:pt x="1" y="10817"/>
                      </a:lnTo>
                      <a:lnTo>
                        <a:pt x="21943" y="1081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10"/>
                <p:cNvSpPr/>
                <p:nvPr/>
              </p:nvSpPr>
              <p:spPr>
                <a:xfrm>
                  <a:off x="2355789" y="1579360"/>
                  <a:ext cx="268264" cy="680112"/>
                </a:xfrm>
                <a:custGeom>
                  <a:avLst/>
                  <a:gdLst/>
                  <a:ahLst/>
                  <a:cxnLst/>
                  <a:rect l="l" t="t" r="r" b="b"/>
                  <a:pathLst>
                    <a:path w="4045" h="10255" extrusionOk="0">
                      <a:moveTo>
                        <a:pt x="4045" y="10254"/>
                      </a:moveTo>
                      <a:lnTo>
                        <a:pt x="261" y="0"/>
                      </a:lnTo>
                      <a:lnTo>
                        <a:pt x="1" y="471"/>
                      </a:lnTo>
                      <a:lnTo>
                        <a:pt x="2990" y="8707"/>
                      </a:lnTo>
                      <a:lnTo>
                        <a:pt x="2990" y="10254"/>
                      </a:lnTo>
                      <a:lnTo>
                        <a:pt x="3630" y="10254"/>
                      </a:lnTo>
                      <a:lnTo>
                        <a:pt x="3630" y="1025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11" name="Google Shape;511;p10"/>
                <p:cNvGrpSpPr/>
                <p:nvPr/>
              </p:nvGrpSpPr>
              <p:grpSpPr>
                <a:xfrm>
                  <a:off x="973439" y="2819098"/>
                  <a:ext cx="174934" cy="130542"/>
                  <a:chOff x="2714005" y="3446776"/>
                  <a:chExt cx="330750" cy="246818"/>
                </a:xfrm>
              </p:grpSpPr>
              <p:sp>
                <p:nvSpPr>
                  <p:cNvPr id="512" name="Google Shape;512;p10"/>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10"/>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4" name="Google Shape;514;p10"/>
                <p:cNvGrpSpPr/>
                <p:nvPr/>
              </p:nvGrpSpPr>
              <p:grpSpPr>
                <a:xfrm>
                  <a:off x="1640414" y="2819098"/>
                  <a:ext cx="174934" cy="130542"/>
                  <a:chOff x="2714005" y="3446776"/>
                  <a:chExt cx="330750" cy="246818"/>
                </a:xfrm>
              </p:grpSpPr>
              <p:sp>
                <p:nvSpPr>
                  <p:cNvPr id="515" name="Google Shape;515;p10"/>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10"/>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517" name="Google Shape;517;p10"/>
              <p:cNvSpPr/>
              <p:nvPr/>
            </p:nvSpPr>
            <p:spPr>
              <a:xfrm>
                <a:off x="8008425" y="683900"/>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2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769"/>
        <p:cNvGrpSpPr/>
        <p:nvPr/>
      </p:nvGrpSpPr>
      <p:grpSpPr>
        <a:xfrm>
          <a:off x="0" y="0"/>
          <a:ext cx="0" cy="0"/>
          <a:chOff x="0" y="0"/>
          <a:chExt cx="0" cy="0"/>
        </a:xfrm>
      </p:grpSpPr>
      <p:sp>
        <p:nvSpPr>
          <p:cNvPr id="770" name="Google Shape;770;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71" name="Google Shape;771;p18"/>
          <p:cNvSpPr txBox="1">
            <a:spLocks noGrp="1"/>
          </p:cNvSpPr>
          <p:nvPr>
            <p:ph type="subTitle" idx="1"/>
          </p:nvPr>
        </p:nvSpPr>
        <p:spPr>
          <a:xfrm>
            <a:off x="1478100" y="1263175"/>
            <a:ext cx="2981100" cy="500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72" name="Google Shape;772;p18"/>
          <p:cNvSpPr txBox="1">
            <a:spLocks noGrp="1"/>
          </p:cNvSpPr>
          <p:nvPr>
            <p:ph type="subTitle" idx="2"/>
          </p:nvPr>
        </p:nvSpPr>
        <p:spPr>
          <a:xfrm>
            <a:off x="1478101" y="1684050"/>
            <a:ext cx="29811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3" name="Google Shape;773;p18"/>
          <p:cNvSpPr txBox="1">
            <a:spLocks noGrp="1"/>
          </p:cNvSpPr>
          <p:nvPr>
            <p:ph type="subTitle" idx="3"/>
          </p:nvPr>
        </p:nvSpPr>
        <p:spPr>
          <a:xfrm>
            <a:off x="5219203" y="1684050"/>
            <a:ext cx="29811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4" name="Google Shape;774;p18"/>
          <p:cNvSpPr txBox="1">
            <a:spLocks noGrp="1"/>
          </p:cNvSpPr>
          <p:nvPr>
            <p:ph type="subTitle" idx="4"/>
          </p:nvPr>
        </p:nvSpPr>
        <p:spPr>
          <a:xfrm>
            <a:off x="1478101" y="3284100"/>
            <a:ext cx="29811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5" name="Google Shape;775;p18"/>
          <p:cNvSpPr txBox="1">
            <a:spLocks noGrp="1"/>
          </p:cNvSpPr>
          <p:nvPr>
            <p:ph type="subTitle" idx="5"/>
          </p:nvPr>
        </p:nvSpPr>
        <p:spPr>
          <a:xfrm>
            <a:off x="5219203" y="3284100"/>
            <a:ext cx="29811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6" name="Google Shape;776;p18"/>
          <p:cNvSpPr txBox="1">
            <a:spLocks noGrp="1"/>
          </p:cNvSpPr>
          <p:nvPr>
            <p:ph type="subTitle" idx="6"/>
          </p:nvPr>
        </p:nvSpPr>
        <p:spPr>
          <a:xfrm>
            <a:off x="1478100" y="2851429"/>
            <a:ext cx="2981100" cy="500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77" name="Google Shape;777;p18"/>
          <p:cNvSpPr txBox="1">
            <a:spLocks noGrp="1"/>
          </p:cNvSpPr>
          <p:nvPr>
            <p:ph type="subTitle" idx="7"/>
          </p:nvPr>
        </p:nvSpPr>
        <p:spPr>
          <a:xfrm>
            <a:off x="5219201" y="1263175"/>
            <a:ext cx="2981100" cy="500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78" name="Google Shape;778;p18"/>
          <p:cNvSpPr txBox="1">
            <a:spLocks noGrp="1"/>
          </p:cNvSpPr>
          <p:nvPr>
            <p:ph type="subTitle" idx="8"/>
          </p:nvPr>
        </p:nvSpPr>
        <p:spPr>
          <a:xfrm>
            <a:off x="5219201" y="2851429"/>
            <a:ext cx="2981100" cy="500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779" name="Google Shape;779;p18"/>
          <p:cNvGrpSpPr/>
          <p:nvPr/>
        </p:nvGrpSpPr>
        <p:grpSpPr>
          <a:xfrm>
            <a:off x="7123176" y="3679125"/>
            <a:ext cx="3927813" cy="2279813"/>
            <a:chOff x="7123176" y="3679125"/>
            <a:chExt cx="3927813" cy="2279813"/>
          </a:xfrm>
        </p:grpSpPr>
        <p:grpSp>
          <p:nvGrpSpPr>
            <p:cNvPr id="780" name="Google Shape;780;p18"/>
            <p:cNvGrpSpPr/>
            <p:nvPr/>
          </p:nvGrpSpPr>
          <p:grpSpPr>
            <a:xfrm>
              <a:off x="7123176" y="4640965"/>
              <a:ext cx="916239" cy="681891"/>
              <a:chOff x="5951675" y="3577056"/>
              <a:chExt cx="1387821" cy="1032855"/>
            </a:xfrm>
          </p:grpSpPr>
          <p:sp>
            <p:nvSpPr>
              <p:cNvPr id="781" name="Google Shape;781;p18"/>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18"/>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83" name="Google Shape;783;p18"/>
            <p:cNvGrpSpPr/>
            <p:nvPr/>
          </p:nvGrpSpPr>
          <p:grpSpPr>
            <a:xfrm>
              <a:off x="7794058" y="4439671"/>
              <a:ext cx="3256931" cy="1519266"/>
              <a:chOff x="5835795" y="2345121"/>
              <a:chExt cx="3256931" cy="1519266"/>
            </a:xfrm>
          </p:grpSpPr>
          <p:sp>
            <p:nvSpPr>
              <p:cNvPr id="784" name="Google Shape;784;p18"/>
              <p:cNvSpPr/>
              <p:nvPr/>
            </p:nvSpPr>
            <p:spPr>
              <a:xfrm>
                <a:off x="8104263" y="3276475"/>
                <a:ext cx="988464" cy="512092"/>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785" name="Google Shape;785;p18"/>
              <p:cNvSpPr/>
              <p:nvPr/>
            </p:nvSpPr>
            <p:spPr>
              <a:xfrm>
                <a:off x="6479930" y="2912323"/>
                <a:ext cx="1059784" cy="945459"/>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18"/>
              <p:cNvSpPr/>
              <p:nvPr/>
            </p:nvSpPr>
            <p:spPr>
              <a:xfrm>
                <a:off x="5879758" y="2564139"/>
                <a:ext cx="600230" cy="129364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18"/>
              <p:cNvSpPr/>
              <p:nvPr/>
            </p:nvSpPr>
            <p:spPr>
              <a:xfrm>
                <a:off x="6057442" y="2890200"/>
                <a:ext cx="242177" cy="242177"/>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18"/>
              <p:cNvSpPr/>
              <p:nvPr/>
            </p:nvSpPr>
            <p:spPr>
              <a:xfrm>
                <a:off x="6075291" y="2890200"/>
                <a:ext cx="224329" cy="240862"/>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18"/>
              <p:cNvSpPr/>
              <p:nvPr/>
            </p:nvSpPr>
            <p:spPr>
              <a:xfrm>
                <a:off x="6090509" y="2898467"/>
                <a:ext cx="170501" cy="205165"/>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18"/>
              <p:cNvSpPr/>
              <p:nvPr/>
            </p:nvSpPr>
            <p:spPr>
              <a:xfrm>
                <a:off x="6146966" y="2948020"/>
                <a:ext cx="144433" cy="180412"/>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18"/>
              <p:cNvSpPr/>
              <p:nvPr/>
            </p:nvSpPr>
            <p:spPr>
              <a:xfrm>
                <a:off x="5835795" y="2503361"/>
                <a:ext cx="1753484" cy="409015"/>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18"/>
              <p:cNvSpPr/>
              <p:nvPr/>
            </p:nvSpPr>
            <p:spPr>
              <a:xfrm>
                <a:off x="6161855" y="2510970"/>
                <a:ext cx="1427418" cy="409015"/>
              </a:xfrm>
              <a:custGeom>
                <a:avLst/>
                <a:gdLst/>
                <a:ahLst/>
                <a:cxnLst/>
                <a:rect l="l" t="t" r="r" b="b"/>
                <a:pathLst>
                  <a:path w="30390" h="8708" extrusionOk="0">
                    <a:moveTo>
                      <a:pt x="0" y="1"/>
                    </a:moveTo>
                    <a:lnTo>
                      <a:pt x="23504" y="1"/>
                    </a:lnTo>
                    <a:lnTo>
                      <a:pt x="30390" y="8061"/>
                    </a:lnTo>
                    <a:lnTo>
                      <a:pt x="29834" y="8708"/>
                    </a:lnTo>
                    <a:lnTo>
                      <a:pt x="7385" y="8708"/>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18"/>
              <p:cNvSpPr/>
              <p:nvPr/>
            </p:nvSpPr>
            <p:spPr>
              <a:xfrm>
                <a:off x="6469033" y="2881934"/>
                <a:ext cx="1120234" cy="30437"/>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18"/>
              <p:cNvSpPr/>
              <p:nvPr/>
            </p:nvSpPr>
            <p:spPr>
              <a:xfrm>
                <a:off x="5853643" y="2550283"/>
                <a:ext cx="323435" cy="362092"/>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18"/>
              <p:cNvSpPr/>
              <p:nvPr/>
            </p:nvSpPr>
            <p:spPr>
              <a:xfrm>
                <a:off x="6495148" y="2482882"/>
                <a:ext cx="147392" cy="185719"/>
              </a:xfrm>
              <a:custGeom>
                <a:avLst/>
                <a:gdLst/>
                <a:ahLst/>
                <a:cxnLst/>
                <a:rect l="l" t="t" r="r" b="b"/>
                <a:pathLst>
                  <a:path w="3138" h="3954" extrusionOk="0">
                    <a:moveTo>
                      <a:pt x="0" y="1"/>
                    </a:moveTo>
                    <a:lnTo>
                      <a:pt x="0" y="3953"/>
                    </a:lnTo>
                    <a:lnTo>
                      <a:pt x="3137" y="3953"/>
                    </a:lnTo>
                    <a:lnTo>
                      <a:pt x="3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18"/>
              <p:cNvSpPr/>
              <p:nvPr/>
            </p:nvSpPr>
            <p:spPr>
              <a:xfrm>
                <a:off x="6399988" y="2478608"/>
                <a:ext cx="95208" cy="189994"/>
              </a:xfrm>
              <a:custGeom>
                <a:avLst/>
                <a:gdLst/>
                <a:ahLst/>
                <a:cxnLst/>
                <a:rect l="l" t="t" r="r" b="b"/>
                <a:pathLst>
                  <a:path w="2027" h="4045" extrusionOk="0">
                    <a:moveTo>
                      <a:pt x="1851" y="92"/>
                    </a:moveTo>
                    <a:lnTo>
                      <a:pt x="1851" y="92"/>
                    </a:lnTo>
                    <a:lnTo>
                      <a:pt x="1" y="0"/>
                    </a:lnTo>
                    <a:lnTo>
                      <a:pt x="1" y="1702"/>
                    </a:lnTo>
                    <a:lnTo>
                      <a:pt x="2026" y="4044"/>
                    </a:lnTo>
                    <a:lnTo>
                      <a:pt x="2026"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18"/>
              <p:cNvSpPr/>
              <p:nvPr/>
            </p:nvSpPr>
            <p:spPr>
              <a:xfrm>
                <a:off x="6389091" y="2438637"/>
                <a:ext cx="97839" cy="44293"/>
              </a:xfrm>
              <a:custGeom>
                <a:avLst/>
                <a:gdLst/>
                <a:ahLst/>
                <a:cxnLst/>
                <a:rect l="l" t="t" r="r" b="b"/>
                <a:pathLst>
                  <a:path w="2083" h="943" extrusionOk="0">
                    <a:moveTo>
                      <a:pt x="2083" y="64"/>
                    </a:moveTo>
                    <a:lnTo>
                      <a:pt x="1" y="0"/>
                    </a:lnTo>
                    <a:lnTo>
                      <a:pt x="1" y="851"/>
                    </a:lnTo>
                    <a:lnTo>
                      <a:pt x="2083" y="9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18"/>
              <p:cNvSpPr/>
              <p:nvPr/>
            </p:nvSpPr>
            <p:spPr>
              <a:xfrm>
                <a:off x="6486881" y="2441596"/>
                <a:ext cx="172145" cy="41334"/>
              </a:xfrm>
              <a:custGeom>
                <a:avLst/>
                <a:gdLst/>
                <a:ahLst/>
                <a:cxnLst/>
                <a:rect l="l" t="t" r="r" b="b"/>
                <a:pathLst>
                  <a:path w="3665" h="880" extrusionOk="0">
                    <a:moveTo>
                      <a:pt x="1" y="880"/>
                    </a:moveTo>
                    <a:lnTo>
                      <a:pt x="3665" y="880"/>
                    </a:lnTo>
                    <a:lnTo>
                      <a:pt x="366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18"/>
              <p:cNvSpPr/>
              <p:nvPr/>
            </p:nvSpPr>
            <p:spPr>
              <a:xfrm>
                <a:off x="7014109" y="2423748"/>
                <a:ext cx="243492" cy="310894"/>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18"/>
              <p:cNvSpPr/>
              <p:nvPr/>
            </p:nvSpPr>
            <p:spPr>
              <a:xfrm>
                <a:off x="6870713" y="2565455"/>
                <a:ext cx="143446" cy="169186"/>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18"/>
              <p:cNvSpPr/>
              <p:nvPr/>
            </p:nvSpPr>
            <p:spPr>
              <a:xfrm>
                <a:off x="6779874" y="2345121"/>
                <a:ext cx="549408" cy="224376"/>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18"/>
              <p:cNvSpPr/>
              <p:nvPr/>
            </p:nvSpPr>
            <p:spPr>
              <a:xfrm>
                <a:off x="6779874" y="2467711"/>
                <a:ext cx="57867" cy="67402"/>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18"/>
              <p:cNvSpPr/>
              <p:nvPr/>
            </p:nvSpPr>
            <p:spPr>
              <a:xfrm>
                <a:off x="6779874" y="2535065"/>
                <a:ext cx="232642" cy="34429"/>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18"/>
              <p:cNvSpPr/>
              <p:nvPr/>
            </p:nvSpPr>
            <p:spPr>
              <a:xfrm>
                <a:off x="7141959" y="2407262"/>
                <a:ext cx="158242" cy="162234"/>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18"/>
              <p:cNvSpPr/>
              <p:nvPr/>
            </p:nvSpPr>
            <p:spPr>
              <a:xfrm>
                <a:off x="6779874" y="2345121"/>
                <a:ext cx="378625" cy="189994"/>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18"/>
              <p:cNvSpPr/>
              <p:nvPr/>
            </p:nvSpPr>
            <p:spPr>
              <a:xfrm>
                <a:off x="7070237" y="2537743"/>
                <a:ext cx="144762" cy="156927"/>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18"/>
              <p:cNvSpPr/>
              <p:nvPr/>
            </p:nvSpPr>
            <p:spPr>
              <a:xfrm>
                <a:off x="7070237" y="2537743"/>
                <a:ext cx="125598" cy="156927"/>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18"/>
              <p:cNvSpPr/>
              <p:nvPr/>
            </p:nvSpPr>
            <p:spPr>
              <a:xfrm>
                <a:off x="7104947" y="2564468"/>
                <a:ext cx="47956" cy="51949"/>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18"/>
              <p:cNvSpPr/>
              <p:nvPr/>
            </p:nvSpPr>
            <p:spPr>
              <a:xfrm>
                <a:off x="7100626" y="2600306"/>
                <a:ext cx="46970" cy="51761"/>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18"/>
              <p:cNvSpPr/>
              <p:nvPr/>
            </p:nvSpPr>
            <p:spPr>
              <a:xfrm>
                <a:off x="6591293" y="3049755"/>
                <a:ext cx="323764" cy="235555"/>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18"/>
              <p:cNvSpPr/>
              <p:nvPr/>
            </p:nvSpPr>
            <p:spPr>
              <a:xfrm>
                <a:off x="6591293" y="3049755"/>
                <a:ext cx="300326" cy="235555"/>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18"/>
              <p:cNvSpPr/>
              <p:nvPr/>
            </p:nvSpPr>
            <p:spPr>
              <a:xfrm>
                <a:off x="6734643" y="3049755"/>
                <a:ext cx="13574" cy="235555"/>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18"/>
              <p:cNvSpPr/>
              <p:nvPr/>
            </p:nvSpPr>
            <p:spPr>
              <a:xfrm>
                <a:off x="6877664" y="3049755"/>
                <a:ext cx="13950" cy="235555"/>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18"/>
              <p:cNvSpPr/>
              <p:nvPr/>
            </p:nvSpPr>
            <p:spPr>
              <a:xfrm>
                <a:off x="6591293" y="3160086"/>
                <a:ext cx="300326" cy="15218"/>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18"/>
              <p:cNvSpPr/>
              <p:nvPr/>
            </p:nvSpPr>
            <p:spPr>
              <a:xfrm>
                <a:off x="6617690" y="3208746"/>
                <a:ext cx="47956" cy="51808"/>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18"/>
              <p:cNvSpPr/>
              <p:nvPr/>
            </p:nvSpPr>
            <p:spPr>
              <a:xfrm>
                <a:off x="6657332" y="3196205"/>
                <a:ext cx="46970" cy="5180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18"/>
              <p:cNvSpPr/>
              <p:nvPr/>
            </p:nvSpPr>
            <p:spPr>
              <a:xfrm>
                <a:off x="6792462" y="3086062"/>
                <a:ext cx="48238" cy="51949"/>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18"/>
              <p:cNvSpPr/>
              <p:nvPr/>
            </p:nvSpPr>
            <p:spPr>
              <a:xfrm>
                <a:off x="6082053" y="3344394"/>
                <a:ext cx="228650" cy="513382"/>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18"/>
              <p:cNvSpPr/>
              <p:nvPr/>
            </p:nvSpPr>
            <p:spPr>
              <a:xfrm>
                <a:off x="6105680" y="3344394"/>
                <a:ext cx="202206" cy="513382"/>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18"/>
              <p:cNvSpPr/>
              <p:nvPr/>
            </p:nvSpPr>
            <p:spPr>
              <a:xfrm>
                <a:off x="6130479" y="3369193"/>
                <a:ext cx="136119" cy="5091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18"/>
              <p:cNvSpPr/>
              <p:nvPr/>
            </p:nvSpPr>
            <p:spPr>
              <a:xfrm>
                <a:off x="6060120" y="3308744"/>
                <a:ext cx="265615" cy="35697"/>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18"/>
              <p:cNvSpPr/>
              <p:nvPr/>
            </p:nvSpPr>
            <p:spPr>
              <a:xfrm>
                <a:off x="6083557" y="3726912"/>
                <a:ext cx="224329" cy="130858"/>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18"/>
              <p:cNvSpPr/>
              <p:nvPr/>
            </p:nvSpPr>
            <p:spPr>
              <a:xfrm>
                <a:off x="5974871" y="3813808"/>
                <a:ext cx="199565" cy="5057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18"/>
              <p:cNvSpPr/>
              <p:nvPr/>
            </p:nvSpPr>
            <p:spPr>
              <a:xfrm>
                <a:off x="6023108" y="3772519"/>
                <a:ext cx="188350" cy="41334"/>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18"/>
              <p:cNvSpPr/>
              <p:nvPr/>
            </p:nvSpPr>
            <p:spPr>
              <a:xfrm>
                <a:off x="6061435" y="3726912"/>
                <a:ext cx="198213" cy="45655"/>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18"/>
              <p:cNvSpPr/>
              <p:nvPr/>
            </p:nvSpPr>
            <p:spPr>
              <a:xfrm>
                <a:off x="6250016" y="3550871"/>
                <a:ext cx="38703" cy="38703"/>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18"/>
              <p:cNvSpPr/>
              <p:nvPr/>
            </p:nvSpPr>
            <p:spPr>
              <a:xfrm>
                <a:off x="7000206" y="3279670"/>
                <a:ext cx="477732" cy="578107"/>
              </a:xfrm>
              <a:custGeom>
                <a:avLst/>
                <a:gdLst/>
                <a:ahLst/>
                <a:cxnLst/>
                <a:rect l="l" t="t" r="r" b="b"/>
                <a:pathLst>
                  <a:path w="10171" h="12308" extrusionOk="0">
                    <a:moveTo>
                      <a:pt x="9819" y="0"/>
                    </a:moveTo>
                    <a:lnTo>
                      <a:pt x="1" y="0"/>
                    </a:lnTo>
                    <a:lnTo>
                      <a:pt x="1" y="12308"/>
                    </a:lnTo>
                    <a:lnTo>
                      <a:pt x="10171" y="12308"/>
                    </a:lnTo>
                    <a:lnTo>
                      <a:pt x="10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18"/>
              <p:cNvSpPr/>
              <p:nvPr/>
            </p:nvSpPr>
            <p:spPr>
              <a:xfrm>
                <a:off x="7477882" y="3279670"/>
                <a:ext cx="589051" cy="578107"/>
              </a:xfrm>
              <a:custGeom>
                <a:avLst/>
                <a:gdLst/>
                <a:ahLst/>
                <a:cxnLst/>
                <a:rect l="l" t="t" r="r" b="b"/>
                <a:pathLst>
                  <a:path w="12541" h="12308" extrusionOk="0">
                    <a:moveTo>
                      <a:pt x="1" y="0"/>
                    </a:moveTo>
                    <a:lnTo>
                      <a:pt x="1" y="12308"/>
                    </a:lnTo>
                    <a:lnTo>
                      <a:pt x="12540" y="12308"/>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18"/>
              <p:cNvSpPr/>
              <p:nvPr/>
            </p:nvSpPr>
            <p:spPr>
              <a:xfrm>
                <a:off x="7576987" y="3486100"/>
                <a:ext cx="401734" cy="371674"/>
              </a:xfrm>
              <a:custGeom>
                <a:avLst/>
                <a:gdLst/>
                <a:ahLst/>
                <a:cxnLst/>
                <a:rect l="l" t="t" r="r" b="b"/>
                <a:pathLst>
                  <a:path w="8553" h="7913" extrusionOk="0">
                    <a:moveTo>
                      <a:pt x="0" y="7913"/>
                    </a:moveTo>
                    <a:lnTo>
                      <a:pt x="8553" y="7913"/>
                    </a:lnTo>
                    <a:lnTo>
                      <a:pt x="8553"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18"/>
              <p:cNvSpPr/>
              <p:nvPr/>
            </p:nvSpPr>
            <p:spPr>
              <a:xfrm>
                <a:off x="6968502" y="2981039"/>
                <a:ext cx="601592" cy="298682"/>
              </a:xfrm>
              <a:custGeom>
                <a:avLst/>
                <a:gdLst/>
                <a:ahLst/>
                <a:cxnLst/>
                <a:rect l="l" t="t" r="r" b="b"/>
                <a:pathLst>
                  <a:path w="12808" h="6359" extrusionOk="0">
                    <a:moveTo>
                      <a:pt x="1" y="5683"/>
                    </a:moveTo>
                    <a:lnTo>
                      <a:pt x="233" y="6358"/>
                    </a:lnTo>
                    <a:lnTo>
                      <a:pt x="10494" y="6358"/>
                    </a:lnTo>
                    <a:lnTo>
                      <a:pt x="128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18"/>
              <p:cNvSpPr/>
              <p:nvPr/>
            </p:nvSpPr>
            <p:spPr>
              <a:xfrm>
                <a:off x="7461349" y="2981039"/>
                <a:ext cx="642925" cy="298682"/>
              </a:xfrm>
              <a:custGeom>
                <a:avLst/>
                <a:gdLst/>
                <a:ahLst/>
                <a:cxnLst/>
                <a:rect l="l" t="t" r="r" b="b"/>
                <a:pathLst>
                  <a:path w="13688" h="6359" extrusionOk="0">
                    <a:moveTo>
                      <a:pt x="2315" y="0"/>
                    </a:moveTo>
                    <a:lnTo>
                      <a:pt x="13687" y="5655"/>
                    </a:lnTo>
                    <a:lnTo>
                      <a:pt x="13476" y="6358"/>
                    </a:lnTo>
                    <a:lnTo>
                      <a:pt x="1" y="63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18"/>
              <p:cNvSpPr/>
              <p:nvPr/>
            </p:nvSpPr>
            <p:spPr>
              <a:xfrm>
                <a:off x="7099311" y="3424335"/>
                <a:ext cx="298682" cy="120948"/>
              </a:xfrm>
              <a:custGeom>
                <a:avLst/>
                <a:gdLst/>
                <a:ahLst/>
                <a:cxnLst/>
                <a:rect l="l" t="t" r="r" b="b"/>
                <a:pathLst>
                  <a:path w="6359" h="2575" extrusionOk="0">
                    <a:moveTo>
                      <a:pt x="1" y="2575"/>
                    </a:moveTo>
                    <a:lnTo>
                      <a:pt x="6359" y="2575"/>
                    </a:lnTo>
                    <a:lnTo>
                      <a:pt x="6359"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18"/>
              <p:cNvSpPr/>
              <p:nvPr/>
            </p:nvSpPr>
            <p:spPr>
              <a:xfrm>
                <a:off x="7121434" y="3424335"/>
                <a:ext cx="276559" cy="120948"/>
              </a:xfrm>
              <a:custGeom>
                <a:avLst/>
                <a:gdLst/>
                <a:ahLst/>
                <a:cxnLst/>
                <a:rect l="l" t="t" r="r" b="b"/>
                <a:pathLst>
                  <a:path w="5888" h="2575" extrusionOk="0">
                    <a:moveTo>
                      <a:pt x="1" y="2575"/>
                    </a:moveTo>
                    <a:lnTo>
                      <a:pt x="5888" y="2575"/>
                    </a:lnTo>
                    <a:lnTo>
                      <a:pt x="588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18"/>
              <p:cNvSpPr/>
              <p:nvPr/>
            </p:nvSpPr>
            <p:spPr>
              <a:xfrm>
                <a:off x="7166712" y="3424335"/>
                <a:ext cx="74354" cy="120948"/>
              </a:xfrm>
              <a:custGeom>
                <a:avLst/>
                <a:gdLst/>
                <a:ahLst/>
                <a:cxnLst/>
                <a:rect l="l" t="t" r="r" b="b"/>
                <a:pathLst>
                  <a:path w="1583" h="2575" extrusionOk="0">
                    <a:moveTo>
                      <a:pt x="352" y="2575"/>
                    </a:moveTo>
                    <a:lnTo>
                      <a:pt x="1583" y="1"/>
                    </a:lnTo>
                    <a:lnTo>
                      <a:pt x="1231" y="1"/>
                    </a:lnTo>
                    <a:lnTo>
                      <a:pt x="0"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18"/>
              <p:cNvSpPr/>
              <p:nvPr/>
            </p:nvSpPr>
            <p:spPr>
              <a:xfrm>
                <a:off x="7209313" y="3424335"/>
                <a:ext cx="74400" cy="120948"/>
              </a:xfrm>
              <a:custGeom>
                <a:avLst/>
                <a:gdLst/>
                <a:ahLst/>
                <a:cxnLst/>
                <a:rect l="l" t="t" r="r" b="b"/>
                <a:pathLst>
                  <a:path w="1584" h="2575" extrusionOk="0">
                    <a:moveTo>
                      <a:pt x="352" y="2575"/>
                    </a:moveTo>
                    <a:lnTo>
                      <a:pt x="1583" y="1"/>
                    </a:lnTo>
                    <a:lnTo>
                      <a:pt x="1232" y="1"/>
                    </a:lnTo>
                    <a:lnTo>
                      <a:pt x="1"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18"/>
              <p:cNvSpPr/>
              <p:nvPr/>
            </p:nvSpPr>
            <p:spPr>
              <a:xfrm>
                <a:off x="6598198" y="3392631"/>
                <a:ext cx="315216" cy="229965"/>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18"/>
              <p:cNvSpPr/>
              <p:nvPr/>
            </p:nvSpPr>
            <p:spPr>
              <a:xfrm>
                <a:off x="6598198" y="3392631"/>
                <a:ext cx="293422" cy="229965"/>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18"/>
              <p:cNvSpPr/>
              <p:nvPr/>
            </p:nvSpPr>
            <p:spPr>
              <a:xfrm>
                <a:off x="6738588" y="3392631"/>
                <a:ext cx="12588" cy="229965"/>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18"/>
              <p:cNvSpPr/>
              <p:nvPr/>
            </p:nvSpPr>
            <p:spPr>
              <a:xfrm>
                <a:off x="6876349" y="3392631"/>
                <a:ext cx="15265" cy="229965"/>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18"/>
              <p:cNvSpPr/>
              <p:nvPr/>
            </p:nvSpPr>
            <p:spPr>
              <a:xfrm>
                <a:off x="6598198" y="3500003"/>
                <a:ext cx="293422" cy="1390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18"/>
              <p:cNvSpPr/>
              <p:nvPr/>
            </p:nvSpPr>
            <p:spPr>
              <a:xfrm>
                <a:off x="6640799" y="3430019"/>
                <a:ext cx="45655" cy="50869"/>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18"/>
              <p:cNvSpPr/>
              <p:nvPr/>
            </p:nvSpPr>
            <p:spPr>
              <a:xfrm>
                <a:off x="6807633" y="3533351"/>
                <a:ext cx="46641" cy="50587"/>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18"/>
              <p:cNvSpPr/>
              <p:nvPr/>
            </p:nvSpPr>
            <p:spPr>
              <a:xfrm>
                <a:off x="6775929" y="3544248"/>
                <a:ext cx="45279" cy="50587"/>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18"/>
              <p:cNvSpPr/>
              <p:nvPr/>
            </p:nvSpPr>
            <p:spPr>
              <a:xfrm>
                <a:off x="6968502" y="2981039"/>
                <a:ext cx="601592" cy="298682"/>
              </a:xfrm>
              <a:custGeom>
                <a:avLst/>
                <a:gdLst/>
                <a:ahLst/>
                <a:cxnLst/>
                <a:rect l="l" t="t" r="r" b="b"/>
                <a:pathLst>
                  <a:path w="12808" h="6359" extrusionOk="0">
                    <a:moveTo>
                      <a:pt x="1" y="5683"/>
                    </a:moveTo>
                    <a:lnTo>
                      <a:pt x="233" y="6358"/>
                    </a:lnTo>
                    <a:lnTo>
                      <a:pt x="10494" y="6358"/>
                    </a:lnTo>
                    <a:lnTo>
                      <a:pt x="12808" y="0"/>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45" name="Google Shape;845;p18"/>
            <p:cNvSpPr/>
            <p:nvPr/>
          </p:nvSpPr>
          <p:spPr>
            <a:xfrm>
              <a:off x="8428911" y="3679125"/>
              <a:ext cx="363955" cy="503182"/>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dist="142875" dir="8280000" algn="bl" rotWithShape="0">
                <a:schemeClr val="dk1">
                  <a:alpha val="2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grpSp>
      <p:grpSp>
        <p:nvGrpSpPr>
          <p:cNvPr id="846" name="Google Shape;846;p18"/>
          <p:cNvGrpSpPr/>
          <p:nvPr/>
        </p:nvGrpSpPr>
        <p:grpSpPr>
          <a:xfrm>
            <a:off x="-630649" y="918517"/>
            <a:ext cx="1499092" cy="689481"/>
            <a:chOff x="8727226" y="1200842"/>
            <a:chExt cx="1499092" cy="689481"/>
          </a:xfrm>
        </p:grpSpPr>
        <p:sp>
          <p:nvSpPr>
            <p:cNvPr id="847" name="Google Shape;847;p18"/>
            <p:cNvSpPr/>
            <p:nvPr/>
          </p:nvSpPr>
          <p:spPr>
            <a:xfrm>
              <a:off x="9624259" y="1200842"/>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18"/>
            <p:cNvSpPr/>
            <p:nvPr/>
          </p:nvSpPr>
          <p:spPr>
            <a:xfrm>
              <a:off x="8727226" y="1627548"/>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49" name="Google Shape;849;p18"/>
          <p:cNvCxnSpPr/>
          <p:nvPr/>
        </p:nvCxnSpPr>
        <p:spPr>
          <a:xfrm>
            <a:off x="0" y="337575"/>
            <a:ext cx="9150000" cy="0"/>
          </a:xfrm>
          <a:prstGeom prst="straightConnector1">
            <a:avLst/>
          </a:prstGeom>
          <a:noFill/>
          <a:ln w="9525" cap="flat" cmpd="sng">
            <a:solidFill>
              <a:schemeClr val="dk1"/>
            </a:solidFill>
            <a:prstDash val="solid"/>
            <a:round/>
            <a:headEnd type="none" w="med" len="med"/>
            <a:tailEnd type="none" w="med" len="med"/>
          </a:ln>
        </p:spPr>
      </p:cxnSp>
      <p:sp>
        <p:nvSpPr>
          <p:cNvPr id="850" name="Google Shape;850;p18"/>
          <p:cNvSpPr/>
          <p:nvPr/>
        </p:nvSpPr>
        <p:spPr>
          <a:xfrm rot="-5400000">
            <a:off x="26100" y="181575"/>
            <a:ext cx="259800" cy="312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67"/>
        <p:cNvGrpSpPr/>
        <p:nvPr/>
      </p:nvGrpSpPr>
      <p:grpSpPr>
        <a:xfrm>
          <a:off x="0" y="0"/>
          <a:ext cx="0" cy="0"/>
          <a:chOff x="0" y="0"/>
          <a:chExt cx="0" cy="0"/>
        </a:xfrm>
      </p:grpSpPr>
      <p:grpSp>
        <p:nvGrpSpPr>
          <p:cNvPr id="1068" name="Google Shape;1068;p23"/>
          <p:cNvGrpSpPr/>
          <p:nvPr/>
        </p:nvGrpSpPr>
        <p:grpSpPr>
          <a:xfrm>
            <a:off x="6414926" y="3696850"/>
            <a:ext cx="2865735" cy="2654708"/>
            <a:chOff x="6414926" y="3696850"/>
            <a:chExt cx="2865735" cy="2654708"/>
          </a:xfrm>
        </p:grpSpPr>
        <p:grpSp>
          <p:nvGrpSpPr>
            <p:cNvPr id="1069" name="Google Shape;1069;p23"/>
            <p:cNvGrpSpPr/>
            <p:nvPr/>
          </p:nvGrpSpPr>
          <p:grpSpPr>
            <a:xfrm>
              <a:off x="7148332" y="4200032"/>
              <a:ext cx="1163585" cy="2008346"/>
              <a:chOff x="4537475" y="1366675"/>
              <a:chExt cx="1878265" cy="3241882"/>
            </a:xfrm>
          </p:grpSpPr>
          <p:sp>
            <p:nvSpPr>
              <p:cNvPr id="1070" name="Google Shape;1070;p23"/>
              <p:cNvSpPr/>
              <p:nvPr/>
            </p:nvSpPr>
            <p:spPr>
              <a:xfrm>
                <a:off x="4537475" y="1460411"/>
                <a:ext cx="1404092" cy="143402"/>
              </a:xfrm>
              <a:custGeom>
                <a:avLst/>
                <a:gdLst/>
                <a:ahLst/>
                <a:cxnLst/>
                <a:rect l="l" t="t" r="r" b="b"/>
                <a:pathLst>
                  <a:path w="24117" h="2463" extrusionOk="0">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23"/>
              <p:cNvSpPr/>
              <p:nvPr/>
            </p:nvSpPr>
            <p:spPr>
              <a:xfrm>
                <a:off x="5934610" y="1460411"/>
                <a:ext cx="479500" cy="143402"/>
              </a:xfrm>
              <a:custGeom>
                <a:avLst/>
                <a:gdLst/>
                <a:ahLst/>
                <a:cxnLst/>
                <a:rect l="l" t="t" r="r" b="b"/>
                <a:pathLst>
                  <a:path w="8236" h="2463" extrusionOk="0">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 name="Google Shape;1072;p23"/>
              <p:cNvSpPr/>
              <p:nvPr/>
            </p:nvSpPr>
            <p:spPr>
              <a:xfrm>
                <a:off x="5922733" y="1603752"/>
                <a:ext cx="407889" cy="3004805"/>
              </a:xfrm>
              <a:custGeom>
                <a:avLst/>
                <a:gdLst/>
                <a:ahLst/>
                <a:cxnLst/>
                <a:rect l="l" t="t" r="r" b="b"/>
                <a:pathLst>
                  <a:path w="7006" h="51609" extrusionOk="0">
                    <a:moveTo>
                      <a:pt x="0" y="51608"/>
                    </a:moveTo>
                    <a:lnTo>
                      <a:pt x="7005" y="51608"/>
                    </a:lnTo>
                    <a:lnTo>
                      <a:pt x="7005"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 name="Google Shape;1073;p23"/>
              <p:cNvSpPr/>
              <p:nvPr/>
            </p:nvSpPr>
            <p:spPr>
              <a:xfrm>
                <a:off x="6064385" y="2606907"/>
                <a:ext cx="153643" cy="344852"/>
              </a:xfrm>
              <a:custGeom>
                <a:avLst/>
                <a:gdLst/>
                <a:ahLst/>
                <a:cxnLst/>
                <a:rect l="l" t="t" r="r" b="b"/>
                <a:pathLst>
                  <a:path w="2639"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 name="Google Shape;1074;p23"/>
              <p:cNvSpPr/>
              <p:nvPr/>
            </p:nvSpPr>
            <p:spPr>
              <a:xfrm>
                <a:off x="6064385" y="1939923"/>
                <a:ext cx="153643" cy="343163"/>
              </a:xfrm>
              <a:custGeom>
                <a:avLst/>
                <a:gdLst/>
                <a:ahLst/>
                <a:cxnLst/>
                <a:rect l="l" t="t" r="r" b="b"/>
                <a:pathLst>
                  <a:path w="2639" h="5894" extrusionOk="0">
                    <a:moveTo>
                      <a:pt x="1" y="0"/>
                    </a:moveTo>
                    <a:lnTo>
                      <a:pt x="2638" y="64"/>
                    </a:lnTo>
                    <a:lnTo>
                      <a:pt x="2638" y="5894"/>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23"/>
              <p:cNvSpPr/>
              <p:nvPr/>
            </p:nvSpPr>
            <p:spPr>
              <a:xfrm>
                <a:off x="4661952" y="1603752"/>
                <a:ext cx="1260812" cy="3004805"/>
              </a:xfrm>
              <a:custGeom>
                <a:avLst/>
                <a:gdLst/>
                <a:ahLst/>
                <a:cxnLst/>
                <a:rect l="l" t="t" r="r" b="b"/>
                <a:pathLst>
                  <a:path w="21656" h="51609" extrusionOk="0">
                    <a:moveTo>
                      <a:pt x="1" y="51608"/>
                    </a:moveTo>
                    <a:lnTo>
                      <a:pt x="21655" y="51608"/>
                    </a:lnTo>
                    <a:lnTo>
                      <a:pt x="21655"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076;p23"/>
              <p:cNvSpPr/>
              <p:nvPr/>
            </p:nvSpPr>
            <p:spPr>
              <a:xfrm>
                <a:off x="5931291" y="1366675"/>
                <a:ext cx="484449" cy="93796"/>
              </a:xfrm>
              <a:custGeom>
                <a:avLst/>
                <a:gdLst/>
                <a:ahLst/>
                <a:cxnLst/>
                <a:rect l="l" t="t" r="r" b="b"/>
                <a:pathLst>
                  <a:path w="8321" h="1611" extrusionOk="0">
                    <a:moveTo>
                      <a:pt x="1" y="1611"/>
                    </a:moveTo>
                    <a:lnTo>
                      <a:pt x="8321" y="1611"/>
                    </a:lnTo>
                    <a:lnTo>
                      <a:pt x="832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7" name="Google Shape;1077;p23"/>
              <p:cNvSpPr/>
              <p:nvPr/>
            </p:nvSpPr>
            <p:spPr>
              <a:xfrm>
                <a:off x="5407591" y="2590139"/>
                <a:ext cx="315378" cy="319059"/>
              </a:xfrm>
              <a:custGeom>
                <a:avLst/>
                <a:gdLst/>
                <a:ahLst/>
                <a:cxnLst/>
                <a:rect l="l" t="t" r="r" b="b"/>
                <a:pathLst>
                  <a:path w="5417" h="5480" extrusionOk="0">
                    <a:moveTo>
                      <a:pt x="1" y="5479"/>
                    </a:moveTo>
                    <a:lnTo>
                      <a:pt x="5416" y="5479"/>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8" name="Google Shape;1078;p23"/>
              <p:cNvSpPr/>
              <p:nvPr/>
            </p:nvSpPr>
            <p:spPr>
              <a:xfrm>
                <a:off x="5438332" y="2590139"/>
                <a:ext cx="284638" cy="319059"/>
              </a:xfrm>
              <a:custGeom>
                <a:avLst/>
                <a:gdLst/>
                <a:ahLst/>
                <a:cxnLst/>
                <a:rect l="l" t="t" r="r" b="b"/>
                <a:pathLst>
                  <a:path w="4889" h="5480" extrusionOk="0">
                    <a:moveTo>
                      <a:pt x="0" y="5479"/>
                    </a:moveTo>
                    <a:lnTo>
                      <a:pt x="4888" y="5479"/>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 name="Google Shape;1079;p23"/>
              <p:cNvSpPr/>
              <p:nvPr/>
            </p:nvSpPr>
            <p:spPr>
              <a:xfrm>
                <a:off x="4661952" y="4277570"/>
                <a:ext cx="1260812" cy="330937"/>
              </a:xfrm>
              <a:custGeom>
                <a:avLst/>
                <a:gdLst/>
                <a:ahLst/>
                <a:cxnLst/>
                <a:rect l="l" t="t" r="r" b="b"/>
                <a:pathLst>
                  <a:path w="21656" h="5684" extrusionOk="0">
                    <a:moveTo>
                      <a:pt x="1" y="5683"/>
                    </a:moveTo>
                    <a:lnTo>
                      <a:pt x="21655" y="5683"/>
                    </a:lnTo>
                    <a:lnTo>
                      <a:pt x="21655"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0" name="Google Shape;1080;p23"/>
              <p:cNvSpPr/>
              <p:nvPr/>
            </p:nvSpPr>
            <p:spPr>
              <a:xfrm>
                <a:off x="5922733" y="4277570"/>
                <a:ext cx="407889" cy="330937"/>
              </a:xfrm>
              <a:custGeom>
                <a:avLst/>
                <a:gdLst/>
                <a:ahLst/>
                <a:cxnLst/>
                <a:rect l="l" t="t" r="r" b="b"/>
                <a:pathLst>
                  <a:path w="7006" h="5684" extrusionOk="0">
                    <a:moveTo>
                      <a:pt x="0" y="5683"/>
                    </a:moveTo>
                    <a:lnTo>
                      <a:pt x="7005" y="5683"/>
                    </a:lnTo>
                    <a:lnTo>
                      <a:pt x="7005" y="0"/>
                    </a:lnTo>
                    <a:lnTo>
                      <a:pt x="0"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23"/>
              <p:cNvSpPr/>
              <p:nvPr/>
            </p:nvSpPr>
            <p:spPr>
              <a:xfrm>
                <a:off x="5407591" y="1921059"/>
                <a:ext cx="315378" cy="317429"/>
              </a:xfrm>
              <a:custGeom>
                <a:avLst/>
                <a:gdLst/>
                <a:ahLst/>
                <a:cxnLst/>
                <a:rect l="l" t="t" r="r" b="b"/>
                <a:pathLst>
                  <a:path w="5417" h="5452" extrusionOk="0">
                    <a:moveTo>
                      <a:pt x="1" y="5451"/>
                    </a:moveTo>
                    <a:lnTo>
                      <a:pt x="5416" y="5451"/>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23"/>
              <p:cNvSpPr/>
              <p:nvPr/>
            </p:nvSpPr>
            <p:spPr>
              <a:xfrm>
                <a:off x="5438332" y="1921059"/>
                <a:ext cx="284638" cy="317429"/>
              </a:xfrm>
              <a:custGeom>
                <a:avLst/>
                <a:gdLst/>
                <a:ahLst/>
                <a:cxnLst/>
                <a:rect l="l" t="t" r="r" b="b"/>
                <a:pathLst>
                  <a:path w="4889" h="5452" extrusionOk="0">
                    <a:moveTo>
                      <a:pt x="0" y="5451"/>
                    </a:moveTo>
                    <a:lnTo>
                      <a:pt x="4888" y="5451"/>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3" name="Google Shape;1083;p23"/>
              <p:cNvSpPr/>
              <p:nvPr/>
            </p:nvSpPr>
            <p:spPr>
              <a:xfrm>
                <a:off x="5407591" y="1921059"/>
                <a:ext cx="315378" cy="121277"/>
              </a:xfrm>
              <a:custGeom>
                <a:avLst/>
                <a:gdLst/>
                <a:ahLst/>
                <a:cxnLst/>
                <a:rect l="l" t="t" r="r" b="b"/>
                <a:pathLst>
                  <a:path w="5417" h="2083" extrusionOk="0">
                    <a:moveTo>
                      <a:pt x="1" y="2083"/>
                    </a:moveTo>
                    <a:lnTo>
                      <a:pt x="5416" y="2083"/>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4" name="Google Shape;1084;p23"/>
              <p:cNvSpPr/>
              <p:nvPr/>
            </p:nvSpPr>
            <p:spPr>
              <a:xfrm>
                <a:off x="5376909"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23"/>
              <p:cNvSpPr/>
              <p:nvPr/>
            </p:nvSpPr>
            <p:spPr>
              <a:xfrm>
                <a:off x="4861360" y="2590139"/>
                <a:ext cx="315785" cy="319059"/>
              </a:xfrm>
              <a:custGeom>
                <a:avLst/>
                <a:gdLst/>
                <a:ahLst/>
                <a:cxnLst/>
                <a:rect l="l" t="t" r="r" b="b"/>
                <a:pathLst>
                  <a:path w="5424" h="5480" extrusionOk="0">
                    <a:moveTo>
                      <a:pt x="1" y="5479"/>
                    </a:moveTo>
                    <a:lnTo>
                      <a:pt x="5423" y="5479"/>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6" name="Google Shape;1086;p23"/>
              <p:cNvSpPr/>
              <p:nvPr/>
            </p:nvSpPr>
            <p:spPr>
              <a:xfrm>
                <a:off x="4885521" y="2590139"/>
                <a:ext cx="291624" cy="319059"/>
              </a:xfrm>
              <a:custGeom>
                <a:avLst/>
                <a:gdLst/>
                <a:ahLst/>
                <a:cxnLst/>
                <a:rect l="l" t="t" r="r" b="b"/>
                <a:pathLst>
                  <a:path w="5009" h="5480" extrusionOk="0">
                    <a:moveTo>
                      <a:pt x="1" y="5479"/>
                    </a:moveTo>
                    <a:lnTo>
                      <a:pt x="5008" y="5479"/>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7" name="Google Shape;1087;p23"/>
              <p:cNvSpPr/>
              <p:nvPr/>
            </p:nvSpPr>
            <p:spPr>
              <a:xfrm>
                <a:off x="4861360" y="1921059"/>
                <a:ext cx="315785" cy="317429"/>
              </a:xfrm>
              <a:custGeom>
                <a:avLst/>
                <a:gdLst/>
                <a:ahLst/>
                <a:cxnLst/>
                <a:rect l="l" t="t" r="r" b="b"/>
                <a:pathLst>
                  <a:path w="5424" h="5452" extrusionOk="0">
                    <a:moveTo>
                      <a:pt x="1" y="5451"/>
                    </a:moveTo>
                    <a:lnTo>
                      <a:pt x="5423" y="545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23"/>
              <p:cNvSpPr/>
              <p:nvPr/>
            </p:nvSpPr>
            <p:spPr>
              <a:xfrm>
                <a:off x="4885521" y="1921059"/>
                <a:ext cx="291624" cy="317429"/>
              </a:xfrm>
              <a:custGeom>
                <a:avLst/>
                <a:gdLst/>
                <a:ahLst/>
                <a:cxnLst/>
                <a:rect l="l" t="t" r="r" b="b"/>
                <a:pathLst>
                  <a:path w="5009" h="5452" extrusionOk="0">
                    <a:moveTo>
                      <a:pt x="1" y="5451"/>
                    </a:moveTo>
                    <a:lnTo>
                      <a:pt x="5008" y="5451"/>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23"/>
              <p:cNvSpPr/>
              <p:nvPr/>
            </p:nvSpPr>
            <p:spPr>
              <a:xfrm>
                <a:off x="4861360" y="1921059"/>
                <a:ext cx="315785" cy="121277"/>
              </a:xfrm>
              <a:custGeom>
                <a:avLst/>
                <a:gdLst/>
                <a:ahLst/>
                <a:cxnLst/>
                <a:rect l="l" t="t" r="r" b="b"/>
                <a:pathLst>
                  <a:path w="5424" h="2083" extrusionOk="0">
                    <a:moveTo>
                      <a:pt x="1" y="2083"/>
                    </a:moveTo>
                    <a:lnTo>
                      <a:pt x="5423" y="2083"/>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23"/>
              <p:cNvSpPr/>
              <p:nvPr/>
            </p:nvSpPr>
            <p:spPr>
              <a:xfrm>
                <a:off x="4830677"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1;p23"/>
              <p:cNvSpPr/>
              <p:nvPr/>
            </p:nvSpPr>
            <p:spPr>
              <a:xfrm>
                <a:off x="4583353" y="4480238"/>
                <a:ext cx="1830728" cy="128264"/>
              </a:xfrm>
              <a:custGeom>
                <a:avLst/>
                <a:gdLst/>
                <a:ahLst/>
                <a:cxnLst/>
                <a:rect l="l" t="t" r="r" b="b"/>
                <a:pathLst>
                  <a:path w="31445" h="2203" extrusionOk="0">
                    <a:moveTo>
                      <a:pt x="0" y="2202"/>
                    </a:moveTo>
                    <a:lnTo>
                      <a:pt x="31445" y="2202"/>
                    </a:lnTo>
                    <a:lnTo>
                      <a:pt x="31445"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2" name="Google Shape;1092;p23"/>
              <p:cNvSpPr/>
              <p:nvPr/>
            </p:nvSpPr>
            <p:spPr>
              <a:xfrm>
                <a:off x="5985786" y="4480238"/>
                <a:ext cx="428325" cy="128264"/>
              </a:xfrm>
              <a:custGeom>
                <a:avLst/>
                <a:gdLst/>
                <a:ahLst/>
                <a:cxnLst/>
                <a:rect l="l" t="t" r="r" b="b"/>
                <a:pathLst>
                  <a:path w="7357" h="2203" extrusionOk="0">
                    <a:moveTo>
                      <a:pt x="0" y="2202"/>
                    </a:moveTo>
                    <a:lnTo>
                      <a:pt x="7357" y="2202"/>
                    </a:lnTo>
                    <a:lnTo>
                      <a:pt x="7357" y="1"/>
                    </a:lnTo>
                    <a:lnTo>
                      <a:pt x="0"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3" name="Google Shape;1093;p23"/>
              <p:cNvSpPr/>
              <p:nvPr/>
            </p:nvSpPr>
            <p:spPr>
              <a:xfrm>
                <a:off x="5050986" y="3456590"/>
                <a:ext cx="456969" cy="766150"/>
              </a:xfrm>
              <a:custGeom>
                <a:avLst/>
                <a:gdLst/>
                <a:ahLst/>
                <a:cxnLst/>
                <a:rect l="l" t="t" r="r" b="b"/>
                <a:pathLst>
                  <a:path w="7849" h="13159" extrusionOk="0">
                    <a:moveTo>
                      <a:pt x="0" y="13159"/>
                    </a:moveTo>
                    <a:lnTo>
                      <a:pt x="7849" y="13159"/>
                    </a:lnTo>
                    <a:lnTo>
                      <a:pt x="7849" y="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4" name="Google Shape;1094;p23"/>
              <p:cNvSpPr/>
              <p:nvPr/>
            </p:nvSpPr>
            <p:spPr>
              <a:xfrm>
                <a:off x="5107053" y="3456590"/>
                <a:ext cx="400903" cy="766150"/>
              </a:xfrm>
              <a:custGeom>
                <a:avLst/>
                <a:gdLst/>
                <a:ahLst/>
                <a:cxnLst/>
                <a:rect l="l" t="t" r="r" b="b"/>
                <a:pathLst>
                  <a:path w="6886" h="13159" extrusionOk="0">
                    <a:moveTo>
                      <a:pt x="1" y="13159"/>
                    </a:moveTo>
                    <a:lnTo>
                      <a:pt x="6886" y="13159"/>
                    </a:lnTo>
                    <a:lnTo>
                      <a:pt x="688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23"/>
              <p:cNvSpPr/>
              <p:nvPr/>
            </p:nvSpPr>
            <p:spPr>
              <a:xfrm>
                <a:off x="5187340" y="3507766"/>
                <a:ext cx="238760" cy="100783"/>
              </a:xfrm>
              <a:custGeom>
                <a:avLst/>
                <a:gdLst/>
                <a:ahLst/>
                <a:cxnLst/>
                <a:rect l="l" t="t" r="r" b="b"/>
                <a:pathLst>
                  <a:path w="4101" h="1731" extrusionOk="0">
                    <a:moveTo>
                      <a:pt x="0" y="1731"/>
                    </a:moveTo>
                    <a:lnTo>
                      <a:pt x="4100" y="1731"/>
                    </a:lnTo>
                    <a:lnTo>
                      <a:pt x="4100"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23"/>
              <p:cNvSpPr/>
              <p:nvPr/>
            </p:nvSpPr>
            <p:spPr>
              <a:xfrm>
                <a:off x="5014947" y="3384919"/>
                <a:ext cx="529045" cy="71730"/>
              </a:xfrm>
              <a:custGeom>
                <a:avLst/>
                <a:gdLst/>
                <a:ahLst/>
                <a:cxnLst/>
                <a:rect l="l" t="t" r="r" b="b"/>
                <a:pathLst>
                  <a:path w="9087" h="1232" extrusionOk="0">
                    <a:moveTo>
                      <a:pt x="0" y="1"/>
                    </a:moveTo>
                    <a:lnTo>
                      <a:pt x="9087" y="1"/>
                    </a:lnTo>
                    <a:lnTo>
                      <a:pt x="9087"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097;p23"/>
              <p:cNvSpPr/>
              <p:nvPr/>
            </p:nvSpPr>
            <p:spPr>
              <a:xfrm>
                <a:off x="5235198" y="4219406"/>
                <a:ext cx="272761" cy="260895"/>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23"/>
              <p:cNvSpPr/>
              <p:nvPr/>
            </p:nvSpPr>
            <p:spPr>
              <a:xfrm>
                <a:off x="4842554" y="4393430"/>
                <a:ext cx="399273" cy="86868"/>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23"/>
              <p:cNvSpPr/>
              <p:nvPr/>
            </p:nvSpPr>
            <p:spPr>
              <a:xfrm>
                <a:off x="4941647" y="4309941"/>
                <a:ext cx="375519" cy="8354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23"/>
              <p:cNvSpPr/>
              <p:nvPr/>
            </p:nvSpPr>
            <p:spPr>
              <a:xfrm>
                <a:off x="5016577" y="4219406"/>
                <a:ext cx="396012" cy="905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23"/>
              <p:cNvSpPr/>
              <p:nvPr/>
            </p:nvSpPr>
            <p:spPr>
              <a:xfrm>
                <a:off x="5393676" y="3868099"/>
                <a:ext cx="77025" cy="76621"/>
              </a:xfrm>
              <a:custGeom>
                <a:avLst/>
                <a:gdLst/>
                <a:ahLst/>
                <a:cxnLst/>
                <a:rect l="l" t="t" r="r" b="b"/>
                <a:pathLst>
                  <a:path w="1323" h="1316" extrusionOk="0">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23"/>
              <p:cNvSpPr/>
              <p:nvPr/>
            </p:nvSpPr>
            <p:spPr>
              <a:xfrm>
                <a:off x="6183564" y="2610633"/>
                <a:ext cx="34466" cy="341126"/>
              </a:xfrm>
              <a:custGeom>
                <a:avLst/>
                <a:gdLst/>
                <a:ahLst/>
                <a:cxnLst/>
                <a:rect l="l" t="t" r="r" b="b"/>
                <a:pathLst>
                  <a:path w="592"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23"/>
              <p:cNvSpPr/>
              <p:nvPr/>
            </p:nvSpPr>
            <p:spPr>
              <a:xfrm>
                <a:off x="6183564" y="1943591"/>
                <a:ext cx="34466" cy="339495"/>
              </a:xfrm>
              <a:custGeom>
                <a:avLst/>
                <a:gdLst/>
                <a:ahLst/>
                <a:cxnLst/>
                <a:rect l="l" t="t" r="r" b="b"/>
                <a:pathLst>
                  <a:path w="592" h="5831" extrusionOk="0">
                    <a:moveTo>
                      <a:pt x="0" y="5831"/>
                    </a:moveTo>
                    <a:lnTo>
                      <a:pt x="591" y="5831"/>
                    </a:lnTo>
                    <a:lnTo>
                      <a:pt x="591"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23"/>
              <p:cNvSpPr/>
              <p:nvPr/>
            </p:nvSpPr>
            <p:spPr>
              <a:xfrm>
                <a:off x="4537475" y="1366675"/>
                <a:ext cx="1412708" cy="93796"/>
              </a:xfrm>
              <a:custGeom>
                <a:avLst/>
                <a:gdLst/>
                <a:ahLst/>
                <a:cxnLst/>
                <a:rect l="l" t="t" r="r" b="b"/>
                <a:pathLst>
                  <a:path w="24265" h="1611" extrusionOk="0">
                    <a:moveTo>
                      <a:pt x="1" y="1611"/>
                    </a:moveTo>
                    <a:lnTo>
                      <a:pt x="24264" y="1611"/>
                    </a:lnTo>
                    <a:lnTo>
                      <a:pt x="24264"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23"/>
              <p:cNvSpPr/>
              <p:nvPr/>
            </p:nvSpPr>
            <p:spPr>
              <a:xfrm>
                <a:off x="4861360" y="2590139"/>
                <a:ext cx="315785" cy="100783"/>
              </a:xfrm>
              <a:custGeom>
                <a:avLst/>
                <a:gdLst/>
                <a:ahLst/>
                <a:cxnLst/>
                <a:rect l="l" t="t" r="r" b="b"/>
                <a:pathLst>
                  <a:path w="5424" h="1731" extrusionOk="0">
                    <a:moveTo>
                      <a:pt x="1" y="1731"/>
                    </a:moveTo>
                    <a:lnTo>
                      <a:pt x="5423" y="1731"/>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23"/>
              <p:cNvSpPr/>
              <p:nvPr/>
            </p:nvSpPr>
            <p:spPr>
              <a:xfrm>
                <a:off x="4830677"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23"/>
              <p:cNvSpPr/>
              <p:nvPr/>
            </p:nvSpPr>
            <p:spPr>
              <a:xfrm>
                <a:off x="5407591" y="2590139"/>
                <a:ext cx="315378" cy="100783"/>
              </a:xfrm>
              <a:custGeom>
                <a:avLst/>
                <a:gdLst/>
                <a:ahLst/>
                <a:cxnLst/>
                <a:rect l="l" t="t" r="r" b="b"/>
                <a:pathLst>
                  <a:path w="5417" h="1731" extrusionOk="0">
                    <a:moveTo>
                      <a:pt x="1" y="1731"/>
                    </a:moveTo>
                    <a:lnTo>
                      <a:pt x="5416" y="1731"/>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23"/>
              <p:cNvSpPr/>
              <p:nvPr/>
            </p:nvSpPr>
            <p:spPr>
              <a:xfrm>
                <a:off x="5376909"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09" name="Google Shape;1109;p23"/>
            <p:cNvGrpSpPr/>
            <p:nvPr/>
          </p:nvGrpSpPr>
          <p:grpSpPr>
            <a:xfrm>
              <a:off x="8141897" y="4495880"/>
              <a:ext cx="1138764" cy="1855677"/>
              <a:chOff x="525125" y="1486050"/>
              <a:chExt cx="2124163" cy="3461439"/>
            </a:xfrm>
          </p:grpSpPr>
          <p:sp>
            <p:nvSpPr>
              <p:cNvPr id="1110" name="Google Shape;1110;p23"/>
              <p:cNvSpPr/>
              <p:nvPr/>
            </p:nvSpPr>
            <p:spPr>
              <a:xfrm>
                <a:off x="2089519" y="1606352"/>
                <a:ext cx="464572" cy="3341135"/>
              </a:xfrm>
              <a:custGeom>
                <a:avLst/>
                <a:gdLst/>
                <a:ahLst/>
                <a:cxnLst/>
                <a:rect l="l" t="t" r="r" b="b"/>
                <a:pathLst>
                  <a:path w="7005" h="50379" extrusionOk="0">
                    <a:moveTo>
                      <a:pt x="4044" y="1"/>
                    </a:moveTo>
                    <a:lnTo>
                      <a:pt x="0" y="7533"/>
                    </a:lnTo>
                    <a:lnTo>
                      <a:pt x="0" y="50378"/>
                    </a:lnTo>
                    <a:lnTo>
                      <a:pt x="7005" y="50378"/>
                    </a:lnTo>
                    <a:lnTo>
                      <a:pt x="7005" y="830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23"/>
              <p:cNvSpPr/>
              <p:nvPr/>
            </p:nvSpPr>
            <p:spPr>
              <a:xfrm>
                <a:off x="2250873" y="2667452"/>
                <a:ext cx="174952" cy="392813"/>
              </a:xfrm>
              <a:custGeom>
                <a:avLst/>
                <a:gdLst/>
                <a:ahLst/>
                <a:cxnLst/>
                <a:rect l="l" t="t" r="r" b="b"/>
                <a:pathLst>
                  <a:path w="2638"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23"/>
              <p:cNvSpPr/>
              <p:nvPr/>
            </p:nvSpPr>
            <p:spPr>
              <a:xfrm>
                <a:off x="2369318" y="2671697"/>
                <a:ext cx="56505" cy="388569"/>
              </a:xfrm>
              <a:custGeom>
                <a:avLst/>
                <a:gdLst/>
                <a:ahLst/>
                <a:cxnLst/>
                <a:rect l="l" t="t" r="r" b="b"/>
                <a:pathLst>
                  <a:path w="852" h="5859" extrusionOk="0">
                    <a:moveTo>
                      <a:pt x="1" y="5831"/>
                    </a:moveTo>
                    <a:lnTo>
                      <a:pt x="852" y="5859"/>
                    </a:lnTo>
                    <a:lnTo>
                      <a:pt x="852"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23"/>
              <p:cNvSpPr/>
              <p:nvPr/>
            </p:nvSpPr>
            <p:spPr>
              <a:xfrm>
                <a:off x="653386" y="1524780"/>
                <a:ext cx="1436226" cy="3422709"/>
              </a:xfrm>
              <a:custGeom>
                <a:avLst/>
                <a:gdLst/>
                <a:ahLst/>
                <a:cxnLst/>
                <a:rect l="l" t="t" r="r" b="b"/>
                <a:pathLst>
                  <a:path w="21656" h="51609" extrusionOk="0">
                    <a:moveTo>
                      <a:pt x="1" y="51608"/>
                    </a:moveTo>
                    <a:lnTo>
                      <a:pt x="21655" y="51608"/>
                    </a:lnTo>
                    <a:lnTo>
                      <a:pt x="21655" y="0"/>
                    </a:lnTo>
                    <a:lnTo>
                      <a:pt x="6035" y="0"/>
                    </a:lnTo>
                    <a:lnTo>
                      <a:pt x="1" y="938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23"/>
              <p:cNvSpPr/>
              <p:nvPr/>
            </p:nvSpPr>
            <p:spPr>
              <a:xfrm>
                <a:off x="1502266" y="2648353"/>
                <a:ext cx="359720" cy="363434"/>
              </a:xfrm>
              <a:custGeom>
                <a:avLst/>
                <a:gdLst/>
                <a:ahLst/>
                <a:cxnLst/>
                <a:rect l="l" t="t" r="r" b="b"/>
                <a:pathLst>
                  <a:path w="5424" h="5480" extrusionOk="0">
                    <a:moveTo>
                      <a:pt x="1" y="5479"/>
                    </a:moveTo>
                    <a:lnTo>
                      <a:pt x="5423" y="5479"/>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 name="Google Shape;1115;p23"/>
              <p:cNvSpPr/>
              <p:nvPr/>
            </p:nvSpPr>
            <p:spPr>
              <a:xfrm>
                <a:off x="1537283" y="2648353"/>
                <a:ext cx="324703" cy="363434"/>
              </a:xfrm>
              <a:custGeom>
                <a:avLst/>
                <a:gdLst/>
                <a:ahLst/>
                <a:cxnLst/>
                <a:rect l="l" t="t" r="r" b="b"/>
                <a:pathLst>
                  <a:path w="4896" h="5480" extrusionOk="0">
                    <a:moveTo>
                      <a:pt x="0" y="5479"/>
                    </a:moveTo>
                    <a:lnTo>
                      <a:pt x="4895" y="5479"/>
                    </a:lnTo>
                    <a:lnTo>
                      <a:pt x="4895"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23"/>
              <p:cNvSpPr/>
              <p:nvPr/>
            </p:nvSpPr>
            <p:spPr>
              <a:xfrm>
                <a:off x="653386" y="4570469"/>
                <a:ext cx="1436226" cy="376963"/>
              </a:xfrm>
              <a:custGeom>
                <a:avLst/>
                <a:gdLst/>
                <a:ahLst/>
                <a:cxnLst/>
                <a:rect l="l" t="t" r="r" b="b"/>
                <a:pathLst>
                  <a:path w="21656" h="5684" extrusionOk="0">
                    <a:moveTo>
                      <a:pt x="1" y="5683"/>
                    </a:moveTo>
                    <a:lnTo>
                      <a:pt x="21655" y="5683"/>
                    </a:lnTo>
                    <a:lnTo>
                      <a:pt x="21655"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23"/>
              <p:cNvSpPr/>
              <p:nvPr/>
            </p:nvSpPr>
            <p:spPr>
              <a:xfrm>
                <a:off x="2089519" y="4570469"/>
                <a:ext cx="464572" cy="376963"/>
              </a:xfrm>
              <a:custGeom>
                <a:avLst/>
                <a:gdLst/>
                <a:ahLst/>
                <a:cxnLst/>
                <a:rect l="l" t="t" r="r" b="b"/>
                <a:pathLst>
                  <a:path w="7005" h="5684" extrusionOk="0">
                    <a:moveTo>
                      <a:pt x="0" y="5683"/>
                    </a:moveTo>
                    <a:lnTo>
                      <a:pt x="7005" y="5683"/>
                    </a:lnTo>
                    <a:lnTo>
                      <a:pt x="7005" y="0"/>
                    </a:lnTo>
                    <a:lnTo>
                      <a:pt x="0" y="0"/>
                    </a:lnTo>
                    <a:close/>
                  </a:path>
                </a:pathLst>
              </a:custGeom>
              <a:solidFill>
                <a:srgbClr val="FAE9DC">
                  <a:alpha val="3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23"/>
              <p:cNvSpPr/>
              <p:nvPr/>
            </p:nvSpPr>
            <p:spPr>
              <a:xfrm>
                <a:off x="880527" y="2648353"/>
                <a:ext cx="357796" cy="363434"/>
              </a:xfrm>
              <a:custGeom>
                <a:avLst/>
                <a:gdLst/>
                <a:ahLst/>
                <a:cxnLst/>
                <a:rect l="l" t="t" r="r" b="b"/>
                <a:pathLst>
                  <a:path w="5395" h="5480" extrusionOk="0">
                    <a:moveTo>
                      <a:pt x="1" y="5479"/>
                    </a:moveTo>
                    <a:lnTo>
                      <a:pt x="5395" y="5479"/>
                    </a:lnTo>
                    <a:lnTo>
                      <a:pt x="5395"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23"/>
              <p:cNvSpPr/>
              <p:nvPr/>
            </p:nvSpPr>
            <p:spPr>
              <a:xfrm>
                <a:off x="907586" y="2648353"/>
                <a:ext cx="330738" cy="363434"/>
              </a:xfrm>
              <a:custGeom>
                <a:avLst/>
                <a:gdLst/>
                <a:ahLst/>
                <a:cxnLst/>
                <a:rect l="l" t="t" r="r" b="b"/>
                <a:pathLst>
                  <a:path w="4987" h="5480" extrusionOk="0">
                    <a:moveTo>
                      <a:pt x="1" y="5479"/>
                    </a:moveTo>
                    <a:lnTo>
                      <a:pt x="4987" y="5479"/>
                    </a:lnTo>
                    <a:lnTo>
                      <a:pt x="4987"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120;p23"/>
              <p:cNvSpPr/>
              <p:nvPr/>
            </p:nvSpPr>
            <p:spPr>
              <a:xfrm>
                <a:off x="526982" y="4801325"/>
                <a:ext cx="2120449" cy="146103"/>
              </a:xfrm>
              <a:custGeom>
                <a:avLst/>
                <a:gdLst/>
                <a:ahLst/>
                <a:cxnLst/>
                <a:rect l="l" t="t" r="r" b="b"/>
                <a:pathLst>
                  <a:path w="31973" h="2203" extrusionOk="0">
                    <a:moveTo>
                      <a:pt x="1" y="2202"/>
                    </a:moveTo>
                    <a:lnTo>
                      <a:pt x="31973" y="2202"/>
                    </a:lnTo>
                    <a:lnTo>
                      <a:pt x="31973"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1" name="Google Shape;1121;p23"/>
              <p:cNvSpPr/>
              <p:nvPr/>
            </p:nvSpPr>
            <p:spPr>
              <a:xfrm>
                <a:off x="2157562" y="4801325"/>
                <a:ext cx="489840" cy="146103"/>
              </a:xfrm>
              <a:custGeom>
                <a:avLst/>
                <a:gdLst/>
                <a:ahLst/>
                <a:cxnLst/>
                <a:rect l="l" t="t" r="r" b="b"/>
                <a:pathLst>
                  <a:path w="7386" h="2203" extrusionOk="0">
                    <a:moveTo>
                      <a:pt x="1" y="2202"/>
                    </a:moveTo>
                    <a:lnTo>
                      <a:pt x="7386" y="2202"/>
                    </a:lnTo>
                    <a:lnTo>
                      <a:pt x="738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2;p23"/>
              <p:cNvSpPr/>
              <p:nvPr/>
            </p:nvSpPr>
            <p:spPr>
              <a:xfrm>
                <a:off x="1096462" y="3635308"/>
                <a:ext cx="520612" cy="872705"/>
              </a:xfrm>
              <a:custGeom>
                <a:avLst/>
                <a:gdLst/>
                <a:ahLst/>
                <a:cxnLst/>
                <a:rect l="l" t="t" r="r" b="b"/>
                <a:pathLst>
                  <a:path w="7850" h="13159" extrusionOk="0">
                    <a:moveTo>
                      <a:pt x="1" y="13159"/>
                    </a:moveTo>
                    <a:lnTo>
                      <a:pt x="7850" y="13159"/>
                    </a:lnTo>
                    <a:lnTo>
                      <a:pt x="7850"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23"/>
              <p:cNvSpPr/>
              <p:nvPr/>
            </p:nvSpPr>
            <p:spPr>
              <a:xfrm>
                <a:off x="1158536" y="3635308"/>
                <a:ext cx="458536" cy="872705"/>
              </a:xfrm>
              <a:custGeom>
                <a:avLst/>
                <a:gdLst/>
                <a:ahLst/>
                <a:cxnLst/>
                <a:rect l="l" t="t" r="r" b="b"/>
                <a:pathLst>
                  <a:path w="6914" h="13159" extrusionOk="0">
                    <a:moveTo>
                      <a:pt x="0" y="13159"/>
                    </a:moveTo>
                    <a:lnTo>
                      <a:pt x="6914" y="13159"/>
                    </a:lnTo>
                    <a:lnTo>
                      <a:pt x="6914"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4" name="Google Shape;1124;p23"/>
              <p:cNvSpPr/>
              <p:nvPr/>
            </p:nvSpPr>
            <p:spPr>
              <a:xfrm>
                <a:off x="1214973" y="3693603"/>
                <a:ext cx="308852" cy="114800"/>
              </a:xfrm>
              <a:custGeom>
                <a:avLst/>
                <a:gdLst/>
                <a:ahLst/>
                <a:cxnLst/>
                <a:rect l="l" t="t" r="r" b="b"/>
                <a:pathLst>
                  <a:path w="4657" h="1731" extrusionOk="0">
                    <a:moveTo>
                      <a:pt x="0" y="1731"/>
                    </a:moveTo>
                    <a:lnTo>
                      <a:pt x="4656" y="1731"/>
                    </a:lnTo>
                    <a:lnTo>
                      <a:pt x="465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5" name="Google Shape;1125;p23"/>
              <p:cNvSpPr/>
              <p:nvPr/>
            </p:nvSpPr>
            <p:spPr>
              <a:xfrm>
                <a:off x="1251780" y="3693603"/>
                <a:ext cx="272045" cy="114800"/>
              </a:xfrm>
              <a:custGeom>
                <a:avLst/>
                <a:gdLst/>
                <a:ahLst/>
                <a:cxnLst/>
                <a:rect l="l" t="t" r="r" b="b"/>
                <a:pathLst>
                  <a:path w="4102" h="1731" extrusionOk="0">
                    <a:moveTo>
                      <a:pt x="1" y="1731"/>
                    </a:moveTo>
                    <a:lnTo>
                      <a:pt x="4101" y="1731"/>
                    </a:lnTo>
                    <a:lnTo>
                      <a:pt x="4101"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6" name="Google Shape;1126;p23"/>
              <p:cNvSpPr/>
              <p:nvPr/>
            </p:nvSpPr>
            <p:spPr>
              <a:xfrm>
                <a:off x="1055476" y="3553670"/>
                <a:ext cx="600793" cy="81706"/>
              </a:xfrm>
              <a:custGeom>
                <a:avLst/>
                <a:gdLst/>
                <a:ahLst/>
                <a:cxnLst/>
                <a:rect l="l" t="t" r="r" b="b"/>
                <a:pathLst>
                  <a:path w="9059" h="1232" extrusionOk="0">
                    <a:moveTo>
                      <a:pt x="0" y="1"/>
                    </a:moveTo>
                    <a:lnTo>
                      <a:pt x="9059" y="1"/>
                    </a:lnTo>
                    <a:lnTo>
                      <a:pt x="9059"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7" name="Google Shape;1127;p23"/>
              <p:cNvSpPr/>
              <p:nvPr/>
            </p:nvSpPr>
            <p:spPr>
              <a:xfrm>
                <a:off x="1306361" y="4504217"/>
                <a:ext cx="310709" cy="297180"/>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8" name="Google Shape;1128;p23"/>
              <p:cNvSpPr/>
              <p:nvPr/>
            </p:nvSpPr>
            <p:spPr>
              <a:xfrm>
                <a:off x="859107" y="4702444"/>
                <a:ext cx="454823" cy="98949"/>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9" name="Google Shape;1129;p23"/>
              <p:cNvSpPr/>
              <p:nvPr/>
            </p:nvSpPr>
            <p:spPr>
              <a:xfrm>
                <a:off x="971981" y="4607342"/>
                <a:ext cx="427764" cy="9516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0" name="Google Shape;1130;p23"/>
              <p:cNvSpPr/>
              <p:nvPr/>
            </p:nvSpPr>
            <p:spPr>
              <a:xfrm>
                <a:off x="1057333" y="4504217"/>
                <a:ext cx="451109" cy="1031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1" name="Google Shape;1131;p23"/>
              <p:cNvSpPr/>
              <p:nvPr/>
            </p:nvSpPr>
            <p:spPr>
              <a:xfrm>
                <a:off x="1485023" y="4104049"/>
                <a:ext cx="87277" cy="87277"/>
              </a:xfrm>
              <a:custGeom>
                <a:avLst/>
                <a:gdLst/>
                <a:ahLst/>
                <a:cxnLst/>
                <a:rect l="l" t="t" r="r" b="b"/>
                <a:pathLst>
                  <a:path w="1316" h="1316" extrusionOk="0">
                    <a:moveTo>
                      <a:pt x="1316" y="640"/>
                    </a:moveTo>
                    <a:cubicBezTo>
                      <a:pt x="1316" y="1020"/>
                      <a:pt x="1027" y="1316"/>
                      <a:pt x="676" y="1316"/>
                    </a:cubicBezTo>
                    <a:cubicBezTo>
                      <a:pt x="296" y="1316"/>
                      <a:pt x="0" y="1020"/>
                      <a:pt x="0" y="640"/>
                    </a:cubicBezTo>
                    <a:cubicBezTo>
                      <a:pt x="0" y="289"/>
                      <a:pt x="296" y="0"/>
                      <a:pt x="676" y="0"/>
                    </a:cubicBezTo>
                    <a:cubicBezTo>
                      <a:pt x="1027" y="0"/>
                      <a:pt x="1316" y="289"/>
                      <a:pt x="1316" y="6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2" name="Google Shape;1132;p23"/>
              <p:cNvSpPr/>
              <p:nvPr/>
            </p:nvSpPr>
            <p:spPr>
              <a:xfrm>
                <a:off x="2386628" y="2671697"/>
                <a:ext cx="39195" cy="388569"/>
              </a:xfrm>
              <a:custGeom>
                <a:avLst/>
                <a:gdLst/>
                <a:ahLst/>
                <a:cxnLst/>
                <a:rect l="l" t="t" r="r" b="b"/>
                <a:pathLst>
                  <a:path w="591"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3" name="Google Shape;1133;p23"/>
              <p:cNvSpPr/>
              <p:nvPr/>
            </p:nvSpPr>
            <p:spPr>
              <a:xfrm>
                <a:off x="2250873" y="3289655"/>
                <a:ext cx="174952" cy="392349"/>
              </a:xfrm>
              <a:custGeom>
                <a:avLst/>
                <a:gdLst/>
                <a:ahLst/>
                <a:cxnLst/>
                <a:rect l="l" t="t" r="r" b="b"/>
                <a:pathLst>
                  <a:path w="2638" h="5916" extrusionOk="0">
                    <a:moveTo>
                      <a:pt x="1" y="1"/>
                    </a:moveTo>
                    <a:lnTo>
                      <a:pt x="2638" y="85"/>
                    </a:lnTo>
                    <a:lnTo>
                      <a:pt x="2638" y="5916"/>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4" name="Google Shape;1134;p23"/>
              <p:cNvSpPr/>
              <p:nvPr/>
            </p:nvSpPr>
            <p:spPr>
              <a:xfrm>
                <a:off x="2369318" y="3293435"/>
                <a:ext cx="56505" cy="388569"/>
              </a:xfrm>
              <a:custGeom>
                <a:avLst/>
                <a:gdLst/>
                <a:ahLst/>
                <a:cxnLst/>
                <a:rect l="l" t="t" r="r" b="b"/>
                <a:pathLst>
                  <a:path w="852" h="5859" extrusionOk="0">
                    <a:moveTo>
                      <a:pt x="1" y="5831"/>
                    </a:moveTo>
                    <a:lnTo>
                      <a:pt x="852" y="5859"/>
                    </a:lnTo>
                    <a:lnTo>
                      <a:pt x="852" y="2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5" name="Google Shape;1135;p23"/>
              <p:cNvSpPr/>
              <p:nvPr/>
            </p:nvSpPr>
            <p:spPr>
              <a:xfrm>
                <a:off x="2386628" y="3293435"/>
                <a:ext cx="39195" cy="388569"/>
              </a:xfrm>
              <a:custGeom>
                <a:avLst/>
                <a:gdLst/>
                <a:ahLst/>
                <a:cxnLst/>
                <a:rect l="l" t="t" r="r" b="b"/>
                <a:pathLst>
                  <a:path w="591" h="5859" extrusionOk="0">
                    <a:moveTo>
                      <a:pt x="0" y="5831"/>
                    </a:moveTo>
                    <a:lnTo>
                      <a:pt x="591" y="5859"/>
                    </a:lnTo>
                    <a:lnTo>
                      <a:pt x="591" y="2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6" name="Google Shape;1136;p23"/>
              <p:cNvSpPr/>
              <p:nvPr/>
            </p:nvSpPr>
            <p:spPr>
              <a:xfrm>
                <a:off x="880527" y="2648353"/>
                <a:ext cx="357796" cy="114800"/>
              </a:xfrm>
              <a:custGeom>
                <a:avLst/>
                <a:gdLst/>
                <a:ahLst/>
                <a:cxnLst/>
                <a:rect l="l" t="t" r="r" b="b"/>
                <a:pathLst>
                  <a:path w="5395" h="1731" extrusionOk="0">
                    <a:moveTo>
                      <a:pt x="1" y="1731"/>
                    </a:moveTo>
                    <a:lnTo>
                      <a:pt x="5395" y="1731"/>
                    </a:lnTo>
                    <a:lnTo>
                      <a:pt x="539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7" name="Google Shape;1137;p23"/>
              <p:cNvSpPr/>
              <p:nvPr/>
            </p:nvSpPr>
            <p:spPr>
              <a:xfrm>
                <a:off x="843721" y="3005612"/>
                <a:ext cx="433335" cy="99414"/>
              </a:xfrm>
              <a:custGeom>
                <a:avLst/>
                <a:gdLst/>
                <a:ahLst/>
                <a:cxnLst/>
                <a:rect l="l" t="t" r="r" b="b"/>
                <a:pathLst>
                  <a:path w="6534" h="1499" extrusionOk="0">
                    <a:moveTo>
                      <a:pt x="0" y="1499"/>
                    </a:moveTo>
                    <a:lnTo>
                      <a:pt x="6534" y="1499"/>
                    </a:lnTo>
                    <a:lnTo>
                      <a:pt x="6534"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8" name="Google Shape;1138;p23"/>
              <p:cNvSpPr/>
              <p:nvPr/>
            </p:nvSpPr>
            <p:spPr>
              <a:xfrm>
                <a:off x="1502266" y="2648353"/>
                <a:ext cx="359720" cy="114800"/>
              </a:xfrm>
              <a:custGeom>
                <a:avLst/>
                <a:gdLst/>
                <a:ahLst/>
                <a:cxnLst/>
                <a:rect l="l" t="t" r="r" b="b"/>
                <a:pathLst>
                  <a:path w="5424" h="1731" extrusionOk="0">
                    <a:moveTo>
                      <a:pt x="1" y="1731"/>
                    </a:moveTo>
                    <a:lnTo>
                      <a:pt x="5423" y="173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9" name="Google Shape;1139;p23"/>
              <p:cNvSpPr/>
              <p:nvPr/>
            </p:nvSpPr>
            <p:spPr>
              <a:xfrm>
                <a:off x="1467316" y="3005612"/>
                <a:ext cx="431478" cy="99414"/>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0" name="Google Shape;1140;p23"/>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rgbClr val="C55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1" name="Google Shape;1141;p23"/>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2" name="Google Shape;1142;p23"/>
              <p:cNvSpPr/>
              <p:nvPr/>
            </p:nvSpPr>
            <p:spPr>
              <a:xfrm>
                <a:off x="525125" y="1486050"/>
                <a:ext cx="1849930" cy="717450"/>
              </a:xfrm>
              <a:custGeom>
                <a:avLst/>
                <a:gdLst/>
                <a:ahLst/>
                <a:cxnLst/>
                <a:rect l="l" t="t" r="r" b="b"/>
                <a:pathLst>
                  <a:path w="27894" h="10818" extrusionOk="0">
                    <a:moveTo>
                      <a:pt x="27893" y="0"/>
                    </a:moveTo>
                    <a:lnTo>
                      <a:pt x="6415" y="0"/>
                    </a:lnTo>
                    <a:lnTo>
                      <a:pt x="1" y="10817"/>
                    </a:lnTo>
                    <a:lnTo>
                      <a:pt x="21943" y="1081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3" name="Google Shape;1143;p23"/>
              <p:cNvSpPr/>
              <p:nvPr/>
            </p:nvSpPr>
            <p:spPr>
              <a:xfrm>
                <a:off x="2355789" y="1579360"/>
                <a:ext cx="268264" cy="680112"/>
              </a:xfrm>
              <a:custGeom>
                <a:avLst/>
                <a:gdLst/>
                <a:ahLst/>
                <a:cxnLst/>
                <a:rect l="l" t="t" r="r" b="b"/>
                <a:pathLst>
                  <a:path w="4045" h="10255" extrusionOk="0">
                    <a:moveTo>
                      <a:pt x="4045" y="10254"/>
                    </a:moveTo>
                    <a:lnTo>
                      <a:pt x="261" y="0"/>
                    </a:lnTo>
                    <a:lnTo>
                      <a:pt x="1" y="471"/>
                    </a:lnTo>
                    <a:lnTo>
                      <a:pt x="2990" y="8707"/>
                    </a:lnTo>
                    <a:lnTo>
                      <a:pt x="2990" y="10254"/>
                    </a:lnTo>
                    <a:lnTo>
                      <a:pt x="3630" y="10254"/>
                    </a:lnTo>
                    <a:lnTo>
                      <a:pt x="3630" y="1025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44" name="Google Shape;1144;p23"/>
              <p:cNvGrpSpPr/>
              <p:nvPr/>
            </p:nvGrpSpPr>
            <p:grpSpPr>
              <a:xfrm>
                <a:off x="973439" y="2819098"/>
                <a:ext cx="174934" cy="130542"/>
                <a:chOff x="2714005" y="3446776"/>
                <a:chExt cx="330750" cy="246818"/>
              </a:xfrm>
            </p:grpSpPr>
            <p:sp>
              <p:nvSpPr>
                <p:cNvPr id="1145" name="Google Shape;1145;p23"/>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23"/>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47" name="Google Shape;1147;p23"/>
              <p:cNvGrpSpPr/>
              <p:nvPr/>
            </p:nvGrpSpPr>
            <p:grpSpPr>
              <a:xfrm>
                <a:off x="1640414" y="2819098"/>
                <a:ext cx="174934" cy="130542"/>
                <a:chOff x="2714005" y="3446776"/>
                <a:chExt cx="330750" cy="246818"/>
              </a:xfrm>
            </p:grpSpPr>
            <p:sp>
              <p:nvSpPr>
                <p:cNvPr id="1148" name="Google Shape;1148;p23"/>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9" name="Google Shape;1149;p23"/>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150" name="Google Shape;1150;p23"/>
            <p:cNvGrpSpPr/>
            <p:nvPr/>
          </p:nvGrpSpPr>
          <p:grpSpPr>
            <a:xfrm>
              <a:off x="6414926" y="4682015"/>
              <a:ext cx="916239" cy="681891"/>
              <a:chOff x="5951675" y="3577056"/>
              <a:chExt cx="1387821" cy="1032855"/>
            </a:xfrm>
          </p:grpSpPr>
          <p:sp>
            <p:nvSpPr>
              <p:cNvPr id="1151" name="Google Shape;1151;p23"/>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23"/>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3" name="Google Shape;1153;p23"/>
            <p:cNvSpPr/>
            <p:nvPr/>
          </p:nvSpPr>
          <p:spPr>
            <a:xfrm>
              <a:off x="8529298" y="3696850"/>
              <a:ext cx="363955" cy="503182"/>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dist="142875" dir="8280000" algn="bl" rotWithShape="0">
                <a:schemeClr val="dk1">
                  <a:alpha val="2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grpSp>
      <p:grpSp>
        <p:nvGrpSpPr>
          <p:cNvPr id="1154" name="Google Shape;1154;p23"/>
          <p:cNvGrpSpPr/>
          <p:nvPr/>
        </p:nvGrpSpPr>
        <p:grpSpPr>
          <a:xfrm>
            <a:off x="-276724" y="817085"/>
            <a:ext cx="1409242" cy="535527"/>
            <a:chOff x="8277201" y="696485"/>
            <a:chExt cx="1409242" cy="535527"/>
          </a:xfrm>
        </p:grpSpPr>
        <p:sp>
          <p:nvSpPr>
            <p:cNvPr id="1155" name="Google Shape;1155;p23"/>
            <p:cNvSpPr/>
            <p:nvPr/>
          </p:nvSpPr>
          <p:spPr>
            <a:xfrm>
              <a:off x="9084384" y="1070667"/>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6" name="Google Shape;1156;p23"/>
            <p:cNvSpPr/>
            <p:nvPr/>
          </p:nvSpPr>
          <p:spPr>
            <a:xfrm>
              <a:off x="8277201" y="696485"/>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aleway Black"/>
              <a:buNone/>
              <a:defRPr sz="30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1pPr>
            <a:lvl2pPr marL="914400" lvl="1"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2pPr>
            <a:lvl3pPr marL="1371600" lvl="2"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3pPr>
            <a:lvl4pPr marL="1828800" lvl="3"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4pPr>
            <a:lvl5pPr marL="2286000" lvl="4"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5pPr>
            <a:lvl6pPr marL="2743200" lvl="5"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6pPr>
            <a:lvl7pPr marL="3200400" lvl="6"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7pPr>
            <a:lvl8pPr marL="3657600" lvl="7"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8pPr>
            <a:lvl9pPr marL="4114800" lvl="8" indent="-304800">
              <a:lnSpc>
                <a:spcPct val="100000"/>
              </a:lnSpc>
              <a:spcBef>
                <a:spcPts val="0"/>
              </a:spcBef>
              <a:spcAft>
                <a:spcPts val="0"/>
              </a:spcAft>
              <a:buClr>
                <a:schemeClr val="lt1"/>
              </a:buClr>
              <a:buSzPts val="1200"/>
              <a:buFont typeface="Montserrat"/>
              <a:buChar char="■"/>
              <a:defRPr sz="1200">
                <a:solidFill>
                  <a:schemeClr val="l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8" r:id="rId7"/>
    <p:sldLayoutId id="2147483664" r:id="rId8"/>
    <p:sldLayoutId id="2147483669" r:id="rId9"/>
    <p:sldLayoutId id="214748367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5" name="Google Shape;1255;p28"/>
          <p:cNvSpPr/>
          <p:nvPr/>
        </p:nvSpPr>
        <p:spPr>
          <a:xfrm flipH="1">
            <a:off x="2281982" y="4485446"/>
            <a:ext cx="1187836" cy="615367"/>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grpSp>
        <p:nvGrpSpPr>
          <p:cNvPr id="1260" name="Google Shape;1260;p28"/>
          <p:cNvGrpSpPr/>
          <p:nvPr/>
        </p:nvGrpSpPr>
        <p:grpSpPr>
          <a:xfrm>
            <a:off x="3381301" y="2767538"/>
            <a:ext cx="4294670" cy="2375962"/>
            <a:chOff x="5402544" y="2780188"/>
            <a:chExt cx="4294670" cy="2375962"/>
          </a:xfrm>
        </p:grpSpPr>
        <p:sp>
          <p:nvSpPr>
            <p:cNvPr id="1261" name="Google Shape;1261;p28"/>
            <p:cNvSpPr/>
            <p:nvPr/>
          </p:nvSpPr>
          <p:spPr>
            <a:xfrm>
              <a:off x="5462997" y="4340882"/>
              <a:ext cx="775024" cy="804920"/>
            </a:xfrm>
            <a:custGeom>
              <a:avLst/>
              <a:gdLst/>
              <a:ahLst/>
              <a:cxnLst/>
              <a:rect l="l" t="t" r="r" b="b"/>
              <a:pathLst>
                <a:path w="10551" h="10958" extrusionOk="0">
                  <a:moveTo>
                    <a:pt x="1" y="1"/>
                  </a:moveTo>
                  <a:lnTo>
                    <a:pt x="1" y="10958"/>
                  </a:lnTo>
                  <a:lnTo>
                    <a:pt x="10550" y="10958"/>
                  </a:lnTo>
                  <a:lnTo>
                    <a:pt x="105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2" name="Google Shape;1262;p28"/>
            <p:cNvSpPr/>
            <p:nvPr/>
          </p:nvSpPr>
          <p:spPr>
            <a:xfrm>
              <a:off x="5402544" y="3860928"/>
              <a:ext cx="815791" cy="480028"/>
            </a:xfrm>
            <a:custGeom>
              <a:avLst/>
              <a:gdLst/>
              <a:ahLst/>
              <a:cxnLst/>
              <a:rect l="l" t="t" r="r" b="b"/>
              <a:pathLst>
                <a:path w="11106" h="6535" extrusionOk="0">
                  <a:moveTo>
                    <a:pt x="11106" y="1"/>
                  </a:moveTo>
                  <a:lnTo>
                    <a:pt x="1" y="5684"/>
                  </a:lnTo>
                  <a:lnTo>
                    <a:pt x="1" y="6535"/>
                  </a:lnTo>
                  <a:lnTo>
                    <a:pt x="11106" y="653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3" name="Google Shape;1263;p28"/>
            <p:cNvSpPr/>
            <p:nvPr/>
          </p:nvSpPr>
          <p:spPr>
            <a:xfrm>
              <a:off x="5639214" y="4577480"/>
              <a:ext cx="445872" cy="322982"/>
            </a:xfrm>
            <a:custGeom>
              <a:avLst/>
              <a:gdLst/>
              <a:ahLst/>
              <a:cxnLst/>
              <a:rect l="l" t="t" r="r" b="b"/>
              <a:pathLst>
                <a:path w="6070" h="4397" extrusionOk="0">
                  <a:moveTo>
                    <a:pt x="0" y="4396"/>
                  </a:moveTo>
                  <a:lnTo>
                    <a:pt x="6069" y="4396"/>
                  </a:lnTo>
                  <a:lnTo>
                    <a:pt x="6069"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4" name="Google Shape;1264;p28"/>
            <p:cNvSpPr/>
            <p:nvPr/>
          </p:nvSpPr>
          <p:spPr>
            <a:xfrm>
              <a:off x="5669624" y="4577480"/>
              <a:ext cx="415461" cy="322982"/>
            </a:xfrm>
            <a:custGeom>
              <a:avLst/>
              <a:gdLst/>
              <a:ahLst/>
              <a:cxnLst/>
              <a:rect l="l" t="t" r="r" b="b"/>
              <a:pathLst>
                <a:path w="5656" h="4397" extrusionOk="0">
                  <a:moveTo>
                    <a:pt x="1" y="4396"/>
                  </a:moveTo>
                  <a:lnTo>
                    <a:pt x="5655" y="4396"/>
                  </a:lnTo>
                  <a:lnTo>
                    <a:pt x="5655"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5" name="Google Shape;1265;p28"/>
            <p:cNvSpPr/>
            <p:nvPr/>
          </p:nvSpPr>
          <p:spPr>
            <a:xfrm>
              <a:off x="5669624" y="4577480"/>
              <a:ext cx="21302" cy="322982"/>
            </a:xfrm>
            <a:custGeom>
              <a:avLst/>
              <a:gdLst/>
              <a:ahLst/>
              <a:cxnLst/>
              <a:rect l="l" t="t" r="r" b="b"/>
              <a:pathLst>
                <a:path w="290" h="4397" extrusionOk="0">
                  <a:moveTo>
                    <a:pt x="1" y="4396"/>
                  </a:moveTo>
                  <a:lnTo>
                    <a:pt x="289" y="4396"/>
                  </a:lnTo>
                  <a:lnTo>
                    <a:pt x="289" y="1"/>
                  </a:lnTo>
                  <a:lnTo>
                    <a:pt x="1" y="1"/>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6" name="Google Shape;1266;p28"/>
            <p:cNvSpPr/>
            <p:nvPr/>
          </p:nvSpPr>
          <p:spPr>
            <a:xfrm>
              <a:off x="5669624" y="4728356"/>
              <a:ext cx="415461" cy="19172"/>
            </a:xfrm>
            <a:custGeom>
              <a:avLst/>
              <a:gdLst/>
              <a:ahLst/>
              <a:cxnLst/>
              <a:rect l="l" t="t" r="r" b="b"/>
              <a:pathLst>
                <a:path w="5656" h="261" extrusionOk="0">
                  <a:moveTo>
                    <a:pt x="1" y="260"/>
                  </a:moveTo>
                  <a:lnTo>
                    <a:pt x="5655" y="260"/>
                  </a:lnTo>
                  <a:lnTo>
                    <a:pt x="5655"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7" name="Google Shape;1267;p28"/>
            <p:cNvSpPr/>
            <p:nvPr/>
          </p:nvSpPr>
          <p:spPr>
            <a:xfrm>
              <a:off x="5867511" y="4577480"/>
              <a:ext cx="19686" cy="322982"/>
            </a:xfrm>
            <a:custGeom>
              <a:avLst/>
              <a:gdLst/>
              <a:ahLst/>
              <a:cxnLst/>
              <a:rect l="l" t="t" r="r" b="b"/>
              <a:pathLst>
                <a:path w="268" h="4397" extrusionOk="0">
                  <a:moveTo>
                    <a:pt x="268" y="4396"/>
                  </a:moveTo>
                  <a:lnTo>
                    <a:pt x="268" y="1"/>
                  </a:lnTo>
                  <a:lnTo>
                    <a:pt x="1" y="1"/>
                  </a:lnTo>
                  <a:lnTo>
                    <a:pt x="1" y="43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8" name="Google Shape;1268;p28"/>
            <p:cNvSpPr/>
            <p:nvPr/>
          </p:nvSpPr>
          <p:spPr>
            <a:xfrm>
              <a:off x="5921279" y="4616778"/>
              <a:ext cx="75438" cy="81682"/>
            </a:xfrm>
            <a:custGeom>
              <a:avLst/>
              <a:gdLst/>
              <a:ahLst/>
              <a:cxnLst/>
              <a:rect l="l" t="t" r="r" b="b"/>
              <a:pathLst>
                <a:path w="1027" h="1112" extrusionOk="0">
                  <a:moveTo>
                    <a:pt x="914" y="0"/>
                  </a:moveTo>
                  <a:cubicBezTo>
                    <a:pt x="895" y="0"/>
                    <a:pt x="879" y="7"/>
                    <a:pt x="879" y="21"/>
                  </a:cubicBezTo>
                  <a:lnTo>
                    <a:pt x="28" y="964"/>
                  </a:lnTo>
                  <a:cubicBezTo>
                    <a:pt x="0" y="992"/>
                    <a:pt x="0" y="1048"/>
                    <a:pt x="28" y="1076"/>
                  </a:cubicBezTo>
                  <a:cubicBezTo>
                    <a:pt x="63" y="1111"/>
                    <a:pt x="63" y="1111"/>
                    <a:pt x="91" y="1111"/>
                  </a:cubicBezTo>
                  <a:cubicBezTo>
                    <a:pt x="120" y="1111"/>
                    <a:pt x="148" y="1076"/>
                    <a:pt x="148" y="1076"/>
                  </a:cubicBezTo>
                  <a:lnTo>
                    <a:pt x="999" y="141"/>
                  </a:lnTo>
                  <a:cubicBezTo>
                    <a:pt x="1027" y="113"/>
                    <a:pt x="999" y="56"/>
                    <a:pt x="971" y="21"/>
                  </a:cubicBezTo>
                  <a:cubicBezTo>
                    <a:pt x="957" y="7"/>
                    <a:pt x="934" y="0"/>
                    <a:pt x="914"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9" name="Google Shape;1269;p28"/>
            <p:cNvSpPr/>
            <p:nvPr/>
          </p:nvSpPr>
          <p:spPr>
            <a:xfrm>
              <a:off x="5972918" y="4612591"/>
              <a:ext cx="75512" cy="81241"/>
            </a:xfrm>
            <a:custGeom>
              <a:avLst/>
              <a:gdLst/>
              <a:ahLst/>
              <a:cxnLst/>
              <a:rect l="l" t="t" r="r" b="b"/>
              <a:pathLst>
                <a:path w="1028" h="1106" extrusionOk="0">
                  <a:moveTo>
                    <a:pt x="939" y="1"/>
                  </a:moveTo>
                  <a:cubicBezTo>
                    <a:pt x="916" y="1"/>
                    <a:pt x="894" y="8"/>
                    <a:pt x="879" y="22"/>
                  </a:cubicBezTo>
                  <a:lnTo>
                    <a:pt x="28" y="957"/>
                  </a:lnTo>
                  <a:cubicBezTo>
                    <a:pt x="0" y="1021"/>
                    <a:pt x="28" y="1049"/>
                    <a:pt x="64" y="1077"/>
                  </a:cubicBezTo>
                  <a:cubicBezTo>
                    <a:pt x="64" y="1105"/>
                    <a:pt x="92" y="1105"/>
                    <a:pt x="92" y="1105"/>
                  </a:cubicBezTo>
                  <a:cubicBezTo>
                    <a:pt x="120" y="1105"/>
                    <a:pt x="148" y="1105"/>
                    <a:pt x="148" y="1077"/>
                  </a:cubicBezTo>
                  <a:lnTo>
                    <a:pt x="999" y="142"/>
                  </a:lnTo>
                  <a:cubicBezTo>
                    <a:pt x="1027" y="113"/>
                    <a:pt x="1027" y="50"/>
                    <a:pt x="999" y="22"/>
                  </a:cubicBezTo>
                  <a:cubicBezTo>
                    <a:pt x="985" y="8"/>
                    <a:pt x="962" y="1"/>
                    <a:pt x="939"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0" name="Google Shape;1270;p28"/>
            <p:cNvSpPr/>
            <p:nvPr/>
          </p:nvSpPr>
          <p:spPr>
            <a:xfrm>
              <a:off x="5757990" y="4780509"/>
              <a:ext cx="74998" cy="81168"/>
            </a:xfrm>
            <a:custGeom>
              <a:avLst/>
              <a:gdLst/>
              <a:ahLst/>
              <a:cxnLst/>
              <a:rect l="l" t="t" r="r" b="b"/>
              <a:pathLst>
                <a:path w="1021" h="1105" extrusionOk="0">
                  <a:moveTo>
                    <a:pt x="922" y="1"/>
                  </a:moveTo>
                  <a:cubicBezTo>
                    <a:pt x="908" y="1"/>
                    <a:pt x="894" y="8"/>
                    <a:pt x="880" y="22"/>
                  </a:cubicBezTo>
                  <a:lnTo>
                    <a:pt x="29" y="957"/>
                  </a:lnTo>
                  <a:cubicBezTo>
                    <a:pt x="1" y="992"/>
                    <a:pt x="1" y="1048"/>
                    <a:pt x="29" y="1077"/>
                  </a:cubicBezTo>
                  <a:cubicBezTo>
                    <a:pt x="57" y="1105"/>
                    <a:pt x="57" y="1105"/>
                    <a:pt x="85" y="1105"/>
                  </a:cubicBezTo>
                  <a:cubicBezTo>
                    <a:pt x="113" y="1105"/>
                    <a:pt x="141" y="1077"/>
                    <a:pt x="141" y="1077"/>
                  </a:cubicBezTo>
                  <a:lnTo>
                    <a:pt x="992" y="141"/>
                  </a:lnTo>
                  <a:cubicBezTo>
                    <a:pt x="1020" y="113"/>
                    <a:pt x="992" y="50"/>
                    <a:pt x="964" y="22"/>
                  </a:cubicBezTo>
                  <a:cubicBezTo>
                    <a:pt x="950" y="8"/>
                    <a:pt x="936" y="1"/>
                    <a:pt x="922"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1" name="Google Shape;1271;p28"/>
            <p:cNvSpPr/>
            <p:nvPr/>
          </p:nvSpPr>
          <p:spPr>
            <a:xfrm>
              <a:off x="7156930" y="3667228"/>
              <a:ext cx="1657365" cy="1478576"/>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2" name="Google Shape;1272;p28"/>
            <p:cNvSpPr/>
            <p:nvPr/>
          </p:nvSpPr>
          <p:spPr>
            <a:xfrm>
              <a:off x="6218329" y="3122708"/>
              <a:ext cx="938681" cy="202309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3" name="Google Shape;1273;p28"/>
            <p:cNvSpPr/>
            <p:nvPr/>
          </p:nvSpPr>
          <p:spPr>
            <a:xfrm>
              <a:off x="6496207" y="3632631"/>
              <a:ext cx="378734" cy="378734"/>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4" name="Google Shape;1274;p28"/>
            <p:cNvSpPr/>
            <p:nvPr/>
          </p:nvSpPr>
          <p:spPr>
            <a:xfrm>
              <a:off x="6524120" y="3632631"/>
              <a:ext cx="350821" cy="376677"/>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5" name="Google Shape;1275;p28"/>
            <p:cNvSpPr/>
            <p:nvPr/>
          </p:nvSpPr>
          <p:spPr>
            <a:xfrm>
              <a:off x="6547919" y="3645559"/>
              <a:ext cx="266642" cy="320851"/>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6" name="Google Shape;1276;p28"/>
            <p:cNvSpPr/>
            <p:nvPr/>
          </p:nvSpPr>
          <p:spPr>
            <a:xfrm>
              <a:off x="6636212" y="3723053"/>
              <a:ext cx="225874" cy="282141"/>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7" name="Google Shape;1277;p28"/>
            <p:cNvSpPr/>
            <p:nvPr/>
          </p:nvSpPr>
          <p:spPr>
            <a:xfrm>
              <a:off x="6149576" y="3027657"/>
              <a:ext cx="2742222" cy="639646"/>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8" name="Google Shape;1278;p28"/>
            <p:cNvSpPr/>
            <p:nvPr/>
          </p:nvSpPr>
          <p:spPr>
            <a:xfrm>
              <a:off x="7139889" y="3619703"/>
              <a:ext cx="1751902" cy="47599"/>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9" name="Google Shape;1279;p28"/>
            <p:cNvSpPr/>
            <p:nvPr/>
          </p:nvSpPr>
          <p:spPr>
            <a:xfrm>
              <a:off x="6177488" y="3101038"/>
              <a:ext cx="505811" cy="566265"/>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0" name="Google Shape;1280;p28"/>
            <p:cNvSpPr/>
            <p:nvPr/>
          </p:nvSpPr>
          <p:spPr>
            <a:xfrm>
              <a:off x="7180730" y="2995631"/>
              <a:ext cx="230502" cy="290441"/>
            </a:xfrm>
            <a:custGeom>
              <a:avLst/>
              <a:gdLst/>
              <a:ahLst/>
              <a:cxnLst/>
              <a:rect l="l" t="t" r="r" b="b"/>
              <a:pathLst>
                <a:path w="3138" h="3954" extrusionOk="0">
                  <a:moveTo>
                    <a:pt x="0" y="1"/>
                  </a:moveTo>
                  <a:lnTo>
                    <a:pt x="0" y="3953"/>
                  </a:lnTo>
                  <a:lnTo>
                    <a:pt x="3137" y="3953"/>
                  </a:lnTo>
                  <a:lnTo>
                    <a:pt x="3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1" name="Google Shape;1281;p28"/>
            <p:cNvSpPr/>
            <p:nvPr/>
          </p:nvSpPr>
          <p:spPr>
            <a:xfrm>
              <a:off x="7031911" y="2988946"/>
              <a:ext cx="148893" cy="297125"/>
            </a:xfrm>
            <a:custGeom>
              <a:avLst/>
              <a:gdLst/>
              <a:ahLst/>
              <a:cxnLst/>
              <a:rect l="l" t="t" r="r" b="b"/>
              <a:pathLst>
                <a:path w="2027" h="4045" extrusionOk="0">
                  <a:moveTo>
                    <a:pt x="1851" y="92"/>
                  </a:moveTo>
                  <a:lnTo>
                    <a:pt x="1851" y="92"/>
                  </a:lnTo>
                  <a:lnTo>
                    <a:pt x="1" y="0"/>
                  </a:lnTo>
                  <a:lnTo>
                    <a:pt x="1" y="1702"/>
                  </a:lnTo>
                  <a:lnTo>
                    <a:pt x="2026" y="4044"/>
                  </a:lnTo>
                  <a:lnTo>
                    <a:pt x="2026"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2" name="Google Shape;1282;p28"/>
            <p:cNvSpPr/>
            <p:nvPr/>
          </p:nvSpPr>
          <p:spPr>
            <a:xfrm>
              <a:off x="7014869" y="2926436"/>
              <a:ext cx="153007" cy="69268"/>
            </a:xfrm>
            <a:custGeom>
              <a:avLst/>
              <a:gdLst/>
              <a:ahLst/>
              <a:cxnLst/>
              <a:rect l="l" t="t" r="r" b="b"/>
              <a:pathLst>
                <a:path w="2083" h="943" extrusionOk="0">
                  <a:moveTo>
                    <a:pt x="2083" y="64"/>
                  </a:moveTo>
                  <a:lnTo>
                    <a:pt x="1" y="0"/>
                  </a:lnTo>
                  <a:lnTo>
                    <a:pt x="1" y="851"/>
                  </a:lnTo>
                  <a:lnTo>
                    <a:pt x="2083" y="9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3" name="Google Shape;1283;p28"/>
            <p:cNvSpPr/>
            <p:nvPr/>
          </p:nvSpPr>
          <p:spPr>
            <a:xfrm>
              <a:off x="7167802" y="2931064"/>
              <a:ext cx="269213" cy="64640"/>
            </a:xfrm>
            <a:custGeom>
              <a:avLst/>
              <a:gdLst/>
              <a:ahLst/>
              <a:cxnLst/>
              <a:rect l="l" t="t" r="r" b="b"/>
              <a:pathLst>
                <a:path w="3665" h="880" extrusionOk="0">
                  <a:moveTo>
                    <a:pt x="1" y="880"/>
                  </a:moveTo>
                  <a:lnTo>
                    <a:pt x="3665" y="880"/>
                  </a:lnTo>
                  <a:lnTo>
                    <a:pt x="366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4" name="Google Shape;1284;p28"/>
            <p:cNvSpPr/>
            <p:nvPr/>
          </p:nvSpPr>
          <p:spPr>
            <a:xfrm>
              <a:off x="7992328" y="2903151"/>
              <a:ext cx="380791" cy="486199"/>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5" name="Google Shape;1285;p28"/>
            <p:cNvSpPr/>
            <p:nvPr/>
          </p:nvSpPr>
          <p:spPr>
            <a:xfrm>
              <a:off x="7768071" y="3124764"/>
              <a:ext cx="224332" cy="264585"/>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6" name="Google Shape;1286;p28"/>
            <p:cNvSpPr/>
            <p:nvPr/>
          </p:nvSpPr>
          <p:spPr>
            <a:xfrm>
              <a:off x="7626010" y="2780188"/>
              <a:ext cx="859203" cy="350895"/>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7" name="Google Shape;1287;p28"/>
            <p:cNvSpPr/>
            <p:nvPr/>
          </p:nvSpPr>
          <p:spPr>
            <a:xfrm>
              <a:off x="7626010" y="2971905"/>
              <a:ext cx="90497" cy="105408"/>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8" name="Google Shape;1288;p28"/>
            <p:cNvSpPr/>
            <p:nvPr/>
          </p:nvSpPr>
          <p:spPr>
            <a:xfrm>
              <a:off x="7626010" y="3077239"/>
              <a:ext cx="363823" cy="53843"/>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9" name="Google Shape;1289;p28"/>
            <p:cNvSpPr/>
            <p:nvPr/>
          </p:nvSpPr>
          <p:spPr>
            <a:xfrm>
              <a:off x="8192271" y="2877369"/>
              <a:ext cx="247470" cy="253714"/>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0" name="Google Shape;1290;p28"/>
            <p:cNvSpPr/>
            <p:nvPr/>
          </p:nvSpPr>
          <p:spPr>
            <a:xfrm>
              <a:off x="7626010" y="2780188"/>
              <a:ext cx="592121" cy="297125"/>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1" name="Google Shape;1291;p28"/>
            <p:cNvSpPr/>
            <p:nvPr/>
          </p:nvSpPr>
          <p:spPr>
            <a:xfrm>
              <a:off x="8080106" y="3081426"/>
              <a:ext cx="226388" cy="245413"/>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2" name="Google Shape;1292;p28"/>
            <p:cNvSpPr/>
            <p:nvPr/>
          </p:nvSpPr>
          <p:spPr>
            <a:xfrm>
              <a:off x="8080106" y="3081426"/>
              <a:ext cx="196419" cy="245413"/>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3" name="Google Shape;1293;p28"/>
            <p:cNvSpPr/>
            <p:nvPr/>
          </p:nvSpPr>
          <p:spPr>
            <a:xfrm>
              <a:off x="8134389" y="3123222"/>
              <a:ext cx="74998" cy="81241"/>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4" name="Google Shape;1294;p28"/>
            <p:cNvSpPr/>
            <p:nvPr/>
          </p:nvSpPr>
          <p:spPr>
            <a:xfrm>
              <a:off x="8127631" y="3179268"/>
              <a:ext cx="73455" cy="80947"/>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5" name="Google Shape;1295;p28"/>
            <p:cNvSpPr/>
            <p:nvPr/>
          </p:nvSpPr>
          <p:spPr>
            <a:xfrm>
              <a:off x="7331091"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296;p28"/>
            <p:cNvSpPr/>
            <p:nvPr/>
          </p:nvSpPr>
          <p:spPr>
            <a:xfrm>
              <a:off x="7331091"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7" name="Google Shape;1297;p28"/>
            <p:cNvSpPr/>
            <p:nvPr/>
          </p:nvSpPr>
          <p:spPr>
            <a:xfrm>
              <a:off x="7555274"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8" name="Google Shape;1298;p28"/>
            <p:cNvSpPr/>
            <p:nvPr/>
          </p:nvSpPr>
          <p:spPr>
            <a:xfrm>
              <a:off x="7778943"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9" name="Google Shape;1299;p28"/>
            <p:cNvSpPr/>
            <p:nvPr/>
          </p:nvSpPr>
          <p:spPr>
            <a:xfrm>
              <a:off x="7331091"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0" name="Google Shape;1300;p28"/>
            <p:cNvSpPr/>
            <p:nvPr/>
          </p:nvSpPr>
          <p:spPr>
            <a:xfrm>
              <a:off x="7372372"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1" name="Google Shape;1301;p28"/>
            <p:cNvSpPr/>
            <p:nvPr/>
          </p:nvSpPr>
          <p:spPr>
            <a:xfrm>
              <a:off x="7434368"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2" name="Google Shape;1302;p28"/>
            <p:cNvSpPr/>
            <p:nvPr/>
          </p:nvSpPr>
          <p:spPr>
            <a:xfrm>
              <a:off x="7645696"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28"/>
            <p:cNvSpPr/>
            <p:nvPr/>
          </p:nvSpPr>
          <p:spPr>
            <a:xfrm>
              <a:off x="6534695" y="4342938"/>
              <a:ext cx="357579" cy="802863"/>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4" name="Google Shape;1304;p28"/>
            <p:cNvSpPr/>
            <p:nvPr/>
          </p:nvSpPr>
          <p:spPr>
            <a:xfrm>
              <a:off x="6571645" y="4342938"/>
              <a:ext cx="316224" cy="802863"/>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5" name="Google Shape;1305;p28"/>
            <p:cNvSpPr/>
            <p:nvPr/>
          </p:nvSpPr>
          <p:spPr>
            <a:xfrm>
              <a:off x="6610429" y="4381723"/>
              <a:ext cx="212873" cy="7962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6" name="Google Shape;1306;p28"/>
            <p:cNvSpPr/>
            <p:nvPr/>
          </p:nvSpPr>
          <p:spPr>
            <a:xfrm>
              <a:off x="6500394" y="4287186"/>
              <a:ext cx="415388" cy="55826"/>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7" name="Google Shape;1307;p28"/>
            <p:cNvSpPr/>
            <p:nvPr/>
          </p:nvSpPr>
          <p:spPr>
            <a:xfrm>
              <a:off x="6537048" y="4941154"/>
              <a:ext cx="350821" cy="204646"/>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8" name="Google Shape;1308;p28"/>
            <p:cNvSpPr/>
            <p:nvPr/>
          </p:nvSpPr>
          <p:spPr>
            <a:xfrm>
              <a:off x="6367075" y="5077051"/>
              <a:ext cx="312100" cy="7909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9" name="Google Shape;1309;p28"/>
            <p:cNvSpPr/>
            <p:nvPr/>
          </p:nvSpPr>
          <p:spPr>
            <a:xfrm>
              <a:off x="6442512" y="5012479"/>
              <a:ext cx="294555" cy="64640"/>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0" name="Google Shape;1310;p28"/>
            <p:cNvSpPr/>
            <p:nvPr/>
          </p:nvSpPr>
          <p:spPr>
            <a:xfrm>
              <a:off x="6502451" y="4941154"/>
              <a:ext cx="309980" cy="71398"/>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1" name="Google Shape;1311;p28"/>
            <p:cNvSpPr/>
            <p:nvPr/>
          </p:nvSpPr>
          <p:spPr>
            <a:xfrm>
              <a:off x="6797371" y="4665846"/>
              <a:ext cx="60527" cy="60527"/>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1312;p28"/>
            <p:cNvSpPr/>
            <p:nvPr/>
          </p:nvSpPr>
          <p:spPr>
            <a:xfrm>
              <a:off x="7970585" y="4241718"/>
              <a:ext cx="747111" cy="904084"/>
            </a:xfrm>
            <a:custGeom>
              <a:avLst/>
              <a:gdLst/>
              <a:ahLst/>
              <a:cxnLst/>
              <a:rect l="l" t="t" r="r" b="b"/>
              <a:pathLst>
                <a:path w="10171" h="12308" extrusionOk="0">
                  <a:moveTo>
                    <a:pt x="9819" y="0"/>
                  </a:moveTo>
                  <a:lnTo>
                    <a:pt x="1" y="0"/>
                  </a:lnTo>
                  <a:lnTo>
                    <a:pt x="1" y="12308"/>
                  </a:lnTo>
                  <a:lnTo>
                    <a:pt x="10171" y="12308"/>
                  </a:lnTo>
                  <a:lnTo>
                    <a:pt x="10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3" name="Google Shape;1313;p28"/>
            <p:cNvSpPr/>
            <p:nvPr/>
          </p:nvSpPr>
          <p:spPr>
            <a:xfrm>
              <a:off x="8717617" y="4241718"/>
              <a:ext cx="921199" cy="904084"/>
            </a:xfrm>
            <a:custGeom>
              <a:avLst/>
              <a:gdLst/>
              <a:ahLst/>
              <a:cxnLst/>
              <a:rect l="l" t="t" r="r" b="b"/>
              <a:pathLst>
                <a:path w="12541" h="12308" extrusionOk="0">
                  <a:moveTo>
                    <a:pt x="1" y="0"/>
                  </a:moveTo>
                  <a:lnTo>
                    <a:pt x="1" y="12308"/>
                  </a:lnTo>
                  <a:lnTo>
                    <a:pt x="12540" y="12308"/>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4" name="Google Shape;1314;p28"/>
            <p:cNvSpPr/>
            <p:nvPr/>
          </p:nvSpPr>
          <p:spPr>
            <a:xfrm>
              <a:off x="8872606" y="4564551"/>
              <a:ext cx="628261" cy="581249"/>
            </a:xfrm>
            <a:custGeom>
              <a:avLst/>
              <a:gdLst/>
              <a:ahLst/>
              <a:cxnLst/>
              <a:rect l="l" t="t" r="r" b="b"/>
              <a:pathLst>
                <a:path w="8553" h="7913" extrusionOk="0">
                  <a:moveTo>
                    <a:pt x="0" y="7913"/>
                  </a:moveTo>
                  <a:lnTo>
                    <a:pt x="8553" y="7913"/>
                  </a:lnTo>
                  <a:lnTo>
                    <a:pt x="8553"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5" name="Google Shape;1315;p28"/>
            <p:cNvSpPr/>
            <p:nvPr/>
          </p:nvSpPr>
          <p:spPr>
            <a:xfrm>
              <a:off x="7921004" y="3774692"/>
              <a:ext cx="940812" cy="467100"/>
            </a:xfrm>
            <a:custGeom>
              <a:avLst/>
              <a:gdLst/>
              <a:ahLst/>
              <a:cxnLst/>
              <a:rect l="l" t="t" r="r" b="b"/>
              <a:pathLst>
                <a:path w="12808" h="6359" extrusionOk="0">
                  <a:moveTo>
                    <a:pt x="1" y="5683"/>
                  </a:moveTo>
                  <a:lnTo>
                    <a:pt x="233" y="6358"/>
                  </a:lnTo>
                  <a:lnTo>
                    <a:pt x="10494" y="6358"/>
                  </a:lnTo>
                  <a:lnTo>
                    <a:pt x="128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6" name="Google Shape;1316;p28"/>
            <p:cNvSpPr/>
            <p:nvPr/>
          </p:nvSpPr>
          <p:spPr>
            <a:xfrm>
              <a:off x="8691761" y="3774692"/>
              <a:ext cx="1005452" cy="467100"/>
            </a:xfrm>
            <a:custGeom>
              <a:avLst/>
              <a:gdLst/>
              <a:ahLst/>
              <a:cxnLst/>
              <a:rect l="l" t="t" r="r" b="b"/>
              <a:pathLst>
                <a:path w="13688" h="6359" extrusionOk="0">
                  <a:moveTo>
                    <a:pt x="2315" y="0"/>
                  </a:moveTo>
                  <a:lnTo>
                    <a:pt x="13687" y="5655"/>
                  </a:lnTo>
                  <a:lnTo>
                    <a:pt x="13476" y="6358"/>
                  </a:lnTo>
                  <a:lnTo>
                    <a:pt x="1" y="63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7" name="Google Shape;1317;p28"/>
            <p:cNvSpPr/>
            <p:nvPr/>
          </p:nvSpPr>
          <p:spPr>
            <a:xfrm>
              <a:off x="8125574" y="4467958"/>
              <a:ext cx="467100" cy="189147"/>
            </a:xfrm>
            <a:custGeom>
              <a:avLst/>
              <a:gdLst/>
              <a:ahLst/>
              <a:cxnLst/>
              <a:rect l="l" t="t" r="r" b="b"/>
              <a:pathLst>
                <a:path w="6359" h="2575" extrusionOk="0">
                  <a:moveTo>
                    <a:pt x="1" y="2575"/>
                  </a:moveTo>
                  <a:lnTo>
                    <a:pt x="6359" y="2575"/>
                  </a:lnTo>
                  <a:lnTo>
                    <a:pt x="6359"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8" name="Google Shape;1318;p28"/>
            <p:cNvSpPr/>
            <p:nvPr/>
          </p:nvSpPr>
          <p:spPr>
            <a:xfrm>
              <a:off x="8160171" y="4467958"/>
              <a:ext cx="432503" cy="189147"/>
            </a:xfrm>
            <a:custGeom>
              <a:avLst/>
              <a:gdLst/>
              <a:ahLst/>
              <a:cxnLst/>
              <a:rect l="l" t="t" r="r" b="b"/>
              <a:pathLst>
                <a:path w="5888" h="2575" extrusionOk="0">
                  <a:moveTo>
                    <a:pt x="1" y="2575"/>
                  </a:moveTo>
                  <a:lnTo>
                    <a:pt x="5888" y="2575"/>
                  </a:lnTo>
                  <a:lnTo>
                    <a:pt x="588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9" name="Google Shape;1319;p28"/>
            <p:cNvSpPr/>
            <p:nvPr/>
          </p:nvSpPr>
          <p:spPr>
            <a:xfrm>
              <a:off x="8230981" y="4467958"/>
              <a:ext cx="116279" cy="189147"/>
            </a:xfrm>
            <a:custGeom>
              <a:avLst/>
              <a:gdLst/>
              <a:ahLst/>
              <a:cxnLst/>
              <a:rect l="l" t="t" r="r" b="b"/>
              <a:pathLst>
                <a:path w="1583" h="2575" extrusionOk="0">
                  <a:moveTo>
                    <a:pt x="352" y="2575"/>
                  </a:moveTo>
                  <a:lnTo>
                    <a:pt x="1583" y="1"/>
                  </a:lnTo>
                  <a:lnTo>
                    <a:pt x="1231" y="1"/>
                  </a:lnTo>
                  <a:lnTo>
                    <a:pt x="0"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0" name="Google Shape;1320;p28"/>
            <p:cNvSpPr/>
            <p:nvPr/>
          </p:nvSpPr>
          <p:spPr>
            <a:xfrm>
              <a:off x="8297605" y="4467958"/>
              <a:ext cx="116353" cy="189147"/>
            </a:xfrm>
            <a:custGeom>
              <a:avLst/>
              <a:gdLst/>
              <a:ahLst/>
              <a:cxnLst/>
              <a:rect l="l" t="t" r="r" b="b"/>
              <a:pathLst>
                <a:path w="1584" h="2575" extrusionOk="0">
                  <a:moveTo>
                    <a:pt x="352" y="2575"/>
                  </a:moveTo>
                  <a:lnTo>
                    <a:pt x="1583" y="1"/>
                  </a:lnTo>
                  <a:lnTo>
                    <a:pt x="1232" y="1"/>
                  </a:lnTo>
                  <a:lnTo>
                    <a:pt x="1"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1" name="Google Shape;1321;p28"/>
            <p:cNvSpPr/>
            <p:nvPr/>
          </p:nvSpPr>
          <p:spPr>
            <a:xfrm>
              <a:off x="9455835" y="4564551"/>
              <a:ext cx="45028" cy="581249"/>
            </a:xfrm>
            <a:custGeom>
              <a:avLst/>
              <a:gdLst/>
              <a:ahLst/>
              <a:cxnLst/>
              <a:rect l="l" t="t" r="r" b="b"/>
              <a:pathLst>
                <a:path w="613" h="7913" extrusionOk="0">
                  <a:moveTo>
                    <a:pt x="1" y="7913"/>
                  </a:moveTo>
                  <a:lnTo>
                    <a:pt x="613" y="7913"/>
                  </a:lnTo>
                  <a:lnTo>
                    <a:pt x="613"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2" name="Google Shape;1322;p28"/>
            <p:cNvSpPr/>
            <p:nvPr/>
          </p:nvSpPr>
          <p:spPr>
            <a:xfrm>
              <a:off x="7341889"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3" name="Google Shape;1323;p28"/>
            <p:cNvSpPr/>
            <p:nvPr/>
          </p:nvSpPr>
          <p:spPr>
            <a:xfrm>
              <a:off x="7341889"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4" name="Google Shape;1324;p28"/>
            <p:cNvSpPr/>
            <p:nvPr/>
          </p:nvSpPr>
          <p:spPr>
            <a:xfrm>
              <a:off x="7561444"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5" name="Google Shape;1325;p28"/>
            <p:cNvSpPr/>
            <p:nvPr/>
          </p:nvSpPr>
          <p:spPr>
            <a:xfrm>
              <a:off x="7776886"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6" name="Google Shape;1326;p28"/>
            <p:cNvSpPr/>
            <p:nvPr/>
          </p:nvSpPr>
          <p:spPr>
            <a:xfrm>
              <a:off x="7341889"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7" name="Google Shape;1327;p28"/>
            <p:cNvSpPr/>
            <p:nvPr/>
          </p:nvSpPr>
          <p:spPr>
            <a:xfrm>
              <a:off x="7408512"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8" name="Google Shape;1328;p28"/>
            <p:cNvSpPr/>
            <p:nvPr/>
          </p:nvSpPr>
          <p:spPr>
            <a:xfrm>
              <a:off x="7669422"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9" name="Google Shape;1329;p28"/>
            <p:cNvSpPr/>
            <p:nvPr/>
          </p:nvSpPr>
          <p:spPr>
            <a:xfrm>
              <a:off x="7619840"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0" name="Google Shape;1330;p28"/>
            <p:cNvSpPr/>
            <p:nvPr/>
          </p:nvSpPr>
          <p:spPr>
            <a:xfrm>
              <a:off x="7921004" y="3774692"/>
              <a:ext cx="940812" cy="467100"/>
            </a:xfrm>
            <a:custGeom>
              <a:avLst/>
              <a:gdLst/>
              <a:ahLst/>
              <a:cxnLst/>
              <a:rect l="l" t="t" r="r" b="b"/>
              <a:pathLst>
                <a:path w="12808" h="6359" extrusionOk="0">
                  <a:moveTo>
                    <a:pt x="1" y="5683"/>
                  </a:moveTo>
                  <a:lnTo>
                    <a:pt x="233" y="6358"/>
                  </a:lnTo>
                  <a:lnTo>
                    <a:pt x="10494" y="6358"/>
                  </a:lnTo>
                  <a:lnTo>
                    <a:pt x="12808" y="0"/>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1" name="Google Shape;1331;p28"/>
          <p:cNvGrpSpPr/>
          <p:nvPr/>
        </p:nvGrpSpPr>
        <p:grpSpPr>
          <a:xfrm>
            <a:off x="7643429" y="4449109"/>
            <a:ext cx="1383032" cy="639647"/>
            <a:chOff x="5951675" y="3577056"/>
            <a:chExt cx="2233218" cy="1032855"/>
          </a:xfrm>
        </p:grpSpPr>
        <p:sp>
          <p:nvSpPr>
            <p:cNvPr id="1332" name="Google Shape;1332;p28"/>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28"/>
            <p:cNvSpPr/>
            <p:nvPr/>
          </p:nvSpPr>
          <p:spPr>
            <a:xfrm>
              <a:off x="7431168" y="3801030"/>
              <a:ext cx="753725" cy="808880"/>
            </a:xfrm>
            <a:custGeom>
              <a:avLst/>
              <a:gdLst/>
              <a:ahLst/>
              <a:cxnLst/>
              <a:rect l="l" t="t" r="r" b="b"/>
              <a:pathLst>
                <a:path w="4045" h="4341" extrusionOk="0">
                  <a:moveTo>
                    <a:pt x="1203" y="4340"/>
                  </a:moveTo>
                  <a:cubicBezTo>
                    <a:pt x="528" y="4340"/>
                    <a:pt x="0" y="3813"/>
                    <a:pt x="0" y="3194"/>
                  </a:cubicBezTo>
                  <a:cubicBezTo>
                    <a:pt x="0" y="2730"/>
                    <a:pt x="296" y="2315"/>
                    <a:pt x="704" y="2139"/>
                  </a:cubicBezTo>
                  <a:cubicBezTo>
                    <a:pt x="675" y="2055"/>
                    <a:pt x="647" y="1935"/>
                    <a:pt x="647" y="1851"/>
                  </a:cubicBezTo>
                  <a:cubicBezTo>
                    <a:pt x="647" y="1407"/>
                    <a:pt x="971" y="1056"/>
                    <a:pt x="1379" y="943"/>
                  </a:cubicBezTo>
                  <a:cubicBezTo>
                    <a:pt x="1351" y="880"/>
                    <a:pt x="1323" y="796"/>
                    <a:pt x="1323" y="704"/>
                  </a:cubicBezTo>
                  <a:cubicBezTo>
                    <a:pt x="1323" y="324"/>
                    <a:pt x="1646" y="1"/>
                    <a:pt x="2054" y="1"/>
                  </a:cubicBezTo>
                  <a:cubicBezTo>
                    <a:pt x="2434" y="1"/>
                    <a:pt x="2757" y="324"/>
                    <a:pt x="2757" y="704"/>
                  </a:cubicBezTo>
                  <a:cubicBezTo>
                    <a:pt x="2757" y="796"/>
                    <a:pt x="2757" y="880"/>
                    <a:pt x="2729" y="971"/>
                  </a:cubicBezTo>
                  <a:cubicBezTo>
                    <a:pt x="3109" y="1056"/>
                    <a:pt x="3404" y="1436"/>
                    <a:pt x="3404" y="1851"/>
                  </a:cubicBezTo>
                  <a:cubicBezTo>
                    <a:pt x="3404" y="1935"/>
                    <a:pt x="3376" y="2055"/>
                    <a:pt x="3341" y="2139"/>
                  </a:cubicBezTo>
                  <a:cubicBezTo>
                    <a:pt x="3756" y="2315"/>
                    <a:pt x="4044" y="2730"/>
                    <a:pt x="4044" y="3194"/>
                  </a:cubicBezTo>
                  <a:cubicBezTo>
                    <a:pt x="4044" y="3813"/>
                    <a:pt x="3517" y="4340"/>
                    <a:pt x="2877" y="4340"/>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28"/>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 name="Title 3">
            <a:extLst>
              <a:ext uri="{FF2B5EF4-FFF2-40B4-BE49-F238E27FC236}">
                <a16:creationId xmlns:a16="http://schemas.microsoft.com/office/drawing/2014/main" id="{FDF26562-83C6-926D-6278-22621ED8811C}"/>
              </a:ext>
            </a:extLst>
          </p:cNvPr>
          <p:cNvSpPr txBox="1">
            <a:spLocks noGrp="1"/>
          </p:cNvSpPr>
          <p:nvPr>
            <p:ph type="ctrTitle"/>
          </p:nvPr>
        </p:nvSpPr>
        <p:spPr>
          <a:xfrm>
            <a:off x="669755" y="1381781"/>
            <a:ext cx="8356706" cy="960233"/>
          </a:xfrm>
          <a:prstGeom prst="rect">
            <a:avLst/>
          </a:prstGeom>
          <a:noFill/>
        </p:spPr>
        <p:txBody>
          <a:bodyPr wrap="square" rtlCol="0">
            <a:spAutoFit/>
          </a:bodyPr>
          <a:lstStyle/>
          <a:p>
            <a:r>
              <a:rPr lang="en-US" sz="2800" b="1" dirty="0">
                <a:solidFill>
                  <a:schemeClr val="bg1"/>
                </a:solidFill>
                <a:latin typeface="Trebuchet MS" panose="020B0603020202020204" pitchFamily="34" charset="0"/>
              </a:rPr>
              <a:t>PHASE 2 PROJECT:</a:t>
            </a:r>
            <a:br>
              <a:rPr lang="en-US" sz="2800" b="1" dirty="0">
                <a:latin typeface="Trebuchet MS" panose="020B0603020202020204" pitchFamily="34" charset="0"/>
              </a:rPr>
            </a:br>
            <a:r>
              <a:rPr lang="en-US" sz="2800" b="1" dirty="0">
                <a:latin typeface="Trebuchet MS" panose="020B0603020202020204" pitchFamily="34" charset="0"/>
              </a:rPr>
              <a:t>Modelling House Sales Prices in King County</a:t>
            </a:r>
            <a:endParaRPr lang="en-US"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6569" y="424702"/>
            <a:ext cx="8212984" cy="2547098"/>
          </a:xfrm>
        </p:spPr>
        <p:txBody>
          <a:bodyPr/>
          <a:lstStyle/>
          <a:p>
            <a:pPr marL="152400" indent="0">
              <a:buNone/>
            </a:pPr>
            <a:r>
              <a:rPr lang="en-US" sz="2400" b="1" dirty="0"/>
              <a:t>Feature engineering</a:t>
            </a:r>
          </a:p>
          <a:p>
            <a:pPr marL="152400" indent="0">
              <a:buNone/>
            </a:pPr>
            <a:endParaRPr lang="en-US" sz="1400" b="1" dirty="0"/>
          </a:p>
          <a:p>
            <a:pPr marL="152400" indent="0">
              <a:buNone/>
            </a:pPr>
            <a:r>
              <a:rPr lang="en-US" sz="1400" dirty="0"/>
              <a:t>To be able to carry out our analysis we extracted relevant data from already-existing columns, such as the numeric portion of the "grade" column. </a:t>
            </a:r>
          </a:p>
        </p:txBody>
      </p:sp>
    </p:spTree>
    <p:extLst>
      <p:ext uri="{BB962C8B-B14F-4D97-AF65-F5344CB8AC3E}">
        <p14:creationId xmlns:p14="http://schemas.microsoft.com/office/powerpoint/2010/main" val="2679721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99" y="405460"/>
            <a:ext cx="6436939" cy="416622"/>
          </a:xfrm>
        </p:spPr>
        <p:txBody>
          <a:bodyPr/>
          <a:lstStyle/>
          <a:p>
            <a:r>
              <a:rPr lang="en-US" dirty="0"/>
              <a:t>EXPLORATORY DATA ANALYSIS</a:t>
            </a:r>
          </a:p>
        </p:txBody>
      </p:sp>
      <p:sp>
        <p:nvSpPr>
          <p:cNvPr id="3" name="Text Placeholder 2"/>
          <p:cNvSpPr>
            <a:spLocks noGrp="1"/>
          </p:cNvSpPr>
          <p:nvPr>
            <p:ph type="body" idx="1"/>
          </p:nvPr>
        </p:nvSpPr>
        <p:spPr>
          <a:xfrm>
            <a:off x="719999" y="861647"/>
            <a:ext cx="8424001" cy="4281853"/>
          </a:xfrm>
        </p:spPr>
        <p:txBody>
          <a:bodyPr/>
          <a:lstStyle/>
          <a:p>
            <a:pPr marL="152400" indent="0">
              <a:buNone/>
            </a:pPr>
            <a:r>
              <a:rPr lang="en-US" sz="1400" dirty="0"/>
              <a:t>To obtain insight into the data, we investigated correlations between variables and used heatmaps, pair plots, and scatter plots to depict associations. </a:t>
            </a:r>
          </a:p>
          <a:p>
            <a:pPr marL="152400" indent="0">
              <a:buNone/>
            </a:pPr>
            <a:endParaRPr lang="en-US" sz="1400" dirty="0"/>
          </a:p>
          <a:p>
            <a:pPr marL="152400" indent="0">
              <a:buNone/>
            </a:pPr>
            <a:r>
              <a:rPr lang="en-US" sz="1400" b="1" dirty="0"/>
              <a:t>Correlation Heat Map showing relationships between key features and house prices</a:t>
            </a:r>
          </a:p>
          <a:p>
            <a:pPr marL="152400" indent="0">
              <a:buNone/>
            </a:pPr>
            <a:endParaRPr lang="en-US" dirty="0"/>
          </a:p>
          <a:p>
            <a:pPr marL="152400" indent="0">
              <a:buNone/>
            </a:pPr>
            <a:endParaRPr lang="en-US" dirty="0"/>
          </a:p>
          <a:p>
            <a:pPr marL="152400" indent="0">
              <a:buNone/>
            </a:pPr>
            <a:br>
              <a:rPr lang="en-US" dirty="0"/>
            </a:br>
            <a:r>
              <a:rPr lang="en-US" dirty="0"/>
              <a:t> </a:t>
            </a:r>
          </a:p>
          <a:p>
            <a:pPr marL="152400" indent="0">
              <a:buNone/>
            </a:pPr>
            <a:endParaRPr lang="en-US" sz="1400" dirty="0"/>
          </a:p>
          <a:p>
            <a:pPr marL="152400" indent="0">
              <a:buNone/>
            </a:pPr>
            <a:endParaRPr lang="en-US" sz="1400" dirty="0"/>
          </a:p>
        </p:txBody>
      </p:sp>
      <p:pic>
        <p:nvPicPr>
          <p:cNvPr id="4" name="Picture 3"/>
          <p:cNvPicPr>
            <a:picLocks noChangeAspect="1"/>
          </p:cNvPicPr>
          <p:nvPr/>
        </p:nvPicPr>
        <p:blipFill>
          <a:blip r:embed="rId2"/>
          <a:stretch>
            <a:fillRect/>
          </a:stretch>
        </p:blipFill>
        <p:spPr>
          <a:xfrm>
            <a:off x="1524737" y="1831156"/>
            <a:ext cx="6814524" cy="3272779"/>
          </a:xfrm>
          <a:prstGeom prst="rect">
            <a:avLst/>
          </a:prstGeom>
        </p:spPr>
      </p:pic>
    </p:spTree>
    <p:extLst>
      <p:ext uri="{BB962C8B-B14F-4D97-AF65-F5344CB8AC3E}">
        <p14:creationId xmlns:p14="http://schemas.microsoft.com/office/powerpoint/2010/main" val="1640937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9954" y="424702"/>
            <a:ext cx="8634045" cy="4252806"/>
          </a:xfrm>
        </p:spPr>
        <p:txBody>
          <a:bodyPr/>
          <a:lstStyle/>
          <a:p>
            <a:pPr marL="152400" indent="0">
              <a:buNone/>
            </a:pPr>
            <a:r>
              <a:rPr lang="en-US" sz="1400" b="1" dirty="0"/>
              <a:t>Correlation Heat Map Findings</a:t>
            </a:r>
          </a:p>
          <a:p>
            <a:pPr marL="152400" indent="0">
              <a:buNone/>
            </a:pPr>
            <a:endParaRPr lang="en-US" sz="1400" b="1" dirty="0"/>
          </a:p>
          <a:p>
            <a:r>
              <a:rPr lang="en-US" sz="1400" dirty="0"/>
              <a:t>Based on the correlation results , "sqft_living," "bathrooms," and "grade" show a strong positive correlation with the "price" of the house. This implies that when living area, number of bathrooms, or grade of the house increases, the price will  increase as well.</a:t>
            </a:r>
          </a:p>
          <a:p>
            <a:pPr marL="152400" indent="0">
              <a:buNone/>
            </a:pPr>
            <a:endParaRPr lang="en-US" sz="1400" dirty="0"/>
          </a:p>
          <a:p>
            <a:r>
              <a:rPr lang="en-US" sz="1400" dirty="0"/>
              <a:t>"zipcode" has a slight negative correlation nearing -1  with price if certain areas tend to have lower prices.</a:t>
            </a:r>
          </a:p>
          <a:p>
            <a:pPr marL="152400" indent="0">
              <a:buNone/>
            </a:pPr>
            <a:endParaRPr lang="en-US" sz="1400" dirty="0"/>
          </a:p>
          <a:p>
            <a:r>
              <a:rPr lang="en-US" sz="1400" dirty="0"/>
              <a:t>"yr_built" and "price" have a low correlation coefficient close to 0, indicating that the year a house was built might not have a strong linear impact on its price.</a:t>
            </a:r>
          </a:p>
          <a:p>
            <a:pPr marL="152400" indent="0">
              <a:buNone/>
            </a:pPr>
            <a:endParaRPr lang="en-US" sz="1400" dirty="0"/>
          </a:p>
          <a:p>
            <a:r>
              <a:rPr lang="en-US" sz="1400" dirty="0"/>
              <a:t> There is multicollinearity between "sqft_above" and "sqft_living"  because they are highly correlated.</a:t>
            </a:r>
          </a:p>
          <a:p>
            <a:pPr marL="152400" indent="0">
              <a:buNone/>
            </a:pPr>
            <a:endParaRPr lang="en-US" sz="1400" dirty="0"/>
          </a:p>
          <a:p>
            <a:r>
              <a:rPr lang="en-US" sz="1400" dirty="0"/>
              <a:t>Based on the heatmap, we decided to  select features that have a strong correlation with the "price“ for model building. It helped us  in identifying important predictors and potentially dropping less relevant or highly correlated predictors to improve model efficiency</a:t>
            </a:r>
          </a:p>
        </p:txBody>
      </p:sp>
    </p:spTree>
    <p:extLst>
      <p:ext uri="{BB962C8B-B14F-4D97-AF65-F5344CB8AC3E}">
        <p14:creationId xmlns:p14="http://schemas.microsoft.com/office/powerpoint/2010/main" val="1164109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99" y="405460"/>
            <a:ext cx="6436939" cy="416622"/>
          </a:xfrm>
        </p:spPr>
        <p:txBody>
          <a:bodyPr/>
          <a:lstStyle/>
          <a:p>
            <a:r>
              <a:rPr lang="en-US" dirty="0"/>
              <a:t>BUILDING REGRESSION MODELS</a:t>
            </a:r>
          </a:p>
        </p:txBody>
      </p:sp>
      <p:sp>
        <p:nvSpPr>
          <p:cNvPr id="3" name="Text Placeholder 2"/>
          <p:cNvSpPr>
            <a:spLocks noGrp="1"/>
          </p:cNvSpPr>
          <p:nvPr>
            <p:ph type="body" idx="1"/>
          </p:nvPr>
        </p:nvSpPr>
        <p:spPr>
          <a:xfrm>
            <a:off x="719999" y="861647"/>
            <a:ext cx="8424001" cy="4281853"/>
          </a:xfrm>
        </p:spPr>
        <p:txBody>
          <a:bodyPr/>
          <a:lstStyle/>
          <a:p>
            <a:r>
              <a:rPr lang="en-US" b="1" dirty="0">
                <a:latin typeface="+mj-lt"/>
              </a:rPr>
              <a:t>BASELINE MODEL</a:t>
            </a:r>
          </a:p>
          <a:p>
            <a:pPr marL="152400" indent="0">
              <a:buNone/>
            </a:pPr>
            <a:r>
              <a:rPr lang="en-US" dirty="0">
                <a:latin typeface="+mj-lt"/>
              </a:rPr>
              <a:t>Using the "sqft_living" variable, we first created a baseline linear regression model. We then used metrics like R-squared and mean squared error (MSE) to assess the model's performance. </a:t>
            </a:r>
          </a:p>
          <a:p>
            <a:pPr marL="152400" indent="0">
              <a:buNone/>
            </a:pPr>
            <a:endParaRPr lang="en-US" dirty="0">
              <a:latin typeface="+mj-lt"/>
            </a:endParaRPr>
          </a:p>
          <a:p>
            <a:r>
              <a:rPr lang="en-US" b="1" dirty="0">
                <a:latin typeface="+mj-lt"/>
              </a:rPr>
              <a:t>Visualizing the scatter plot and the line of best fit for the baseline model</a:t>
            </a:r>
          </a:p>
          <a:p>
            <a:pPr marL="152400" indent="0">
              <a:buNone/>
            </a:pPr>
            <a:br>
              <a:rPr lang="en-US" dirty="0"/>
            </a:br>
            <a:endParaRPr lang="en-US" sz="1400" b="1" dirty="0"/>
          </a:p>
        </p:txBody>
      </p:sp>
      <p:pic>
        <p:nvPicPr>
          <p:cNvPr id="5" name="Picture 4"/>
          <p:cNvPicPr>
            <a:picLocks noChangeAspect="1"/>
          </p:cNvPicPr>
          <p:nvPr/>
        </p:nvPicPr>
        <p:blipFill>
          <a:blip r:embed="rId2"/>
          <a:stretch>
            <a:fillRect/>
          </a:stretch>
        </p:blipFill>
        <p:spPr>
          <a:xfrm>
            <a:off x="2537577" y="2015321"/>
            <a:ext cx="4923326" cy="3019416"/>
          </a:xfrm>
          <a:prstGeom prst="rect">
            <a:avLst/>
          </a:prstGeom>
        </p:spPr>
      </p:pic>
    </p:spTree>
    <p:extLst>
      <p:ext uri="{BB962C8B-B14F-4D97-AF65-F5344CB8AC3E}">
        <p14:creationId xmlns:p14="http://schemas.microsoft.com/office/powerpoint/2010/main" val="2200872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99" y="405460"/>
            <a:ext cx="6436939" cy="416622"/>
          </a:xfrm>
        </p:spPr>
        <p:txBody>
          <a:bodyPr/>
          <a:lstStyle/>
          <a:p>
            <a:r>
              <a:rPr lang="en-US" dirty="0"/>
              <a:t>BUILDING REGRESSION MODELS</a:t>
            </a:r>
          </a:p>
        </p:txBody>
      </p:sp>
      <p:sp>
        <p:nvSpPr>
          <p:cNvPr id="3" name="Text Placeholder 2"/>
          <p:cNvSpPr>
            <a:spLocks noGrp="1"/>
          </p:cNvSpPr>
          <p:nvPr>
            <p:ph type="body" idx="1"/>
          </p:nvPr>
        </p:nvSpPr>
        <p:spPr>
          <a:xfrm>
            <a:off x="719999" y="861647"/>
            <a:ext cx="8424001" cy="4281853"/>
          </a:xfrm>
        </p:spPr>
        <p:txBody>
          <a:bodyPr/>
          <a:lstStyle/>
          <a:p>
            <a:pPr marL="152400" indent="0">
              <a:buNone/>
            </a:pPr>
            <a:r>
              <a:rPr lang="en-US" b="1" dirty="0"/>
              <a:t>Residual Plot for the baseline model</a:t>
            </a:r>
          </a:p>
          <a:p>
            <a:pPr marL="152400" indent="0">
              <a:buNone/>
            </a:pPr>
            <a:br>
              <a:rPr lang="en-US" dirty="0"/>
            </a:br>
            <a:endParaRPr lang="en-US" sz="1400" b="1" dirty="0"/>
          </a:p>
        </p:txBody>
      </p:sp>
      <p:pic>
        <p:nvPicPr>
          <p:cNvPr id="4" name="Picture 3"/>
          <p:cNvPicPr>
            <a:picLocks noChangeAspect="1"/>
          </p:cNvPicPr>
          <p:nvPr/>
        </p:nvPicPr>
        <p:blipFill>
          <a:blip r:embed="rId2"/>
          <a:stretch>
            <a:fillRect/>
          </a:stretch>
        </p:blipFill>
        <p:spPr>
          <a:xfrm>
            <a:off x="1649187" y="1279618"/>
            <a:ext cx="5216236" cy="3215935"/>
          </a:xfrm>
          <a:prstGeom prst="rect">
            <a:avLst/>
          </a:prstGeom>
        </p:spPr>
      </p:pic>
    </p:spTree>
    <p:extLst>
      <p:ext uri="{BB962C8B-B14F-4D97-AF65-F5344CB8AC3E}">
        <p14:creationId xmlns:p14="http://schemas.microsoft.com/office/powerpoint/2010/main" val="3249717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108" y="445025"/>
            <a:ext cx="8651630" cy="572700"/>
          </a:xfrm>
        </p:spPr>
        <p:txBody>
          <a:bodyPr/>
          <a:lstStyle/>
          <a:p>
            <a:r>
              <a:rPr lang="en-US" sz="1600" dirty="0"/>
              <a:t>Interpretation of the findings for the baseline model</a:t>
            </a:r>
          </a:p>
        </p:txBody>
      </p:sp>
      <p:sp>
        <p:nvSpPr>
          <p:cNvPr id="3" name="Text Placeholder 2"/>
          <p:cNvSpPr>
            <a:spLocks noGrp="1"/>
          </p:cNvSpPr>
          <p:nvPr>
            <p:ph type="body" idx="1"/>
          </p:nvPr>
        </p:nvSpPr>
        <p:spPr>
          <a:xfrm>
            <a:off x="509954" y="852285"/>
            <a:ext cx="8475784" cy="4088992"/>
          </a:xfrm>
        </p:spPr>
        <p:txBody>
          <a:bodyPr/>
          <a:lstStyle/>
          <a:p>
            <a:r>
              <a:rPr lang="en-US" sz="1400" dirty="0"/>
              <a:t>The intercept value (-43,988.89) represents the estimated price of a house when the independent variable (sqft_living) is zero. In our case this interpretation is not practical since a house cannot have a living area of zero, so, it signifies the baseline value of the model.</a:t>
            </a:r>
          </a:p>
          <a:p>
            <a:endParaRPr lang="en-US" sz="1400" dirty="0"/>
          </a:p>
          <a:p>
            <a:r>
              <a:rPr lang="en-US" sz="1400" dirty="0"/>
              <a:t>The coefficient (280.86) indicates that for every one unit increase in (sqft_living), the price of the house is estimated to increase by 280.86. This coefficient represents the change in the (price) per unit over change (sqft_living).</a:t>
            </a:r>
          </a:p>
          <a:p>
            <a:endParaRPr lang="en-US" sz="1400" dirty="0"/>
          </a:p>
          <a:p>
            <a:r>
              <a:rPr lang="en-US" sz="1400" dirty="0"/>
              <a:t>The R-squared value of 0.493 suggests that approximately 49.3% of the variance in house prices can be explained by the linear relationship with square footage of living space.</a:t>
            </a:r>
          </a:p>
          <a:p>
            <a:endParaRPr lang="en-US" sz="1400" dirty="0"/>
          </a:p>
          <a:p>
            <a:r>
              <a:rPr lang="en-US" sz="1400" dirty="0"/>
              <a:t>The p-value for the F-statistic is 0.00, meaning  that the model is statistically significant.</a:t>
            </a:r>
          </a:p>
          <a:p>
            <a:pPr marL="152400" lvl="0" indent="0">
              <a:buNone/>
            </a:pPr>
            <a:endParaRPr lang="en-US" sz="1400" dirty="0"/>
          </a:p>
          <a:p>
            <a:pPr marL="152400" indent="0">
              <a:buNone/>
            </a:pPr>
            <a:endParaRPr lang="en-US" sz="1400" dirty="0"/>
          </a:p>
        </p:txBody>
      </p:sp>
    </p:spTree>
    <p:extLst>
      <p:ext uri="{BB962C8B-B14F-4D97-AF65-F5344CB8AC3E}">
        <p14:creationId xmlns:p14="http://schemas.microsoft.com/office/powerpoint/2010/main" val="3662416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99" y="405459"/>
            <a:ext cx="7720618" cy="456187"/>
          </a:xfrm>
        </p:spPr>
        <p:txBody>
          <a:bodyPr/>
          <a:lstStyle/>
          <a:p>
            <a:r>
              <a:rPr lang="en-US" dirty="0"/>
              <a:t>MULTIPLE  LINEAR REGRESSION MODELS</a:t>
            </a:r>
          </a:p>
        </p:txBody>
      </p:sp>
      <p:sp>
        <p:nvSpPr>
          <p:cNvPr id="3" name="Text Placeholder 2"/>
          <p:cNvSpPr>
            <a:spLocks noGrp="1"/>
          </p:cNvSpPr>
          <p:nvPr>
            <p:ph type="body" idx="1"/>
          </p:nvPr>
        </p:nvSpPr>
        <p:spPr>
          <a:xfrm>
            <a:off x="719999" y="861647"/>
            <a:ext cx="8424001" cy="4281853"/>
          </a:xfrm>
        </p:spPr>
        <p:txBody>
          <a:bodyPr/>
          <a:lstStyle/>
          <a:p>
            <a:pPr marL="152400" indent="0">
              <a:buNone/>
            </a:pPr>
            <a:r>
              <a:rPr lang="en-US" dirty="0"/>
              <a:t>We used multiple features to create a multiple linear regression model, which was then optimized by removing variables which were not statistically significant.</a:t>
            </a:r>
          </a:p>
          <a:p>
            <a:pPr marL="152400" indent="0">
              <a:buNone/>
            </a:pPr>
            <a:r>
              <a:rPr lang="en-US" b="1" dirty="0"/>
              <a:t>Regression Results using all the features</a:t>
            </a:r>
            <a:br>
              <a:rPr lang="en-US" b="1" dirty="0"/>
            </a:br>
            <a:endParaRPr lang="en-US" sz="1400" b="1" dirty="0"/>
          </a:p>
        </p:txBody>
      </p:sp>
      <p:pic>
        <p:nvPicPr>
          <p:cNvPr id="4" name="Picture 3"/>
          <p:cNvPicPr>
            <a:picLocks noChangeAspect="1"/>
          </p:cNvPicPr>
          <p:nvPr/>
        </p:nvPicPr>
        <p:blipFill>
          <a:blip r:embed="rId2"/>
          <a:stretch>
            <a:fillRect/>
          </a:stretch>
        </p:blipFill>
        <p:spPr>
          <a:xfrm>
            <a:off x="2649682" y="1729682"/>
            <a:ext cx="5790935" cy="3413817"/>
          </a:xfrm>
          <a:prstGeom prst="rect">
            <a:avLst/>
          </a:prstGeom>
        </p:spPr>
      </p:pic>
    </p:spTree>
    <p:extLst>
      <p:ext uri="{BB962C8B-B14F-4D97-AF65-F5344CB8AC3E}">
        <p14:creationId xmlns:p14="http://schemas.microsoft.com/office/powerpoint/2010/main" val="1374878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108" y="279585"/>
            <a:ext cx="8651630" cy="572700"/>
          </a:xfrm>
        </p:spPr>
        <p:txBody>
          <a:bodyPr/>
          <a:lstStyle/>
          <a:p>
            <a:r>
              <a:rPr lang="en-US" sz="1600" dirty="0"/>
              <a:t>Interpretation of the multiple linear regression model</a:t>
            </a:r>
          </a:p>
        </p:txBody>
      </p:sp>
      <p:sp>
        <p:nvSpPr>
          <p:cNvPr id="3" name="Text Placeholder 2"/>
          <p:cNvSpPr>
            <a:spLocks noGrp="1"/>
          </p:cNvSpPr>
          <p:nvPr>
            <p:ph type="body" idx="1"/>
          </p:nvPr>
        </p:nvSpPr>
        <p:spPr>
          <a:xfrm>
            <a:off x="509954" y="852285"/>
            <a:ext cx="8475784" cy="4088992"/>
          </a:xfrm>
        </p:spPr>
        <p:txBody>
          <a:bodyPr/>
          <a:lstStyle/>
          <a:p>
            <a:pPr marL="152400" indent="0">
              <a:buNone/>
            </a:pPr>
            <a:r>
              <a:rPr lang="en-US" sz="1600" dirty="0"/>
              <a:t>The intercept value (-3,218,420) represents the estimated price of a house when all the independent variables in the model are zero. In our case having all variables at zero might not make sense  so we took the intercept as the baseline value of the model.</a:t>
            </a:r>
          </a:p>
          <a:p>
            <a:pPr marL="152400" indent="0">
              <a:buNone/>
            </a:pPr>
            <a:endParaRPr lang="en-US" sz="1600" dirty="0"/>
          </a:p>
          <a:p>
            <a:pPr marL="152400" indent="0">
              <a:buNone/>
            </a:pPr>
            <a:r>
              <a:rPr lang="en-US" sz="1600" b="1" dirty="0"/>
              <a:t>Based on the coefficients;</a:t>
            </a:r>
          </a:p>
          <a:p>
            <a:pPr marL="152400" indent="0">
              <a:buNone/>
            </a:pPr>
            <a:endParaRPr lang="en-US" sz="1600" dirty="0"/>
          </a:p>
          <a:p>
            <a:r>
              <a:rPr lang="en-US" sz="1600" dirty="0"/>
              <a:t>A one-unit increase in the number of bedrooms is associated with a decrease in price by 2,901.335, when all the other variables  are kept constant.</a:t>
            </a:r>
          </a:p>
          <a:p>
            <a:r>
              <a:rPr lang="en-US" sz="1600" dirty="0"/>
              <a:t>For every additional square foot of living space, the price is estimated to increase by 199.5426, when all the other variables  are kept constant.</a:t>
            </a:r>
          </a:p>
          <a:p>
            <a:r>
              <a:rPr lang="en-US" sz="1600" dirty="0"/>
              <a:t>A better view quality is associated with an increase in price by 93,899.58, when all the other variables  are kept constant.</a:t>
            </a:r>
          </a:p>
        </p:txBody>
      </p:sp>
    </p:spTree>
    <p:extLst>
      <p:ext uri="{BB962C8B-B14F-4D97-AF65-F5344CB8AC3E}">
        <p14:creationId xmlns:p14="http://schemas.microsoft.com/office/powerpoint/2010/main" val="1011249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1D6069C9-A2C4-73F3-CCBF-2DAA709B9B0C}"/>
              </a:ext>
            </a:extLst>
          </p:cNvPr>
          <p:cNvSpPr>
            <a:spLocks noGrp="1"/>
          </p:cNvSpPr>
          <p:nvPr>
            <p:ph type="pic" idx="2"/>
          </p:nvPr>
        </p:nvSpPr>
        <p:spPr>
          <a:xfrm>
            <a:off x="579438" y="653144"/>
            <a:ext cx="8002587" cy="4107770"/>
          </a:xfrm>
        </p:spPr>
        <p:txBody>
          <a:bodyPr/>
          <a:lstStyle/>
          <a:p>
            <a:pPr marL="285750" indent="-285750">
              <a:buFont typeface="Arial" panose="020B0604020202020204" pitchFamily="34" charset="0"/>
              <a:buChar char="•"/>
            </a:pPr>
            <a:r>
              <a:rPr lang="en-US" dirty="0"/>
              <a:t>Higher grades correspond to higher prices, with an increase of 81,784.08 for each grade point, when all the other variables  are kept constant.</a:t>
            </a:r>
          </a:p>
          <a:p>
            <a:pPr marL="285750" indent="-285750">
              <a:buFont typeface="Arial" panose="020B0604020202020204" pitchFamily="34" charset="0"/>
              <a:buChar char="•"/>
            </a:pPr>
            <a:r>
              <a:rPr lang="en-US" dirty="0"/>
              <a:t>Each additional floor is associated with a decrease in price by 27,637.31, assuming other variables remain constant.</a:t>
            </a:r>
          </a:p>
          <a:p>
            <a:pPr marL="285750" indent="-285750">
              <a:buFont typeface="Arial" panose="020B0604020202020204" pitchFamily="34" charset="0"/>
              <a:buChar char="•"/>
            </a:pPr>
            <a:r>
              <a:rPr lang="en-US" dirty="0"/>
              <a:t> Changes in latitude have a substantial impact on prices, with an increase of 666,856.7 per unit change in latitude, when all the other variables  are kept constant.</a:t>
            </a:r>
          </a:p>
          <a:p>
            <a:pPr marL="285750" indent="-285750">
              <a:buFont typeface="Arial" panose="020B0604020202020204" pitchFamily="34" charset="0"/>
              <a:buChar char="•"/>
            </a:pPr>
            <a:r>
              <a:rPr lang="en-US" dirty="0"/>
              <a:t>The R-squared value of 0.64 indicates that approximately 64% of the variance in house prices is explained by the linear relationship with the multiple independent variables.</a:t>
            </a:r>
            <a:endParaRPr lang="en-US" sz="2000" dirty="0"/>
          </a:p>
          <a:p>
            <a:endParaRPr lang="en-US" dirty="0"/>
          </a:p>
        </p:txBody>
      </p:sp>
    </p:spTree>
    <p:extLst>
      <p:ext uri="{BB962C8B-B14F-4D97-AF65-F5344CB8AC3E}">
        <p14:creationId xmlns:p14="http://schemas.microsoft.com/office/powerpoint/2010/main" val="1782581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99" y="405459"/>
            <a:ext cx="7720618" cy="456187"/>
          </a:xfrm>
        </p:spPr>
        <p:txBody>
          <a:bodyPr/>
          <a:lstStyle/>
          <a:p>
            <a:r>
              <a:rPr lang="en-US" dirty="0"/>
              <a:t>MULTIPLE  LINEAR REGRESSION MODELS</a:t>
            </a:r>
          </a:p>
        </p:txBody>
      </p:sp>
      <p:sp>
        <p:nvSpPr>
          <p:cNvPr id="3" name="Text Placeholder 2"/>
          <p:cNvSpPr>
            <a:spLocks noGrp="1"/>
          </p:cNvSpPr>
          <p:nvPr>
            <p:ph type="body" idx="1"/>
          </p:nvPr>
        </p:nvSpPr>
        <p:spPr>
          <a:xfrm>
            <a:off x="719999" y="861647"/>
            <a:ext cx="8424001" cy="4281853"/>
          </a:xfrm>
        </p:spPr>
        <p:txBody>
          <a:bodyPr/>
          <a:lstStyle/>
          <a:p>
            <a:pPr marL="152400" indent="0">
              <a:buNone/>
            </a:pPr>
            <a:endParaRPr lang="en-US" dirty="0"/>
          </a:p>
          <a:p>
            <a:pPr marL="152400" indent="0">
              <a:buNone/>
            </a:pPr>
            <a:r>
              <a:rPr lang="en-US" b="1" dirty="0"/>
              <a:t>Regression Results after dropping variables that have a P(t) greater than a standard alpha 0.05</a:t>
            </a:r>
            <a:br>
              <a:rPr lang="en-US" b="1" dirty="0"/>
            </a:br>
            <a:endParaRPr lang="en-US" sz="1400" b="1" dirty="0"/>
          </a:p>
        </p:txBody>
      </p:sp>
      <p:pic>
        <p:nvPicPr>
          <p:cNvPr id="5" name="Picture 4"/>
          <p:cNvPicPr>
            <a:picLocks noChangeAspect="1"/>
          </p:cNvPicPr>
          <p:nvPr/>
        </p:nvPicPr>
        <p:blipFill>
          <a:blip r:embed="rId2"/>
          <a:stretch>
            <a:fillRect/>
          </a:stretch>
        </p:blipFill>
        <p:spPr>
          <a:xfrm>
            <a:off x="1808019" y="1390038"/>
            <a:ext cx="6933861" cy="3317044"/>
          </a:xfrm>
          <a:prstGeom prst="rect">
            <a:avLst/>
          </a:prstGeom>
        </p:spPr>
      </p:pic>
    </p:spTree>
    <p:extLst>
      <p:ext uri="{BB962C8B-B14F-4D97-AF65-F5344CB8AC3E}">
        <p14:creationId xmlns:p14="http://schemas.microsoft.com/office/powerpoint/2010/main" val="1141119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043" y="1642925"/>
            <a:ext cx="7295903" cy="2897902"/>
          </a:xfrm>
        </p:spPr>
        <p:txBody>
          <a:bodyPr/>
          <a:lstStyle/>
          <a:p>
            <a:r>
              <a:rPr lang="en-US" sz="2400" dirty="0"/>
              <a:t>Lisa Mwikali</a:t>
            </a:r>
            <a:br>
              <a:rPr lang="en-US" sz="2400" dirty="0"/>
            </a:br>
            <a:r>
              <a:rPr lang="en-US" sz="2400" dirty="0"/>
              <a:t>Japhet Cheboiywo</a:t>
            </a:r>
            <a:br>
              <a:rPr lang="en-US" sz="2400" dirty="0"/>
            </a:br>
            <a:r>
              <a:rPr lang="en-US" sz="2400" dirty="0"/>
              <a:t>Purity Gitonga</a:t>
            </a:r>
            <a:br>
              <a:rPr lang="en-US" sz="2400" dirty="0"/>
            </a:br>
            <a:r>
              <a:rPr lang="en-US" sz="2400" dirty="0"/>
              <a:t>Cynthia Dalmas</a:t>
            </a:r>
            <a:br>
              <a:rPr lang="en-US" sz="2400" dirty="0"/>
            </a:br>
            <a:r>
              <a:rPr lang="en-US" sz="2400" dirty="0"/>
              <a:t>Brian Ochieng</a:t>
            </a:r>
            <a:br>
              <a:rPr lang="en-US" sz="2400" dirty="0"/>
            </a:br>
            <a:r>
              <a:rPr lang="en-US" sz="2400" dirty="0"/>
              <a:t>Bethuel Maruru</a:t>
            </a:r>
          </a:p>
        </p:txBody>
      </p:sp>
      <p:sp>
        <p:nvSpPr>
          <p:cNvPr id="3" name="Title 2"/>
          <p:cNvSpPr>
            <a:spLocks noGrp="1"/>
          </p:cNvSpPr>
          <p:nvPr>
            <p:ph type="title" idx="2"/>
          </p:nvPr>
        </p:nvSpPr>
        <p:spPr>
          <a:xfrm>
            <a:off x="776097" y="374436"/>
            <a:ext cx="7359985" cy="1076700"/>
          </a:xfrm>
        </p:spPr>
        <p:txBody>
          <a:bodyPr/>
          <a:lstStyle/>
          <a:p>
            <a:r>
              <a:rPr lang="en-US" sz="3200" dirty="0"/>
              <a:t>GROUP 5 MEMBERS</a:t>
            </a:r>
          </a:p>
        </p:txBody>
      </p:sp>
    </p:spTree>
    <p:extLst>
      <p:ext uri="{BB962C8B-B14F-4D97-AF65-F5344CB8AC3E}">
        <p14:creationId xmlns:p14="http://schemas.microsoft.com/office/powerpoint/2010/main" val="2231200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108" y="279585"/>
            <a:ext cx="8651630" cy="572700"/>
          </a:xfrm>
        </p:spPr>
        <p:txBody>
          <a:bodyPr/>
          <a:lstStyle/>
          <a:p>
            <a:r>
              <a:rPr lang="en-US" sz="1600" dirty="0"/>
              <a:t>Interpretation of the findings for the multiple linear regression model after dropping statistically insignificant variables</a:t>
            </a:r>
          </a:p>
        </p:txBody>
      </p:sp>
      <p:sp>
        <p:nvSpPr>
          <p:cNvPr id="3" name="Text Placeholder 2"/>
          <p:cNvSpPr>
            <a:spLocks noGrp="1"/>
          </p:cNvSpPr>
          <p:nvPr>
            <p:ph type="body" idx="1"/>
          </p:nvPr>
        </p:nvSpPr>
        <p:spPr>
          <a:xfrm>
            <a:off x="509954" y="852285"/>
            <a:ext cx="8475784" cy="4088992"/>
          </a:xfrm>
        </p:spPr>
        <p:txBody>
          <a:bodyPr/>
          <a:lstStyle/>
          <a:p>
            <a:pPr marL="152400" indent="0">
              <a:buNone/>
            </a:pPr>
            <a:endParaRPr lang="en-US" dirty="0"/>
          </a:p>
          <a:p>
            <a:pPr marL="152400" indent="0">
              <a:buNone/>
            </a:pPr>
            <a:r>
              <a:rPr lang="en-US" sz="1600" dirty="0"/>
              <a:t>The R-squared value of 0.640 indicates that approximately 64% of the variance in house prices can be explained by the independent variables included in the model. </a:t>
            </a:r>
          </a:p>
          <a:p>
            <a:pPr marL="152400" indent="0">
              <a:buNone/>
            </a:pPr>
            <a:r>
              <a:rPr lang="en-US" sz="1600" dirty="0"/>
              <a:t>Based on the coefficients;</a:t>
            </a:r>
          </a:p>
          <a:p>
            <a:pPr marL="152400" indent="0">
              <a:buNone/>
            </a:pPr>
            <a:endParaRPr lang="en-US" sz="1600" dirty="0"/>
          </a:p>
          <a:p>
            <a:r>
              <a:rPr lang="en-US" sz="1600" dirty="0"/>
              <a:t>For every square foot increase in living space, the price increases by 197.28 </a:t>
            </a:r>
          </a:p>
          <a:p>
            <a:r>
              <a:rPr lang="en-US" sz="1600" dirty="0"/>
              <a:t>A better view quality corresponds to an increase in price by 93,760 </a:t>
            </a:r>
          </a:p>
          <a:p>
            <a:r>
              <a:rPr lang="en-US" sz="1600" dirty="0"/>
              <a:t>Higher grades result in higher prices, with an increase of 81,570 for each unit increase in grade </a:t>
            </a:r>
          </a:p>
          <a:p>
            <a:r>
              <a:rPr lang="en-US" sz="1600" dirty="0"/>
              <a:t>Additional floors are associated with a decrease in price by 28,510</a:t>
            </a:r>
          </a:p>
          <a:p>
            <a:r>
              <a:rPr lang="en-US" sz="1600" dirty="0"/>
              <a:t>Changes in latitude have a significant impact on prices, with an increase of 666,800 per unit change in latitude</a:t>
            </a:r>
          </a:p>
        </p:txBody>
      </p:sp>
      <p:sp>
        <p:nvSpPr>
          <p:cNvPr id="4" name="Rectangle 1"/>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7862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445024"/>
            <a:ext cx="8603673" cy="947357"/>
          </a:xfrm>
        </p:spPr>
        <p:txBody>
          <a:bodyPr/>
          <a:lstStyle/>
          <a:p>
            <a:r>
              <a:rPr lang="en-US" dirty="0"/>
              <a:t>Plotting Partial Regression Plot for the Multiple Linear Regression</a:t>
            </a:r>
          </a:p>
        </p:txBody>
      </p:sp>
      <p:pic>
        <p:nvPicPr>
          <p:cNvPr id="3" name="Picture 2"/>
          <p:cNvPicPr>
            <a:picLocks noChangeAspect="1"/>
          </p:cNvPicPr>
          <p:nvPr/>
        </p:nvPicPr>
        <p:blipFill>
          <a:blip r:embed="rId2"/>
          <a:stretch>
            <a:fillRect/>
          </a:stretch>
        </p:blipFill>
        <p:spPr>
          <a:xfrm>
            <a:off x="2753591" y="1321680"/>
            <a:ext cx="6182591" cy="3727435"/>
          </a:xfrm>
          <a:prstGeom prst="rect">
            <a:avLst/>
          </a:prstGeom>
        </p:spPr>
      </p:pic>
    </p:spTree>
    <p:extLst>
      <p:ext uri="{BB962C8B-B14F-4D97-AF65-F5344CB8AC3E}">
        <p14:creationId xmlns:p14="http://schemas.microsoft.com/office/powerpoint/2010/main" val="1304628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99" y="405459"/>
            <a:ext cx="7720618" cy="456187"/>
          </a:xfrm>
        </p:spPr>
        <p:txBody>
          <a:bodyPr/>
          <a:lstStyle/>
          <a:p>
            <a:r>
              <a:rPr lang="en-US" dirty="0"/>
              <a:t>POLYNOMIAL REGRESSION</a:t>
            </a:r>
          </a:p>
        </p:txBody>
      </p:sp>
      <p:sp>
        <p:nvSpPr>
          <p:cNvPr id="3" name="Text Placeholder 2"/>
          <p:cNvSpPr>
            <a:spLocks noGrp="1"/>
          </p:cNvSpPr>
          <p:nvPr>
            <p:ph type="body" idx="1"/>
          </p:nvPr>
        </p:nvSpPr>
        <p:spPr>
          <a:xfrm>
            <a:off x="719999" y="861647"/>
            <a:ext cx="8424001" cy="4281853"/>
          </a:xfrm>
        </p:spPr>
        <p:txBody>
          <a:bodyPr/>
          <a:lstStyle/>
          <a:p>
            <a:pPr marL="152400" indent="0">
              <a:buNone/>
            </a:pPr>
            <a:r>
              <a:rPr lang="en-US" sz="1600" dirty="0"/>
              <a:t>Using R-squared and MSE, we compared the performance of several degrees (2–5) of polynomial regression models in order to identify non-linear correlations between features and the target variable.</a:t>
            </a:r>
          </a:p>
          <a:p>
            <a:pPr marL="152400" indent="0">
              <a:buNone/>
            </a:pPr>
            <a:endParaRPr lang="en-US" sz="1600" dirty="0"/>
          </a:p>
          <a:p>
            <a:pPr marL="152400" indent="0">
              <a:buNone/>
            </a:pPr>
            <a:r>
              <a:rPr lang="en-US" sz="1600" b="1" dirty="0"/>
              <a:t>2 degrees</a:t>
            </a:r>
          </a:p>
          <a:p>
            <a:r>
              <a:rPr lang="en-US" sz="1600" dirty="0"/>
              <a:t>The MSE of approximately 200710.51 indicates the average squared difference between the predicted price and the actual price in the test data set.</a:t>
            </a:r>
          </a:p>
          <a:p>
            <a:r>
              <a:rPr lang="en-US" sz="1600" dirty="0"/>
              <a:t>The R-squared value of 0.715 suggests that about 71.5% of the variance in (price) is explained by the independent variables in the training data set.</a:t>
            </a:r>
          </a:p>
          <a:p>
            <a:r>
              <a:rPr lang="en-US" sz="1600" dirty="0"/>
              <a:t>The R-squared value of 0.708 indicates that the model explains about 70.8% of the variance in the test data set. This value is close to the training R-squared, suggesting that the model can be used to generalize  well to unseen data.</a:t>
            </a:r>
          </a:p>
          <a:p>
            <a:pPr marL="152400" lvl="1" indent="0">
              <a:buNone/>
            </a:pPr>
            <a:endParaRPr lang="en-US" dirty="0"/>
          </a:p>
          <a:p>
            <a:pPr marL="152400" lvl="1" indent="0">
              <a:buNone/>
            </a:pPr>
            <a:endParaRPr lang="en-US" sz="1400" dirty="0"/>
          </a:p>
          <a:p>
            <a:pPr marL="152400" indent="0">
              <a:buNone/>
            </a:pPr>
            <a:br>
              <a:rPr lang="en-US" b="1" dirty="0"/>
            </a:br>
            <a:endParaRPr lang="en-US" sz="1400" b="1" dirty="0"/>
          </a:p>
        </p:txBody>
      </p:sp>
    </p:spTree>
    <p:extLst>
      <p:ext uri="{BB962C8B-B14F-4D97-AF65-F5344CB8AC3E}">
        <p14:creationId xmlns:p14="http://schemas.microsoft.com/office/powerpoint/2010/main" val="2129743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FE9F76-B253-15CB-8F25-70CE5143B8F0}"/>
              </a:ext>
            </a:extLst>
          </p:cNvPr>
          <p:cNvSpPr txBox="1"/>
          <p:nvPr/>
        </p:nvSpPr>
        <p:spPr>
          <a:xfrm>
            <a:off x="204108" y="832757"/>
            <a:ext cx="7004956" cy="3077766"/>
          </a:xfrm>
          <a:prstGeom prst="rect">
            <a:avLst/>
          </a:prstGeom>
          <a:noFill/>
        </p:spPr>
        <p:txBody>
          <a:bodyPr wrap="square">
            <a:spAutoFit/>
          </a:bodyPr>
          <a:lstStyle/>
          <a:p>
            <a:pPr marL="152400" lvl="1" indent="0">
              <a:buNone/>
            </a:pPr>
            <a:r>
              <a:rPr lang="en-US" b="1" dirty="0"/>
              <a:t>3 degrees</a:t>
            </a:r>
          </a:p>
          <a:p>
            <a:pPr marL="438150" lvl="1" indent="-285750">
              <a:buFont typeface="Arial" panose="020B0604020202020204" pitchFamily="34" charset="0"/>
              <a:buChar char="•"/>
            </a:pPr>
            <a:r>
              <a:rPr lang="en-US" sz="2000" dirty="0"/>
              <a:t>The MSE of approximately 192833.78 is lower than the MSE for the degree 2 model, indicating potentially better predictive performance.</a:t>
            </a:r>
          </a:p>
          <a:p>
            <a:pPr marL="438150" lvl="1" indent="-285750">
              <a:buFont typeface="Arial" panose="020B0604020202020204" pitchFamily="34" charset="0"/>
              <a:buChar char="•"/>
            </a:pPr>
            <a:r>
              <a:rPr lang="en-US" sz="2000" dirty="0"/>
              <a:t>The R-squared value of 0.738 on the training data suggests that this degree 3 polynomial model explains about 73.8% of the variance.</a:t>
            </a:r>
          </a:p>
          <a:p>
            <a:pPr marL="438150" lvl="1" indent="-285750">
              <a:buFont typeface="Arial" panose="020B0604020202020204" pitchFamily="34" charset="0"/>
              <a:buChar char="•"/>
            </a:pPr>
            <a:r>
              <a:rPr lang="en-US" sz="2000" dirty="0"/>
              <a:t>The R-squared value of 0.731 on the test data indicates good generalization performance, as it is close to the training R-squared</a:t>
            </a:r>
            <a:r>
              <a:rPr lang="en-US" dirty="0"/>
              <a:t>.</a:t>
            </a:r>
          </a:p>
        </p:txBody>
      </p:sp>
    </p:spTree>
    <p:extLst>
      <p:ext uri="{BB962C8B-B14F-4D97-AF65-F5344CB8AC3E}">
        <p14:creationId xmlns:p14="http://schemas.microsoft.com/office/powerpoint/2010/main" val="3780183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99" y="405459"/>
            <a:ext cx="7720618" cy="456187"/>
          </a:xfrm>
        </p:spPr>
        <p:txBody>
          <a:bodyPr/>
          <a:lstStyle/>
          <a:p>
            <a:r>
              <a:rPr lang="en-US" dirty="0"/>
              <a:t>POLYNOMIAL REGRESSION</a:t>
            </a:r>
          </a:p>
        </p:txBody>
      </p:sp>
      <p:sp>
        <p:nvSpPr>
          <p:cNvPr id="3" name="Text Placeholder 2"/>
          <p:cNvSpPr>
            <a:spLocks noGrp="1"/>
          </p:cNvSpPr>
          <p:nvPr>
            <p:ph type="body" idx="1"/>
          </p:nvPr>
        </p:nvSpPr>
        <p:spPr>
          <a:xfrm>
            <a:off x="719999" y="861647"/>
            <a:ext cx="8424001" cy="4281853"/>
          </a:xfrm>
        </p:spPr>
        <p:txBody>
          <a:bodyPr/>
          <a:lstStyle/>
          <a:p>
            <a:pPr marL="152400" indent="0">
              <a:buNone/>
            </a:pPr>
            <a:r>
              <a:rPr lang="en-US" sz="2000" b="1" dirty="0"/>
              <a:t>4 degrees</a:t>
            </a:r>
          </a:p>
          <a:p>
            <a:r>
              <a:rPr lang="en-US" sz="2000" dirty="0"/>
              <a:t>The MSE of approximately 192963.83 is similar to that of the degree 3 model.</a:t>
            </a:r>
          </a:p>
          <a:p>
            <a:r>
              <a:rPr lang="en-US" sz="2000" dirty="0"/>
              <a:t>The R-squared value of 0.749 on the training data indicates that this degree 4 polynomial model explains about 74.9% of the variance.</a:t>
            </a:r>
          </a:p>
          <a:p>
            <a:r>
              <a:rPr lang="en-US" sz="2000" dirty="0"/>
              <a:t>The R-squared value of 0.73 on the test data suggests that the model's generalization performance is comparable to the degree 3 model.</a:t>
            </a:r>
          </a:p>
          <a:p>
            <a:pPr marL="152400" indent="0">
              <a:buNone/>
            </a:pPr>
            <a:endParaRPr lang="en-US" sz="1400" dirty="0"/>
          </a:p>
          <a:p>
            <a:pPr marL="152400" lvl="1" indent="0">
              <a:buNone/>
            </a:pPr>
            <a:endParaRPr lang="en-US" dirty="0"/>
          </a:p>
          <a:p>
            <a:pPr marL="152400" lvl="1" indent="0">
              <a:buNone/>
            </a:pPr>
            <a:endParaRPr lang="en-US" sz="1400" dirty="0"/>
          </a:p>
          <a:p>
            <a:pPr marL="152400" indent="0">
              <a:buNone/>
            </a:pPr>
            <a:br>
              <a:rPr lang="en-US" b="1" dirty="0"/>
            </a:br>
            <a:endParaRPr lang="en-US" sz="1400" b="1" dirty="0"/>
          </a:p>
        </p:txBody>
      </p:sp>
    </p:spTree>
    <p:extLst>
      <p:ext uri="{BB962C8B-B14F-4D97-AF65-F5344CB8AC3E}">
        <p14:creationId xmlns:p14="http://schemas.microsoft.com/office/powerpoint/2010/main" val="904941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D7D9B33-173A-5C86-B5B3-DBB66F6A126F}"/>
              </a:ext>
            </a:extLst>
          </p:cNvPr>
          <p:cNvSpPr txBox="1"/>
          <p:nvPr/>
        </p:nvSpPr>
        <p:spPr>
          <a:xfrm>
            <a:off x="604157" y="1140589"/>
            <a:ext cx="7870371" cy="2862322"/>
          </a:xfrm>
          <a:prstGeom prst="rect">
            <a:avLst/>
          </a:prstGeom>
          <a:noFill/>
        </p:spPr>
        <p:txBody>
          <a:bodyPr wrap="square">
            <a:spAutoFit/>
          </a:bodyPr>
          <a:lstStyle/>
          <a:p>
            <a:pPr marL="152400" marR="0" lvl="1" indent="0" algn="l" defTabSz="914400" rtl="0" eaLnBrk="1" fontAlgn="auto" latinLnBrk="0" hangingPunct="1">
              <a:lnSpc>
                <a:spcPct val="100000"/>
              </a:lnSpc>
              <a:spcBef>
                <a:spcPts val="0"/>
              </a:spcBef>
              <a:spcAft>
                <a:spcPts val="0"/>
              </a:spcAft>
              <a:buClr>
                <a:srgbClr val="4C4557"/>
              </a:buClr>
              <a:buSzPts val="1200"/>
              <a:buFont typeface="Nunito Light"/>
              <a:buNone/>
              <a:tabLst/>
              <a:defRPr/>
            </a:pPr>
            <a:r>
              <a:rPr kumimoji="0" lang="en-US" sz="1800" b="1" i="0" u="none" strike="noStrike" kern="0" cap="none" spc="0" normalizeH="0" baseline="0" noProof="0" dirty="0">
                <a:ln>
                  <a:noFill/>
                </a:ln>
                <a:solidFill>
                  <a:srgbClr val="4C4557"/>
                </a:solidFill>
                <a:effectLst/>
                <a:uLnTx/>
                <a:uFillTx/>
                <a:latin typeface="Montserrat"/>
                <a:sym typeface="Montserrat"/>
              </a:rPr>
              <a:t>5 degrees</a:t>
            </a:r>
          </a:p>
          <a:p>
            <a:pPr marL="438150" marR="0" lvl="1" indent="-285750" algn="l" defTabSz="914400" rtl="0" eaLnBrk="1" fontAlgn="auto" latinLnBrk="0" hangingPunct="1">
              <a:lnSpc>
                <a:spcPct val="100000"/>
              </a:lnSpc>
              <a:spcBef>
                <a:spcPts val="0"/>
              </a:spcBef>
              <a:spcAft>
                <a:spcPts val="0"/>
              </a:spcAft>
              <a:buClr>
                <a:srgbClr val="4C4557"/>
              </a:buClr>
              <a:buSzPts val="1200"/>
              <a:buFont typeface="Arial" panose="020B0604020202020204" pitchFamily="34" charset="0"/>
              <a:buChar char="•"/>
              <a:tabLst/>
              <a:defRPr/>
            </a:pPr>
            <a:r>
              <a:rPr kumimoji="0" lang="en-US" sz="1800" b="0" i="0" u="none" strike="noStrike" kern="0" cap="none" spc="0" normalizeH="0" baseline="0" noProof="0" dirty="0">
                <a:ln>
                  <a:noFill/>
                </a:ln>
                <a:solidFill>
                  <a:srgbClr val="4C4557"/>
                </a:solidFill>
                <a:effectLst/>
                <a:uLnTx/>
                <a:uFillTx/>
                <a:latin typeface="Montserrat"/>
                <a:sym typeface="Montserrat"/>
              </a:rPr>
              <a:t>The MSE of approximately 206093.91 is higher than that of the degree 3 and degree 4 models, indicating potential overfitting or decreased generalization performance.</a:t>
            </a:r>
          </a:p>
          <a:p>
            <a:pPr marL="438150" marR="0" lvl="1" indent="-285750" algn="l" defTabSz="914400" rtl="0" eaLnBrk="1" fontAlgn="auto" latinLnBrk="0" hangingPunct="1">
              <a:lnSpc>
                <a:spcPct val="100000"/>
              </a:lnSpc>
              <a:spcBef>
                <a:spcPts val="0"/>
              </a:spcBef>
              <a:spcAft>
                <a:spcPts val="0"/>
              </a:spcAft>
              <a:buClr>
                <a:srgbClr val="4C4557"/>
              </a:buClr>
              <a:buSzPts val="1200"/>
              <a:buFont typeface="Arial" panose="020B0604020202020204" pitchFamily="34" charset="0"/>
              <a:buChar char="•"/>
              <a:tabLst/>
              <a:defRPr/>
            </a:pPr>
            <a:r>
              <a:rPr kumimoji="0" lang="en-US" sz="1800" b="0" i="0" u="none" strike="noStrike" kern="0" cap="none" spc="0" normalizeH="0" baseline="0" noProof="0" dirty="0">
                <a:ln>
                  <a:noFill/>
                </a:ln>
                <a:solidFill>
                  <a:srgbClr val="4C4557"/>
                </a:solidFill>
                <a:effectLst/>
                <a:uLnTx/>
                <a:uFillTx/>
                <a:latin typeface="Montserrat"/>
                <a:sym typeface="Montserrat"/>
              </a:rPr>
              <a:t>The R-squared value of 0.752 on the training data suggests that this degree 5 polynomial model explains about 75.2% of the variance.</a:t>
            </a:r>
          </a:p>
          <a:p>
            <a:pPr marL="438150" marR="0" lvl="1" indent="-285750" algn="l" defTabSz="914400" rtl="0" eaLnBrk="1" fontAlgn="auto" latinLnBrk="0" hangingPunct="1">
              <a:lnSpc>
                <a:spcPct val="100000"/>
              </a:lnSpc>
              <a:spcBef>
                <a:spcPts val="0"/>
              </a:spcBef>
              <a:spcAft>
                <a:spcPts val="0"/>
              </a:spcAft>
              <a:buClr>
                <a:srgbClr val="4C4557"/>
              </a:buClr>
              <a:buSzPts val="1200"/>
              <a:buFont typeface="Arial" panose="020B0604020202020204" pitchFamily="34" charset="0"/>
              <a:buChar char="•"/>
              <a:tabLst/>
              <a:defRPr/>
            </a:pPr>
            <a:r>
              <a:rPr kumimoji="0" lang="en-US" sz="1800" b="0" i="0" u="none" strike="noStrike" kern="0" cap="none" spc="0" normalizeH="0" baseline="0" noProof="0" dirty="0">
                <a:ln>
                  <a:noFill/>
                </a:ln>
                <a:solidFill>
                  <a:srgbClr val="4C4557"/>
                </a:solidFill>
                <a:effectLst/>
                <a:uLnTx/>
                <a:uFillTx/>
                <a:latin typeface="Montserrat"/>
                <a:sym typeface="Montserrat"/>
              </a:rPr>
              <a:t>The R-squared value of 0.692 on the test data indicates a drop in generalization performance compared to the lower-degree models, which could be a sign of overfitting.</a:t>
            </a:r>
          </a:p>
        </p:txBody>
      </p:sp>
    </p:spTree>
    <p:extLst>
      <p:ext uri="{BB962C8B-B14F-4D97-AF65-F5344CB8AC3E}">
        <p14:creationId xmlns:p14="http://schemas.microsoft.com/office/powerpoint/2010/main" val="2311871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31"/>
          <p:cNvSpPr txBox="1">
            <a:spLocks noGrp="1"/>
          </p:cNvSpPr>
          <p:nvPr>
            <p:ph type="title"/>
          </p:nvPr>
        </p:nvSpPr>
        <p:spPr>
          <a:xfrm>
            <a:off x="2408464" y="97971"/>
            <a:ext cx="4573536" cy="874164"/>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Conclusion</a:t>
            </a:r>
            <a:endParaRPr dirty="0"/>
          </a:p>
        </p:txBody>
      </p:sp>
      <p:sp>
        <p:nvSpPr>
          <p:cNvPr id="1415" name="Google Shape;1415;p31"/>
          <p:cNvSpPr txBox="1">
            <a:spLocks noGrp="1"/>
          </p:cNvSpPr>
          <p:nvPr>
            <p:ph type="title" idx="2"/>
          </p:nvPr>
        </p:nvSpPr>
        <p:spPr>
          <a:xfrm>
            <a:off x="859225" y="97971"/>
            <a:ext cx="1271654" cy="7184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416" name="Google Shape;1416;p31"/>
          <p:cNvSpPr/>
          <p:nvPr/>
        </p:nvSpPr>
        <p:spPr>
          <a:xfrm>
            <a:off x="6367075" y="5077051"/>
            <a:ext cx="312100" cy="7909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18" name="Google Shape;1418;p31"/>
          <p:cNvGrpSpPr/>
          <p:nvPr/>
        </p:nvGrpSpPr>
        <p:grpSpPr>
          <a:xfrm>
            <a:off x="7062106" y="4021721"/>
            <a:ext cx="1894115" cy="1137235"/>
            <a:chOff x="4678627" y="1004375"/>
            <a:chExt cx="4731727" cy="4154582"/>
          </a:xfrm>
        </p:grpSpPr>
        <p:grpSp>
          <p:nvGrpSpPr>
            <p:cNvPr id="1419" name="Google Shape;1419;p31"/>
            <p:cNvGrpSpPr/>
            <p:nvPr/>
          </p:nvGrpSpPr>
          <p:grpSpPr>
            <a:xfrm>
              <a:off x="5176672" y="2028350"/>
              <a:ext cx="3517583" cy="1201881"/>
              <a:chOff x="5176672" y="2028350"/>
              <a:chExt cx="3517583" cy="1201881"/>
            </a:xfrm>
          </p:grpSpPr>
          <p:sp>
            <p:nvSpPr>
              <p:cNvPr id="1420" name="Google Shape;1420;p31"/>
              <p:cNvSpPr/>
              <p:nvPr/>
            </p:nvSpPr>
            <p:spPr>
              <a:xfrm>
                <a:off x="7278829" y="2160778"/>
                <a:ext cx="1415426" cy="380324"/>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1" name="Google Shape;1421;p31"/>
              <p:cNvSpPr/>
              <p:nvPr/>
            </p:nvSpPr>
            <p:spPr>
              <a:xfrm>
                <a:off x="5176672" y="2973332"/>
                <a:ext cx="958632" cy="256898"/>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2" name="Google Shape;1422;p31"/>
              <p:cNvSpPr/>
              <p:nvPr/>
            </p:nvSpPr>
            <p:spPr>
              <a:xfrm>
                <a:off x="5694158" y="2028350"/>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23" name="Google Shape;1423;p31"/>
            <p:cNvSpPr/>
            <p:nvPr/>
          </p:nvSpPr>
          <p:spPr>
            <a:xfrm flipH="1">
              <a:off x="4678627" y="4531451"/>
              <a:ext cx="1187836" cy="615367"/>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1424" name="Google Shape;1424;p31"/>
            <p:cNvSpPr/>
            <p:nvPr/>
          </p:nvSpPr>
          <p:spPr>
            <a:xfrm>
              <a:off x="6632743" y="3667228"/>
              <a:ext cx="1657365" cy="1478576"/>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31"/>
            <p:cNvSpPr/>
            <p:nvPr/>
          </p:nvSpPr>
          <p:spPr>
            <a:xfrm>
              <a:off x="5694142" y="3122708"/>
              <a:ext cx="938681" cy="202309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31"/>
            <p:cNvSpPr/>
            <p:nvPr/>
          </p:nvSpPr>
          <p:spPr>
            <a:xfrm>
              <a:off x="5972020" y="3632631"/>
              <a:ext cx="378734" cy="378734"/>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31"/>
            <p:cNvSpPr/>
            <p:nvPr/>
          </p:nvSpPr>
          <p:spPr>
            <a:xfrm>
              <a:off x="5999933" y="3632631"/>
              <a:ext cx="350821" cy="376677"/>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8" name="Google Shape;1428;p31"/>
            <p:cNvSpPr/>
            <p:nvPr/>
          </p:nvSpPr>
          <p:spPr>
            <a:xfrm>
              <a:off x="6023732" y="3645559"/>
              <a:ext cx="266642" cy="320851"/>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9" name="Google Shape;1429;p31"/>
            <p:cNvSpPr/>
            <p:nvPr/>
          </p:nvSpPr>
          <p:spPr>
            <a:xfrm>
              <a:off x="6112024" y="3723053"/>
              <a:ext cx="225874" cy="282141"/>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31"/>
            <p:cNvSpPr/>
            <p:nvPr/>
          </p:nvSpPr>
          <p:spPr>
            <a:xfrm>
              <a:off x="5625388" y="3027657"/>
              <a:ext cx="2742222" cy="639646"/>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31"/>
            <p:cNvSpPr/>
            <p:nvPr/>
          </p:nvSpPr>
          <p:spPr>
            <a:xfrm>
              <a:off x="6615701" y="3619703"/>
              <a:ext cx="1751902" cy="47599"/>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31"/>
            <p:cNvSpPr/>
            <p:nvPr/>
          </p:nvSpPr>
          <p:spPr>
            <a:xfrm>
              <a:off x="5653301" y="3101038"/>
              <a:ext cx="505811" cy="566265"/>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3" name="Google Shape;1433;p31"/>
            <p:cNvSpPr/>
            <p:nvPr/>
          </p:nvSpPr>
          <p:spPr>
            <a:xfrm>
              <a:off x="6656542" y="2995631"/>
              <a:ext cx="230502" cy="290441"/>
            </a:xfrm>
            <a:custGeom>
              <a:avLst/>
              <a:gdLst/>
              <a:ahLst/>
              <a:cxnLst/>
              <a:rect l="l" t="t" r="r" b="b"/>
              <a:pathLst>
                <a:path w="3138" h="3954" extrusionOk="0">
                  <a:moveTo>
                    <a:pt x="0" y="1"/>
                  </a:moveTo>
                  <a:lnTo>
                    <a:pt x="0" y="3953"/>
                  </a:lnTo>
                  <a:lnTo>
                    <a:pt x="3137" y="3953"/>
                  </a:lnTo>
                  <a:lnTo>
                    <a:pt x="3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4" name="Google Shape;1434;p31"/>
            <p:cNvSpPr/>
            <p:nvPr/>
          </p:nvSpPr>
          <p:spPr>
            <a:xfrm>
              <a:off x="6507723" y="2988946"/>
              <a:ext cx="148893" cy="297125"/>
            </a:xfrm>
            <a:custGeom>
              <a:avLst/>
              <a:gdLst/>
              <a:ahLst/>
              <a:cxnLst/>
              <a:rect l="l" t="t" r="r" b="b"/>
              <a:pathLst>
                <a:path w="2027" h="4045" extrusionOk="0">
                  <a:moveTo>
                    <a:pt x="1851" y="92"/>
                  </a:moveTo>
                  <a:lnTo>
                    <a:pt x="1851" y="92"/>
                  </a:lnTo>
                  <a:lnTo>
                    <a:pt x="1" y="0"/>
                  </a:lnTo>
                  <a:lnTo>
                    <a:pt x="1" y="1702"/>
                  </a:lnTo>
                  <a:lnTo>
                    <a:pt x="2026" y="4044"/>
                  </a:lnTo>
                  <a:lnTo>
                    <a:pt x="2026"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31"/>
            <p:cNvSpPr/>
            <p:nvPr/>
          </p:nvSpPr>
          <p:spPr>
            <a:xfrm>
              <a:off x="6490682" y="2926436"/>
              <a:ext cx="153007" cy="69268"/>
            </a:xfrm>
            <a:custGeom>
              <a:avLst/>
              <a:gdLst/>
              <a:ahLst/>
              <a:cxnLst/>
              <a:rect l="l" t="t" r="r" b="b"/>
              <a:pathLst>
                <a:path w="2083" h="943" extrusionOk="0">
                  <a:moveTo>
                    <a:pt x="2083" y="64"/>
                  </a:moveTo>
                  <a:lnTo>
                    <a:pt x="1" y="0"/>
                  </a:lnTo>
                  <a:lnTo>
                    <a:pt x="1" y="851"/>
                  </a:lnTo>
                  <a:lnTo>
                    <a:pt x="2083" y="9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31"/>
            <p:cNvSpPr/>
            <p:nvPr/>
          </p:nvSpPr>
          <p:spPr>
            <a:xfrm>
              <a:off x="6643614" y="2931064"/>
              <a:ext cx="269213" cy="64640"/>
            </a:xfrm>
            <a:custGeom>
              <a:avLst/>
              <a:gdLst/>
              <a:ahLst/>
              <a:cxnLst/>
              <a:rect l="l" t="t" r="r" b="b"/>
              <a:pathLst>
                <a:path w="3665" h="880" extrusionOk="0">
                  <a:moveTo>
                    <a:pt x="1" y="880"/>
                  </a:moveTo>
                  <a:lnTo>
                    <a:pt x="3665" y="880"/>
                  </a:lnTo>
                  <a:lnTo>
                    <a:pt x="366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31"/>
            <p:cNvSpPr/>
            <p:nvPr/>
          </p:nvSpPr>
          <p:spPr>
            <a:xfrm>
              <a:off x="7468140" y="2903151"/>
              <a:ext cx="380791" cy="486199"/>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8" name="Google Shape;1438;p31"/>
            <p:cNvSpPr/>
            <p:nvPr/>
          </p:nvSpPr>
          <p:spPr>
            <a:xfrm>
              <a:off x="7243884" y="3124764"/>
              <a:ext cx="224332" cy="264585"/>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9" name="Google Shape;1439;p31"/>
            <p:cNvSpPr/>
            <p:nvPr/>
          </p:nvSpPr>
          <p:spPr>
            <a:xfrm>
              <a:off x="7101823" y="2780188"/>
              <a:ext cx="859203" cy="350895"/>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1440;p31"/>
            <p:cNvSpPr/>
            <p:nvPr/>
          </p:nvSpPr>
          <p:spPr>
            <a:xfrm>
              <a:off x="7101823" y="2971905"/>
              <a:ext cx="90497" cy="105408"/>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31"/>
            <p:cNvSpPr/>
            <p:nvPr/>
          </p:nvSpPr>
          <p:spPr>
            <a:xfrm>
              <a:off x="7101823" y="3077239"/>
              <a:ext cx="363823" cy="53843"/>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31"/>
            <p:cNvSpPr/>
            <p:nvPr/>
          </p:nvSpPr>
          <p:spPr>
            <a:xfrm>
              <a:off x="7668083" y="2877369"/>
              <a:ext cx="247470" cy="253714"/>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31"/>
            <p:cNvSpPr/>
            <p:nvPr/>
          </p:nvSpPr>
          <p:spPr>
            <a:xfrm>
              <a:off x="7101823" y="2780188"/>
              <a:ext cx="592121" cy="297125"/>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31"/>
            <p:cNvSpPr/>
            <p:nvPr/>
          </p:nvSpPr>
          <p:spPr>
            <a:xfrm>
              <a:off x="7555919" y="3081426"/>
              <a:ext cx="226388" cy="245413"/>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31"/>
            <p:cNvSpPr/>
            <p:nvPr/>
          </p:nvSpPr>
          <p:spPr>
            <a:xfrm>
              <a:off x="7555919" y="3081426"/>
              <a:ext cx="196419" cy="245413"/>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6" name="Google Shape;1446;p31"/>
            <p:cNvSpPr/>
            <p:nvPr/>
          </p:nvSpPr>
          <p:spPr>
            <a:xfrm>
              <a:off x="7610201" y="3123222"/>
              <a:ext cx="74998" cy="81241"/>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7" name="Google Shape;1447;p31"/>
            <p:cNvSpPr/>
            <p:nvPr/>
          </p:nvSpPr>
          <p:spPr>
            <a:xfrm>
              <a:off x="7603444" y="3179268"/>
              <a:ext cx="73455" cy="80947"/>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31"/>
            <p:cNvSpPr/>
            <p:nvPr/>
          </p:nvSpPr>
          <p:spPr>
            <a:xfrm>
              <a:off x="6806903"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31"/>
            <p:cNvSpPr/>
            <p:nvPr/>
          </p:nvSpPr>
          <p:spPr>
            <a:xfrm>
              <a:off x="6806903"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31"/>
            <p:cNvSpPr/>
            <p:nvPr/>
          </p:nvSpPr>
          <p:spPr>
            <a:xfrm>
              <a:off x="7031086"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1" name="Google Shape;1451;p31"/>
            <p:cNvSpPr/>
            <p:nvPr/>
          </p:nvSpPr>
          <p:spPr>
            <a:xfrm>
              <a:off x="7254755"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2" name="Google Shape;1452;p31"/>
            <p:cNvSpPr/>
            <p:nvPr/>
          </p:nvSpPr>
          <p:spPr>
            <a:xfrm>
              <a:off x="6806903"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31"/>
            <p:cNvSpPr/>
            <p:nvPr/>
          </p:nvSpPr>
          <p:spPr>
            <a:xfrm>
              <a:off x="6848185"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31"/>
            <p:cNvSpPr/>
            <p:nvPr/>
          </p:nvSpPr>
          <p:spPr>
            <a:xfrm>
              <a:off x="6910180"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31"/>
            <p:cNvSpPr/>
            <p:nvPr/>
          </p:nvSpPr>
          <p:spPr>
            <a:xfrm>
              <a:off x="7121509"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6" name="Google Shape;1456;p31"/>
            <p:cNvSpPr/>
            <p:nvPr/>
          </p:nvSpPr>
          <p:spPr>
            <a:xfrm>
              <a:off x="6010508" y="4342938"/>
              <a:ext cx="357579" cy="802863"/>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7" name="Google Shape;1457;p31"/>
            <p:cNvSpPr/>
            <p:nvPr/>
          </p:nvSpPr>
          <p:spPr>
            <a:xfrm>
              <a:off x="6047458" y="4342938"/>
              <a:ext cx="316224" cy="802863"/>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31"/>
            <p:cNvSpPr/>
            <p:nvPr/>
          </p:nvSpPr>
          <p:spPr>
            <a:xfrm>
              <a:off x="6086242" y="4381723"/>
              <a:ext cx="212873" cy="7962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31"/>
            <p:cNvSpPr/>
            <p:nvPr/>
          </p:nvSpPr>
          <p:spPr>
            <a:xfrm>
              <a:off x="5976207" y="4287186"/>
              <a:ext cx="415388" cy="55826"/>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0" name="Google Shape;1460;p31"/>
            <p:cNvSpPr/>
            <p:nvPr/>
          </p:nvSpPr>
          <p:spPr>
            <a:xfrm>
              <a:off x="6012861" y="4941154"/>
              <a:ext cx="350821" cy="204646"/>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1" name="Google Shape;1461;p31"/>
            <p:cNvSpPr/>
            <p:nvPr/>
          </p:nvSpPr>
          <p:spPr>
            <a:xfrm>
              <a:off x="5978264" y="4941154"/>
              <a:ext cx="309980" cy="71398"/>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31"/>
            <p:cNvSpPr/>
            <p:nvPr/>
          </p:nvSpPr>
          <p:spPr>
            <a:xfrm>
              <a:off x="6273183" y="4665846"/>
              <a:ext cx="60527" cy="60527"/>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31"/>
            <p:cNvSpPr/>
            <p:nvPr/>
          </p:nvSpPr>
          <p:spPr>
            <a:xfrm>
              <a:off x="6817701"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4" name="Google Shape;1464;p31"/>
            <p:cNvSpPr/>
            <p:nvPr/>
          </p:nvSpPr>
          <p:spPr>
            <a:xfrm>
              <a:off x="6817701"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5" name="Google Shape;1465;p31"/>
            <p:cNvSpPr/>
            <p:nvPr/>
          </p:nvSpPr>
          <p:spPr>
            <a:xfrm>
              <a:off x="7037257"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31"/>
            <p:cNvSpPr/>
            <p:nvPr/>
          </p:nvSpPr>
          <p:spPr>
            <a:xfrm>
              <a:off x="7252698"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31"/>
            <p:cNvSpPr/>
            <p:nvPr/>
          </p:nvSpPr>
          <p:spPr>
            <a:xfrm>
              <a:off x="6817701"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8" name="Google Shape;1468;p31"/>
            <p:cNvSpPr/>
            <p:nvPr/>
          </p:nvSpPr>
          <p:spPr>
            <a:xfrm>
              <a:off x="6884324"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9" name="Google Shape;1469;p31"/>
            <p:cNvSpPr/>
            <p:nvPr/>
          </p:nvSpPr>
          <p:spPr>
            <a:xfrm>
              <a:off x="7145235"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31"/>
            <p:cNvSpPr/>
            <p:nvPr/>
          </p:nvSpPr>
          <p:spPr>
            <a:xfrm>
              <a:off x="7095653"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31"/>
            <p:cNvSpPr/>
            <p:nvPr/>
          </p:nvSpPr>
          <p:spPr>
            <a:xfrm>
              <a:off x="7527778"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2" name="Google Shape;1472;p31"/>
            <p:cNvSpPr/>
            <p:nvPr/>
          </p:nvSpPr>
          <p:spPr>
            <a:xfrm>
              <a:off x="7527778"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 name="Google Shape;1473;p31"/>
            <p:cNvSpPr/>
            <p:nvPr/>
          </p:nvSpPr>
          <p:spPr>
            <a:xfrm>
              <a:off x="7751961"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 name="Google Shape;1474;p31"/>
            <p:cNvSpPr/>
            <p:nvPr/>
          </p:nvSpPr>
          <p:spPr>
            <a:xfrm>
              <a:off x="7975630"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31"/>
            <p:cNvSpPr/>
            <p:nvPr/>
          </p:nvSpPr>
          <p:spPr>
            <a:xfrm>
              <a:off x="7527778"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31"/>
            <p:cNvSpPr/>
            <p:nvPr/>
          </p:nvSpPr>
          <p:spPr>
            <a:xfrm>
              <a:off x="7569060"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31"/>
            <p:cNvSpPr/>
            <p:nvPr/>
          </p:nvSpPr>
          <p:spPr>
            <a:xfrm>
              <a:off x="7631055"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 name="Google Shape;1478;p31"/>
            <p:cNvSpPr/>
            <p:nvPr/>
          </p:nvSpPr>
          <p:spPr>
            <a:xfrm>
              <a:off x="7842384"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 name="Google Shape;1479;p31"/>
            <p:cNvSpPr/>
            <p:nvPr/>
          </p:nvSpPr>
          <p:spPr>
            <a:xfrm>
              <a:off x="7538576"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0;p31"/>
            <p:cNvSpPr/>
            <p:nvPr/>
          </p:nvSpPr>
          <p:spPr>
            <a:xfrm>
              <a:off x="7538576"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 name="Google Shape;1481;p31"/>
            <p:cNvSpPr/>
            <p:nvPr/>
          </p:nvSpPr>
          <p:spPr>
            <a:xfrm>
              <a:off x="7758132"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 name="Google Shape;1482;p31"/>
            <p:cNvSpPr/>
            <p:nvPr/>
          </p:nvSpPr>
          <p:spPr>
            <a:xfrm>
              <a:off x="7973573"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83;p31"/>
            <p:cNvSpPr/>
            <p:nvPr/>
          </p:nvSpPr>
          <p:spPr>
            <a:xfrm>
              <a:off x="7538576"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 name="Google Shape;1484;p31"/>
            <p:cNvSpPr/>
            <p:nvPr/>
          </p:nvSpPr>
          <p:spPr>
            <a:xfrm>
              <a:off x="7605199"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 name="Google Shape;1485;p31"/>
            <p:cNvSpPr/>
            <p:nvPr/>
          </p:nvSpPr>
          <p:spPr>
            <a:xfrm>
              <a:off x="7866110"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1"/>
            <p:cNvSpPr/>
            <p:nvPr/>
          </p:nvSpPr>
          <p:spPr>
            <a:xfrm>
              <a:off x="7816528"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87" name="Google Shape;1487;p31"/>
            <p:cNvGrpSpPr/>
            <p:nvPr/>
          </p:nvGrpSpPr>
          <p:grpSpPr>
            <a:xfrm>
              <a:off x="8027321" y="4519310"/>
              <a:ext cx="1383032" cy="639647"/>
              <a:chOff x="5951675" y="3577056"/>
              <a:chExt cx="2233218" cy="1032855"/>
            </a:xfrm>
          </p:grpSpPr>
          <p:sp>
            <p:nvSpPr>
              <p:cNvPr id="1488" name="Google Shape;1488;p31"/>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1"/>
              <p:cNvSpPr/>
              <p:nvPr/>
            </p:nvSpPr>
            <p:spPr>
              <a:xfrm>
                <a:off x="7431168" y="3801030"/>
                <a:ext cx="753725" cy="808880"/>
              </a:xfrm>
              <a:custGeom>
                <a:avLst/>
                <a:gdLst/>
                <a:ahLst/>
                <a:cxnLst/>
                <a:rect l="l" t="t" r="r" b="b"/>
                <a:pathLst>
                  <a:path w="4045" h="4341" extrusionOk="0">
                    <a:moveTo>
                      <a:pt x="1203" y="4340"/>
                    </a:moveTo>
                    <a:cubicBezTo>
                      <a:pt x="528" y="4340"/>
                      <a:pt x="0" y="3813"/>
                      <a:pt x="0" y="3194"/>
                    </a:cubicBezTo>
                    <a:cubicBezTo>
                      <a:pt x="0" y="2730"/>
                      <a:pt x="296" y="2315"/>
                      <a:pt x="704" y="2139"/>
                    </a:cubicBezTo>
                    <a:cubicBezTo>
                      <a:pt x="675" y="2055"/>
                      <a:pt x="647" y="1935"/>
                      <a:pt x="647" y="1851"/>
                    </a:cubicBezTo>
                    <a:cubicBezTo>
                      <a:pt x="647" y="1407"/>
                      <a:pt x="971" y="1056"/>
                      <a:pt x="1379" y="943"/>
                    </a:cubicBezTo>
                    <a:cubicBezTo>
                      <a:pt x="1351" y="880"/>
                      <a:pt x="1323" y="796"/>
                      <a:pt x="1323" y="704"/>
                    </a:cubicBezTo>
                    <a:cubicBezTo>
                      <a:pt x="1323" y="324"/>
                      <a:pt x="1646" y="1"/>
                      <a:pt x="2054" y="1"/>
                    </a:cubicBezTo>
                    <a:cubicBezTo>
                      <a:pt x="2434" y="1"/>
                      <a:pt x="2757" y="324"/>
                      <a:pt x="2757" y="704"/>
                    </a:cubicBezTo>
                    <a:cubicBezTo>
                      <a:pt x="2757" y="796"/>
                      <a:pt x="2757" y="880"/>
                      <a:pt x="2729" y="971"/>
                    </a:cubicBezTo>
                    <a:cubicBezTo>
                      <a:pt x="3109" y="1056"/>
                      <a:pt x="3404" y="1436"/>
                      <a:pt x="3404" y="1851"/>
                    </a:cubicBezTo>
                    <a:cubicBezTo>
                      <a:pt x="3404" y="1935"/>
                      <a:pt x="3376" y="2055"/>
                      <a:pt x="3341" y="2139"/>
                    </a:cubicBezTo>
                    <a:cubicBezTo>
                      <a:pt x="3756" y="2315"/>
                      <a:pt x="4044" y="2730"/>
                      <a:pt x="4044" y="3194"/>
                    </a:cubicBezTo>
                    <a:cubicBezTo>
                      <a:pt x="4044" y="3813"/>
                      <a:pt x="3517" y="4340"/>
                      <a:pt x="2877" y="4340"/>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1"/>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91" name="Google Shape;1491;p31"/>
            <p:cNvSpPr/>
            <p:nvPr/>
          </p:nvSpPr>
          <p:spPr>
            <a:xfrm>
              <a:off x="6576025" y="1004375"/>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 name="TextBox 3">
            <a:extLst>
              <a:ext uri="{FF2B5EF4-FFF2-40B4-BE49-F238E27FC236}">
                <a16:creationId xmlns:a16="http://schemas.microsoft.com/office/drawing/2014/main" id="{3E7C4A29-69D8-30C3-506E-0EF934A2E1B8}"/>
              </a:ext>
            </a:extLst>
          </p:cNvPr>
          <p:cNvSpPr txBox="1"/>
          <p:nvPr/>
        </p:nvSpPr>
        <p:spPr>
          <a:xfrm>
            <a:off x="718457" y="1172613"/>
            <a:ext cx="8343899" cy="3170099"/>
          </a:xfrm>
          <a:prstGeom prst="rect">
            <a:avLst/>
          </a:prstGeom>
          <a:noFill/>
        </p:spPr>
        <p:txBody>
          <a:bodyPr wrap="square">
            <a:spAutoFit/>
          </a:bodyPr>
          <a:lstStyle/>
          <a:p>
            <a:pPr marL="495300" indent="-342900">
              <a:buFont typeface="Arial" panose="020B0604020202020204" pitchFamily="34" charset="0"/>
              <a:buChar char="•"/>
            </a:pPr>
            <a:r>
              <a:rPr lang="en-US" sz="2000" dirty="0"/>
              <a:t>In conclusion, based on our analysis, the Polynomial Regression Model with a degree of 3 (PR_Model_3) provided the best performance with an R-squared (testing) score of 0.731. Therefore, we concluded that polynomial regression is the best solution for predicting house prices in the King County dataset.</a:t>
            </a:r>
          </a:p>
          <a:p>
            <a:pPr marL="495300" indent="-342900">
              <a:buFont typeface="Arial" panose="020B0604020202020204" pitchFamily="34" charset="0"/>
              <a:buChar char="•"/>
            </a:pPr>
            <a:r>
              <a:rPr lang="en-US" sz="2000" dirty="0"/>
              <a:t>Square footage of living space in the home is the highest determinant in house pricing. The other factors included Construction and design of the house Number of floors Number of bedrooms Quality of view from house Location</a:t>
            </a:r>
          </a:p>
          <a:p>
            <a:pPr marL="152400" indent="0">
              <a:buNone/>
            </a:pPr>
            <a:endParaRPr lang="en-US" sz="2000" dirty="0"/>
          </a:p>
        </p:txBody>
      </p:sp>
    </p:spTree>
    <p:extLst>
      <p:ext uri="{BB962C8B-B14F-4D97-AF65-F5344CB8AC3E}">
        <p14:creationId xmlns:p14="http://schemas.microsoft.com/office/powerpoint/2010/main" val="1380385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24081-C7D6-CAAC-0EB4-AB5524B87953}"/>
              </a:ext>
            </a:extLst>
          </p:cNvPr>
          <p:cNvSpPr>
            <a:spLocks noGrp="1"/>
          </p:cNvSpPr>
          <p:nvPr>
            <p:ph type="title"/>
          </p:nvPr>
        </p:nvSpPr>
        <p:spPr>
          <a:xfrm>
            <a:off x="2541067" y="163286"/>
            <a:ext cx="6602933" cy="972900"/>
          </a:xfrm>
        </p:spPr>
        <p:txBody>
          <a:bodyPr/>
          <a:lstStyle/>
          <a:p>
            <a:r>
              <a:rPr lang="en-US" dirty="0"/>
              <a:t>Recommendations</a:t>
            </a:r>
          </a:p>
        </p:txBody>
      </p:sp>
      <p:sp>
        <p:nvSpPr>
          <p:cNvPr id="3" name="Title 2">
            <a:extLst>
              <a:ext uri="{FF2B5EF4-FFF2-40B4-BE49-F238E27FC236}">
                <a16:creationId xmlns:a16="http://schemas.microsoft.com/office/drawing/2014/main" id="{A6F5FB2D-7E56-1E87-8E38-69AF13303AAC}"/>
              </a:ext>
            </a:extLst>
          </p:cNvPr>
          <p:cNvSpPr>
            <a:spLocks noGrp="1"/>
          </p:cNvSpPr>
          <p:nvPr>
            <p:ph type="title" idx="2"/>
          </p:nvPr>
        </p:nvSpPr>
        <p:spPr>
          <a:xfrm>
            <a:off x="859225" y="163286"/>
            <a:ext cx="1501500" cy="972900"/>
          </a:xfrm>
        </p:spPr>
        <p:txBody>
          <a:bodyPr/>
          <a:lstStyle/>
          <a:p>
            <a:r>
              <a:rPr lang="en-US" sz="2800" dirty="0"/>
              <a:t>06</a:t>
            </a:r>
          </a:p>
        </p:txBody>
      </p:sp>
      <p:sp>
        <p:nvSpPr>
          <p:cNvPr id="5" name="TextBox 4">
            <a:extLst>
              <a:ext uri="{FF2B5EF4-FFF2-40B4-BE49-F238E27FC236}">
                <a16:creationId xmlns:a16="http://schemas.microsoft.com/office/drawing/2014/main" id="{B58AC06B-2B75-1BF7-5657-5446421CE18E}"/>
              </a:ext>
            </a:extLst>
          </p:cNvPr>
          <p:cNvSpPr txBox="1"/>
          <p:nvPr/>
        </p:nvSpPr>
        <p:spPr>
          <a:xfrm>
            <a:off x="859225" y="1453243"/>
            <a:ext cx="7002982" cy="1631216"/>
          </a:xfrm>
          <a:prstGeom prst="rect">
            <a:avLst/>
          </a:prstGeom>
          <a:noFill/>
        </p:spPr>
        <p:txBody>
          <a:bodyPr wrap="square" rtlCol="0">
            <a:spAutoFit/>
          </a:bodyPr>
          <a:lstStyle/>
          <a:p>
            <a:r>
              <a:rPr lang="en-US" sz="2000" dirty="0"/>
              <a:t>The analysis recommends that Skyline Ltd prices higher those house units with a large square footage of living space, less number of floors, higher number of bedrooms. In addition, the better the Location and quality of view, the higher the house unit price. </a:t>
            </a:r>
          </a:p>
        </p:txBody>
      </p:sp>
    </p:spTree>
    <p:extLst>
      <p:ext uri="{BB962C8B-B14F-4D97-AF65-F5344CB8AC3E}">
        <p14:creationId xmlns:p14="http://schemas.microsoft.com/office/powerpoint/2010/main" val="8377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31"/>
          <p:cNvSpPr txBox="1">
            <a:spLocks noGrp="1"/>
          </p:cNvSpPr>
          <p:nvPr>
            <p:ph type="title"/>
          </p:nvPr>
        </p:nvSpPr>
        <p:spPr>
          <a:xfrm>
            <a:off x="650632" y="579664"/>
            <a:ext cx="4958232" cy="5796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INTRODUCTION</a:t>
            </a:r>
            <a:endParaRPr sz="3200" dirty="0"/>
          </a:p>
        </p:txBody>
      </p:sp>
      <p:sp>
        <p:nvSpPr>
          <p:cNvPr id="1415" name="Google Shape;1415;p31"/>
          <p:cNvSpPr txBox="1">
            <a:spLocks noGrp="1"/>
          </p:cNvSpPr>
          <p:nvPr>
            <p:ph type="title" idx="2"/>
          </p:nvPr>
        </p:nvSpPr>
        <p:spPr>
          <a:xfrm>
            <a:off x="650631" y="0"/>
            <a:ext cx="1439426" cy="57966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416" name="Google Shape;1416;p31"/>
          <p:cNvSpPr/>
          <p:nvPr/>
        </p:nvSpPr>
        <p:spPr>
          <a:xfrm>
            <a:off x="6367075" y="5077051"/>
            <a:ext cx="312100" cy="7909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31"/>
          <p:cNvSpPr/>
          <p:nvPr/>
        </p:nvSpPr>
        <p:spPr>
          <a:xfrm>
            <a:off x="6442512" y="5012479"/>
            <a:ext cx="294555" cy="64640"/>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2CC305AB-C6A3-9060-DA28-A3D5B6451CC1}"/>
              </a:ext>
            </a:extLst>
          </p:cNvPr>
          <p:cNvSpPr txBox="1"/>
          <p:nvPr/>
        </p:nvSpPr>
        <p:spPr>
          <a:xfrm>
            <a:off x="751114" y="1347107"/>
            <a:ext cx="8327572"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4C4557"/>
              </a:buClr>
              <a:buSzPts val="1200"/>
              <a:buFont typeface="Nunito Light"/>
              <a:buNone/>
              <a:tabLst/>
              <a:defRPr/>
            </a:pPr>
            <a:r>
              <a:rPr kumimoji="0" lang="en-US" sz="1600" i="0" u="none" strike="noStrike" kern="0" cap="none" spc="0" normalizeH="0" baseline="0" noProof="0" dirty="0">
                <a:ln>
                  <a:noFill/>
                </a:ln>
                <a:solidFill>
                  <a:schemeClr val="accent3"/>
                </a:solidFill>
                <a:effectLst/>
                <a:uLnTx/>
                <a:uFillTx/>
                <a:latin typeface="Montserrat"/>
                <a:sym typeface="Montserrat"/>
              </a:rPr>
              <a:t>The management of Skyline Ltd, a start-</a:t>
            </a:r>
            <a:r>
              <a:rPr lang="en-US" sz="1600" dirty="0">
                <a:solidFill>
                  <a:schemeClr val="accent3"/>
                </a:solidFill>
                <a:latin typeface="Montserrat"/>
                <a:sym typeface="Montserrat"/>
              </a:rPr>
              <a:t>up real estate company is interested in determining the factors that affect the prices of real-estate units in King County. This would help the company optimize its sales revenue, revamp its marketing strategy and position itself as the leading real estate firm in the region.</a:t>
            </a:r>
            <a:endParaRPr kumimoji="0" lang="en-US" sz="1600" i="0" u="none" strike="noStrike" kern="0" cap="none" spc="0" normalizeH="0" baseline="0" noProof="0" dirty="0">
              <a:ln>
                <a:noFill/>
              </a:ln>
              <a:solidFill>
                <a:schemeClr val="accent3"/>
              </a:solidFill>
              <a:effectLst/>
              <a:uLnTx/>
              <a:uFillTx/>
              <a:latin typeface="Montserrat"/>
              <a:sym typeface="Montserrat"/>
            </a:endParaRPr>
          </a:p>
          <a:p>
            <a:pPr marL="0" marR="0" lvl="0" indent="0" algn="l" defTabSz="914400" rtl="0" eaLnBrk="1" fontAlgn="auto" latinLnBrk="0" hangingPunct="1">
              <a:lnSpc>
                <a:spcPct val="100000"/>
              </a:lnSpc>
              <a:spcBef>
                <a:spcPts val="0"/>
              </a:spcBef>
              <a:spcAft>
                <a:spcPts val="0"/>
              </a:spcAft>
              <a:buClr>
                <a:srgbClr val="4C4557"/>
              </a:buClr>
              <a:buSzPts val="1200"/>
              <a:buFont typeface="Nunito Light"/>
              <a:buNone/>
              <a:tabLst/>
              <a:defRPr/>
            </a:pPr>
            <a:endParaRPr lang="en-US" sz="1600" dirty="0">
              <a:solidFill>
                <a:schemeClr val="accent3"/>
              </a:solidFill>
              <a:latin typeface="Montserrat"/>
              <a:sym typeface="Montserrat"/>
            </a:endParaRPr>
          </a:p>
          <a:p>
            <a:pPr marL="0" marR="0" lvl="0" indent="0" algn="l" defTabSz="914400" rtl="0" eaLnBrk="1" fontAlgn="auto" latinLnBrk="0" hangingPunct="1">
              <a:lnSpc>
                <a:spcPct val="100000"/>
              </a:lnSpc>
              <a:spcBef>
                <a:spcPts val="0"/>
              </a:spcBef>
              <a:spcAft>
                <a:spcPts val="0"/>
              </a:spcAft>
              <a:buClr>
                <a:srgbClr val="4C4557"/>
              </a:buClr>
              <a:buSzPts val="1200"/>
              <a:buFont typeface="Nunito Light"/>
              <a:buNone/>
              <a:tabLst/>
              <a:defRPr/>
            </a:pPr>
            <a:r>
              <a:rPr lang="en-US" sz="1600" dirty="0">
                <a:solidFill>
                  <a:schemeClr val="accent3"/>
                </a:solidFill>
                <a:latin typeface="Montserrat"/>
                <a:sym typeface="Montserrat"/>
              </a:rPr>
              <a:t>As their consultant, we sought to </a:t>
            </a:r>
            <a:r>
              <a:rPr kumimoji="0" lang="en-US" sz="1600" i="0" u="none" strike="noStrike" kern="0" cap="none" spc="0" normalizeH="0" baseline="0" noProof="0" dirty="0">
                <a:ln>
                  <a:noFill/>
                </a:ln>
                <a:solidFill>
                  <a:schemeClr val="accent3"/>
                </a:solidFill>
                <a:effectLst/>
                <a:uLnTx/>
                <a:uFillTx/>
                <a:latin typeface="Montserrat"/>
                <a:sym typeface="Montserrat"/>
              </a:rPr>
              <a:t>explore the huge world of real estate to understand the dynamics of the housing market in King County, and thereafter generate a pricing model that will be used by the company.</a:t>
            </a:r>
            <a:endParaRPr lang="en-US" sz="1600" dirty="0">
              <a:solidFill>
                <a:schemeClr val="accent3"/>
              </a:solidFill>
            </a:endParaRPr>
          </a:p>
        </p:txBody>
      </p:sp>
      <p:grpSp>
        <p:nvGrpSpPr>
          <p:cNvPr id="4" name="Google Shape;1260;p28">
            <a:extLst>
              <a:ext uri="{FF2B5EF4-FFF2-40B4-BE49-F238E27FC236}">
                <a16:creationId xmlns:a16="http://schemas.microsoft.com/office/drawing/2014/main" id="{C401BBAB-5132-32E8-BA52-7BD143A4EFFF}"/>
              </a:ext>
            </a:extLst>
          </p:cNvPr>
          <p:cNvGrpSpPr/>
          <p:nvPr/>
        </p:nvGrpSpPr>
        <p:grpSpPr>
          <a:xfrm>
            <a:off x="6679175" y="4112785"/>
            <a:ext cx="2499814" cy="1030715"/>
            <a:chOff x="5402544" y="2780188"/>
            <a:chExt cx="4294670" cy="2375962"/>
          </a:xfrm>
        </p:grpSpPr>
        <p:sp>
          <p:nvSpPr>
            <p:cNvPr id="5" name="Google Shape;1261;p28">
              <a:extLst>
                <a:ext uri="{FF2B5EF4-FFF2-40B4-BE49-F238E27FC236}">
                  <a16:creationId xmlns:a16="http://schemas.microsoft.com/office/drawing/2014/main" id="{7727C937-E13A-1E55-5608-59534575C1AC}"/>
                </a:ext>
              </a:extLst>
            </p:cNvPr>
            <p:cNvSpPr/>
            <p:nvPr/>
          </p:nvSpPr>
          <p:spPr>
            <a:xfrm>
              <a:off x="5462997" y="4340882"/>
              <a:ext cx="775024" cy="804920"/>
            </a:xfrm>
            <a:custGeom>
              <a:avLst/>
              <a:gdLst/>
              <a:ahLst/>
              <a:cxnLst/>
              <a:rect l="l" t="t" r="r" b="b"/>
              <a:pathLst>
                <a:path w="10551" h="10958" extrusionOk="0">
                  <a:moveTo>
                    <a:pt x="1" y="1"/>
                  </a:moveTo>
                  <a:lnTo>
                    <a:pt x="1" y="10958"/>
                  </a:lnTo>
                  <a:lnTo>
                    <a:pt x="10550" y="10958"/>
                  </a:lnTo>
                  <a:lnTo>
                    <a:pt x="105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1262;p28">
              <a:extLst>
                <a:ext uri="{FF2B5EF4-FFF2-40B4-BE49-F238E27FC236}">
                  <a16:creationId xmlns:a16="http://schemas.microsoft.com/office/drawing/2014/main" id="{6BDDBADD-7F57-ED41-4391-106D4D3D7114}"/>
                </a:ext>
              </a:extLst>
            </p:cNvPr>
            <p:cNvSpPr/>
            <p:nvPr/>
          </p:nvSpPr>
          <p:spPr>
            <a:xfrm>
              <a:off x="5402544" y="3860928"/>
              <a:ext cx="815791" cy="480028"/>
            </a:xfrm>
            <a:custGeom>
              <a:avLst/>
              <a:gdLst/>
              <a:ahLst/>
              <a:cxnLst/>
              <a:rect l="l" t="t" r="r" b="b"/>
              <a:pathLst>
                <a:path w="11106" h="6535" extrusionOk="0">
                  <a:moveTo>
                    <a:pt x="11106" y="1"/>
                  </a:moveTo>
                  <a:lnTo>
                    <a:pt x="1" y="5684"/>
                  </a:lnTo>
                  <a:lnTo>
                    <a:pt x="1" y="6535"/>
                  </a:lnTo>
                  <a:lnTo>
                    <a:pt x="11106" y="653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263;p28">
              <a:extLst>
                <a:ext uri="{FF2B5EF4-FFF2-40B4-BE49-F238E27FC236}">
                  <a16:creationId xmlns:a16="http://schemas.microsoft.com/office/drawing/2014/main" id="{5823588E-11D0-3B8C-26FF-F75239FE1AA7}"/>
                </a:ext>
              </a:extLst>
            </p:cNvPr>
            <p:cNvSpPr/>
            <p:nvPr/>
          </p:nvSpPr>
          <p:spPr>
            <a:xfrm>
              <a:off x="5639214" y="4577480"/>
              <a:ext cx="445872" cy="322982"/>
            </a:xfrm>
            <a:custGeom>
              <a:avLst/>
              <a:gdLst/>
              <a:ahLst/>
              <a:cxnLst/>
              <a:rect l="l" t="t" r="r" b="b"/>
              <a:pathLst>
                <a:path w="6070" h="4397" extrusionOk="0">
                  <a:moveTo>
                    <a:pt x="0" y="4396"/>
                  </a:moveTo>
                  <a:lnTo>
                    <a:pt x="6069" y="4396"/>
                  </a:lnTo>
                  <a:lnTo>
                    <a:pt x="6069"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264;p28">
              <a:extLst>
                <a:ext uri="{FF2B5EF4-FFF2-40B4-BE49-F238E27FC236}">
                  <a16:creationId xmlns:a16="http://schemas.microsoft.com/office/drawing/2014/main" id="{EC60B938-B654-85F1-F26F-1BA05E2C82C4}"/>
                </a:ext>
              </a:extLst>
            </p:cNvPr>
            <p:cNvSpPr/>
            <p:nvPr/>
          </p:nvSpPr>
          <p:spPr>
            <a:xfrm>
              <a:off x="5669624" y="4577480"/>
              <a:ext cx="415461" cy="322982"/>
            </a:xfrm>
            <a:custGeom>
              <a:avLst/>
              <a:gdLst/>
              <a:ahLst/>
              <a:cxnLst/>
              <a:rect l="l" t="t" r="r" b="b"/>
              <a:pathLst>
                <a:path w="5656" h="4397" extrusionOk="0">
                  <a:moveTo>
                    <a:pt x="1" y="4396"/>
                  </a:moveTo>
                  <a:lnTo>
                    <a:pt x="5655" y="4396"/>
                  </a:lnTo>
                  <a:lnTo>
                    <a:pt x="5655"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265;p28">
              <a:extLst>
                <a:ext uri="{FF2B5EF4-FFF2-40B4-BE49-F238E27FC236}">
                  <a16:creationId xmlns:a16="http://schemas.microsoft.com/office/drawing/2014/main" id="{552D92DF-9BF3-CAAD-827B-EE259E84F5BE}"/>
                </a:ext>
              </a:extLst>
            </p:cNvPr>
            <p:cNvSpPr/>
            <p:nvPr/>
          </p:nvSpPr>
          <p:spPr>
            <a:xfrm>
              <a:off x="5669624" y="4577480"/>
              <a:ext cx="21302" cy="322982"/>
            </a:xfrm>
            <a:custGeom>
              <a:avLst/>
              <a:gdLst/>
              <a:ahLst/>
              <a:cxnLst/>
              <a:rect l="l" t="t" r="r" b="b"/>
              <a:pathLst>
                <a:path w="290" h="4397" extrusionOk="0">
                  <a:moveTo>
                    <a:pt x="1" y="4396"/>
                  </a:moveTo>
                  <a:lnTo>
                    <a:pt x="289" y="4396"/>
                  </a:lnTo>
                  <a:lnTo>
                    <a:pt x="289" y="1"/>
                  </a:lnTo>
                  <a:lnTo>
                    <a:pt x="1" y="1"/>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266;p28">
              <a:extLst>
                <a:ext uri="{FF2B5EF4-FFF2-40B4-BE49-F238E27FC236}">
                  <a16:creationId xmlns:a16="http://schemas.microsoft.com/office/drawing/2014/main" id="{3A3BAF9F-0F78-5ED8-51C7-920CEF18E9E2}"/>
                </a:ext>
              </a:extLst>
            </p:cNvPr>
            <p:cNvSpPr/>
            <p:nvPr/>
          </p:nvSpPr>
          <p:spPr>
            <a:xfrm>
              <a:off x="5669624" y="4728356"/>
              <a:ext cx="415461" cy="19172"/>
            </a:xfrm>
            <a:custGeom>
              <a:avLst/>
              <a:gdLst/>
              <a:ahLst/>
              <a:cxnLst/>
              <a:rect l="l" t="t" r="r" b="b"/>
              <a:pathLst>
                <a:path w="5656" h="261" extrusionOk="0">
                  <a:moveTo>
                    <a:pt x="1" y="260"/>
                  </a:moveTo>
                  <a:lnTo>
                    <a:pt x="5655" y="260"/>
                  </a:lnTo>
                  <a:lnTo>
                    <a:pt x="5655"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267;p28">
              <a:extLst>
                <a:ext uri="{FF2B5EF4-FFF2-40B4-BE49-F238E27FC236}">
                  <a16:creationId xmlns:a16="http://schemas.microsoft.com/office/drawing/2014/main" id="{40E33746-1DDB-2536-30D2-93B49C0621E0}"/>
                </a:ext>
              </a:extLst>
            </p:cNvPr>
            <p:cNvSpPr/>
            <p:nvPr/>
          </p:nvSpPr>
          <p:spPr>
            <a:xfrm>
              <a:off x="5867511" y="4577480"/>
              <a:ext cx="19686" cy="322982"/>
            </a:xfrm>
            <a:custGeom>
              <a:avLst/>
              <a:gdLst/>
              <a:ahLst/>
              <a:cxnLst/>
              <a:rect l="l" t="t" r="r" b="b"/>
              <a:pathLst>
                <a:path w="268" h="4397" extrusionOk="0">
                  <a:moveTo>
                    <a:pt x="268" y="4396"/>
                  </a:moveTo>
                  <a:lnTo>
                    <a:pt x="268" y="1"/>
                  </a:lnTo>
                  <a:lnTo>
                    <a:pt x="1" y="1"/>
                  </a:lnTo>
                  <a:lnTo>
                    <a:pt x="1" y="43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68;p28">
              <a:extLst>
                <a:ext uri="{FF2B5EF4-FFF2-40B4-BE49-F238E27FC236}">
                  <a16:creationId xmlns:a16="http://schemas.microsoft.com/office/drawing/2014/main" id="{EFF0F361-E846-5E0D-77C1-4C871C5231EF}"/>
                </a:ext>
              </a:extLst>
            </p:cNvPr>
            <p:cNvSpPr/>
            <p:nvPr/>
          </p:nvSpPr>
          <p:spPr>
            <a:xfrm>
              <a:off x="5921279" y="4616778"/>
              <a:ext cx="75438" cy="81682"/>
            </a:xfrm>
            <a:custGeom>
              <a:avLst/>
              <a:gdLst/>
              <a:ahLst/>
              <a:cxnLst/>
              <a:rect l="l" t="t" r="r" b="b"/>
              <a:pathLst>
                <a:path w="1027" h="1112" extrusionOk="0">
                  <a:moveTo>
                    <a:pt x="914" y="0"/>
                  </a:moveTo>
                  <a:cubicBezTo>
                    <a:pt x="895" y="0"/>
                    <a:pt x="879" y="7"/>
                    <a:pt x="879" y="21"/>
                  </a:cubicBezTo>
                  <a:lnTo>
                    <a:pt x="28" y="964"/>
                  </a:lnTo>
                  <a:cubicBezTo>
                    <a:pt x="0" y="992"/>
                    <a:pt x="0" y="1048"/>
                    <a:pt x="28" y="1076"/>
                  </a:cubicBezTo>
                  <a:cubicBezTo>
                    <a:pt x="63" y="1111"/>
                    <a:pt x="63" y="1111"/>
                    <a:pt x="91" y="1111"/>
                  </a:cubicBezTo>
                  <a:cubicBezTo>
                    <a:pt x="120" y="1111"/>
                    <a:pt x="148" y="1076"/>
                    <a:pt x="148" y="1076"/>
                  </a:cubicBezTo>
                  <a:lnTo>
                    <a:pt x="999" y="141"/>
                  </a:lnTo>
                  <a:cubicBezTo>
                    <a:pt x="1027" y="113"/>
                    <a:pt x="999" y="56"/>
                    <a:pt x="971" y="21"/>
                  </a:cubicBezTo>
                  <a:cubicBezTo>
                    <a:pt x="957" y="7"/>
                    <a:pt x="934" y="0"/>
                    <a:pt x="914"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269;p28">
              <a:extLst>
                <a:ext uri="{FF2B5EF4-FFF2-40B4-BE49-F238E27FC236}">
                  <a16:creationId xmlns:a16="http://schemas.microsoft.com/office/drawing/2014/main" id="{A4D7B5C7-79B9-D65A-7FF8-CDF5E09C549D}"/>
                </a:ext>
              </a:extLst>
            </p:cNvPr>
            <p:cNvSpPr/>
            <p:nvPr/>
          </p:nvSpPr>
          <p:spPr>
            <a:xfrm>
              <a:off x="5972918" y="4612591"/>
              <a:ext cx="75512" cy="81241"/>
            </a:xfrm>
            <a:custGeom>
              <a:avLst/>
              <a:gdLst/>
              <a:ahLst/>
              <a:cxnLst/>
              <a:rect l="l" t="t" r="r" b="b"/>
              <a:pathLst>
                <a:path w="1028" h="1106" extrusionOk="0">
                  <a:moveTo>
                    <a:pt x="939" y="1"/>
                  </a:moveTo>
                  <a:cubicBezTo>
                    <a:pt x="916" y="1"/>
                    <a:pt x="894" y="8"/>
                    <a:pt x="879" y="22"/>
                  </a:cubicBezTo>
                  <a:lnTo>
                    <a:pt x="28" y="957"/>
                  </a:lnTo>
                  <a:cubicBezTo>
                    <a:pt x="0" y="1021"/>
                    <a:pt x="28" y="1049"/>
                    <a:pt x="64" y="1077"/>
                  </a:cubicBezTo>
                  <a:cubicBezTo>
                    <a:pt x="64" y="1105"/>
                    <a:pt x="92" y="1105"/>
                    <a:pt x="92" y="1105"/>
                  </a:cubicBezTo>
                  <a:cubicBezTo>
                    <a:pt x="120" y="1105"/>
                    <a:pt x="148" y="1105"/>
                    <a:pt x="148" y="1077"/>
                  </a:cubicBezTo>
                  <a:lnTo>
                    <a:pt x="999" y="142"/>
                  </a:lnTo>
                  <a:cubicBezTo>
                    <a:pt x="1027" y="113"/>
                    <a:pt x="1027" y="50"/>
                    <a:pt x="999" y="22"/>
                  </a:cubicBezTo>
                  <a:cubicBezTo>
                    <a:pt x="985" y="8"/>
                    <a:pt x="962" y="1"/>
                    <a:pt x="939"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270;p28">
              <a:extLst>
                <a:ext uri="{FF2B5EF4-FFF2-40B4-BE49-F238E27FC236}">
                  <a16:creationId xmlns:a16="http://schemas.microsoft.com/office/drawing/2014/main" id="{7BC97603-466F-08BE-7D18-1461BCC73668}"/>
                </a:ext>
              </a:extLst>
            </p:cNvPr>
            <p:cNvSpPr/>
            <p:nvPr/>
          </p:nvSpPr>
          <p:spPr>
            <a:xfrm>
              <a:off x="5757990" y="4780509"/>
              <a:ext cx="74998" cy="81168"/>
            </a:xfrm>
            <a:custGeom>
              <a:avLst/>
              <a:gdLst/>
              <a:ahLst/>
              <a:cxnLst/>
              <a:rect l="l" t="t" r="r" b="b"/>
              <a:pathLst>
                <a:path w="1021" h="1105" extrusionOk="0">
                  <a:moveTo>
                    <a:pt x="922" y="1"/>
                  </a:moveTo>
                  <a:cubicBezTo>
                    <a:pt x="908" y="1"/>
                    <a:pt x="894" y="8"/>
                    <a:pt x="880" y="22"/>
                  </a:cubicBezTo>
                  <a:lnTo>
                    <a:pt x="29" y="957"/>
                  </a:lnTo>
                  <a:cubicBezTo>
                    <a:pt x="1" y="992"/>
                    <a:pt x="1" y="1048"/>
                    <a:pt x="29" y="1077"/>
                  </a:cubicBezTo>
                  <a:cubicBezTo>
                    <a:pt x="57" y="1105"/>
                    <a:pt x="57" y="1105"/>
                    <a:pt x="85" y="1105"/>
                  </a:cubicBezTo>
                  <a:cubicBezTo>
                    <a:pt x="113" y="1105"/>
                    <a:pt x="141" y="1077"/>
                    <a:pt x="141" y="1077"/>
                  </a:cubicBezTo>
                  <a:lnTo>
                    <a:pt x="992" y="141"/>
                  </a:lnTo>
                  <a:cubicBezTo>
                    <a:pt x="1020" y="113"/>
                    <a:pt x="992" y="50"/>
                    <a:pt x="964" y="22"/>
                  </a:cubicBezTo>
                  <a:cubicBezTo>
                    <a:pt x="950" y="8"/>
                    <a:pt x="936" y="1"/>
                    <a:pt x="922"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271;p28">
              <a:extLst>
                <a:ext uri="{FF2B5EF4-FFF2-40B4-BE49-F238E27FC236}">
                  <a16:creationId xmlns:a16="http://schemas.microsoft.com/office/drawing/2014/main" id="{D62F1D25-8080-63F6-A434-0F0F2DA8DA80}"/>
                </a:ext>
              </a:extLst>
            </p:cNvPr>
            <p:cNvSpPr/>
            <p:nvPr/>
          </p:nvSpPr>
          <p:spPr>
            <a:xfrm>
              <a:off x="7156930" y="3667228"/>
              <a:ext cx="1657365" cy="1478576"/>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272;p28">
              <a:extLst>
                <a:ext uri="{FF2B5EF4-FFF2-40B4-BE49-F238E27FC236}">
                  <a16:creationId xmlns:a16="http://schemas.microsoft.com/office/drawing/2014/main" id="{6B003C43-0506-CE57-E00C-EA7C363150AE}"/>
                </a:ext>
              </a:extLst>
            </p:cNvPr>
            <p:cNvSpPr/>
            <p:nvPr/>
          </p:nvSpPr>
          <p:spPr>
            <a:xfrm>
              <a:off x="6218329" y="3122708"/>
              <a:ext cx="938681" cy="202309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273;p28">
              <a:extLst>
                <a:ext uri="{FF2B5EF4-FFF2-40B4-BE49-F238E27FC236}">
                  <a16:creationId xmlns:a16="http://schemas.microsoft.com/office/drawing/2014/main" id="{F91A31BB-625C-115E-B1FE-EF85153382C2}"/>
                </a:ext>
              </a:extLst>
            </p:cNvPr>
            <p:cNvSpPr/>
            <p:nvPr/>
          </p:nvSpPr>
          <p:spPr>
            <a:xfrm>
              <a:off x="6496207" y="3632631"/>
              <a:ext cx="378734" cy="378734"/>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274;p28">
              <a:extLst>
                <a:ext uri="{FF2B5EF4-FFF2-40B4-BE49-F238E27FC236}">
                  <a16:creationId xmlns:a16="http://schemas.microsoft.com/office/drawing/2014/main" id="{A549A694-23A9-2C94-F57E-BEEF95FB9426}"/>
                </a:ext>
              </a:extLst>
            </p:cNvPr>
            <p:cNvSpPr/>
            <p:nvPr/>
          </p:nvSpPr>
          <p:spPr>
            <a:xfrm>
              <a:off x="6524120" y="3632631"/>
              <a:ext cx="350821" cy="376677"/>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275;p28">
              <a:extLst>
                <a:ext uri="{FF2B5EF4-FFF2-40B4-BE49-F238E27FC236}">
                  <a16:creationId xmlns:a16="http://schemas.microsoft.com/office/drawing/2014/main" id="{F3AA64E5-632B-392E-2D80-60D429B8201F}"/>
                </a:ext>
              </a:extLst>
            </p:cNvPr>
            <p:cNvSpPr/>
            <p:nvPr/>
          </p:nvSpPr>
          <p:spPr>
            <a:xfrm>
              <a:off x="6547919" y="3645559"/>
              <a:ext cx="266642" cy="320851"/>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276;p28">
              <a:extLst>
                <a:ext uri="{FF2B5EF4-FFF2-40B4-BE49-F238E27FC236}">
                  <a16:creationId xmlns:a16="http://schemas.microsoft.com/office/drawing/2014/main" id="{4ED6770A-DA39-868E-76F0-CADDAA71EF9F}"/>
                </a:ext>
              </a:extLst>
            </p:cNvPr>
            <p:cNvSpPr/>
            <p:nvPr/>
          </p:nvSpPr>
          <p:spPr>
            <a:xfrm>
              <a:off x="6636212" y="3723053"/>
              <a:ext cx="225874" cy="282141"/>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277;p28">
              <a:extLst>
                <a:ext uri="{FF2B5EF4-FFF2-40B4-BE49-F238E27FC236}">
                  <a16:creationId xmlns:a16="http://schemas.microsoft.com/office/drawing/2014/main" id="{DC6605C0-C1F0-6272-4787-220793C860BC}"/>
                </a:ext>
              </a:extLst>
            </p:cNvPr>
            <p:cNvSpPr/>
            <p:nvPr/>
          </p:nvSpPr>
          <p:spPr>
            <a:xfrm>
              <a:off x="6149576" y="3027657"/>
              <a:ext cx="2742222" cy="639646"/>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278;p28">
              <a:extLst>
                <a:ext uri="{FF2B5EF4-FFF2-40B4-BE49-F238E27FC236}">
                  <a16:creationId xmlns:a16="http://schemas.microsoft.com/office/drawing/2014/main" id="{A9B38C28-9E71-5A57-B859-5FCF4DE52621}"/>
                </a:ext>
              </a:extLst>
            </p:cNvPr>
            <p:cNvSpPr/>
            <p:nvPr/>
          </p:nvSpPr>
          <p:spPr>
            <a:xfrm>
              <a:off x="7139889" y="3619703"/>
              <a:ext cx="1751902" cy="47599"/>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279;p28">
              <a:extLst>
                <a:ext uri="{FF2B5EF4-FFF2-40B4-BE49-F238E27FC236}">
                  <a16:creationId xmlns:a16="http://schemas.microsoft.com/office/drawing/2014/main" id="{B99FA31B-B303-0570-C2AE-F4313A71A7C9}"/>
                </a:ext>
              </a:extLst>
            </p:cNvPr>
            <p:cNvSpPr/>
            <p:nvPr/>
          </p:nvSpPr>
          <p:spPr>
            <a:xfrm>
              <a:off x="6177488" y="3101038"/>
              <a:ext cx="505811" cy="566265"/>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280;p28">
              <a:extLst>
                <a:ext uri="{FF2B5EF4-FFF2-40B4-BE49-F238E27FC236}">
                  <a16:creationId xmlns:a16="http://schemas.microsoft.com/office/drawing/2014/main" id="{2A9D9713-C76C-77A8-CC35-283CDB5768DB}"/>
                </a:ext>
              </a:extLst>
            </p:cNvPr>
            <p:cNvSpPr/>
            <p:nvPr/>
          </p:nvSpPr>
          <p:spPr>
            <a:xfrm>
              <a:off x="7180730" y="2995631"/>
              <a:ext cx="230502" cy="290441"/>
            </a:xfrm>
            <a:custGeom>
              <a:avLst/>
              <a:gdLst/>
              <a:ahLst/>
              <a:cxnLst/>
              <a:rect l="l" t="t" r="r" b="b"/>
              <a:pathLst>
                <a:path w="3138" h="3954" extrusionOk="0">
                  <a:moveTo>
                    <a:pt x="0" y="1"/>
                  </a:moveTo>
                  <a:lnTo>
                    <a:pt x="0" y="3953"/>
                  </a:lnTo>
                  <a:lnTo>
                    <a:pt x="3137" y="3953"/>
                  </a:lnTo>
                  <a:lnTo>
                    <a:pt x="3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281;p28">
              <a:extLst>
                <a:ext uri="{FF2B5EF4-FFF2-40B4-BE49-F238E27FC236}">
                  <a16:creationId xmlns:a16="http://schemas.microsoft.com/office/drawing/2014/main" id="{C4B71FF3-0411-691C-BB4D-BCD732F08CA2}"/>
                </a:ext>
              </a:extLst>
            </p:cNvPr>
            <p:cNvSpPr/>
            <p:nvPr/>
          </p:nvSpPr>
          <p:spPr>
            <a:xfrm>
              <a:off x="7031911" y="2988946"/>
              <a:ext cx="148893" cy="297125"/>
            </a:xfrm>
            <a:custGeom>
              <a:avLst/>
              <a:gdLst/>
              <a:ahLst/>
              <a:cxnLst/>
              <a:rect l="l" t="t" r="r" b="b"/>
              <a:pathLst>
                <a:path w="2027" h="4045" extrusionOk="0">
                  <a:moveTo>
                    <a:pt x="1851" y="92"/>
                  </a:moveTo>
                  <a:lnTo>
                    <a:pt x="1851" y="92"/>
                  </a:lnTo>
                  <a:lnTo>
                    <a:pt x="1" y="0"/>
                  </a:lnTo>
                  <a:lnTo>
                    <a:pt x="1" y="1702"/>
                  </a:lnTo>
                  <a:lnTo>
                    <a:pt x="2026" y="4044"/>
                  </a:lnTo>
                  <a:lnTo>
                    <a:pt x="2026"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282;p28">
              <a:extLst>
                <a:ext uri="{FF2B5EF4-FFF2-40B4-BE49-F238E27FC236}">
                  <a16:creationId xmlns:a16="http://schemas.microsoft.com/office/drawing/2014/main" id="{A565E0EA-8697-933E-DF58-E6CD83018D34}"/>
                </a:ext>
              </a:extLst>
            </p:cNvPr>
            <p:cNvSpPr/>
            <p:nvPr/>
          </p:nvSpPr>
          <p:spPr>
            <a:xfrm>
              <a:off x="7014869" y="2926436"/>
              <a:ext cx="153007" cy="69268"/>
            </a:xfrm>
            <a:custGeom>
              <a:avLst/>
              <a:gdLst/>
              <a:ahLst/>
              <a:cxnLst/>
              <a:rect l="l" t="t" r="r" b="b"/>
              <a:pathLst>
                <a:path w="2083" h="943" extrusionOk="0">
                  <a:moveTo>
                    <a:pt x="2083" y="64"/>
                  </a:moveTo>
                  <a:lnTo>
                    <a:pt x="1" y="0"/>
                  </a:lnTo>
                  <a:lnTo>
                    <a:pt x="1" y="851"/>
                  </a:lnTo>
                  <a:lnTo>
                    <a:pt x="2083" y="9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283;p28">
              <a:extLst>
                <a:ext uri="{FF2B5EF4-FFF2-40B4-BE49-F238E27FC236}">
                  <a16:creationId xmlns:a16="http://schemas.microsoft.com/office/drawing/2014/main" id="{68D6E41B-2490-926C-A41E-0F45737B1447}"/>
                </a:ext>
              </a:extLst>
            </p:cNvPr>
            <p:cNvSpPr/>
            <p:nvPr/>
          </p:nvSpPr>
          <p:spPr>
            <a:xfrm>
              <a:off x="7167802" y="2931064"/>
              <a:ext cx="269213" cy="64640"/>
            </a:xfrm>
            <a:custGeom>
              <a:avLst/>
              <a:gdLst/>
              <a:ahLst/>
              <a:cxnLst/>
              <a:rect l="l" t="t" r="r" b="b"/>
              <a:pathLst>
                <a:path w="3665" h="880" extrusionOk="0">
                  <a:moveTo>
                    <a:pt x="1" y="880"/>
                  </a:moveTo>
                  <a:lnTo>
                    <a:pt x="3665" y="880"/>
                  </a:lnTo>
                  <a:lnTo>
                    <a:pt x="366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284;p28">
              <a:extLst>
                <a:ext uri="{FF2B5EF4-FFF2-40B4-BE49-F238E27FC236}">
                  <a16:creationId xmlns:a16="http://schemas.microsoft.com/office/drawing/2014/main" id="{F1F18008-2F17-5FDB-A439-E813478B1273}"/>
                </a:ext>
              </a:extLst>
            </p:cNvPr>
            <p:cNvSpPr/>
            <p:nvPr/>
          </p:nvSpPr>
          <p:spPr>
            <a:xfrm>
              <a:off x="7992328" y="2903151"/>
              <a:ext cx="380791" cy="486199"/>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285;p28">
              <a:extLst>
                <a:ext uri="{FF2B5EF4-FFF2-40B4-BE49-F238E27FC236}">
                  <a16:creationId xmlns:a16="http://schemas.microsoft.com/office/drawing/2014/main" id="{6EBA310D-425C-6227-1E55-A9F9E08FA6D2}"/>
                </a:ext>
              </a:extLst>
            </p:cNvPr>
            <p:cNvSpPr/>
            <p:nvPr/>
          </p:nvSpPr>
          <p:spPr>
            <a:xfrm>
              <a:off x="7768071" y="3124764"/>
              <a:ext cx="224332" cy="264585"/>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286;p28">
              <a:extLst>
                <a:ext uri="{FF2B5EF4-FFF2-40B4-BE49-F238E27FC236}">
                  <a16:creationId xmlns:a16="http://schemas.microsoft.com/office/drawing/2014/main" id="{6F5D4A11-A613-94AF-730C-AEE06B2BD95C}"/>
                </a:ext>
              </a:extLst>
            </p:cNvPr>
            <p:cNvSpPr/>
            <p:nvPr/>
          </p:nvSpPr>
          <p:spPr>
            <a:xfrm>
              <a:off x="7626010" y="2780188"/>
              <a:ext cx="859203" cy="350895"/>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287;p28">
              <a:extLst>
                <a:ext uri="{FF2B5EF4-FFF2-40B4-BE49-F238E27FC236}">
                  <a16:creationId xmlns:a16="http://schemas.microsoft.com/office/drawing/2014/main" id="{AC442109-397C-0CD8-368B-A20C33906863}"/>
                </a:ext>
              </a:extLst>
            </p:cNvPr>
            <p:cNvSpPr/>
            <p:nvPr/>
          </p:nvSpPr>
          <p:spPr>
            <a:xfrm>
              <a:off x="7626010" y="2971905"/>
              <a:ext cx="90497" cy="105408"/>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288;p28">
              <a:extLst>
                <a:ext uri="{FF2B5EF4-FFF2-40B4-BE49-F238E27FC236}">
                  <a16:creationId xmlns:a16="http://schemas.microsoft.com/office/drawing/2014/main" id="{5D974CC8-8497-DC5C-9E72-29C6CD59D5B5}"/>
                </a:ext>
              </a:extLst>
            </p:cNvPr>
            <p:cNvSpPr/>
            <p:nvPr/>
          </p:nvSpPr>
          <p:spPr>
            <a:xfrm>
              <a:off x="7626010" y="3077239"/>
              <a:ext cx="363823" cy="53843"/>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289;p28">
              <a:extLst>
                <a:ext uri="{FF2B5EF4-FFF2-40B4-BE49-F238E27FC236}">
                  <a16:creationId xmlns:a16="http://schemas.microsoft.com/office/drawing/2014/main" id="{C7FA4F39-7A35-D142-0708-CAB424A3C2D5}"/>
                </a:ext>
              </a:extLst>
            </p:cNvPr>
            <p:cNvSpPr/>
            <p:nvPr/>
          </p:nvSpPr>
          <p:spPr>
            <a:xfrm>
              <a:off x="8192271" y="2877369"/>
              <a:ext cx="247470" cy="253714"/>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290;p28">
              <a:extLst>
                <a:ext uri="{FF2B5EF4-FFF2-40B4-BE49-F238E27FC236}">
                  <a16:creationId xmlns:a16="http://schemas.microsoft.com/office/drawing/2014/main" id="{81B1C3BB-6FD9-5C8A-069A-F0D1B136C11A}"/>
                </a:ext>
              </a:extLst>
            </p:cNvPr>
            <p:cNvSpPr/>
            <p:nvPr/>
          </p:nvSpPr>
          <p:spPr>
            <a:xfrm>
              <a:off x="7626010" y="2780188"/>
              <a:ext cx="592121" cy="297125"/>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291;p28">
              <a:extLst>
                <a:ext uri="{FF2B5EF4-FFF2-40B4-BE49-F238E27FC236}">
                  <a16:creationId xmlns:a16="http://schemas.microsoft.com/office/drawing/2014/main" id="{97D5C13F-DEAF-9635-DC44-06E9C2F8CBFF}"/>
                </a:ext>
              </a:extLst>
            </p:cNvPr>
            <p:cNvSpPr/>
            <p:nvPr/>
          </p:nvSpPr>
          <p:spPr>
            <a:xfrm>
              <a:off x="8080106" y="3081426"/>
              <a:ext cx="226388" cy="245413"/>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292;p28">
              <a:extLst>
                <a:ext uri="{FF2B5EF4-FFF2-40B4-BE49-F238E27FC236}">
                  <a16:creationId xmlns:a16="http://schemas.microsoft.com/office/drawing/2014/main" id="{3C84C35A-680D-EC5C-ED56-8A39481D659A}"/>
                </a:ext>
              </a:extLst>
            </p:cNvPr>
            <p:cNvSpPr/>
            <p:nvPr/>
          </p:nvSpPr>
          <p:spPr>
            <a:xfrm>
              <a:off x="8080106" y="3081426"/>
              <a:ext cx="196419" cy="245413"/>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293;p28">
              <a:extLst>
                <a:ext uri="{FF2B5EF4-FFF2-40B4-BE49-F238E27FC236}">
                  <a16:creationId xmlns:a16="http://schemas.microsoft.com/office/drawing/2014/main" id="{C8C0430F-9AE6-50FC-470A-337939D33798}"/>
                </a:ext>
              </a:extLst>
            </p:cNvPr>
            <p:cNvSpPr/>
            <p:nvPr/>
          </p:nvSpPr>
          <p:spPr>
            <a:xfrm>
              <a:off x="8134389" y="3123222"/>
              <a:ext cx="74998" cy="81241"/>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294;p28">
              <a:extLst>
                <a:ext uri="{FF2B5EF4-FFF2-40B4-BE49-F238E27FC236}">
                  <a16:creationId xmlns:a16="http://schemas.microsoft.com/office/drawing/2014/main" id="{1F893200-4EDA-1C8A-C555-EB347C8244A9}"/>
                </a:ext>
              </a:extLst>
            </p:cNvPr>
            <p:cNvSpPr/>
            <p:nvPr/>
          </p:nvSpPr>
          <p:spPr>
            <a:xfrm>
              <a:off x="8127631" y="3179268"/>
              <a:ext cx="73455" cy="80947"/>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295;p28">
              <a:extLst>
                <a:ext uri="{FF2B5EF4-FFF2-40B4-BE49-F238E27FC236}">
                  <a16:creationId xmlns:a16="http://schemas.microsoft.com/office/drawing/2014/main" id="{69DF4A52-4DCC-356C-5E9A-3D7B0706CE3F}"/>
                </a:ext>
              </a:extLst>
            </p:cNvPr>
            <p:cNvSpPr/>
            <p:nvPr/>
          </p:nvSpPr>
          <p:spPr>
            <a:xfrm>
              <a:off x="7331091"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296;p28">
              <a:extLst>
                <a:ext uri="{FF2B5EF4-FFF2-40B4-BE49-F238E27FC236}">
                  <a16:creationId xmlns:a16="http://schemas.microsoft.com/office/drawing/2014/main" id="{E7F49954-7E7E-AFBE-0627-174B1A55E14D}"/>
                </a:ext>
              </a:extLst>
            </p:cNvPr>
            <p:cNvSpPr/>
            <p:nvPr/>
          </p:nvSpPr>
          <p:spPr>
            <a:xfrm>
              <a:off x="7331091"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297;p28">
              <a:extLst>
                <a:ext uri="{FF2B5EF4-FFF2-40B4-BE49-F238E27FC236}">
                  <a16:creationId xmlns:a16="http://schemas.microsoft.com/office/drawing/2014/main" id="{06B0B1CB-8493-0683-05BD-AF24BBB5A8B7}"/>
                </a:ext>
              </a:extLst>
            </p:cNvPr>
            <p:cNvSpPr/>
            <p:nvPr/>
          </p:nvSpPr>
          <p:spPr>
            <a:xfrm>
              <a:off x="7555274"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298;p28">
              <a:extLst>
                <a:ext uri="{FF2B5EF4-FFF2-40B4-BE49-F238E27FC236}">
                  <a16:creationId xmlns:a16="http://schemas.microsoft.com/office/drawing/2014/main" id="{DCA21C45-762D-9533-72A4-3E50585F328B}"/>
                </a:ext>
              </a:extLst>
            </p:cNvPr>
            <p:cNvSpPr/>
            <p:nvPr/>
          </p:nvSpPr>
          <p:spPr>
            <a:xfrm>
              <a:off x="7778943"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299;p28">
              <a:extLst>
                <a:ext uri="{FF2B5EF4-FFF2-40B4-BE49-F238E27FC236}">
                  <a16:creationId xmlns:a16="http://schemas.microsoft.com/office/drawing/2014/main" id="{E667A916-783B-CFC7-A646-612A673C65D9}"/>
                </a:ext>
              </a:extLst>
            </p:cNvPr>
            <p:cNvSpPr/>
            <p:nvPr/>
          </p:nvSpPr>
          <p:spPr>
            <a:xfrm>
              <a:off x="7331091"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300;p28">
              <a:extLst>
                <a:ext uri="{FF2B5EF4-FFF2-40B4-BE49-F238E27FC236}">
                  <a16:creationId xmlns:a16="http://schemas.microsoft.com/office/drawing/2014/main" id="{112B825F-B8C8-9E22-6D5A-AB7752F22DC9}"/>
                </a:ext>
              </a:extLst>
            </p:cNvPr>
            <p:cNvSpPr/>
            <p:nvPr/>
          </p:nvSpPr>
          <p:spPr>
            <a:xfrm>
              <a:off x="7372372"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1301;p28">
              <a:extLst>
                <a:ext uri="{FF2B5EF4-FFF2-40B4-BE49-F238E27FC236}">
                  <a16:creationId xmlns:a16="http://schemas.microsoft.com/office/drawing/2014/main" id="{326CBDF6-8F83-0346-3189-3853531F10C4}"/>
                </a:ext>
              </a:extLst>
            </p:cNvPr>
            <p:cNvSpPr/>
            <p:nvPr/>
          </p:nvSpPr>
          <p:spPr>
            <a:xfrm>
              <a:off x="7434368"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302;p28">
              <a:extLst>
                <a:ext uri="{FF2B5EF4-FFF2-40B4-BE49-F238E27FC236}">
                  <a16:creationId xmlns:a16="http://schemas.microsoft.com/office/drawing/2014/main" id="{5B788E69-FBFF-A0C0-720B-20A119D27120}"/>
                </a:ext>
              </a:extLst>
            </p:cNvPr>
            <p:cNvSpPr/>
            <p:nvPr/>
          </p:nvSpPr>
          <p:spPr>
            <a:xfrm>
              <a:off x="7645696"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303;p28">
              <a:extLst>
                <a:ext uri="{FF2B5EF4-FFF2-40B4-BE49-F238E27FC236}">
                  <a16:creationId xmlns:a16="http://schemas.microsoft.com/office/drawing/2014/main" id="{A36A999A-B144-735E-5B07-3179E53FA44B}"/>
                </a:ext>
              </a:extLst>
            </p:cNvPr>
            <p:cNvSpPr/>
            <p:nvPr/>
          </p:nvSpPr>
          <p:spPr>
            <a:xfrm>
              <a:off x="6534695" y="4342938"/>
              <a:ext cx="357579" cy="802863"/>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304;p28">
              <a:extLst>
                <a:ext uri="{FF2B5EF4-FFF2-40B4-BE49-F238E27FC236}">
                  <a16:creationId xmlns:a16="http://schemas.microsoft.com/office/drawing/2014/main" id="{F9C0BB81-DEC3-DB11-53B1-52AF844C4765}"/>
                </a:ext>
              </a:extLst>
            </p:cNvPr>
            <p:cNvSpPr/>
            <p:nvPr/>
          </p:nvSpPr>
          <p:spPr>
            <a:xfrm>
              <a:off x="6571645" y="4342938"/>
              <a:ext cx="316224" cy="802863"/>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305;p28">
              <a:extLst>
                <a:ext uri="{FF2B5EF4-FFF2-40B4-BE49-F238E27FC236}">
                  <a16:creationId xmlns:a16="http://schemas.microsoft.com/office/drawing/2014/main" id="{30CED828-BA34-12CC-42F5-01986421EEB7}"/>
                </a:ext>
              </a:extLst>
            </p:cNvPr>
            <p:cNvSpPr/>
            <p:nvPr/>
          </p:nvSpPr>
          <p:spPr>
            <a:xfrm>
              <a:off x="6610429" y="4381723"/>
              <a:ext cx="212873" cy="7962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306;p28">
              <a:extLst>
                <a:ext uri="{FF2B5EF4-FFF2-40B4-BE49-F238E27FC236}">
                  <a16:creationId xmlns:a16="http://schemas.microsoft.com/office/drawing/2014/main" id="{EC121D17-3D1B-DE6B-0943-5ED6DE1DCA68}"/>
                </a:ext>
              </a:extLst>
            </p:cNvPr>
            <p:cNvSpPr/>
            <p:nvPr/>
          </p:nvSpPr>
          <p:spPr>
            <a:xfrm>
              <a:off x="6500394" y="4287186"/>
              <a:ext cx="415388" cy="55826"/>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307;p28">
              <a:extLst>
                <a:ext uri="{FF2B5EF4-FFF2-40B4-BE49-F238E27FC236}">
                  <a16:creationId xmlns:a16="http://schemas.microsoft.com/office/drawing/2014/main" id="{E3B19331-31B2-49DF-8B98-3FC1F131F997}"/>
                </a:ext>
              </a:extLst>
            </p:cNvPr>
            <p:cNvSpPr/>
            <p:nvPr/>
          </p:nvSpPr>
          <p:spPr>
            <a:xfrm>
              <a:off x="6537048" y="4941154"/>
              <a:ext cx="350821" cy="204646"/>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308;p28">
              <a:extLst>
                <a:ext uri="{FF2B5EF4-FFF2-40B4-BE49-F238E27FC236}">
                  <a16:creationId xmlns:a16="http://schemas.microsoft.com/office/drawing/2014/main" id="{96E9E1E7-850A-7755-03A4-0FB8F1FBF9D1}"/>
                </a:ext>
              </a:extLst>
            </p:cNvPr>
            <p:cNvSpPr/>
            <p:nvPr/>
          </p:nvSpPr>
          <p:spPr>
            <a:xfrm>
              <a:off x="6367075" y="5077051"/>
              <a:ext cx="312100" cy="7909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309;p28">
              <a:extLst>
                <a:ext uri="{FF2B5EF4-FFF2-40B4-BE49-F238E27FC236}">
                  <a16:creationId xmlns:a16="http://schemas.microsoft.com/office/drawing/2014/main" id="{5FDDD1C7-32D7-AB0D-1786-BB40DAFD67FC}"/>
                </a:ext>
              </a:extLst>
            </p:cNvPr>
            <p:cNvSpPr/>
            <p:nvPr/>
          </p:nvSpPr>
          <p:spPr>
            <a:xfrm>
              <a:off x="6442512" y="5012479"/>
              <a:ext cx="294555" cy="64640"/>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310;p28">
              <a:extLst>
                <a:ext uri="{FF2B5EF4-FFF2-40B4-BE49-F238E27FC236}">
                  <a16:creationId xmlns:a16="http://schemas.microsoft.com/office/drawing/2014/main" id="{18B066F5-791B-E58A-DD46-89E59E8E5705}"/>
                </a:ext>
              </a:extLst>
            </p:cNvPr>
            <p:cNvSpPr/>
            <p:nvPr/>
          </p:nvSpPr>
          <p:spPr>
            <a:xfrm>
              <a:off x="6502451" y="4941154"/>
              <a:ext cx="309980" cy="71398"/>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311;p28">
              <a:extLst>
                <a:ext uri="{FF2B5EF4-FFF2-40B4-BE49-F238E27FC236}">
                  <a16:creationId xmlns:a16="http://schemas.microsoft.com/office/drawing/2014/main" id="{7EA187C2-6A1E-7306-021B-B26E591797B5}"/>
                </a:ext>
              </a:extLst>
            </p:cNvPr>
            <p:cNvSpPr/>
            <p:nvPr/>
          </p:nvSpPr>
          <p:spPr>
            <a:xfrm>
              <a:off x="6797371" y="4665846"/>
              <a:ext cx="60527" cy="60527"/>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312;p28">
              <a:extLst>
                <a:ext uri="{FF2B5EF4-FFF2-40B4-BE49-F238E27FC236}">
                  <a16:creationId xmlns:a16="http://schemas.microsoft.com/office/drawing/2014/main" id="{BCACAD53-0F12-9EA5-D341-E1F6DF98841B}"/>
                </a:ext>
              </a:extLst>
            </p:cNvPr>
            <p:cNvSpPr/>
            <p:nvPr/>
          </p:nvSpPr>
          <p:spPr>
            <a:xfrm>
              <a:off x="7970585" y="4241718"/>
              <a:ext cx="747111" cy="904084"/>
            </a:xfrm>
            <a:custGeom>
              <a:avLst/>
              <a:gdLst/>
              <a:ahLst/>
              <a:cxnLst/>
              <a:rect l="l" t="t" r="r" b="b"/>
              <a:pathLst>
                <a:path w="10171" h="12308" extrusionOk="0">
                  <a:moveTo>
                    <a:pt x="9819" y="0"/>
                  </a:moveTo>
                  <a:lnTo>
                    <a:pt x="1" y="0"/>
                  </a:lnTo>
                  <a:lnTo>
                    <a:pt x="1" y="12308"/>
                  </a:lnTo>
                  <a:lnTo>
                    <a:pt x="10171" y="12308"/>
                  </a:lnTo>
                  <a:lnTo>
                    <a:pt x="10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313;p28">
              <a:extLst>
                <a:ext uri="{FF2B5EF4-FFF2-40B4-BE49-F238E27FC236}">
                  <a16:creationId xmlns:a16="http://schemas.microsoft.com/office/drawing/2014/main" id="{55BEDD98-D238-0F48-CF44-46823B144AEF}"/>
                </a:ext>
              </a:extLst>
            </p:cNvPr>
            <p:cNvSpPr/>
            <p:nvPr/>
          </p:nvSpPr>
          <p:spPr>
            <a:xfrm>
              <a:off x="8717617" y="4241718"/>
              <a:ext cx="921199" cy="904084"/>
            </a:xfrm>
            <a:custGeom>
              <a:avLst/>
              <a:gdLst/>
              <a:ahLst/>
              <a:cxnLst/>
              <a:rect l="l" t="t" r="r" b="b"/>
              <a:pathLst>
                <a:path w="12541" h="12308" extrusionOk="0">
                  <a:moveTo>
                    <a:pt x="1" y="0"/>
                  </a:moveTo>
                  <a:lnTo>
                    <a:pt x="1" y="12308"/>
                  </a:lnTo>
                  <a:lnTo>
                    <a:pt x="12540" y="12308"/>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314;p28">
              <a:extLst>
                <a:ext uri="{FF2B5EF4-FFF2-40B4-BE49-F238E27FC236}">
                  <a16:creationId xmlns:a16="http://schemas.microsoft.com/office/drawing/2014/main" id="{D87370AE-B913-E221-8492-92FEEE29D0DD}"/>
                </a:ext>
              </a:extLst>
            </p:cNvPr>
            <p:cNvSpPr/>
            <p:nvPr/>
          </p:nvSpPr>
          <p:spPr>
            <a:xfrm>
              <a:off x="8872606" y="4564551"/>
              <a:ext cx="628261" cy="581249"/>
            </a:xfrm>
            <a:custGeom>
              <a:avLst/>
              <a:gdLst/>
              <a:ahLst/>
              <a:cxnLst/>
              <a:rect l="l" t="t" r="r" b="b"/>
              <a:pathLst>
                <a:path w="8553" h="7913" extrusionOk="0">
                  <a:moveTo>
                    <a:pt x="0" y="7913"/>
                  </a:moveTo>
                  <a:lnTo>
                    <a:pt x="8553" y="7913"/>
                  </a:lnTo>
                  <a:lnTo>
                    <a:pt x="8553"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315;p28">
              <a:extLst>
                <a:ext uri="{FF2B5EF4-FFF2-40B4-BE49-F238E27FC236}">
                  <a16:creationId xmlns:a16="http://schemas.microsoft.com/office/drawing/2014/main" id="{97CD9CA7-C514-0B89-BB1B-73FDFC3517F4}"/>
                </a:ext>
              </a:extLst>
            </p:cNvPr>
            <p:cNvSpPr/>
            <p:nvPr/>
          </p:nvSpPr>
          <p:spPr>
            <a:xfrm>
              <a:off x="7921004" y="3774692"/>
              <a:ext cx="940812" cy="467100"/>
            </a:xfrm>
            <a:custGeom>
              <a:avLst/>
              <a:gdLst/>
              <a:ahLst/>
              <a:cxnLst/>
              <a:rect l="l" t="t" r="r" b="b"/>
              <a:pathLst>
                <a:path w="12808" h="6359" extrusionOk="0">
                  <a:moveTo>
                    <a:pt x="1" y="5683"/>
                  </a:moveTo>
                  <a:lnTo>
                    <a:pt x="233" y="6358"/>
                  </a:lnTo>
                  <a:lnTo>
                    <a:pt x="10494" y="6358"/>
                  </a:lnTo>
                  <a:lnTo>
                    <a:pt x="128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316;p28">
              <a:extLst>
                <a:ext uri="{FF2B5EF4-FFF2-40B4-BE49-F238E27FC236}">
                  <a16:creationId xmlns:a16="http://schemas.microsoft.com/office/drawing/2014/main" id="{417B68AA-09F8-4F90-998C-A3771D890C65}"/>
                </a:ext>
              </a:extLst>
            </p:cNvPr>
            <p:cNvSpPr/>
            <p:nvPr/>
          </p:nvSpPr>
          <p:spPr>
            <a:xfrm>
              <a:off x="8691761" y="3774692"/>
              <a:ext cx="1005452" cy="467100"/>
            </a:xfrm>
            <a:custGeom>
              <a:avLst/>
              <a:gdLst/>
              <a:ahLst/>
              <a:cxnLst/>
              <a:rect l="l" t="t" r="r" b="b"/>
              <a:pathLst>
                <a:path w="13688" h="6359" extrusionOk="0">
                  <a:moveTo>
                    <a:pt x="2315" y="0"/>
                  </a:moveTo>
                  <a:lnTo>
                    <a:pt x="13687" y="5655"/>
                  </a:lnTo>
                  <a:lnTo>
                    <a:pt x="13476" y="6358"/>
                  </a:lnTo>
                  <a:lnTo>
                    <a:pt x="1" y="63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317;p28">
              <a:extLst>
                <a:ext uri="{FF2B5EF4-FFF2-40B4-BE49-F238E27FC236}">
                  <a16:creationId xmlns:a16="http://schemas.microsoft.com/office/drawing/2014/main" id="{19140B89-4F43-2E70-A947-D8375AA23C37}"/>
                </a:ext>
              </a:extLst>
            </p:cNvPr>
            <p:cNvSpPr/>
            <p:nvPr/>
          </p:nvSpPr>
          <p:spPr>
            <a:xfrm>
              <a:off x="8125574" y="4467958"/>
              <a:ext cx="467100" cy="189147"/>
            </a:xfrm>
            <a:custGeom>
              <a:avLst/>
              <a:gdLst/>
              <a:ahLst/>
              <a:cxnLst/>
              <a:rect l="l" t="t" r="r" b="b"/>
              <a:pathLst>
                <a:path w="6359" h="2575" extrusionOk="0">
                  <a:moveTo>
                    <a:pt x="1" y="2575"/>
                  </a:moveTo>
                  <a:lnTo>
                    <a:pt x="6359" y="2575"/>
                  </a:lnTo>
                  <a:lnTo>
                    <a:pt x="6359"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318;p28">
              <a:extLst>
                <a:ext uri="{FF2B5EF4-FFF2-40B4-BE49-F238E27FC236}">
                  <a16:creationId xmlns:a16="http://schemas.microsoft.com/office/drawing/2014/main" id="{58803193-14B4-8BBA-48D6-8D00570AFDB1}"/>
                </a:ext>
              </a:extLst>
            </p:cNvPr>
            <p:cNvSpPr/>
            <p:nvPr/>
          </p:nvSpPr>
          <p:spPr>
            <a:xfrm>
              <a:off x="8160171" y="4467958"/>
              <a:ext cx="432503" cy="189147"/>
            </a:xfrm>
            <a:custGeom>
              <a:avLst/>
              <a:gdLst/>
              <a:ahLst/>
              <a:cxnLst/>
              <a:rect l="l" t="t" r="r" b="b"/>
              <a:pathLst>
                <a:path w="5888" h="2575" extrusionOk="0">
                  <a:moveTo>
                    <a:pt x="1" y="2575"/>
                  </a:moveTo>
                  <a:lnTo>
                    <a:pt x="5888" y="2575"/>
                  </a:lnTo>
                  <a:lnTo>
                    <a:pt x="588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319;p28">
              <a:extLst>
                <a:ext uri="{FF2B5EF4-FFF2-40B4-BE49-F238E27FC236}">
                  <a16:creationId xmlns:a16="http://schemas.microsoft.com/office/drawing/2014/main" id="{C78CDECB-1F6B-5852-6550-FA511182184D}"/>
                </a:ext>
              </a:extLst>
            </p:cNvPr>
            <p:cNvSpPr/>
            <p:nvPr/>
          </p:nvSpPr>
          <p:spPr>
            <a:xfrm>
              <a:off x="8230981" y="4467958"/>
              <a:ext cx="116279" cy="189147"/>
            </a:xfrm>
            <a:custGeom>
              <a:avLst/>
              <a:gdLst/>
              <a:ahLst/>
              <a:cxnLst/>
              <a:rect l="l" t="t" r="r" b="b"/>
              <a:pathLst>
                <a:path w="1583" h="2575" extrusionOk="0">
                  <a:moveTo>
                    <a:pt x="352" y="2575"/>
                  </a:moveTo>
                  <a:lnTo>
                    <a:pt x="1583" y="1"/>
                  </a:lnTo>
                  <a:lnTo>
                    <a:pt x="1231" y="1"/>
                  </a:lnTo>
                  <a:lnTo>
                    <a:pt x="0"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320;p28">
              <a:extLst>
                <a:ext uri="{FF2B5EF4-FFF2-40B4-BE49-F238E27FC236}">
                  <a16:creationId xmlns:a16="http://schemas.microsoft.com/office/drawing/2014/main" id="{1B4992C6-2573-A1E8-153E-C75A478E7579}"/>
                </a:ext>
              </a:extLst>
            </p:cNvPr>
            <p:cNvSpPr/>
            <p:nvPr/>
          </p:nvSpPr>
          <p:spPr>
            <a:xfrm>
              <a:off x="8297605" y="4467958"/>
              <a:ext cx="116353" cy="189147"/>
            </a:xfrm>
            <a:custGeom>
              <a:avLst/>
              <a:gdLst/>
              <a:ahLst/>
              <a:cxnLst/>
              <a:rect l="l" t="t" r="r" b="b"/>
              <a:pathLst>
                <a:path w="1584" h="2575" extrusionOk="0">
                  <a:moveTo>
                    <a:pt x="352" y="2575"/>
                  </a:moveTo>
                  <a:lnTo>
                    <a:pt x="1583" y="1"/>
                  </a:lnTo>
                  <a:lnTo>
                    <a:pt x="1232" y="1"/>
                  </a:lnTo>
                  <a:lnTo>
                    <a:pt x="1"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321;p28">
              <a:extLst>
                <a:ext uri="{FF2B5EF4-FFF2-40B4-BE49-F238E27FC236}">
                  <a16:creationId xmlns:a16="http://schemas.microsoft.com/office/drawing/2014/main" id="{ABAFFFBC-95A8-2042-8150-63591629A55B}"/>
                </a:ext>
              </a:extLst>
            </p:cNvPr>
            <p:cNvSpPr/>
            <p:nvPr/>
          </p:nvSpPr>
          <p:spPr>
            <a:xfrm>
              <a:off x="9455835" y="4564551"/>
              <a:ext cx="45028" cy="581249"/>
            </a:xfrm>
            <a:custGeom>
              <a:avLst/>
              <a:gdLst/>
              <a:ahLst/>
              <a:cxnLst/>
              <a:rect l="l" t="t" r="r" b="b"/>
              <a:pathLst>
                <a:path w="613" h="7913" extrusionOk="0">
                  <a:moveTo>
                    <a:pt x="1" y="7913"/>
                  </a:moveTo>
                  <a:lnTo>
                    <a:pt x="613" y="7913"/>
                  </a:lnTo>
                  <a:lnTo>
                    <a:pt x="613"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322;p28">
              <a:extLst>
                <a:ext uri="{FF2B5EF4-FFF2-40B4-BE49-F238E27FC236}">
                  <a16:creationId xmlns:a16="http://schemas.microsoft.com/office/drawing/2014/main" id="{2F2BDD7F-EF15-7CC7-4CD5-1B0D8CE76D68}"/>
                </a:ext>
              </a:extLst>
            </p:cNvPr>
            <p:cNvSpPr/>
            <p:nvPr/>
          </p:nvSpPr>
          <p:spPr>
            <a:xfrm>
              <a:off x="7341889"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1" name="Google Shape;1323;p28">
              <a:extLst>
                <a:ext uri="{FF2B5EF4-FFF2-40B4-BE49-F238E27FC236}">
                  <a16:creationId xmlns:a16="http://schemas.microsoft.com/office/drawing/2014/main" id="{F601C3BD-C59F-0992-D889-1FA5353E31B8}"/>
                </a:ext>
              </a:extLst>
            </p:cNvPr>
            <p:cNvSpPr/>
            <p:nvPr/>
          </p:nvSpPr>
          <p:spPr>
            <a:xfrm>
              <a:off x="7341889"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2" name="Google Shape;1324;p28">
              <a:extLst>
                <a:ext uri="{FF2B5EF4-FFF2-40B4-BE49-F238E27FC236}">
                  <a16:creationId xmlns:a16="http://schemas.microsoft.com/office/drawing/2014/main" id="{58655402-986F-D139-C0F8-E2C025E979BB}"/>
                </a:ext>
              </a:extLst>
            </p:cNvPr>
            <p:cNvSpPr/>
            <p:nvPr/>
          </p:nvSpPr>
          <p:spPr>
            <a:xfrm>
              <a:off x="7561444"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325;p28">
              <a:extLst>
                <a:ext uri="{FF2B5EF4-FFF2-40B4-BE49-F238E27FC236}">
                  <a16:creationId xmlns:a16="http://schemas.microsoft.com/office/drawing/2014/main" id="{1BD2CC62-A50B-EF9E-4E50-D2D954235B87}"/>
                </a:ext>
              </a:extLst>
            </p:cNvPr>
            <p:cNvSpPr/>
            <p:nvPr/>
          </p:nvSpPr>
          <p:spPr>
            <a:xfrm>
              <a:off x="7776886"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2" name="Google Shape;1326;p28">
              <a:extLst>
                <a:ext uri="{FF2B5EF4-FFF2-40B4-BE49-F238E27FC236}">
                  <a16:creationId xmlns:a16="http://schemas.microsoft.com/office/drawing/2014/main" id="{CF9EC579-949E-EF4E-9A10-3F724CF8E5AC}"/>
                </a:ext>
              </a:extLst>
            </p:cNvPr>
            <p:cNvSpPr/>
            <p:nvPr/>
          </p:nvSpPr>
          <p:spPr>
            <a:xfrm>
              <a:off x="7341889"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327;p28">
              <a:extLst>
                <a:ext uri="{FF2B5EF4-FFF2-40B4-BE49-F238E27FC236}">
                  <a16:creationId xmlns:a16="http://schemas.microsoft.com/office/drawing/2014/main" id="{44CA378B-6756-8263-B726-F7FF8A4EF2AE}"/>
                </a:ext>
              </a:extLst>
            </p:cNvPr>
            <p:cNvSpPr/>
            <p:nvPr/>
          </p:nvSpPr>
          <p:spPr>
            <a:xfrm>
              <a:off x="7408512"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328;p28">
              <a:extLst>
                <a:ext uri="{FF2B5EF4-FFF2-40B4-BE49-F238E27FC236}">
                  <a16:creationId xmlns:a16="http://schemas.microsoft.com/office/drawing/2014/main" id="{17674359-4AFD-8418-42AB-A6B5D7A314EE}"/>
                </a:ext>
              </a:extLst>
            </p:cNvPr>
            <p:cNvSpPr/>
            <p:nvPr/>
          </p:nvSpPr>
          <p:spPr>
            <a:xfrm>
              <a:off x="7669422"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329;p28">
              <a:extLst>
                <a:ext uri="{FF2B5EF4-FFF2-40B4-BE49-F238E27FC236}">
                  <a16:creationId xmlns:a16="http://schemas.microsoft.com/office/drawing/2014/main" id="{675A23BB-6D28-CB64-056D-A7E8032FB3FC}"/>
                </a:ext>
              </a:extLst>
            </p:cNvPr>
            <p:cNvSpPr/>
            <p:nvPr/>
          </p:nvSpPr>
          <p:spPr>
            <a:xfrm>
              <a:off x="7619840"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6" name="Google Shape;1330;p28">
              <a:extLst>
                <a:ext uri="{FF2B5EF4-FFF2-40B4-BE49-F238E27FC236}">
                  <a16:creationId xmlns:a16="http://schemas.microsoft.com/office/drawing/2014/main" id="{DDEFBE61-2546-E7BD-4617-5BF672F228A8}"/>
                </a:ext>
              </a:extLst>
            </p:cNvPr>
            <p:cNvSpPr/>
            <p:nvPr/>
          </p:nvSpPr>
          <p:spPr>
            <a:xfrm>
              <a:off x="7921004" y="3774692"/>
              <a:ext cx="940812" cy="467100"/>
            </a:xfrm>
            <a:custGeom>
              <a:avLst/>
              <a:gdLst/>
              <a:ahLst/>
              <a:cxnLst/>
              <a:rect l="l" t="t" r="r" b="b"/>
              <a:pathLst>
                <a:path w="12808" h="6359" extrusionOk="0">
                  <a:moveTo>
                    <a:pt x="1" y="5683"/>
                  </a:moveTo>
                  <a:lnTo>
                    <a:pt x="233" y="6358"/>
                  </a:lnTo>
                  <a:lnTo>
                    <a:pt x="10494" y="6358"/>
                  </a:lnTo>
                  <a:lnTo>
                    <a:pt x="12808" y="0"/>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6"/>
        <p:cNvGrpSpPr/>
        <p:nvPr/>
      </p:nvGrpSpPr>
      <p:grpSpPr>
        <a:xfrm>
          <a:off x="0" y="0"/>
          <a:ext cx="0" cy="0"/>
          <a:chOff x="0" y="0"/>
          <a:chExt cx="0" cy="0"/>
        </a:xfrm>
      </p:grpSpPr>
      <p:sp>
        <p:nvSpPr>
          <p:cNvPr id="1557" name="Google Shape;1557;p35"/>
          <p:cNvSpPr txBox="1">
            <a:spLocks noGrp="1"/>
          </p:cNvSpPr>
          <p:nvPr>
            <p:ph type="subTitle" idx="2"/>
          </p:nvPr>
        </p:nvSpPr>
        <p:spPr>
          <a:xfrm>
            <a:off x="1478101" y="1363436"/>
            <a:ext cx="2981100" cy="1348414"/>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en-US" dirty="0"/>
              <a:t>Examine the features and structure of datasets. </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Examine the relationships between the variables. </a:t>
            </a:r>
            <a:endParaRPr dirty="0"/>
          </a:p>
        </p:txBody>
      </p:sp>
      <p:sp>
        <p:nvSpPr>
          <p:cNvPr id="1558" name="Google Shape;1558;p35"/>
          <p:cNvSpPr txBox="1">
            <a:spLocks noGrp="1"/>
          </p:cNvSpPr>
          <p:nvPr>
            <p:ph type="subTitle" idx="3"/>
          </p:nvPr>
        </p:nvSpPr>
        <p:spPr>
          <a:xfrm>
            <a:off x="5219203" y="1684050"/>
            <a:ext cx="2981100" cy="1027800"/>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en-US" dirty="0"/>
              <a:t>Build a linear regression model</a:t>
            </a:r>
          </a:p>
          <a:p>
            <a:pPr marL="0" lvl="0" indent="0"/>
            <a:endParaRPr lang="en-US" dirty="0"/>
          </a:p>
          <a:p>
            <a:pPr marL="171450" lvl="0" indent="-171450">
              <a:buFont typeface="Arial" panose="020B0604020202020204" pitchFamily="34" charset="0"/>
              <a:buChar char="•"/>
            </a:pPr>
            <a:r>
              <a:rPr lang="en-US" dirty="0"/>
              <a:t>Prepare the data for training the model. </a:t>
            </a:r>
            <a:br>
              <a:rPr lang="en-US" dirty="0"/>
            </a:br>
            <a:br>
              <a:rPr lang="en-US" dirty="0"/>
            </a:br>
            <a:endParaRPr dirty="0"/>
          </a:p>
        </p:txBody>
      </p:sp>
      <p:sp>
        <p:nvSpPr>
          <p:cNvPr id="1559" name="Google Shape;1559;p35"/>
          <p:cNvSpPr txBox="1">
            <a:spLocks noGrp="1"/>
          </p:cNvSpPr>
          <p:nvPr>
            <p:ph type="subTitle" idx="4"/>
          </p:nvPr>
        </p:nvSpPr>
        <p:spPr>
          <a:xfrm>
            <a:off x="1478101" y="3284100"/>
            <a:ext cx="2981100" cy="1027800"/>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en-US" dirty="0"/>
              <a:t>Determine the main predictors of home values. </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Utilize statistical methods and domain expertise. </a:t>
            </a:r>
            <a:br>
              <a:rPr lang="en-US" dirty="0"/>
            </a:br>
            <a:br>
              <a:rPr lang="en-US" dirty="0"/>
            </a:br>
            <a:endParaRPr dirty="0"/>
          </a:p>
        </p:txBody>
      </p:sp>
      <p:sp>
        <p:nvSpPr>
          <p:cNvPr id="1560" name="Google Shape;1560;p35"/>
          <p:cNvSpPr txBox="1">
            <a:spLocks noGrp="1"/>
          </p:cNvSpPr>
          <p:nvPr>
            <p:ph type="subTitle" idx="5"/>
          </p:nvPr>
        </p:nvSpPr>
        <p:spPr>
          <a:xfrm>
            <a:off x="5138909" y="3284100"/>
            <a:ext cx="2981100" cy="1027800"/>
          </a:xfrm>
          <a:prstGeom prst="rect">
            <a:avLst/>
          </a:prstGeom>
        </p:spPr>
        <p:txBody>
          <a:bodyPr spcFirstLastPara="1" wrap="square" lIns="91425" tIns="91425" rIns="91425" bIns="91425" anchor="t" anchorCtr="0">
            <a:noAutofit/>
          </a:bodyPr>
          <a:lstStyle/>
          <a:p>
            <a:pPr marL="323850" indent="-171450">
              <a:buFont typeface="Arial" panose="020B0604020202020204" pitchFamily="34" charset="0"/>
              <a:buChar char="•"/>
            </a:pPr>
            <a:r>
              <a:rPr lang="en-US" dirty="0"/>
              <a:t>Evaluate the model's performance ( MSE).</a:t>
            </a:r>
          </a:p>
          <a:p>
            <a:pPr marL="152400" indent="0"/>
            <a:r>
              <a:rPr lang="en-US" dirty="0"/>
              <a:t> </a:t>
            </a:r>
          </a:p>
          <a:p>
            <a:pPr marL="323850" indent="-171450">
              <a:buFont typeface="Arial" panose="020B0604020202020204" pitchFamily="34" charset="0"/>
              <a:buChar char="•"/>
            </a:pPr>
            <a:r>
              <a:rPr lang="en-US" dirty="0"/>
              <a:t>Validate model generalization.</a:t>
            </a:r>
          </a:p>
        </p:txBody>
      </p:sp>
      <p:sp>
        <p:nvSpPr>
          <p:cNvPr id="1561" name="Google Shape;1561;p35"/>
          <p:cNvSpPr txBox="1">
            <a:spLocks noGrp="1"/>
          </p:cNvSpPr>
          <p:nvPr>
            <p:ph type="title"/>
          </p:nvPr>
        </p:nvSpPr>
        <p:spPr>
          <a:xfrm>
            <a:off x="1338943" y="444728"/>
            <a:ext cx="610688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Project Goals</a:t>
            </a:r>
            <a:endParaRPr dirty="0"/>
          </a:p>
        </p:txBody>
      </p:sp>
      <p:sp>
        <p:nvSpPr>
          <p:cNvPr id="1562" name="Google Shape;1562;p35"/>
          <p:cNvSpPr txBox="1">
            <a:spLocks noGrp="1"/>
          </p:cNvSpPr>
          <p:nvPr>
            <p:ph type="subTitle" idx="1"/>
          </p:nvPr>
        </p:nvSpPr>
        <p:spPr>
          <a:xfrm>
            <a:off x="1478100" y="1017429"/>
            <a:ext cx="2981100" cy="43296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EXPLORATION</a:t>
            </a:r>
            <a:endParaRPr dirty="0"/>
          </a:p>
        </p:txBody>
      </p:sp>
      <p:sp>
        <p:nvSpPr>
          <p:cNvPr id="1563" name="Google Shape;1563;p35"/>
          <p:cNvSpPr txBox="1">
            <a:spLocks noGrp="1"/>
          </p:cNvSpPr>
          <p:nvPr>
            <p:ph type="subTitle" idx="6"/>
          </p:nvPr>
        </p:nvSpPr>
        <p:spPr>
          <a:xfrm>
            <a:off x="1478100" y="2851429"/>
            <a:ext cx="2981100" cy="50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FEATURE SELECTION</a:t>
            </a:r>
            <a:endParaRPr dirty="0"/>
          </a:p>
        </p:txBody>
      </p:sp>
      <p:sp>
        <p:nvSpPr>
          <p:cNvPr id="1564" name="Google Shape;1564;p35"/>
          <p:cNvSpPr txBox="1">
            <a:spLocks noGrp="1"/>
          </p:cNvSpPr>
          <p:nvPr>
            <p:ph type="subTitle" idx="7"/>
          </p:nvPr>
        </p:nvSpPr>
        <p:spPr>
          <a:xfrm>
            <a:off x="5219201" y="1263175"/>
            <a:ext cx="2981100" cy="50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DEVELOPMENT</a:t>
            </a:r>
            <a:endParaRPr dirty="0"/>
          </a:p>
        </p:txBody>
      </p:sp>
      <p:sp>
        <p:nvSpPr>
          <p:cNvPr id="1565" name="Google Shape;1565;p35"/>
          <p:cNvSpPr txBox="1">
            <a:spLocks noGrp="1"/>
          </p:cNvSpPr>
          <p:nvPr>
            <p:ph type="subTitle" idx="8"/>
          </p:nvPr>
        </p:nvSpPr>
        <p:spPr>
          <a:xfrm>
            <a:off x="5219201" y="2851429"/>
            <a:ext cx="2981100" cy="50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EVALUATION</a:t>
            </a:r>
            <a:endParaRPr dirty="0"/>
          </a:p>
        </p:txBody>
      </p:sp>
      <p:sp>
        <p:nvSpPr>
          <p:cNvPr id="1566" name="Google Shape;1566;p35"/>
          <p:cNvSpPr/>
          <p:nvPr/>
        </p:nvSpPr>
        <p:spPr>
          <a:xfrm>
            <a:off x="726622" y="1058297"/>
            <a:ext cx="681900" cy="681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567;p35"/>
          <p:cNvSpPr/>
          <p:nvPr/>
        </p:nvSpPr>
        <p:spPr>
          <a:xfrm>
            <a:off x="720000" y="3031825"/>
            <a:ext cx="681900" cy="681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8" name="Google Shape;1568;p35"/>
          <p:cNvSpPr/>
          <p:nvPr/>
        </p:nvSpPr>
        <p:spPr>
          <a:xfrm>
            <a:off x="4461100" y="1455600"/>
            <a:ext cx="681900" cy="681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9" name="Google Shape;1569;p35"/>
          <p:cNvSpPr/>
          <p:nvPr/>
        </p:nvSpPr>
        <p:spPr>
          <a:xfrm>
            <a:off x="4461100" y="3031825"/>
            <a:ext cx="681900" cy="681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70" name="Google Shape;1570;p35"/>
          <p:cNvGrpSpPr/>
          <p:nvPr/>
        </p:nvGrpSpPr>
        <p:grpSpPr>
          <a:xfrm>
            <a:off x="871895" y="3202552"/>
            <a:ext cx="378111" cy="340449"/>
            <a:chOff x="4018525" y="3217325"/>
            <a:chExt cx="348875" cy="314125"/>
          </a:xfrm>
        </p:grpSpPr>
        <p:sp>
          <p:nvSpPr>
            <p:cNvPr id="1571" name="Google Shape;1571;p35"/>
            <p:cNvSpPr/>
            <p:nvPr/>
          </p:nvSpPr>
          <p:spPr>
            <a:xfrm>
              <a:off x="4078900" y="3307975"/>
              <a:ext cx="13725" cy="39525"/>
            </a:xfrm>
            <a:custGeom>
              <a:avLst/>
              <a:gdLst/>
              <a:ahLst/>
              <a:cxnLst/>
              <a:rect l="l" t="t" r="r" b="b"/>
              <a:pathLst>
                <a:path w="549" h="1581" extrusionOk="0">
                  <a:moveTo>
                    <a:pt x="274" y="0"/>
                  </a:moveTo>
                  <a:cubicBezTo>
                    <a:pt x="254" y="0"/>
                    <a:pt x="234" y="3"/>
                    <a:pt x="214" y="8"/>
                  </a:cubicBezTo>
                  <a:cubicBezTo>
                    <a:pt x="82" y="8"/>
                    <a:pt x="0" y="140"/>
                    <a:pt x="0" y="312"/>
                  </a:cubicBezTo>
                  <a:lnTo>
                    <a:pt x="0" y="1276"/>
                  </a:lnTo>
                  <a:cubicBezTo>
                    <a:pt x="0" y="1408"/>
                    <a:pt x="82" y="1530"/>
                    <a:pt x="214" y="1581"/>
                  </a:cubicBezTo>
                  <a:cubicBezTo>
                    <a:pt x="376" y="1581"/>
                    <a:pt x="548" y="1449"/>
                    <a:pt x="548" y="1276"/>
                  </a:cubicBezTo>
                  <a:lnTo>
                    <a:pt x="548" y="262"/>
                  </a:lnTo>
                  <a:cubicBezTo>
                    <a:pt x="548" y="119"/>
                    <a:pt x="416" y="0"/>
                    <a:pt x="274"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1572;p35"/>
            <p:cNvSpPr/>
            <p:nvPr/>
          </p:nvSpPr>
          <p:spPr>
            <a:xfrm>
              <a:off x="4108575" y="3307975"/>
              <a:ext cx="13725" cy="39525"/>
            </a:xfrm>
            <a:custGeom>
              <a:avLst/>
              <a:gdLst/>
              <a:ahLst/>
              <a:cxnLst/>
              <a:rect l="l" t="t" r="r" b="b"/>
              <a:pathLst>
                <a:path w="549" h="1581" extrusionOk="0">
                  <a:moveTo>
                    <a:pt x="313" y="0"/>
                  </a:moveTo>
                  <a:cubicBezTo>
                    <a:pt x="294" y="0"/>
                    <a:pt x="275" y="3"/>
                    <a:pt x="254" y="8"/>
                  </a:cubicBezTo>
                  <a:cubicBezTo>
                    <a:pt x="123" y="8"/>
                    <a:pt x="1" y="140"/>
                    <a:pt x="1" y="312"/>
                  </a:cubicBezTo>
                  <a:lnTo>
                    <a:pt x="1" y="1276"/>
                  </a:lnTo>
                  <a:cubicBezTo>
                    <a:pt x="1" y="1408"/>
                    <a:pt x="123" y="1530"/>
                    <a:pt x="254" y="1581"/>
                  </a:cubicBezTo>
                  <a:cubicBezTo>
                    <a:pt x="417" y="1581"/>
                    <a:pt x="549" y="1449"/>
                    <a:pt x="549" y="1276"/>
                  </a:cubicBezTo>
                  <a:lnTo>
                    <a:pt x="549" y="262"/>
                  </a:lnTo>
                  <a:cubicBezTo>
                    <a:pt x="549" y="119"/>
                    <a:pt x="448" y="0"/>
                    <a:pt x="313"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3" name="Google Shape;1573;p35"/>
            <p:cNvSpPr/>
            <p:nvPr/>
          </p:nvSpPr>
          <p:spPr>
            <a:xfrm>
              <a:off x="4093625" y="3399600"/>
              <a:ext cx="13725" cy="13375"/>
            </a:xfrm>
            <a:custGeom>
              <a:avLst/>
              <a:gdLst/>
              <a:ahLst/>
              <a:cxnLst/>
              <a:rect l="l" t="t" r="r" b="b"/>
              <a:pathLst>
                <a:path w="549" h="535" extrusionOk="0">
                  <a:moveTo>
                    <a:pt x="291" y="0"/>
                  </a:moveTo>
                  <a:cubicBezTo>
                    <a:pt x="218" y="0"/>
                    <a:pt x="139" y="20"/>
                    <a:pt x="91" y="67"/>
                  </a:cubicBezTo>
                  <a:cubicBezTo>
                    <a:pt x="0" y="108"/>
                    <a:pt x="0" y="240"/>
                    <a:pt x="0" y="362"/>
                  </a:cubicBezTo>
                  <a:cubicBezTo>
                    <a:pt x="41" y="453"/>
                    <a:pt x="173" y="534"/>
                    <a:pt x="294" y="534"/>
                  </a:cubicBezTo>
                  <a:cubicBezTo>
                    <a:pt x="426" y="534"/>
                    <a:pt x="507" y="453"/>
                    <a:pt x="548" y="321"/>
                  </a:cubicBezTo>
                  <a:cubicBezTo>
                    <a:pt x="548" y="199"/>
                    <a:pt x="507" y="67"/>
                    <a:pt x="426" y="27"/>
                  </a:cubicBezTo>
                  <a:cubicBezTo>
                    <a:pt x="393" y="10"/>
                    <a:pt x="343" y="0"/>
                    <a:pt x="291"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4" name="Google Shape;1574;p35"/>
            <p:cNvSpPr/>
            <p:nvPr/>
          </p:nvSpPr>
          <p:spPr>
            <a:xfrm>
              <a:off x="4018525" y="3217325"/>
              <a:ext cx="290775" cy="314125"/>
            </a:xfrm>
            <a:custGeom>
              <a:avLst/>
              <a:gdLst/>
              <a:ahLst/>
              <a:cxnLst/>
              <a:rect l="l" t="t" r="r" b="b"/>
              <a:pathLst>
                <a:path w="11631" h="12565" extrusionOk="0">
                  <a:moveTo>
                    <a:pt x="10321" y="3553"/>
                  </a:moveTo>
                  <a:cubicBezTo>
                    <a:pt x="10747" y="3593"/>
                    <a:pt x="11082" y="3979"/>
                    <a:pt x="11082" y="4395"/>
                  </a:cubicBezTo>
                  <a:cubicBezTo>
                    <a:pt x="11082" y="4821"/>
                    <a:pt x="10747" y="5207"/>
                    <a:pt x="10321" y="5247"/>
                  </a:cubicBezTo>
                  <a:lnTo>
                    <a:pt x="10321" y="3553"/>
                  </a:lnTo>
                  <a:close/>
                  <a:moveTo>
                    <a:pt x="1319" y="3340"/>
                  </a:moveTo>
                  <a:lnTo>
                    <a:pt x="1319" y="5461"/>
                  </a:lnTo>
                  <a:lnTo>
                    <a:pt x="558" y="5461"/>
                  </a:lnTo>
                  <a:lnTo>
                    <a:pt x="558" y="3340"/>
                  </a:lnTo>
                  <a:close/>
                  <a:moveTo>
                    <a:pt x="4699" y="2792"/>
                  </a:moveTo>
                  <a:lnTo>
                    <a:pt x="4699" y="6049"/>
                  </a:lnTo>
                  <a:lnTo>
                    <a:pt x="1867" y="6049"/>
                  </a:lnTo>
                  <a:lnTo>
                    <a:pt x="1867" y="2792"/>
                  </a:lnTo>
                  <a:close/>
                  <a:moveTo>
                    <a:pt x="8373" y="1097"/>
                  </a:moveTo>
                  <a:lnTo>
                    <a:pt x="8373" y="7693"/>
                  </a:lnTo>
                  <a:lnTo>
                    <a:pt x="5247" y="5664"/>
                  </a:lnTo>
                  <a:lnTo>
                    <a:pt x="5247" y="3177"/>
                  </a:lnTo>
                  <a:lnTo>
                    <a:pt x="8373" y="1097"/>
                  </a:lnTo>
                  <a:close/>
                  <a:moveTo>
                    <a:pt x="9773" y="549"/>
                  </a:moveTo>
                  <a:lnTo>
                    <a:pt x="9773" y="8292"/>
                  </a:lnTo>
                  <a:lnTo>
                    <a:pt x="8931" y="8292"/>
                  </a:lnTo>
                  <a:lnTo>
                    <a:pt x="8931" y="549"/>
                  </a:lnTo>
                  <a:close/>
                  <a:moveTo>
                    <a:pt x="5247" y="8373"/>
                  </a:moveTo>
                  <a:lnTo>
                    <a:pt x="5247" y="9053"/>
                  </a:lnTo>
                  <a:lnTo>
                    <a:pt x="4658" y="9053"/>
                  </a:lnTo>
                  <a:lnTo>
                    <a:pt x="4658" y="8373"/>
                  </a:lnTo>
                  <a:close/>
                  <a:moveTo>
                    <a:pt x="4151" y="6597"/>
                  </a:moveTo>
                  <a:lnTo>
                    <a:pt x="4151" y="10991"/>
                  </a:lnTo>
                  <a:cubicBezTo>
                    <a:pt x="4151" y="11418"/>
                    <a:pt x="3897" y="11753"/>
                    <a:pt x="3552" y="11925"/>
                  </a:cubicBezTo>
                  <a:lnTo>
                    <a:pt x="3552" y="8799"/>
                  </a:lnTo>
                  <a:cubicBezTo>
                    <a:pt x="3552" y="8667"/>
                    <a:pt x="3471" y="8546"/>
                    <a:pt x="3349" y="8505"/>
                  </a:cubicBezTo>
                  <a:cubicBezTo>
                    <a:pt x="3177" y="8505"/>
                    <a:pt x="3004" y="8627"/>
                    <a:pt x="3004" y="8799"/>
                  </a:cubicBezTo>
                  <a:lnTo>
                    <a:pt x="3004" y="12006"/>
                  </a:lnTo>
                  <a:lnTo>
                    <a:pt x="2415" y="12006"/>
                  </a:lnTo>
                  <a:lnTo>
                    <a:pt x="2415" y="6597"/>
                  </a:lnTo>
                  <a:close/>
                  <a:moveTo>
                    <a:pt x="8626" y="1"/>
                  </a:moveTo>
                  <a:cubicBezTo>
                    <a:pt x="8504" y="1"/>
                    <a:pt x="8373" y="133"/>
                    <a:pt x="8373" y="254"/>
                  </a:cubicBezTo>
                  <a:lnTo>
                    <a:pt x="8373" y="468"/>
                  </a:lnTo>
                  <a:lnTo>
                    <a:pt x="5247" y="2497"/>
                  </a:lnTo>
                  <a:cubicBezTo>
                    <a:pt x="5206" y="2365"/>
                    <a:pt x="5125" y="2244"/>
                    <a:pt x="4953" y="2244"/>
                  </a:cubicBezTo>
                  <a:lnTo>
                    <a:pt x="1614" y="2244"/>
                  </a:lnTo>
                  <a:cubicBezTo>
                    <a:pt x="1441" y="2244"/>
                    <a:pt x="1319" y="2365"/>
                    <a:pt x="1319" y="2538"/>
                  </a:cubicBezTo>
                  <a:lnTo>
                    <a:pt x="1319" y="2792"/>
                  </a:lnTo>
                  <a:lnTo>
                    <a:pt x="305" y="2792"/>
                  </a:lnTo>
                  <a:cubicBezTo>
                    <a:pt x="132" y="2792"/>
                    <a:pt x="0" y="2924"/>
                    <a:pt x="0" y="3086"/>
                  </a:cubicBezTo>
                  <a:lnTo>
                    <a:pt x="0" y="5755"/>
                  </a:lnTo>
                  <a:cubicBezTo>
                    <a:pt x="0" y="5877"/>
                    <a:pt x="132" y="6009"/>
                    <a:pt x="305" y="6009"/>
                  </a:cubicBezTo>
                  <a:lnTo>
                    <a:pt x="1319" y="6009"/>
                  </a:lnTo>
                  <a:lnTo>
                    <a:pt x="1319" y="6303"/>
                  </a:lnTo>
                  <a:cubicBezTo>
                    <a:pt x="1319" y="6475"/>
                    <a:pt x="1441" y="6597"/>
                    <a:pt x="1614" y="6597"/>
                  </a:cubicBezTo>
                  <a:lnTo>
                    <a:pt x="1867" y="6597"/>
                  </a:lnTo>
                  <a:lnTo>
                    <a:pt x="1867" y="12260"/>
                  </a:lnTo>
                  <a:cubicBezTo>
                    <a:pt x="1867" y="12433"/>
                    <a:pt x="1989" y="12564"/>
                    <a:pt x="2162" y="12564"/>
                  </a:cubicBezTo>
                  <a:lnTo>
                    <a:pt x="3136" y="12564"/>
                  </a:lnTo>
                  <a:cubicBezTo>
                    <a:pt x="3978" y="12564"/>
                    <a:pt x="4658" y="11844"/>
                    <a:pt x="4658" y="10991"/>
                  </a:cubicBezTo>
                  <a:lnTo>
                    <a:pt x="4658" y="9642"/>
                  </a:lnTo>
                  <a:lnTo>
                    <a:pt x="5501" y="9642"/>
                  </a:lnTo>
                  <a:cubicBezTo>
                    <a:pt x="5673" y="9642"/>
                    <a:pt x="5795" y="9520"/>
                    <a:pt x="5795" y="9347"/>
                  </a:cubicBezTo>
                  <a:lnTo>
                    <a:pt x="5795" y="8079"/>
                  </a:lnTo>
                  <a:cubicBezTo>
                    <a:pt x="5795" y="7947"/>
                    <a:pt x="5673" y="7825"/>
                    <a:pt x="5501" y="7825"/>
                  </a:cubicBezTo>
                  <a:lnTo>
                    <a:pt x="4658" y="7825"/>
                  </a:lnTo>
                  <a:lnTo>
                    <a:pt x="4658" y="6557"/>
                  </a:lnTo>
                  <a:lnTo>
                    <a:pt x="4953" y="6557"/>
                  </a:lnTo>
                  <a:cubicBezTo>
                    <a:pt x="5074" y="6557"/>
                    <a:pt x="5206" y="6425"/>
                    <a:pt x="5206" y="6303"/>
                  </a:cubicBezTo>
                  <a:lnTo>
                    <a:pt x="8373" y="8373"/>
                  </a:lnTo>
                  <a:lnTo>
                    <a:pt x="8373" y="8546"/>
                  </a:lnTo>
                  <a:cubicBezTo>
                    <a:pt x="8373" y="8708"/>
                    <a:pt x="8504" y="8799"/>
                    <a:pt x="8626" y="8799"/>
                  </a:cubicBezTo>
                  <a:lnTo>
                    <a:pt x="10067" y="8799"/>
                  </a:lnTo>
                  <a:cubicBezTo>
                    <a:pt x="10199" y="8799"/>
                    <a:pt x="10321" y="8708"/>
                    <a:pt x="10321" y="8546"/>
                  </a:cubicBezTo>
                  <a:lnTo>
                    <a:pt x="10321" y="5795"/>
                  </a:lnTo>
                  <a:cubicBezTo>
                    <a:pt x="11042" y="5714"/>
                    <a:pt x="11630" y="5116"/>
                    <a:pt x="11630" y="4354"/>
                  </a:cubicBezTo>
                  <a:cubicBezTo>
                    <a:pt x="11630" y="3634"/>
                    <a:pt x="11042" y="3045"/>
                    <a:pt x="10321" y="2964"/>
                  </a:cubicBezTo>
                  <a:lnTo>
                    <a:pt x="10321" y="254"/>
                  </a:lnTo>
                  <a:cubicBezTo>
                    <a:pt x="10321" y="133"/>
                    <a:pt x="10199" y="1"/>
                    <a:pt x="10067"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35"/>
            <p:cNvSpPr/>
            <p:nvPr/>
          </p:nvSpPr>
          <p:spPr>
            <a:xfrm>
              <a:off x="4333625" y="3273900"/>
              <a:ext cx="33775" cy="107350"/>
            </a:xfrm>
            <a:custGeom>
              <a:avLst/>
              <a:gdLst/>
              <a:ahLst/>
              <a:cxnLst/>
              <a:rect l="l" t="t" r="r" b="b"/>
              <a:pathLst>
                <a:path w="1351" h="4294" extrusionOk="0">
                  <a:moveTo>
                    <a:pt x="305" y="1"/>
                  </a:moveTo>
                  <a:cubicBezTo>
                    <a:pt x="236" y="1"/>
                    <a:pt x="173" y="21"/>
                    <a:pt x="132" y="62"/>
                  </a:cubicBezTo>
                  <a:cubicBezTo>
                    <a:pt x="0" y="194"/>
                    <a:pt x="0" y="356"/>
                    <a:pt x="132" y="447"/>
                  </a:cubicBezTo>
                  <a:cubicBezTo>
                    <a:pt x="548" y="914"/>
                    <a:pt x="802" y="1503"/>
                    <a:pt x="802" y="2132"/>
                  </a:cubicBezTo>
                  <a:cubicBezTo>
                    <a:pt x="802" y="2771"/>
                    <a:pt x="548" y="3360"/>
                    <a:pt x="132" y="3827"/>
                  </a:cubicBezTo>
                  <a:cubicBezTo>
                    <a:pt x="0" y="3908"/>
                    <a:pt x="0" y="4081"/>
                    <a:pt x="132" y="4212"/>
                  </a:cubicBezTo>
                  <a:cubicBezTo>
                    <a:pt x="173" y="4253"/>
                    <a:pt x="254" y="4294"/>
                    <a:pt x="295" y="4294"/>
                  </a:cubicBezTo>
                  <a:cubicBezTo>
                    <a:pt x="386" y="4294"/>
                    <a:pt x="467" y="4253"/>
                    <a:pt x="508" y="4212"/>
                  </a:cubicBezTo>
                  <a:cubicBezTo>
                    <a:pt x="1056" y="3654"/>
                    <a:pt x="1350" y="2944"/>
                    <a:pt x="1350" y="2132"/>
                  </a:cubicBezTo>
                  <a:cubicBezTo>
                    <a:pt x="1350" y="1330"/>
                    <a:pt x="1056" y="610"/>
                    <a:pt x="508" y="62"/>
                  </a:cubicBezTo>
                  <a:cubicBezTo>
                    <a:pt x="447" y="21"/>
                    <a:pt x="373" y="1"/>
                    <a:pt x="305"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35"/>
            <p:cNvSpPr/>
            <p:nvPr/>
          </p:nvSpPr>
          <p:spPr>
            <a:xfrm>
              <a:off x="4315600" y="3292175"/>
              <a:ext cx="25400" cy="70050"/>
            </a:xfrm>
            <a:custGeom>
              <a:avLst/>
              <a:gdLst/>
              <a:ahLst/>
              <a:cxnLst/>
              <a:rect l="l" t="t" r="r" b="b"/>
              <a:pathLst>
                <a:path w="1016" h="2802" extrusionOk="0">
                  <a:moveTo>
                    <a:pt x="295" y="1"/>
                  </a:moveTo>
                  <a:cubicBezTo>
                    <a:pt x="227" y="1"/>
                    <a:pt x="153" y="31"/>
                    <a:pt x="92" y="92"/>
                  </a:cubicBezTo>
                  <a:cubicBezTo>
                    <a:pt x="1" y="183"/>
                    <a:pt x="1" y="346"/>
                    <a:pt x="92" y="478"/>
                  </a:cubicBezTo>
                  <a:cubicBezTo>
                    <a:pt x="346" y="731"/>
                    <a:pt x="468" y="1066"/>
                    <a:pt x="468" y="1401"/>
                  </a:cubicBezTo>
                  <a:cubicBezTo>
                    <a:pt x="468" y="1746"/>
                    <a:pt x="346" y="2081"/>
                    <a:pt x="92" y="2335"/>
                  </a:cubicBezTo>
                  <a:cubicBezTo>
                    <a:pt x="1" y="2467"/>
                    <a:pt x="1" y="2629"/>
                    <a:pt x="92" y="2720"/>
                  </a:cubicBezTo>
                  <a:cubicBezTo>
                    <a:pt x="133" y="2801"/>
                    <a:pt x="214" y="2801"/>
                    <a:pt x="295" y="2801"/>
                  </a:cubicBezTo>
                  <a:cubicBezTo>
                    <a:pt x="346" y="2801"/>
                    <a:pt x="427" y="2801"/>
                    <a:pt x="468" y="2720"/>
                  </a:cubicBezTo>
                  <a:cubicBezTo>
                    <a:pt x="853" y="2375"/>
                    <a:pt x="1016" y="1908"/>
                    <a:pt x="1016" y="1401"/>
                  </a:cubicBezTo>
                  <a:cubicBezTo>
                    <a:pt x="1016" y="894"/>
                    <a:pt x="853" y="437"/>
                    <a:pt x="468" y="92"/>
                  </a:cubicBezTo>
                  <a:cubicBezTo>
                    <a:pt x="427" y="31"/>
                    <a:pt x="364" y="1"/>
                    <a:pt x="295"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7" name="Google Shape;1577;p35"/>
          <p:cNvGrpSpPr/>
          <p:nvPr/>
        </p:nvGrpSpPr>
        <p:grpSpPr>
          <a:xfrm>
            <a:off x="4612995" y="1608050"/>
            <a:ext cx="378111" cy="377000"/>
            <a:chOff x="1027000" y="1530175"/>
            <a:chExt cx="348875" cy="347850"/>
          </a:xfrm>
        </p:grpSpPr>
        <p:sp>
          <p:nvSpPr>
            <p:cNvPr id="1578" name="Google Shape;1578;p35"/>
            <p:cNvSpPr/>
            <p:nvPr/>
          </p:nvSpPr>
          <p:spPr>
            <a:xfrm>
              <a:off x="1360900" y="1801225"/>
              <a:ext cx="14975" cy="13375"/>
            </a:xfrm>
            <a:custGeom>
              <a:avLst/>
              <a:gdLst/>
              <a:ahLst/>
              <a:cxnLst/>
              <a:rect l="l" t="t" r="r" b="b"/>
              <a:pathLst>
                <a:path w="599" h="535" extrusionOk="0">
                  <a:moveTo>
                    <a:pt x="306" y="0"/>
                  </a:moveTo>
                  <a:cubicBezTo>
                    <a:pt x="244" y="0"/>
                    <a:pt x="180" y="20"/>
                    <a:pt x="132" y="68"/>
                  </a:cubicBezTo>
                  <a:cubicBezTo>
                    <a:pt x="51" y="149"/>
                    <a:pt x="0" y="281"/>
                    <a:pt x="51" y="362"/>
                  </a:cubicBezTo>
                  <a:cubicBezTo>
                    <a:pt x="91" y="494"/>
                    <a:pt x="213" y="534"/>
                    <a:pt x="304" y="534"/>
                  </a:cubicBezTo>
                  <a:cubicBezTo>
                    <a:pt x="426" y="534"/>
                    <a:pt x="558" y="453"/>
                    <a:pt x="599" y="321"/>
                  </a:cubicBezTo>
                  <a:cubicBezTo>
                    <a:pt x="599" y="199"/>
                    <a:pt x="558" y="68"/>
                    <a:pt x="426" y="27"/>
                  </a:cubicBezTo>
                  <a:cubicBezTo>
                    <a:pt x="393" y="10"/>
                    <a:pt x="350" y="0"/>
                    <a:pt x="306"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35"/>
            <p:cNvSpPr/>
            <p:nvPr/>
          </p:nvSpPr>
          <p:spPr>
            <a:xfrm>
              <a:off x="1027000" y="1703450"/>
              <a:ext cx="348875" cy="174575"/>
            </a:xfrm>
            <a:custGeom>
              <a:avLst/>
              <a:gdLst/>
              <a:ahLst/>
              <a:cxnLst/>
              <a:rect l="l" t="t" r="r" b="b"/>
              <a:pathLst>
                <a:path w="13955" h="6983" extrusionOk="0">
                  <a:moveTo>
                    <a:pt x="5288" y="559"/>
                  </a:moveTo>
                  <a:lnTo>
                    <a:pt x="4101" y="1655"/>
                  </a:lnTo>
                  <a:lnTo>
                    <a:pt x="975" y="1655"/>
                  </a:lnTo>
                  <a:lnTo>
                    <a:pt x="2152" y="559"/>
                  </a:lnTo>
                  <a:close/>
                  <a:moveTo>
                    <a:pt x="10697" y="559"/>
                  </a:moveTo>
                  <a:lnTo>
                    <a:pt x="9510" y="1655"/>
                  </a:lnTo>
                  <a:lnTo>
                    <a:pt x="8373" y="1655"/>
                  </a:lnTo>
                  <a:lnTo>
                    <a:pt x="7358" y="721"/>
                  </a:lnTo>
                  <a:lnTo>
                    <a:pt x="7571" y="559"/>
                  </a:lnTo>
                  <a:close/>
                  <a:moveTo>
                    <a:pt x="3969" y="2203"/>
                  </a:moveTo>
                  <a:lnTo>
                    <a:pt x="3969" y="6475"/>
                  </a:lnTo>
                  <a:lnTo>
                    <a:pt x="549" y="6475"/>
                  </a:lnTo>
                  <a:lnTo>
                    <a:pt x="549" y="2203"/>
                  </a:lnTo>
                  <a:close/>
                  <a:moveTo>
                    <a:pt x="6760" y="3979"/>
                  </a:moveTo>
                  <a:lnTo>
                    <a:pt x="6760" y="6475"/>
                  </a:lnTo>
                  <a:lnTo>
                    <a:pt x="5745" y="6475"/>
                  </a:lnTo>
                  <a:lnTo>
                    <a:pt x="5745" y="3979"/>
                  </a:lnTo>
                  <a:close/>
                  <a:moveTo>
                    <a:pt x="6425" y="559"/>
                  </a:moveTo>
                  <a:lnTo>
                    <a:pt x="8028" y="2030"/>
                  </a:lnTo>
                  <a:lnTo>
                    <a:pt x="8028" y="6475"/>
                  </a:lnTo>
                  <a:lnTo>
                    <a:pt x="7318" y="6475"/>
                  </a:lnTo>
                  <a:lnTo>
                    <a:pt x="7318" y="3725"/>
                  </a:lnTo>
                  <a:cubicBezTo>
                    <a:pt x="7318" y="3552"/>
                    <a:pt x="7186" y="3431"/>
                    <a:pt x="7013" y="3431"/>
                  </a:cubicBezTo>
                  <a:lnTo>
                    <a:pt x="5491" y="3431"/>
                  </a:lnTo>
                  <a:cubicBezTo>
                    <a:pt x="5329" y="3431"/>
                    <a:pt x="5197" y="3552"/>
                    <a:pt x="5197" y="3725"/>
                  </a:cubicBezTo>
                  <a:lnTo>
                    <a:pt x="5197" y="6475"/>
                  </a:lnTo>
                  <a:lnTo>
                    <a:pt x="4527" y="6475"/>
                  </a:lnTo>
                  <a:lnTo>
                    <a:pt x="4527" y="2030"/>
                  </a:lnTo>
                  <a:lnTo>
                    <a:pt x="6090" y="559"/>
                  </a:lnTo>
                  <a:close/>
                  <a:moveTo>
                    <a:pt x="9347" y="2203"/>
                  </a:moveTo>
                  <a:lnTo>
                    <a:pt x="9347" y="6475"/>
                  </a:lnTo>
                  <a:lnTo>
                    <a:pt x="8536" y="6475"/>
                  </a:lnTo>
                  <a:lnTo>
                    <a:pt x="8536" y="2203"/>
                  </a:lnTo>
                  <a:close/>
                  <a:moveTo>
                    <a:pt x="12138" y="3979"/>
                  </a:moveTo>
                  <a:lnTo>
                    <a:pt x="12138" y="6475"/>
                  </a:lnTo>
                  <a:lnTo>
                    <a:pt x="11164" y="6475"/>
                  </a:lnTo>
                  <a:lnTo>
                    <a:pt x="11164" y="3979"/>
                  </a:lnTo>
                  <a:close/>
                  <a:moveTo>
                    <a:pt x="2030" y="0"/>
                  </a:moveTo>
                  <a:cubicBezTo>
                    <a:pt x="1990" y="0"/>
                    <a:pt x="1898" y="51"/>
                    <a:pt x="1858" y="92"/>
                  </a:cubicBezTo>
                  <a:lnTo>
                    <a:pt x="82" y="1695"/>
                  </a:lnTo>
                  <a:lnTo>
                    <a:pt x="82" y="1736"/>
                  </a:lnTo>
                  <a:lnTo>
                    <a:pt x="41" y="1736"/>
                  </a:lnTo>
                  <a:lnTo>
                    <a:pt x="41" y="1776"/>
                  </a:lnTo>
                  <a:cubicBezTo>
                    <a:pt x="41" y="1776"/>
                    <a:pt x="1" y="1827"/>
                    <a:pt x="1" y="1868"/>
                  </a:cubicBezTo>
                  <a:lnTo>
                    <a:pt x="1" y="1908"/>
                  </a:lnTo>
                  <a:lnTo>
                    <a:pt x="1" y="6729"/>
                  </a:lnTo>
                  <a:cubicBezTo>
                    <a:pt x="1" y="6901"/>
                    <a:pt x="122" y="6982"/>
                    <a:pt x="295" y="6982"/>
                  </a:cubicBezTo>
                  <a:lnTo>
                    <a:pt x="13660" y="6982"/>
                  </a:lnTo>
                  <a:cubicBezTo>
                    <a:pt x="13660" y="6982"/>
                    <a:pt x="13955" y="6901"/>
                    <a:pt x="13955" y="6729"/>
                  </a:cubicBezTo>
                  <a:lnTo>
                    <a:pt x="13955" y="5420"/>
                  </a:lnTo>
                  <a:cubicBezTo>
                    <a:pt x="13955" y="5247"/>
                    <a:pt x="13823" y="5166"/>
                    <a:pt x="13660" y="5166"/>
                  </a:cubicBezTo>
                  <a:cubicBezTo>
                    <a:pt x="13529" y="5166"/>
                    <a:pt x="13407" y="5247"/>
                    <a:pt x="13407" y="5420"/>
                  </a:cubicBezTo>
                  <a:lnTo>
                    <a:pt x="13407" y="6475"/>
                  </a:lnTo>
                  <a:lnTo>
                    <a:pt x="12686" y="6475"/>
                  </a:lnTo>
                  <a:lnTo>
                    <a:pt x="12686" y="3725"/>
                  </a:lnTo>
                  <a:cubicBezTo>
                    <a:pt x="12686" y="3552"/>
                    <a:pt x="12554" y="3431"/>
                    <a:pt x="12433" y="3431"/>
                  </a:cubicBezTo>
                  <a:lnTo>
                    <a:pt x="10870" y="3431"/>
                  </a:lnTo>
                  <a:cubicBezTo>
                    <a:pt x="10738" y="3431"/>
                    <a:pt x="10616" y="3552"/>
                    <a:pt x="10616" y="3725"/>
                  </a:cubicBezTo>
                  <a:lnTo>
                    <a:pt x="10616" y="6475"/>
                  </a:lnTo>
                  <a:lnTo>
                    <a:pt x="9895" y="6475"/>
                  </a:lnTo>
                  <a:lnTo>
                    <a:pt x="9895" y="2030"/>
                  </a:lnTo>
                  <a:lnTo>
                    <a:pt x="11499" y="559"/>
                  </a:lnTo>
                  <a:lnTo>
                    <a:pt x="11793" y="559"/>
                  </a:lnTo>
                  <a:lnTo>
                    <a:pt x="13407" y="2030"/>
                  </a:lnTo>
                  <a:lnTo>
                    <a:pt x="13407" y="2964"/>
                  </a:lnTo>
                  <a:cubicBezTo>
                    <a:pt x="13407" y="2964"/>
                    <a:pt x="13529" y="3217"/>
                    <a:pt x="13660" y="3217"/>
                  </a:cubicBezTo>
                  <a:cubicBezTo>
                    <a:pt x="13823" y="3217"/>
                    <a:pt x="13955" y="3096"/>
                    <a:pt x="13955" y="2964"/>
                  </a:cubicBezTo>
                  <a:lnTo>
                    <a:pt x="13955" y="1908"/>
                  </a:lnTo>
                  <a:cubicBezTo>
                    <a:pt x="13955" y="1827"/>
                    <a:pt x="13914" y="1776"/>
                    <a:pt x="13863" y="1695"/>
                  </a:cubicBezTo>
                  <a:lnTo>
                    <a:pt x="12087" y="92"/>
                  </a:lnTo>
                  <a:cubicBezTo>
                    <a:pt x="12047" y="51"/>
                    <a:pt x="11966" y="0"/>
                    <a:pt x="11925" y="0"/>
                  </a:cubicBezTo>
                  <a:lnTo>
                    <a:pt x="7439" y="0"/>
                  </a:lnTo>
                  <a:cubicBezTo>
                    <a:pt x="7399" y="0"/>
                    <a:pt x="7318" y="51"/>
                    <a:pt x="7267" y="92"/>
                  </a:cubicBezTo>
                  <a:lnTo>
                    <a:pt x="6973" y="345"/>
                  </a:lnTo>
                  <a:lnTo>
                    <a:pt x="6678" y="92"/>
                  </a:lnTo>
                  <a:cubicBezTo>
                    <a:pt x="6638" y="51"/>
                    <a:pt x="6506" y="0"/>
                    <a:pt x="6506"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0" name="Google Shape;1580;p35"/>
            <p:cNvSpPr/>
            <p:nvPr/>
          </p:nvSpPr>
          <p:spPr>
            <a:xfrm>
              <a:off x="1060750" y="1788175"/>
              <a:ext cx="45425" cy="47475"/>
            </a:xfrm>
            <a:custGeom>
              <a:avLst/>
              <a:gdLst/>
              <a:ahLst/>
              <a:cxnLst/>
              <a:rect l="l" t="t" r="r" b="b"/>
              <a:pathLst>
                <a:path w="1817" h="1899" extrusionOk="0">
                  <a:moveTo>
                    <a:pt x="1269" y="549"/>
                  </a:moveTo>
                  <a:lnTo>
                    <a:pt x="1269" y="1351"/>
                  </a:lnTo>
                  <a:lnTo>
                    <a:pt x="548" y="1351"/>
                  </a:lnTo>
                  <a:lnTo>
                    <a:pt x="548" y="549"/>
                  </a:lnTo>
                  <a:close/>
                  <a:moveTo>
                    <a:pt x="254" y="1"/>
                  </a:moveTo>
                  <a:cubicBezTo>
                    <a:pt x="132" y="1"/>
                    <a:pt x="0" y="123"/>
                    <a:pt x="0" y="255"/>
                  </a:cubicBezTo>
                  <a:lnTo>
                    <a:pt x="0" y="1604"/>
                  </a:lnTo>
                  <a:cubicBezTo>
                    <a:pt x="0" y="1777"/>
                    <a:pt x="132" y="1899"/>
                    <a:pt x="254" y="1899"/>
                  </a:cubicBezTo>
                  <a:lnTo>
                    <a:pt x="1563" y="1899"/>
                  </a:lnTo>
                  <a:cubicBezTo>
                    <a:pt x="1695" y="1899"/>
                    <a:pt x="1817" y="1777"/>
                    <a:pt x="1817" y="1604"/>
                  </a:cubicBezTo>
                  <a:lnTo>
                    <a:pt x="1817" y="255"/>
                  </a:lnTo>
                  <a:cubicBezTo>
                    <a:pt x="1817" y="123"/>
                    <a:pt x="1695" y="1"/>
                    <a:pt x="1563"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1" name="Google Shape;1581;p35"/>
            <p:cNvSpPr/>
            <p:nvPr/>
          </p:nvSpPr>
          <p:spPr>
            <a:xfrm>
              <a:off x="1173900" y="1566200"/>
              <a:ext cx="55075" cy="54825"/>
            </a:xfrm>
            <a:custGeom>
              <a:avLst/>
              <a:gdLst/>
              <a:ahLst/>
              <a:cxnLst/>
              <a:rect l="l" t="t" r="r" b="b"/>
              <a:pathLst>
                <a:path w="2203" h="2193" extrusionOk="0">
                  <a:moveTo>
                    <a:pt x="1097" y="507"/>
                  </a:moveTo>
                  <a:cubicBezTo>
                    <a:pt x="1391" y="507"/>
                    <a:pt x="1645" y="761"/>
                    <a:pt x="1645" y="1096"/>
                  </a:cubicBezTo>
                  <a:cubicBezTo>
                    <a:pt x="1645" y="1390"/>
                    <a:pt x="1391" y="1644"/>
                    <a:pt x="1097" y="1644"/>
                  </a:cubicBezTo>
                  <a:cubicBezTo>
                    <a:pt x="802" y="1644"/>
                    <a:pt x="549" y="1390"/>
                    <a:pt x="549" y="1096"/>
                  </a:cubicBezTo>
                  <a:cubicBezTo>
                    <a:pt x="549" y="761"/>
                    <a:pt x="802" y="507"/>
                    <a:pt x="1097" y="507"/>
                  </a:cubicBezTo>
                  <a:close/>
                  <a:moveTo>
                    <a:pt x="1097" y="0"/>
                  </a:moveTo>
                  <a:cubicBezTo>
                    <a:pt x="508" y="0"/>
                    <a:pt x="1" y="467"/>
                    <a:pt x="1" y="1096"/>
                  </a:cubicBezTo>
                  <a:cubicBezTo>
                    <a:pt x="1" y="1685"/>
                    <a:pt x="508" y="2192"/>
                    <a:pt x="1097" y="2192"/>
                  </a:cubicBezTo>
                  <a:cubicBezTo>
                    <a:pt x="1695" y="2192"/>
                    <a:pt x="2203" y="1685"/>
                    <a:pt x="2203" y="1096"/>
                  </a:cubicBezTo>
                  <a:cubicBezTo>
                    <a:pt x="2203" y="467"/>
                    <a:pt x="1695" y="0"/>
                    <a:pt x="1097"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35"/>
            <p:cNvSpPr/>
            <p:nvPr/>
          </p:nvSpPr>
          <p:spPr>
            <a:xfrm>
              <a:off x="1138900" y="1530175"/>
              <a:ext cx="124850" cy="157575"/>
            </a:xfrm>
            <a:custGeom>
              <a:avLst/>
              <a:gdLst/>
              <a:ahLst/>
              <a:cxnLst/>
              <a:rect l="l" t="t" r="r" b="b"/>
              <a:pathLst>
                <a:path w="4994" h="6303" extrusionOk="0">
                  <a:moveTo>
                    <a:pt x="2497" y="548"/>
                  </a:moveTo>
                  <a:cubicBezTo>
                    <a:pt x="3603" y="548"/>
                    <a:pt x="4486" y="1441"/>
                    <a:pt x="4486" y="2537"/>
                  </a:cubicBezTo>
                  <a:cubicBezTo>
                    <a:pt x="4486" y="4141"/>
                    <a:pt x="2963" y="5328"/>
                    <a:pt x="2497" y="5714"/>
                  </a:cubicBezTo>
                  <a:cubicBezTo>
                    <a:pt x="2030" y="5328"/>
                    <a:pt x="558" y="4100"/>
                    <a:pt x="558" y="2537"/>
                  </a:cubicBezTo>
                  <a:cubicBezTo>
                    <a:pt x="558" y="1441"/>
                    <a:pt x="1401" y="548"/>
                    <a:pt x="2497" y="548"/>
                  </a:cubicBezTo>
                  <a:close/>
                  <a:moveTo>
                    <a:pt x="2497" y="0"/>
                  </a:moveTo>
                  <a:cubicBezTo>
                    <a:pt x="1106" y="0"/>
                    <a:pt x="0" y="1147"/>
                    <a:pt x="0" y="2537"/>
                  </a:cubicBezTo>
                  <a:cubicBezTo>
                    <a:pt x="0" y="4699"/>
                    <a:pt x="2243" y="6221"/>
                    <a:pt x="2375" y="6262"/>
                  </a:cubicBezTo>
                  <a:cubicBezTo>
                    <a:pt x="2415" y="6302"/>
                    <a:pt x="2456" y="6302"/>
                    <a:pt x="2497" y="6302"/>
                  </a:cubicBezTo>
                  <a:cubicBezTo>
                    <a:pt x="2537" y="6302"/>
                    <a:pt x="2588" y="6302"/>
                    <a:pt x="2669" y="6262"/>
                  </a:cubicBezTo>
                  <a:cubicBezTo>
                    <a:pt x="2669" y="6262"/>
                    <a:pt x="3258" y="5876"/>
                    <a:pt x="3806" y="5247"/>
                  </a:cubicBezTo>
                  <a:cubicBezTo>
                    <a:pt x="4618" y="4394"/>
                    <a:pt x="4993" y="3430"/>
                    <a:pt x="4993" y="2537"/>
                  </a:cubicBezTo>
                  <a:cubicBezTo>
                    <a:pt x="4993" y="1147"/>
                    <a:pt x="3897" y="0"/>
                    <a:pt x="2497"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83" name="Google Shape;1583;p35"/>
          <p:cNvGrpSpPr/>
          <p:nvPr/>
        </p:nvGrpSpPr>
        <p:grpSpPr>
          <a:xfrm>
            <a:off x="846710" y="1115972"/>
            <a:ext cx="384993" cy="353915"/>
            <a:chOff x="1002650" y="3766100"/>
            <a:chExt cx="355225" cy="326550"/>
          </a:xfrm>
        </p:grpSpPr>
        <p:sp>
          <p:nvSpPr>
            <p:cNvPr id="1584" name="Google Shape;1584;p35"/>
            <p:cNvSpPr/>
            <p:nvPr/>
          </p:nvSpPr>
          <p:spPr>
            <a:xfrm>
              <a:off x="1288075" y="4033350"/>
              <a:ext cx="15750" cy="13900"/>
            </a:xfrm>
            <a:custGeom>
              <a:avLst/>
              <a:gdLst/>
              <a:ahLst/>
              <a:cxnLst/>
              <a:rect l="l" t="t" r="r" b="b"/>
              <a:pathLst>
                <a:path w="630" h="556" extrusionOk="0">
                  <a:moveTo>
                    <a:pt x="337" y="1"/>
                  </a:moveTo>
                  <a:cubicBezTo>
                    <a:pt x="271" y="1"/>
                    <a:pt x="198" y="24"/>
                    <a:pt x="122" y="48"/>
                  </a:cubicBezTo>
                  <a:cubicBezTo>
                    <a:pt x="41" y="129"/>
                    <a:pt x="0" y="261"/>
                    <a:pt x="41" y="383"/>
                  </a:cubicBezTo>
                  <a:cubicBezTo>
                    <a:pt x="82" y="474"/>
                    <a:pt x="214" y="555"/>
                    <a:pt x="335" y="555"/>
                  </a:cubicBezTo>
                  <a:cubicBezTo>
                    <a:pt x="467" y="555"/>
                    <a:pt x="548" y="474"/>
                    <a:pt x="589" y="342"/>
                  </a:cubicBezTo>
                  <a:cubicBezTo>
                    <a:pt x="630" y="220"/>
                    <a:pt x="548" y="88"/>
                    <a:pt x="467" y="48"/>
                  </a:cubicBezTo>
                  <a:cubicBezTo>
                    <a:pt x="429" y="13"/>
                    <a:pt x="385" y="1"/>
                    <a:pt x="337"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5" name="Google Shape;1585;p35"/>
            <p:cNvSpPr/>
            <p:nvPr/>
          </p:nvSpPr>
          <p:spPr>
            <a:xfrm>
              <a:off x="1002650" y="3766100"/>
              <a:ext cx="355225" cy="326550"/>
            </a:xfrm>
            <a:custGeom>
              <a:avLst/>
              <a:gdLst/>
              <a:ahLst/>
              <a:cxnLst/>
              <a:rect l="l" t="t" r="r" b="b"/>
              <a:pathLst>
                <a:path w="14209" h="13062" extrusionOk="0">
                  <a:moveTo>
                    <a:pt x="12260" y="2792"/>
                  </a:moveTo>
                  <a:cubicBezTo>
                    <a:pt x="12432" y="2792"/>
                    <a:pt x="12554" y="2954"/>
                    <a:pt x="12554" y="3126"/>
                  </a:cubicBezTo>
                  <a:lnTo>
                    <a:pt x="12554" y="3847"/>
                  </a:lnTo>
                  <a:lnTo>
                    <a:pt x="1644" y="3847"/>
                  </a:lnTo>
                  <a:lnTo>
                    <a:pt x="1644" y="3126"/>
                  </a:lnTo>
                  <a:cubicBezTo>
                    <a:pt x="1644" y="2954"/>
                    <a:pt x="1817" y="2792"/>
                    <a:pt x="1949" y="2792"/>
                  </a:cubicBezTo>
                  <a:close/>
                  <a:moveTo>
                    <a:pt x="4141" y="549"/>
                  </a:moveTo>
                  <a:cubicBezTo>
                    <a:pt x="4313" y="549"/>
                    <a:pt x="4486" y="630"/>
                    <a:pt x="4608" y="762"/>
                  </a:cubicBezTo>
                  <a:lnTo>
                    <a:pt x="4993" y="1310"/>
                  </a:lnTo>
                  <a:cubicBezTo>
                    <a:pt x="5034" y="1391"/>
                    <a:pt x="5115" y="1432"/>
                    <a:pt x="5196" y="1432"/>
                  </a:cubicBezTo>
                  <a:lnTo>
                    <a:pt x="12767" y="1432"/>
                  </a:lnTo>
                  <a:cubicBezTo>
                    <a:pt x="13234" y="1432"/>
                    <a:pt x="13660" y="1858"/>
                    <a:pt x="13660" y="2365"/>
                  </a:cubicBezTo>
                  <a:lnTo>
                    <a:pt x="13660" y="3928"/>
                  </a:lnTo>
                  <a:cubicBezTo>
                    <a:pt x="13528" y="3888"/>
                    <a:pt x="13366" y="3847"/>
                    <a:pt x="13193" y="3847"/>
                  </a:cubicBezTo>
                  <a:lnTo>
                    <a:pt x="13112" y="3847"/>
                  </a:lnTo>
                  <a:lnTo>
                    <a:pt x="13112" y="3126"/>
                  </a:lnTo>
                  <a:cubicBezTo>
                    <a:pt x="13112" y="2619"/>
                    <a:pt x="12727" y="2233"/>
                    <a:pt x="12260" y="2233"/>
                  </a:cubicBezTo>
                  <a:lnTo>
                    <a:pt x="1949" y="2233"/>
                  </a:lnTo>
                  <a:cubicBezTo>
                    <a:pt x="1482" y="2233"/>
                    <a:pt x="1096" y="2619"/>
                    <a:pt x="1096" y="3126"/>
                  </a:cubicBezTo>
                  <a:lnTo>
                    <a:pt x="1096" y="3847"/>
                  </a:lnTo>
                  <a:lnTo>
                    <a:pt x="1015" y="3847"/>
                  </a:lnTo>
                  <a:cubicBezTo>
                    <a:pt x="843" y="3847"/>
                    <a:pt x="680" y="3888"/>
                    <a:pt x="548" y="3928"/>
                  </a:cubicBezTo>
                  <a:lnTo>
                    <a:pt x="548" y="1432"/>
                  </a:lnTo>
                  <a:cubicBezTo>
                    <a:pt x="548" y="924"/>
                    <a:pt x="975" y="549"/>
                    <a:pt x="1441" y="549"/>
                  </a:cubicBezTo>
                  <a:close/>
                  <a:moveTo>
                    <a:pt x="13193" y="4395"/>
                  </a:moveTo>
                  <a:cubicBezTo>
                    <a:pt x="13447" y="4395"/>
                    <a:pt x="13660" y="4608"/>
                    <a:pt x="13660" y="4862"/>
                  </a:cubicBezTo>
                  <a:lnTo>
                    <a:pt x="13660" y="11874"/>
                  </a:lnTo>
                  <a:cubicBezTo>
                    <a:pt x="13660" y="12219"/>
                    <a:pt x="13366" y="12514"/>
                    <a:pt x="13021" y="12514"/>
                  </a:cubicBezTo>
                  <a:lnTo>
                    <a:pt x="1188" y="12514"/>
                  </a:lnTo>
                  <a:cubicBezTo>
                    <a:pt x="843" y="12514"/>
                    <a:pt x="548" y="12219"/>
                    <a:pt x="548" y="11874"/>
                  </a:cubicBezTo>
                  <a:lnTo>
                    <a:pt x="548" y="4862"/>
                  </a:lnTo>
                  <a:cubicBezTo>
                    <a:pt x="548" y="4608"/>
                    <a:pt x="762" y="4395"/>
                    <a:pt x="1015" y="4395"/>
                  </a:cubicBezTo>
                  <a:close/>
                  <a:moveTo>
                    <a:pt x="1441" y="1"/>
                  </a:moveTo>
                  <a:cubicBezTo>
                    <a:pt x="630" y="1"/>
                    <a:pt x="0" y="630"/>
                    <a:pt x="0" y="1432"/>
                  </a:cubicBezTo>
                  <a:lnTo>
                    <a:pt x="0" y="11874"/>
                  </a:lnTo>
                  <a:cubicBezTo>
                    <a:pt x="0" y="12514"/>
                    <a:pt x="508" y="13062"/>
                    <a:pt x="1188" y="13062"/>
                  </a:cubicBezTo>
                  <a:lnTo>
                    <a:pt x="13021" y="13062"/>
                  </a:lnTo>
                  <a:cubicBezTo>
                    <a:pt x="13701" y="13062"/>
                    <a:pt x="14208" y="12514"/>
                    <a:pt x="14208" y="11874"/>
                  </a:cubicBezTo>
                  <a:lnTo>
                    <a:pt x="14208" y="2365"/>
                  </a:lnTo>
                  <a:cubicBezTo>
                    <a:pt x="14208" y="1564"/>
                    <a:pt x="13569" y="884"/>
                    <a:pt x="12767" y="884"/>
                  </a:cubicBezTo>
                  <a:lnTo>
                    <a:pt x="5410" y="884"/>
                  </a:lnTo>
                  <a:lnTo>
                    <a:pt x="5115" y="457"/>
                  </a:lnTo>
                  <a:cubicBezTo>
                    <a:pt x="4902" y="163"/>
                    <a:pt x="4567" y="1"/>
                    <a:pt x="4232"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1586;p35"/>
            <p:cNvSpPr/>
            <p:nvPr/>
          </p:nvSpPr>
          <p:spPr>
            <a:xfrm>
              <a:off x="1042725" y="3894475"/>
              <a:ext cx="229400" cy="152775"/>
            </a:xfrm>
            <a:custGeom>
              <a:avLst/>
              <a:gdLst/>
              <a:ahLst/>
              <a:cxnLst/>
              <a:rect l="l" t="t" r="r" b="b"/>
              <a:pathLst>
                <a:path w="9176" h="6111" extrusionOk="0">
                  <a:moveTo>
                    <a:pt x="5501" y="701"/>
                  </a:moveTo>
                  <a:lnTo>
                    <a:pt x="7531" y="2680"/>
                  </a:lnTo>
                  <a:lnTo>
                    <a:pt x="3472" y="2680"/>
                  </a:lnTo>
                  <a:lnTo>
                    <a:pt x="5501" y="701"/>
                  </a:lnTo>
                  <a:close/>
                  <a:moveTo>
                    <a:pt x="5928" y="4628"/>
                  </a:moveTo>
                  <a:lnTo>
                    <a:pt x="5928" y="5562"/>
                  </a:lnTo>
                  <a:lnTo>
                    <a:pt x="5075" y="5562"/>
                  </a:lnTo>
                  <a:lnTo>
                    <a:pt x="5075" y="4628"/>
                  </a:lnTo>
                  <a:close/>
                  <a:moveTo>
                    <a:pt x="7358" y="3238"/>
                  </a:moveTo>
                  <a:lnTo>
                    <a:pt x="7358" y="5562"/>
                  </a:lnTo>
                  <a:lnTo>
                    <a:pt x="6476" y="5562"/>
                  </a:lnTo>
                  <a:lnTo>
                    <a:pt x="6476" y="4375"/>
                  </a:lnTo>
                  <a:cubicBezTo>
                    <a:pt x="6476" y="4202"/>
                    <a:pt x="6344" y="4080"/>
                    <a:pt x="6181" y="4080"/>
                  </a:cubicBezTo>
                  <a:lnTo>
                    <a:pt x="4821" y="4080"/>
                  </a:lnTo>
                  <a:cubicBezTo>
                    <a:pt x="4659" y="4080"/>
                    <a:pt x="4527" y="4202"/>
                    <a:pt x="4527" y="4375"/>
                  </a:cubicBezTo>
                  <a:lnTo>
                    <a:pt x="4527" y="5562"/>
                  </a:lnTo>
                  <a:lnTo>
                    <a:pt x="3644" y="5562"/>
                  </a:lnTo>
                  <a:lnTo>
                    <a:pt x="3644" y="3238"/>
                  </a:lnTo>
                  <a:close/>
                  <a:moveTo>
                    <a:pt x="5501" y="1"/>
                  </a:moveTo>
                  <a:cubicBezTo>
                    <a:pt x="5428" y="1"/>
                    <a:pt x="5354" y="21"/>
                    <a:pt x="5288" y="62"/>
                  </a:cubicBezTo>
                  <a:lnTo>
                    <a:pt x="2579" y="2771"/>
                  </a:lnTo>
                  <a:cubicBezTo>
                    <a:pt x="2457" y="2853"/>
                    <a:pt x="2457" y="3025"/>
                    <a:pt x="2538" y="3147"/>
                  </a:cubicBezTo>
                  <a:cubicBezTo>
                    <a:pt x="2629" y="3187"/>
                    <a:pt x="2710" y="3238"/>
                    <a:pt x="2792" y="3238"/>
                  </a:cubicBezTo>
                  <a:lnTo>
                    <a:pt x="3086" y="3238"/>
                  </a:lnTo>
                  <a:lnTo>
                    <a:pt x="3086" y="5562"/>
                  </a:lnTo>
                  <a:lnTo>
                    <a:pt x="346" y="5562"/>
                  </a:lnTo>
                  <a:cubicBezTo>
                    <a:pt x="173" y="5562"/>
                    <a:pt x="41" y="5643"/>
                    <a:pt x="41" y="5816"/>
                  </a:cubicBezTo>
                  <a:cubicBezTo>
                    <a:pt x="1" y="5978"/>
                    <a:pt x="133" y="6110"/>
                    <a:pt x="295" y="6110"/>
                  </a:cubicBezTo>
                  <a:lnTo>
                    <a:pt x="8881" y="6110"/>
                  </a:lnTo>
                  <a:cubicBezTo>
                    <a:pt x="9013" y="6110"/>
                    <a:pt x="9134" y="6029"/>
                    <a:pt x="9134" y="5897"/>
                  </a:cubicBezTo>
                  <a:cubicBezTo>
                    <a:pt x="9175" y="5684"/>
                    <a:pt x="9053" y="5562"/>
                    <a:pt x="8881" y="5562"/>
                  </a:cubicBezTo>
                  <a:lnTo>
                    <a:pt x="7907" y="5562"/>
                  </a:lnTo>
                  <a:lnTo>
                    <a:pt x="7907" y="3238"/>
                  </a:lnTo>
                  <a:lnTo>
                    <a:pt x="8211" y="3238"/>
                  </a:lnTo>
                  <a:cubicBezTo>
                    <a:pt x="8292" y="3238"/>
                    <a:pt x="8373" y="3187"/>
                    <a:pt x="8465" y="3147"/>
                  </a:cubicBezTo>
                  <a:cubicBezTo>
                    <a:pt x="8546" y="3025"/>
                    <a:pt x="8546" y="2853"/>
                    <a:pt x="8414" y="2771"/>
                  </a:cubicBezTo>
                  <a:lnTo>
                    <a:pt x="5714" y="62"/>
                  </a:lnTo>
                  <a:cubicBezTo>
                    <a:pt x="5648" y="21"/>
                    <a:pt x="5575" y="1"/>
                    <a:pt x="5501"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87" name="Google Shape;1587;p35"/>
          <p:cNvGrpSpPr/>
          <p:nvPr/>
        </p:nvGrpSpPr>
        <p:grpSpPr>
          <a:xfrm>
            <a:off x="4609554" y="3195135"/>
            <a:ext cx="384993" cy="355297"/>
            <a:chOff x="4737525" y="3764825"/>
            <a:chExt cx="355225" cy="327825"/>
          </a:xfrm>
        </p:grpSpPr>
        <p:sp>
          <p:nvSpPr>
            <p:cNvPr id="1588" name="Google Shape;1588;p35"/>
            <p:cNvSpPr/>
            <p:nvPr/>
          </p:nvSpPr>
          <p:spPr>
            <a:xfrm>
              <a:off x="4803000" y="3947600"/>
              <a:ext cx="14725" cy="13875"/>
            </a:xfrm>
            <a:custGeom>
              <a:avLst/>
              <a:gdLst/>
              <a:ahLst/>
              <a:cxnLst/>
              <a:rect l="l" t="t" r="r" b="b"/>
              <a:pathLst>
                <a:path w="589" h="555" extrusionOk="0">
                  <a:moveTo>
                    <a:pt x="307" y="1"/>
                  </a:moveTo>
                  <a:cubicBezTo>
                    <a:pt x="239" y="1"/>
                    <a:pt x="179" y="24"/>
                    <a:pt x="132" y="48"/>
                  </a:cubicBezTo>
                  <a:cubicBezTo>
                    <a:pt x="41" y="139"/>
                    <a:pt x="0" y="261"/>
                    <a:pt x="41" y="393"/>
                  </a:cubicBezTo>
                  <a:cubicBezTo>
                    <a:pt x="81" y="474"/>
                    <a:pt x="213" y="555"/>
                    <a:pt x="335" y="555"/>
                  </a:cubicBezTo>
                  <a:cubicBezTo>
                    <a:pt x="467" y="555"/>
                    <a:pt x="548" y="474"/>
                    <a:pt x="589" y="301"/>
                  </a:cubicBezTo>
                  <a:cubicBezTo>
                    <a:pt x="589" y="220"/>
                    <a:pt x="548" y="98"/>
                    <a:pt x="467" y="48"/>
                  </a:cubicBezTo>
                  <a:cubicBezTo>
                    <a:pt x="411" y="13"/>
                    <a:pt x="357" y="1"/>
                    <a:pt x="307"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35"/>
            <p:cNvSpPr/>
            <p:nvPr/>
          </p:nvSpPr>
          <p:spPr>
            <a:xfrm>
              <a:off x="5035650" y="3854625"/>
              <a:ext cx="13725" cy="125900"/>
            </a:xfrm>
            <a:custGeom>
              <a:avLst/>
              <a:gdLst/>
              <a:ahLst/>
              <a:cxnLst/>
              <a:rect l="l" t="t" r="r" b="b"/>
              <a:pathLst>
                <a:path w="549" h="5036" extrusionOk="0">
                  <a:moveTo>
                    <a:pt x="285" y="1"/>
                  </a:moveTo>
                  <a:cubicBezTo>
                    <a:pt x="261" y="1"/>
                    <a:pt x="237" y="4"/>
                    <a:pt x="213" y="12"/>
                  </a:cubicBezTo>
                  <a:cubicBezTo>
                    <a:pt x="81" y="12"/>
                    <a:pt x="0" y="133"/>
                    <a:pt x="0" y="306"/>
                  </a:cubicBezTo>
                  <a:lnTo>
                    <a:pt x="0" y="4741"/>
                  </a:lnTo>
                  <a:cubicBezTo>
                    <a:pt x="0" y="4873"/>
                    <a:pt x="81" y="4995"/>
                    <a:pt x="213" y="5035"/>
                  </a:cubicBezTo>
                  <a:cubicBezTo>
                    <a:pt x="376" y="5035"/>
                    <a:pt x="548" y="4913"/>
                    <a:pt x="548" y="4741"/>
                  </a:cubicBezTo>
                  <a:lnTo>
                    <a:pt x="548" y="265"/>
                  </a:lnTo>
                  <a:cubicBezTo>
                    <a:pt x="548" y="118"/>
                    <a:pt x="423" y="1"/>
                    <a:pt x="285"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35"/>
            <p:cNvSpPr/>
            <p:nvPr/>
          </p:nvSpPr>
          <p:spPr>
            <a:xfrm>
              <a:off x="4870725" y="4002825"/>
              <a:ext cx="149975" cy="13725"/>
            </a:xfrm>
            <a:custGeom>
              <a:avLst/>
              <a:gdLst/>
              <a:ahLst/>
              <a:cxnLst/>
              <a:rect l="l" t="t" r="r" b="b"/>
              <a:pathLst>
                <a:path w="5999" h="549" extrusionOk="0">
                  <a:moveTo>
                    <a:pt x="295" y="0"/>
                  </a:moveTo>
                  <a:cubicBezTo>
                    <a:pt x="123" y="0"/>
                    <a:pt x="1" y="122"/>
                    <a:pt x="41" y="294"/>
                  </a:cubicBezTo>
                  <a:cubicBezTo>
                    <a:pt x="41" y="467"/>
                    <a:pt x="163" y="548"/>
                    <a:pt x="336" y="548"/>
                  </a:cubicBezTo>
                  <a:lnTo>
                    <a:pt x="5704" y="548"/>
                  </a:lnTo>
                  <a:cubicBezTo>
                    <a:pt x="5877" y="548"/>
                    <a:pt x="5998" y="426"/>
                    <a:pt x="5998" y="213"/>
                  </a:cubicBezTo>
                  <a:cubicBezTo>
                    <a:pt x="5958" y="81"/>
                    <a:pt x="5836" y="0"/>
                    <a:pt x="5704"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35"/>
            <p:cNvSpPr/>
            <p:nvPr/>
          </p:nvSpPr>
          <p:spPr>
            <a:xfrm>
              <a:off x="4737525" y="3764825"/>
              <a:ext cx="355225" cy="327825"/>
            </a:xfrm>
            <a:custGeom>
              <a:avLst/>
              <a:gdLst/>
              <a:ahLst/>
              <a:cxnLst/>
              <a:rect l="l" t="t" r="r" b="b"/>
              <a:pathLst>
                <a:path w="14209" h="13113" extrusionOk="0">
                  <a:moveTo>
                    <a:pt x="10778" y="11722"/>
                  </a:moveTo>
                  <a:lnTo>
                    <a:pt x="10778" y="12565"/>
                  </a:lnTo>
                  <a:lnTo>
                    <a:pt x="5917" y="12565"/>
                  </a:lnTo>
                  <a:lnTo>
                    <a:pt x="5917" y="11722"/>
                  </a:lnTo>
                  <a:lnTo>
                    <a:pt x="6465" y="11722"/>
                  </a:lnTo>
                  <a:lnTo>
                    <a:pt x="6465" y="11763"/>
                  </a:lnTo>
                  <a:cubicBezTo>
                    <a:pt x="6465" y="11885"/>
                    <a:pt x="6557" y="12017"/>
                    <a:pt x="6719" y="12057"/>
                  </a:cubicBezTo>
                  <a:cubicBezTo>
                    <a:pt x="6892" y="12057"/>
                    <a:pt x="7013" y="11925"/>
                    <a:pt x="7013" y="11763"/>
                  </a:cubicBezTo>
                  <a:lnTo>
                    <a:pt x="7013" y="11722"/>
                  </a:lnTo>
                  <a:lnTo>
                    <a:pt x="7572" y="11722"/>
                  </a:lnTo>
                  <a:lnTo>
                    <a:pt x="7572" y="11763"/>
                  </a:lnTo>
                  <a:cubicBezTo>
                    <a:pt x="7572" y="11885"/>
                    <a:pt x="7693" y="12017"/>
                    <a:pt x="7825" y="12057"/>
                  </a:cubicBezTo>
                  <a:cubicBezTo>
                    <a:pt x="7988" y="12057"/>
                    <a:pt x="8160" y="11925"/>
                    <a:pt x="8160" y="11763"/>
                  </a:cubicBezTo>
                  <a:lnTo>
                    <a:pt x="8160" y="11722"/>
                  </a:lnTo>
                  <a:lnTo>
                    <a:pt x="8708" y="11722"/>
                  </a:lnTo>
                  <a:lnTo>
                    <a:pt x="8708" y="11763"/>
                  </a:lnTo>
                  <a:cubicBezTo>
                    <a:pt x="8708" y="11885"/>
                    <a:pt x="8840" y="12017"/>
                    <a:pt x="8962" y="12057"/>
                  </a:cubicBezTo>
                  <a:cubicBezTo>
                    <a:pt x="9134" y="12057"/>
                    <a:pt x="9256" y="11925"/>
                    <a:pt x="9256" y="11763"/>
                  </a:cubicBezTo>
                  <a:lnTo>
                    <a:pt x="9256" y="11722"/>
                  </a:lnTo>
                  <a:lnTo>
                    <a:pt x="9855" y="11722"/>
                  </a:lnTo>
                  <a:lnTo>
                    <a:pt x="9855" y="11763"/>
                  </a:lnTo>
                  <a:cubicBezTo>
                    <a:pt x="9855" y="11885"/>
                    <a:pt x="9936" y="12017"/>
                    <a:pt x="10058" y="12057"/>
                  </a:cubicBezTo>
                  <a:cubicBezTo>
                    <a:pt x="10230" y="12057"/>
                    <a:pt x="10403" y="11925"/>
                    <a:pt x="10403" y="11763"/>
                  </a:cubicBezTo>
                  <a:lnTo>
                    <a:pt x="10403" y="11722"/>
                  </a:lnTo>
                  <a:close/>
                  <a:moveTo>
                    <a:pt x="1604" y="559"/>
                  </a:moveTo>
                  <a:cubicBezTo>
                    <a:pt x="2193" y="559"/>
                    <a:pt x="2660" y="1016"/>
                    <a:pt x="2660" y="1615"/>
                  </a:cubicBezTo>
                  <a:lnTo>
                    <a:pt x="2660" y="6344"/>
                  </a:lnTo>
                  <a:cubicBezTo>
                    <a:pt x="2660" y="6476"/>
                    <a:pt x="2751" y="6597"/>
                    <a:pt x="2913" y="6597"/>
                  </a:cubicBezTo>
                  <a:cubicBezTo>
                    <a:pt x="2939" y="6605"/>
                    <a:pt x="2963" y="6608"/>
                    <a:pt x="2986" y="6608"/>
                  </a:cubicBezTo>
                  <a:cubicBezTo>
                    <a:pt x="3119" y="6608"/>
                    <a:pt x="3208" y="6491"/>
                    <a:pt x="3208" y="6344"/>
                  </a:cubicBezTo>
                  <a:lnTo>
                    <a:pt x="3208" y="1868"/>
                  </a:lnTo>
                  <a:lnTo>
                    <a:pt x="13661" y="1868"/>
                  </a:lnTo>
                  <a:lnTo>
                    <a:pt x="13661" y="12565"/>
                  </a:lnTo>
                  <a:lnTo>
                    <a:pt x="11326" y="12565"/>
                  </a:lnTo>
                  <a:lnTo>
                    <a:pt x="11326" y="11418"/>
                  </a:lnTo>
                  <a:cubicBezTo>
                    <a:pt x="11326" y="11296"/>
                    <a:pt x="11205" y="11164"/>
                    <a:pt x="11032" y="11164"/>
                  </a:cubicBezTo>
                  <a:lnTo>
                    <a:pt x="5623" y="11164"/>
                  </a:lnTo>
                  <a:cubicBezTo>
                    <a:pt x="5491" y="11164"/>
                    <a:pt x="5369" y="11296"/>
                    <a:pt x="5369" y="11418"/>
                  </a:cubicBezTo>
                  <a:lnTo>
                    <a:pt x="5369" y="12565"/>
                  </a:lnTo>
                  <a:lnTo>
                    <a:pt x="1645" y="12565"/>
                  </a:lnTo>
                  <a:cubicBezTo>
                    <a:pt x="1056" y="12565"/>
                    <a:pt x="589" y="12098"/>
                    <a:pt x="549" y="11550"/>
                  </a:cubicBezTo>
                  <a:cubicBezTo>
                    <a:pt x="589" y="11002"/>
                    <a:pt x="1056" y="10576"/>
                    <a:pt x="1604" y="10576"/>
                  </a:cubicBezTo>
                  <a:cubicBezTo>
                    <a:pt x="2193" y="10576"/>
                    <a:pt x="2660" y="11042"/>
                    <a:pt x="2660" y="11590"/>
                  </a:cubicBezTo>
                  <a:cubicBezTo>
                    <a:pt x="2660" y="11763"/>
                    <a:pt x="2792" y="11885"/>
                    <a:pt x="2913" y="11885"/>
                  </a:cubicBezTo>
                  <a:cubicBezTo>
                    <a:pt x="3086" y="11885"/>
                    <a:pt x="3208" y="11763"/>
                    <a:pt x="3208" y="11631"/>
                  </a:cubicBezTo>
                  <a:lnTo>
                    <a:pt x="3208" y="8840"/>
                  </a:lnTo>
                  <a:cubicBezTo>
                    <a:pt x="3208" y="8718"/>
                    <a:pt x="3127" y="8587"/>
                    <a:pt x="3005" y="8587"/>
                  </a:cubicBezTo>
                  <a:cubicBezTo>
                    <a:pt x="2983" y="8581"/>
                    <a:pt x="2962" y="8579"/>
                    <a:pt x="2941" y="8579"/>
                  </a:cubicBezTo>
                  <a:cubicBezTo>
                    <a:pt x="2792" y="8579"/>
                    <a:pt x="2660" y="8698"/>
                    <a:pt x="2660" y="8840"/>
                  </a:cubicBezTo>
                  <a:lnTo>
                    <a:pt x="2660" y="10403"/>
                  </a:lnTo>
                  <a:cubicBezTo>
                    <a:pt x="2365" y="10149"/>
                    <a:pt x="2030" y="10028"/>
                    <a:pt x="1604" y="10028"/>
                  </a:cubicBezTo>
                  <a:cubicBezTo>
                    <a:pt x="1229" y="10028"/>
                    <a:pt x="843" y="10149"/>
                    <a:pt x="549" y="10403"/>
                  </a:cubicBezTo>
                  <a:lnTo>
                    <a:pt x="549" y="1615"/>
                  </a:lnTo>
                  <a:cubicBezTo>
                    <a:pt x="549" y="1016"/>
                    <a:pt x="1016" y="559"/>
                    <a:pt x="1604" y="559"/>
                  </a:cubicBezTo>
                  <a:close/>
                  <a:moveTo>
                    <a:pt x="1604" y="1"/>
                  </a:moveTo>
                  <a:cubicBezTo>
                    <a:pt x="721" y="1"/>
                    <a:pt x="1" y="722"/>
                    <a:pt x="1" y="1615"/>
                  </a:cubicBezTo>
                  <a:lnTo>
                    <a:pt x="1" y="11631"/>
                  </a:lnTo>
                  <a:lnTo>
                    <a:pt x="1" y="11672"/>
                  </a:lnTo>
                  <a:cubicBezTo>
                    <a:pt x="123" y="12483"/>
                    <a:pt x="803" y="13113"/>
                    <a:pt x="1645" y="13113"/>
                  </a:cubicBezTo>
                  <a:lnTo>
                    <a:pt x="13955" y="13113"/>
                  </a:lnTo>
                  <a:cubicBezTo>
                    <a:pt x="14077" y="13113"/>
                    <a:pt x="14209" y="12991"/>
                    <a:pt x="14209" y="12859"/>
                  </a:cubicBezTo>
                  <a:lnTo>
                    <a:pt x="14209" y="1615"/>
                  </a:lnTo>
                  <a:cubicBezTo>
                    <a:pt x="14209" y="1442"/>
                    <a:pt x="14077" y="1320"/>
                    <a:pt x="13955" y="1320"/>
                  </a:cubicBezTo>
                  <a:lnTo>
                    <a:pt x="3208" y="1320"/>
                  </a:lnTo>
                  <a:cubicBezTo>
                    <a:pt x="3045" y="600"/>
                    <a:pt x="2406" y="1"/>
                    <a:pt x="1604"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35"/>
            <p:cNvSpPr/>
            <p:nvPr/>
          </p:nvSpPr>
          <p:spPr>
            <a:xfrm>
              <a:off x="4870725" y="3825725"/>
              <a:ext cx="149975" cy="157075"/>
            </a:xfrm>
            <a:custGeom>
              <a:avLst/>
              <a:gdLst/>
              <a:ahLst/>
              <a:cxnLst/>
              <a:rect l="l" t="t" r="r" b="b"/>
              <a:pathLst>
                <a:path w="5999" h="6283" extrusionOk="0">
                  <a:moveTo>
                    <a:pt x="3005" y="660"/>
                  </a:moveTo>
                  <a:lnTo>
                    <a:pt x="5034" y="2639"/>
                  </a:lnTo>
                  <a:lnTo>
                    <a:pt x="1016" y="2639"/>
                  </a:lnTo>
                  <a:lnTo>
                    <a:pt x="3005" y="660"/>
                  </a:lnTo>
                  <a:close/>
                  <a:moveTo>
                    <a:pt x="3421" y="4588"/>
                  </a:moveTo>
                  <a:lnTo>
                    <a:pt x="3421" y="5734"/>
                  </a:lnTo>
                  <a:lnTo>
                    <a:pt x="2578" y="5734"/>
                  </a:lnTo>
                  <a:lnTo>
                    <a:pt x="2578" y="4588"/>
                  </a:lnTo>
                  <a:close/>
                  <a:moveTo>
                    <a:pt x="4821" y="3197"/>
                  </a:moveTo>
                  <a:lnTo>
                    <a:pt x="4821" y="5734"/>
                  </a:lnTo>
                  <a:lnTo>
                    <a:pt x="3969" y="5734"/>
                  </a:lnTo>
                  <a:lnTo>
                    <a:pt x="3969" y="4293"/>
                  </a:lnTo>
                  <a:cubicBezTo>
                    <a:pt x="3969" y="4161"/>
                    <a:pt x="3847" y="4040"/>
                    <a:pt x="3715" y="4040"/>
                  </a:cubicBezTo>
                  <a:lnTo>
                    <a:pt x="2325" y="4040"/>
                  </a:lnTo>
                  <a:cubicBezTo>
                    <a:pt x="2152" y="4040"/>
                    <a:pt x="2030" y="4161"/>
                    <a:pt x="2030" y="4293"/>
                  </a:cubicBezTo>
                  <a:lnTo>
                    <a:pt x="2030" y="5734"/>
                  </a:lnTo>
                  <a:lnTo>
                    <a:pt x="1178" y="5734"/>
                  </a:lnTo>
                  <a:lnTo>
                    <a:pt x="1178" y="3197"/>
                  </a:lnTo>
                  <a:close/>
                  <a:moveTo>
                    <a:pt x="3005" y="1"/>
                  </a:moveTo>
                  <a:cubicBezTo>
                    <a:pt x="2936" y="1"/>
                    <a:pt x="2873" y="21"/>
                    <a:pt x="2832" y="61"/>
                  </a:cubicBezTo>
                  <a:lnTo>
                    <a:pt x="123" y="2731"/>
                  </a:lnTo>
                  <a:cubicBezTo>
                    <a:pt x="41" y="2771"/>
                    <a:pt x="1" y="2893"/>
                    <a:pt x="41" y="3025"/>
                  </a:cubicBezTo>
                  <a:cubicBezTo>
                    <a:pt x="82" y="3106"/>
                    <a:pt x="295" y="3197"/>
                    <a:pt x="295" y="3197"/>
                  </a:cubicBezTo>
                  <a:lnTo>
                    <a:pt x="630" y="3197"/>
                  </a:lnTo>
                  <a:lnTo>
                    <a:pt x="630" y="6029"/>
                  </a:lnTo>
                  <a:cubicBezTo>
                    <a:pt x="630" y="6191"/>
                    <a:pt x="762" y="6282"/>
                    <a:pt x="884" y="6282"/>
                  </a:cubicBezTo>
                  <a:lnTo>
                    <a:pt x="5116" y="6282"/>
                  </a:lnTo>
                  <a:cubicBezTo>
                    <a:pt x="5288" y="6282"/>
                    <a:pt x="5410" y="6191"/>
                    <a:pt x="5410" y="6029"/>
                  </a:cubicBezTo>
                  <a:lnTo>
                    <a:pt x="5410" y="3147"/>
                  </a:lnTo>
                  <a:lnTo>
                    <a:pt x="5704" y="3147"/>
                  </a:lnTo>
                  <a:cubicBezTo>
                    <a:pt x="5731" y="3157"/>
                    <a:pt x="5755" y="3161"/>
                    <a:pt x="5777" y="3161"/>
                  </a:cubicBezTo>
                  <a:cubicBezTo>
                    <a:pt x="5867" y="3161"/>
                    <a:pt x="5925" y="3090"/>
                    <a:pt x="5958" y="3025"/>
                  </a:cubicBezTo>
                  <a:cubicBezTo>
                    <a:pt x="5998" y="2893"/>
                    <a:pt x="5998" y="2771"/>
                    <a:pt x="5917" y="2731"/>
                  </a:cubicBezTo>
                  <a:lnTo>
                    <a:pt x="3208" y="61"/>
                  </a:lnTo>
                  <a:cubicBezTo>
                    <a:pt x="3147" y="21"/>
                    <a:pt x="3073" y="1"/>
                    <a:pt x="3005"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TextBox 2">
            <a:extLst>
              <a:ext uri="{FF2B5EF4-FFF2-40B4-BE49-F238E27FC236}">
                <a16:creationId xmlns:a16="http://schemas.microsoft.com/office/drawing/2014/main" id="{A6F977D5-CA47-E0DB-F44E-23F83F4F0DD4}"/>
              </a:ext>
            </a:extLst>
          </p:cNvPr>
          <p:cNvSpPr txBox="1"/>
          <p:nvPr/>
        </p:nvSpPr>
        <p:spPr>
          <a:xfrm>
            <a:off x="187532" y="-7800"/>
            <a:ext cx="1318355" cy="984885"/>
          </a:xfrm>
          <a:prstGeom prst="rect">
            <a:avLst/>
          </a:prstGeom>
          <a:noFill/>
        </p:spPr>
        <p:txBody>
          <a:bodyPr wrap="square" rtlCol="0">
            <a:spAutoFit/>
          </a:bodyPr>
          <a:lstStyle/>
          <a:p>
            <a:r>
              <a:rPr lang="en-US" sz="5800" dirty="0">
                <a:solidFill>
                  <a:schemeClr val="lt1"/>
                </a:solidFill>
                <a:latin typeface="Raleway Black"/>
                <a:sym typeface="Raleway Black"/>
              </a:rPr>
              <a:t>0</a:t>
            </a:r>
            <a:r>
              <a:rPr lang="en-US" sz="4800" b="1" dirty="0">
                <a:solidFill>
                  <a:schemeClr val="bg1"/>
                </a:solidFill>
              </a:rPr>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6"/>
        <p:cNvGrpSpPr/>
        <p:nvPr/>
      </p:nvGrpSpPr>
      <p:grpSpPr>
        <a:xfrm>
          <a:off x="0" y="0"/>
          <a:ext cx="0" cy="0"/>
          <a:chOff x="0" y="0"/>
          <a:chExt cx="0" cy="0"/>
        </a:xfrm>
      </p:grpSpPr>
      <p:sp>
        <p:nvSpPr>
          <p:cNvPr id="1557" name="Google Shape;1557;p35"/>
          <p:cNvSpPr txBox="1">
            <a:spLocks noGrp="1"/>
          </p:cNvSpPr>
          <p:nvPr>
            <p:ph type="subTitle" idx="2"/>
          </p:nvPr>
        </p:nvSpPr>
        <p:spPr>
          <a:xfrm>
            <a:off x="1478100" y="1684049"/>
            <a:ext cx="6804253" cy="2624181"/>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400" dirty="0"/>
              <a:t>Regression coefficient interpretation. </a:t>
            </a:r>
          </a:p>
          <a:p>
            <a:pPr marL="152400" indent="0"/>
            <a:endParaRPr lang="en-US" sz="1400" dirty="0"/>
          </a:p>
          <a:p>
            <a:pPr>
              <a:buFont typeface="Arial" panose="020B0604020202020204" pitchFamily="34" charset="0"/>
              <a:buChar char="•"/>
            </a:pPr>
            <a:r>
              <a:rPr lang="en-US" sz="1400" dirty="0"/>
              <a:t>Get insights that stakeholders can use. </a:t>
            </a:r>
          </a:p>
        </p:txBody>
      </p:sp>
      <p:sp>
        <p:nvSpPr>
          <p:cNvPr id="1561" name="Google Shape;1561;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GOALS</a:t>
            </a:r>
            <a:endParaRPr dirty="0"/>
          </a:p>
        </p:txBody>
      </p:sp>
      <p:sp>
        <p:nvSpPr>
          <p:cNvPr id="1562" name="Google Shape;1562;p35"/>
          <p:cNvSpPr txBox="1">
            <a:spLocks noGrp="1"/>
          </p:cNvSpPr>
          <p:nvPr>
            <p:ph type="subTitle" idx="1"/>
          </p:nvPr>
        </p:nvSpPr>
        <p:spPr>
          <a:xfrm>
            <a:off x="1899126" y="1183349"/>
            <a:ext cx="2981100" cy="50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INSIGHTS GENERATION</a:t>
            </a:r>
            <a:endParaRPr dirty="0"/>
          </a:p>
        </p:txBody>
      </p:sp>
      <p:sp>
        <p:nvSpPr>
          <p:cNvPr id="1566" name="Google Shape;1566;p35"/>
          <p:cNvSpPr/>
          <p:nvPr/>
        </p:nvSpPr>
        <p:spPr>
          <a:xfrm>
            <a:off x="720000" y="1758725"/>
            <a:ext cx="681900" cy="681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83" name="Google Shape;1583;p35"/>
          <p:cNvGrpSpPr/>
          <p:nvPr/>
        </p:nvGrpSpPr>
        <p:grpSpPr>
          <a:xfrm>
            <a:off x="868453" y="1960542"/>
            <a:ext cx="384993" cy="353915"/>
            <a:chOff x="1002650" y="3766100"/>
            <a:chExt cx="355225" cy="326550"/>
          </a:xfrm>
        </p:grpSpPr>
        <p:sp>
          <p:nvSpPr>
            <p:cNvPr id="1584" name="Google Shape;1584;p35"/>
            <p:cNvSpPr/>
            <p:nvPr/>
          </p:nvSpPr>
          <p:spPr>
            <a:xfrm>
              <a:off x="1288075" y="4033350"/>
              <a:ext cx="15750" cy="13900"/>
            </a:xfrm>
            <a:custGeom>
              <a:avLst/>
              <a:gdLst/>
              <a:ahLst/>
              <a:cxnLst/>
              <a:rect l="l" t="t" r="r" b="b"/>
              <a:pathLst>
                <a:path w="630" h="556" extrusionOk="0">
                  <a:moveTo>
                    <a:pt x="337" y="1"/>
                  </a:moveTo>
                  <a:cubicBezTo>
                    <a:pt x="271" y="1"/>
                    <a:pt x="198" y="24"/>
                    <a:pt x="122" y="48"/>
                  </a:cubicBezTo>
                  <a:cubicBezTo>
                    <a:pt x="41" y="129"/>
                    <a:pt x="0" y="261"/>
                    <a:pt x="41" y="383"/>
                  </a:cubicBezTo>
                  <a:cubicBezTo>
                    <a:pt x="82" y="474"/>
                    <a:pt x="214" y="555"/>
                    <a:pt x="335" y="555"/>
                  </a:cubicBezTo>
                  <a:cubicBezTo>
                    <a:pt x="467" y="555"/>
                    <a:pt x="548" y="474"/>
                    <a:pt x="589" y="342"/>
                  </a:cubicBezTo>
                  <a:cubicBezTo>
                    <a:pt x="630" y="220"/>
                    <a:pt x="548" y="88"/>
                    <a:pt x="467" y="48"/>
                  </a:cubicBezTo>
                  <a:cubicBezTo>
                    <a:pt x="429" y="13"/>
                    <a:pt x="385" y="1"/>
                    <a:pt x="337"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5" name="Google Shape;1585;p35"/>
            <p:cNvSpPr/>
            <p:nvPr/>
          </p:nvSpPr>
          <p:spPr>
            <a:xfrm>
              <a:off x="1002650" y="3766100"/>
              <a:ext cx="355225" cy="326550"/>
            </a:xfrm>
            <a:custGeom>
              <a:avLst/>
              <a:gdLst/>
              <a:ahLst/>
              <a:cxnLst/>
              <a:rect l="l" t="t" r="r" b="b"/>
              <a:pathLst>
                <a:path w="14209" h="13062" extrusionOk="0">
                  <a:moveTo>
                    <a:pt x="12260" y="2792"/>
                  </a:moveTo>
                  <a:cubicBezTo>
                    <a:pt x="12432" y="2792"/>
                    <a:pt x="12554" y="2954"/>
                    <a:pt x="12554" y="3126"/>
                  </a:cubicBezTo>
                  <a:lnTo>
                    <a:pt x="12554" y="3847"/>
                  </a:lnTo>
                  <a:lnTo>
                    <a:pt x="1644" y="3847"/>
                  </a:lnTo>
                  <a:lnTo>
                    <a:pt x="1644" y="3126"/>
                  </a:lnTo>
                  <a:cubicBezTo>
                    <a:pt x="1644" y="2954"/>
                    <a:pt x="1817" y="2792"/>
                    <a:pt x="1949" y="2792"/>
                  </a:cubicBezTo>
                  <a:close/>
                  <a:moveTo>
                    <a:pt x="4141" y="549"/>
                  </a:moveTo>
                  <a:cubicBezTo>
                    <a:pt x="4313" y="549"/>
                    <a:pt x="4486" y="630"/>
                    <a:pt x="4608" y="762"/>
                  </a:cubicBezTo>
                  <a:lnTo>
                    <a:pt x="4993" y="1310"/>
                  </a:lnTo>
                  <a:cubicBezTo>
                    <a:pt x="5034" y="1391"/>
                    <a:pt x="5115" y="1432"/>
                    <a:pt x="5196" y="1432"/>
                  </a:cubicBezTo>
                  <a:lnTo>
                    <a:pt x="12767" y="1432"/>
                  </a:lnTo>
                  <a:cubicBezTo>
                    <a:pt x="13234" y="1432"/>
                    <a:pt x="13660" y="1858"/>
                    <a:pt x="13660" y="2365"/>
                  </a:cubicBezTo>
                  <a:lnTo>
                    <a:pt x="13660" y="3928"/>
                  </a:lnTo>
                  <a:cubicBezTo>
                    <a:pt x="13528" y="3888"/>
                    <a:pt x="13366" y="3847"/>
                    <a:pt x="13193" y="3847"/>
                  </a:cubicBezTo>
                  <a:lnTo>
                    <a:pt x="13112" y="3847"/>
                  </a:lnTo>
                  <a:lnTo>
                    <a:pt x="13112" y="3126"/>
                  </a:lnTo>
                  <a:cubicBezTo>
                    <a:pt x="13112" y="2619"/>
                    <a:pt x="12727" y="2233"/>
                    <a:pt x="12260" y="2233"/>
                  </a:cubicBezTo>
                  <a:lnTo>
                    <a:pt x="1949" y="2233"/>
                  </a:lnTo>
                  <a:cubicBezTo>
                    <a:pt x="1482" y="2233"/>
                    <a:pt x="1096" y="2619"/>
                    <a:pt x="1096" y="3126"/>
                  </a:cubicBezTo>
                  <a:lnTo>
                    <a:pt x="1096" y="3847"/>
                  </a:lnTo>
                  <a:lnTo>
                    <a:pt x="1015" y="3847"/>
                  </a:lnTo>
                  <a:cubicBezTo>
                    <a:pt x="843" y="3847"/>
                    <a:pt x="680" y="3888"/>
                    <a:pt x="548" y="3928"/>
                  </a:cubicBezTo>
                  <a:lnTo>
                    <a:pt x="548" y="1432"/>
                  </a:lnTo>
                  <a:cubicBezTo>
                    <a:pt x="548" y="924"/>
                    <a:pt x="975" y="549"/>
                    <a:pt x="1441" y="549"/>
                  </a:cubicBezTo>
                  <a:close/>
                  <a:moveTo>
                    <a:pt x="13193" y="4395"/>
                  </a:moveTo>
                  <a:cubicBezTo>
                    <a:pt x="13447" y="4395"/>
                    <a:pt x="13660" y="4608"/>
                    <a:pt x="13660" y="4862"/>
                  </a:cubicBezTo>
                  <a:lnTo>
                    <a:pt x="13660" y="11874"/>
                  </a:lnTo>
                  <a:cubicBezTo>
                    <a:pt x="13660" y="12219"/>
                    <a:pt x="13366" y="12514"/>
                    <a:pt x="13021" y="12514"/>
                  </a:cubicBezTo>
                  <a:lnTo>
                    <a:pt x="1188" y="12514"/>
                  </a:lnTo>
                  <a:cubicBezTo>
                    <a:pt x="843" y="12514"/>
                    <a:pt x="548" y="12219"/>
                    <a:pt x="548" y="11874"/>
                  </a:cubicBezTo>
                  <a:lnTo>
                    <a:pt x="548" y="4862"/>
                  </a:lnTo>
                  <a:cubicBezTo>
                    <a:pt x="548" y="4608"/>
                    <a:pt x="762" y="4395"/>
                    <a:pt x="1015" y="4395"/>
                  </a:cubicBezTo>
                  <a:close/>
                  <a:moveTo>
                    <a:pt x="1441" y="1"/>
                  </a:moveTo>
                  <a:cubicBezTo>
                    <a:pt x="630" y="1"/>
                    <a:pt x="0" y="630"/>
                    <a:pt x="0" y="1432"/>
                  </a:cubicBezTo>
                  <a:lnTo>
                    <a:pt x="0" y="11874"/>
                  </a:lnTo>
                  <a:cubicBezTo>
                    <a:pt x="0" y="12514"/>
                    <a:pt x="508" y="13062"/>
                    <a:pt x="1188" y="13062"/>
                  </a:cubicBezTo>
                  <a:lnTo>
                    <a:pt x="13021" y="13062"/>
                  </a:lnTo>
                  <a:cubicBezTo>
                    <a:pt x="13701" y="13062"/>
                    <a:pt x="14208" y="12514"/>
                    <a:pt x="14208" y="11874"/>
                  </a:cubicBezTo>
                  <a:lnTo>
                    <a:pt x="14208" y="2365"/>
                  </a:lnTo>
                  <a:cubicBezTo>
                    <a:pt x="14208" y="1564"/>
                    <a:pt x="13569" y="884"/>
                    <a:pt x="12767" y="884"/>
                  </a:cubicBezTo>
                  <a:lnTo>
                    <a:pt x="5410" y="884"/>
                  </a:lnTo>
                  <a:lnTo>
                    <a:pt x="5115" y="457"/>
                  </a:lnTo>
                  <a:cubicBezTo>
                    <a:pt x="4902" y="163"/>
                    <a:pt x="4567" y="1"/>
                    <a:pt x="4232"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1586;p35"/>
            <p:cNvSpPr/>
            <p:nvPr/>
          </p:nvSpPr>
          <p:spPr>
            <a:xfrm>
              <a:off x="1042725" y="3894475"/>
              <a:ext cx="229400" cy="152775"/>
            </a:xfrm>
            <a:custGeom>
              <a:avLst/>
              <a:gdLst/>
              <a:ahLst/>
              <a:cxnLst/>
              <a:rect l="l" t="t" r="r" b="b"/>
              <a:pathLst>
                <a:path w="9176" h="6111" extrusionOk="0">
                  <a:moveTo>
                    <a:pt x="5501" y="701"/>
                  </a:moveTo>
                  <a:lnTo>
                    <a:pt x="7531" y="2680"/>
                  </a:lnTo>
                  <a:lnTo>
                    <a:pt x="3472" y="2680"/>
                  </a:lnTo>
                  <a:lnTo>
                    <a:pt x="5501" y="701"/>
                  </a:lnTo>
                  <a:close/>
                  <a:moveTo>
                    <a:pt x="5928" y="4628"/>
                  </a:moveTo>
                  <a:lnTo>
                    <a:pt x="5928" y="5562"/>
                  </a:lnTo>
                  <a:lnTo>
                    <a:pt x="5075" y="5562"/>
                  </a:lnTo>
                  <a:lnTo>
                    <a:pt x="5075" y="4628"/>
                  </a:lnTo>
                  <a:close/>
                  <a:moveTo>
                    <a:pt x="7358" y="3238"/>
                  </a:moveTo>
                  <a:lnTo>
                    <a:pt x="7358" y="5562"/>
                  </a:lnTo>
                  <a:lnTo>
                    <a:pt x="6476" y="5562"/>
                  </a:lnTo>
                  <a:lnTo>
                    <a:pt x="6476" y="4375"/>
                  </a:lnTo>
                  <a:cubicBezTo>
                    <a:pt x="6476" y="4202"/>
                    <a:pt x="6344" y="4080"/>
                    <a:pt x="6181" y="4080"/>
                  </a:cubicBezTo>
                  <a:lnTo>
                    <a:pt x="4821" y="4080"/>
                  </a:lnTo>
                  <a:cubicBezTo>
                    <a:pt x="4659" y="4080"/>
                    <a:pt x="4527" y="4202"/>
                    <a:pt x="4527" y="4375"/>
                  </a:cubicBezTo>
                  <a:lnTo>
                    <a:pt x="4527" y="5562"/>
                  </a:lnTo>
                  <a:lnTo>
                    <a:pt x="3644" y="5562"/>
                  </a:lnTo>
                  <a:lnTo>
                    <a:pt x="3644" y="3238"/>
                  </a:lnTo>
                  <a:close/>
                  <a:moveTo>
                    <a:pt x="5501" y="1"/>
                  </a:moveTo>
                  <a:cubicBezTo>
                    <a:pt x="5428" y="1"/>
                    <a:pt x="5354" y="21"/>
                    <a:pt x="5288" y="62"/>
                  </a:cubicBezTo>
                  <a:lnTo>
                    <a:pt x="2579" y="2771"/>
                  </a:lnTo>
                  <a:cubicBezTo>
                    <a:pt x="2457" y="2853"/>
                    <a:pt x="2457" y="3025"/>
                    <a:pt x="2538" y="3147"/>
                  </a:cubicBezTo>
                  <a:cubicBezTo>
                    <a:pt x="2629" y="3187"/>
                    <a:pt x="2710" y="3238"/>
                    <a:pt x="2792" y="3238"/>
                  </a:cubicBezTo>
                  <a:lnTo>
                    <a:pt x="3086" y="3238"/>
                  </a:lnTo>
                  <a:lnTo>
                    <a:pt x="3086" y="5562"/>
                  </a:lnTo>
                  <a:lnTo>
                    <a:pt x="346" y="5562"/>
                  </a:lnTo>
                  <a:cubicBezTo>
                    <a:pt x="173" y="5562"/>
                    <a:pt x="41" y="5643"/>
                    <a:pt x="41" y="5816"/>
                  </a:cubicBezTo>
                  <a:cubicBezTo>
                    <a:pt x="1" y="5978"/>
                    <a:pt x="133" y="6110"/>
                    <a:pt x="295" y="6110"/>
                  </a:cubicBezTo>
                  <a:lnTo>
                    <a:pt x="8881" y="6110"/>
                  </a:lnTo>
                  <a:cubicBezTo>
                    <a:pt x="9013" y="6110"/>
                    <a:pt x="9134" y="6029"/>
                    <a:pt x="9134" y="5897"/>
                  </a:cubicBezTo>
                  <a:cubicBezTo>
                    <a:pt x="9175" y="5684"/>
                    <a:pt x="9053" y="5562"/>
                    <a:pt x="8881" y="5562"/>
                  </a:cubicBezTo>
                  <a:lnTo>
                    <a:pt x="7907" y="5562"/>
                  </a:lnTo>
                  <a:lnTo>
                    <a:pt x="7907" y="3238"/>
                  </a:lnTo>
                  <a:lnTo>
                    <a:pt x="8211" y="3238"/>
                  </a:lnTo>
                  <a:cubicBezTo>
                    <a:pt x="8292" y="3238"/>
                    <a:pt x="8373" y="3187"/>
                    <a:pt x="8465" y="3147"/>
                  </a:cubicBezTo>
                  <a:cubicBezTo>
                    <a:pt x="8546" y="3025"/>
                    <a:pt x="8546" y="2853"/>
                    <a:pt x="8414" y="2771"/>
                  </a:cubicBezTo>
                  <a:lnTo>
                    <a:pt x="5714" y="62"/>
                  </a:lnTo>
                  <a:cubicBezTo>
                    <a:pt x="5648" y="21"/>
                    <a:pt x="5575" y="1"/>
                    <a:pt x="5501"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774607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31"/>
          <p:cNvSpPr txBox="1">
            <a:spLocks noGrp="1"/>
          </p:cNvSpPr>
          <p:nvPr>
            <p:ph type="title"/>
          </p:nvPr>
        </p:nvSpPr>
        <p:spPr>
          <a:xfrm>
            <a:off x="2393160" y="291183"/>
            <a:ext cx="4545532" cy="8967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DATA DESCRIPTION</a:t>
            </a:r>
          </a:p>
        </p:txBody>
      </p:sp>
      <p:sp>
        <p:nvSpPr>
          <p:cNvPr id="1415" name="Google Shape;1415;p31"/>
          <p:cNvSpPr txBox="1">
            <a:spLocks noGrp="1"/>
          </p:cNvSpPr>
          <p:nvPr>
            <p:ph type="title" idx="2"/>
          </p:nvPr>
        </p:nvSpPr>
        <p:spPr>
          <a:xfrm>
            <a:off x="859225" y="253093"/>
            <a:ext cx="1501500" cy="9729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416" name="Google Shape;1416;p31"/>
          <p:cNvSpPr/>
          <p:nvPr/>
        </p:nvSpPr>
        <p:spPr>
          <a:xfrm>
            <a:off x="6367075" y="5077051"/>
            <a:ext cx="312100" cy="7909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31"/>
          <p:cNvSpPr/>
          <p:nvPr/>
        </p:nvSpPr>
        <p:spPr>
          <a:xfrm>
            <a:off x="6442512" y="5012479"/>
            <a:ext cx="294555" cy="64640"/>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18" name="Google Shape;1418;p31"/>
          <p:cNvGrpSpPr/>
          <p:nvPr/>
        </p:nvGrpSpPr>
        <p:grpSpPr>
          <a:xfrm>
            <a:off x="6180365" y="3785685"/>
            <a:ext cx="3020785" cy="1330915"/>
            <a:chOff x="4678627" y="1004375"/>
            <a:chExt cx="4731727" cy="4154582"/>
          </a:xfrm>
        </p:grpSpPr>
        <p:grpSp>
          <p:nvGrpSpPr>
            <p:cNvPr id="1419" name="Google Shape;1419;p31"/>
            <p:cNvGrpSpPr/>
            <p:nvPr/>
          </p:nvGrpSpPr>
          <p:grpSpPr>
            <a:xfrm>
              <a:off x="5176672" y="2028350"/>
              <a:ext cx="3517583" cy="1201881"/>
              <a:chOff x="5176672" y="2028350"/>
              <a:chExt cx="3517583" cy="1201881"/>
            </a:xfrm>
          </p:grpSpPr>
          <p:sp>
            <p:nvSpPr>
              <p:cNvPr id="1420" name="Google Shape;1420;p31"/>
              <p:cNvSpPr/>
              <p:nvPr/>
            </p:nvSpPr>
            <p:spPr>
              <a:xfrm>
                <a:off x="7278829" y="2160778"/>
                <a:ext cx="1415426" cy="380324"/>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1" name="Google Shape;1421;p31"/>
              <p:cNvSpPr/>
              <p:nvPr/>
            </p:nvSpPr>
            <p:spPr>
              <a:xfrm>
                <a:off x="5176672" y="2973332"/>
                <a:ext cx="958632" cy="256898"/>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2" name="Google Shape;1422;p31"/>
              <p:cNvSpPr/>
              <p:nvPr/>
            </p:nvSpPr>
            <p:spPr>
              <a:xfrm>
                <a:off x="5694158" y="2028350"/>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23" name="Google Shape;1423;p31"/>
            <p:cNvSpPr/>
            <p:nvPr/>
          </p:nvSpPr>
          <p:spPr>
            <a:xfrm flipH="1">
              <a:off x="4678627" y="4531451"/>
              <a:ext cx="1187836" cy="615367"/>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1424" name="Google Shape;1424;p31"/>
            <p:cNvSpPr/>
            <p:nvPr/>
          </p:nvSpPr>
          <p:spPr>
            <a:xfrm>
              <a:off x="6632743" y="3667228"/>
              <a:ext cx="1657365" cy="1478576"/>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31"/>
            <p:cNvSpPr/>
            <p:nvPr/>
          </p:nvSpPr>
          <p:spPr>
            <a:xfrm>
              <a:off x="5694142" y="3122708"/>
              <a:ext cx="938681" cy="202309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31"/>
            <p:cNvSpPr/>
            <p:nvPr/>
          </p:nvSpPr>
          <p:spPr>
            <a:xfrm>
              <a:off x="5972020" y="3632631"/>
              <a:ext cx="378734" cy="378734"/>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31"/>
            <p:cNvSpPr/>
            <p:nvPr/>
          </p:nvSpPr>
          <p:spPr>
            <a:xfrm>
              <a:off x="5999933" y="3632631"/>
              <a:ext cx="350821" cy="376677"/>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8" name="Google Shape;1428;p31"/>
            <p:cNvSpPr/>
            <p:nvPr/>
          </p:nvSpPr>
          <p:spPr>
            <a:xfrm>
              <a:off x="6023732" y="3645559"/>
              <a:ext cx="266642" cy="320851"/>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9" name="Google Shape;1429;p31"/>
            <p:cNvSpPr/>
            <p:nvPr/>
          </p:nvSpPr>
          <p:spPr>
            <a:xfrm>
              <a:off x="6112024" y="3723053"/>
              <a:ext cx="225874" cy="282141"/>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31"/>
            <p:cNvSpPr/>
            <p:nvPr/>
          </p:nvSpPr>
          <p:spPr>
            <a:xfrm>
              <a:off x="5625388" y="3027657"/>
              <a:ext cx="2742222" cy="639646"/>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31"/>
            <p:cNvSpPr/>
            <p:nvPr/>
          </p:nvSpPr>
          <p:spPr>
            <a:xfrm>
              <a:off x="6615701" y="3619703"/>
              <a:ext cx="1751902" cy="47599"/>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31"/>
            <p:cNvSpPr/>
            <p:nvPr/>
          </p:nvSpPr>
          <p:spPr>
            <a:xfrm>
              <a:off x="5653301" y="3101038"/>
              <a:ext cx="505811" cy="566265"/>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3" name="Google Shape;1433;p31"/>
            <p:cNvSpPr/>
            <p:nvPr/>
          </p:nvSpPr>
          <p:spPr>
            <a:xfrm>
              <a:off x="6656542" y="2995631"/>
              <a:ext cx="230502" cy="290441"/>
            </a:xfrm>
            <a:custGeom>
              <a:avLst/>
              <a:gdLst/>
              <a:ahLst/>
              <a:cxnLst/>
              <a:rect l="l" t="t" r="r" b="b"/>
              <a:pathLst>
                <a:path w="3138" h="3954" extrusionOk="0">
                  <a:moveTo>
                    <a:pt x="0" y="1"/>
                  </a:moveTo>
                  <a:lnTo>
                    <a:pt x="0" y="3953"/>
                  </a:lnTo>
                  <a:lnTo>
                    <a:pt x="3137" y="3953"/>
                  </a:lnTo>
                  <a:lnTo>
                    <a:pt x="3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4" name="Google Shape;1434;p31"/>
            <p:cNvSpPr/>
            <p:nvPr/>
          </p:nvSpPr>
          <p:spPr>
            <a:xfrm>
              <a:off x="6507723" y="2988946"/>
              <a:ext cx="148893" cy="297125"/>
            </a:xfrm>
            <a:custGeom>
              <a:avLst/>
              <a:gdLst/>
              <a:ahLst/>
              <a:cxnLst/>
              <a:rect l="l" t="t" r="r" b="b"/>
              <a:pathLst>
                <a:path w="2027" h="4045" extrusionOk="0">
                  <a:moveTo>
                    <a:pt x="1851" y="92"/>
                  </a:moveTo>
                  <a:lnTo>
                    <a:pt x="1851" y="92"/>
                  </a:lnTo>
                  <a:lnTo>
                    <a:pt x="1" y="0"/>
                  </a:lnTo>
                  <a:lnTo>
                    <a:pt x="1" y="1702"/>
                  </a:lnTo>
                  <a:lnTo>
                    <a:pt x="2026" y="4044"/>
                  </a:lnTo>
                  <a:lnTo>
                    <a:pt x="2026"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31"/>
            <p:cNvSpPr/>
            <p:nvPr/>
          </p:nvSpPr>
          <p:spPr>
            <a:xfrm>
              <a:off x="6490682" y="2926436"/>
              <a:ext cx="153007" cy="69268"/>
            </a:xfrm>
            <a:custGeom>
              <a:avLst/>
              <a:gdLst/>
              <a:ahLst/>
              <a:cxnLst/>
              <a:rect l="l" t="t" r="r" b="b"/>
              <a:pathLst>
                <a:path w="2083" h="943" extrusionOk="0">
                  <a:moveTo>
                    <a:pt x="2083" y="64"/>
                  </a:moveTo>
                  <a:lnTo>
                    <a:pt x="1" y="0"/>
                  </a:lnTo>
                  <a:lnTo>
                    <a:pt x="1" y="851"/>
                  </a:lnTo>
                  <a:lnTo>
                    <a:pt x="2083" y="9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31"/>
            <p:cNvSpPr/>
            <p:nvPr/>
          </p:nvSpPr>
          <p:spPr>
            <a:xfrm>
              <a:off x="6643614" y="2931064"/>
              <a:ext cx="269213" cy="64640"/>
            </a:xfrm>
            <a:custGeom>
              <a:avLst/>
              <a:gdLst/>
              <a:ahLst/>
              <a:cxnLst/>
              <a:rect l="l" t="t" r="r" b="b"/>
              <a:pathLst>
                <a:path w="3665" h="880" extrusionOk="0">
                  <a:moveTo>
                    <a:pt x="1" y="880"/>
                  </a:moveTo>
                  <a:lnTo>
                    <a:pt x="3665" y="880"/>
                  </a:lnTo>
                  <a:lnTo>
                    <a:pt x="366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31"/>
            <p:cNvSpPr/>
            <p:nvPr/>
          </p:nvSpPr>
          <p:spPr>
            <a:xfrm>
              <a:off x="7468140" y="2903151"/>
              <a:ext cx="380791" cy="486199"/>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8" name="Google Shape;1438;p31"/>
            <p:cNvSpPr/>
            <p:nvPr/>
          </p:nvSpPr>
          <p:spPr>
            <a:xfrm>
              <a:off x="7243884" y="3124764"/>
              <a:ext cx="224332" cy="264585"/>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9" name="Google Shape;1439;p31"/>
            <p:cNvSpPr/>
            <p:nvPr/>
          </p:nvSpPr>
          <p:spPr>
            <a:xfrm>
              <a:off x="7101823" y="2780188"/>
              <a:ext cx="859203" cy="350895"/>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1440;p31"/>
            <p:cNvSpPr/>
            <p:nvPr/>
          </p:nvSpPr>
          <p:spPr>
            <a:xfrm>
              <a:off x="7101823" y="2971905"/>
              <a:ext cx="90497" cy="105408"/>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31"/>
            <p:cNvSpPr/>
            <p:nvPr/>
          </p:nvSpPr>
          <p:spPr>
            <a:xfrm>
              <a:off x="7101823" y="3077239"/>
              <a:ext cx="363823" cy="53843"/>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31"/>
            <p:cNvSpPr/>
            <p:nvPr/>
          </p:nvSpPr>
          <p:spPr>
            <a:xfrm>
              <a:off x="7668083" y="2877369"/>
              <a:ext cx="247470" cy="253714"/>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31"/>
            <p:cNvSpPr/>
            <p:nvPr/>
          </p:nvSpPr>
          <p:spPr>
            <a:xfrm>
              <a:off x="7101823" y="2780188"/>
              <a:ext cx="592121" cy="297125"/>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31"/>
            <p:cNvSpPr/>
            <p:nvPr/>
          </p:nvSpPr>
          <p:spPr>
            <a:xfrm>
              <a:off x="7555919" y="3081426"/>
              <a:ext cx="226388" cy="245413"/>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31"/>
            <p:cNvSpPr/>
            <p:nvPr/>
          </p:nvSpPr>
          <p:spPr>
            <a:xfrm>
              <a:off x="7555919" y="3081426"/>
              <a:ext cx="196419" cy="245413"/>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6" name="Google Shape;1446;p31"/>
            <p:cNvSpPr/>
            <p:nvPr/>
          </p:nvSpPr>
          <p:spPr>
            <a:xfrm>
              <a:off x="7610201" y="3123222"/>
              <a:ext cx="74998" cy="81241"/>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7" name="Google Shape;1447;p31"/>
            <p:cNvSpPr/>
            <p:nvPr/>
          </p:nvSpPr>
          <p:spPr>
            <a:xfrm>
              <a:off x="7603444" y="3179268"/>
              <a:ext cx="73455" cy="80947"/>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31"/>
            <p:cNvSpPr/>
            <p:nvPr/>
          </p:nvSpPr>
          <p:spPr>
            <a:xfrm>
              <a:off x="6806903"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31"/>
            <p:cNvSpPr/>
            <p:nvPr/>
          </p:nvSpPr>
          <p:spPr>
            <a:xfrm>
              <a:off x="6806903"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31"/>
            <p:cNvSpPr/>
            <p:nvPr/>
          </p:nvSpPr>
          <p:spPr>
            <a:xfrm>
              <a:off x="7031086"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1" name="Google Shape;1451;p31"/>
            <p:cNvSpPr/>
            <p:nvPr/>
          </p:nvSpPr>
          <p:spPr>
            <a:xfrm>
              <a:off x="7254755"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2" name="Google Shape;1452;p31"/>
            <p:cNvSpPr/>
            <p:nvPr/>
          </p:nvSpPr>
          <p:spPr>
            <a:xfrm>
              <a:off x="6806903"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31"/>
            <p:cNvSpPr/>
            <p:nvPr/>
          </p:nvSpPr>
          <p:spPr>
            <a:xfrm>
              <a:off x="6848185"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31"/>
            <p:cNvSpPr/>
            <p:nvPr/>
          </p:nvSpPr>
          <p:spPr>
            <a:xfrm>
              <a:off x="6910180"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31"/>
            <p:cNvSpPr/>
            <p:nvPr/>
          </p:nvSpPr>
          <p:spPr>
            <a:xfrm>
              <a:off x="7121509"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6" name="Google Shape;1456;p31"/>
            <p:cNvSpPr/>
            <p:nvPr/>
          </p:nvSpPr>
          <p:spPr>
            <a:xfrm>
              <a:off x="6010508" y="4342938"/>
              <a:ext cx="357579" cy="802863"/>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7" name="Google Shape;1457;p31"/>
            <p:cNvSpPr/>
            <p:nvPr/>
          </p:nvSpPr>
          <p:spPr>
            <a:xfrm>
              <a:off x="6047458" y="4342938"/>
              <a:ext cx="316224" cy="802863"/>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31"/>
            <p:cNvSpPr/>
            <p:nvPr/>
          </p:nvSpPr>
          <p:spPr>
            <a:xfrm>
              <a:off x="6086242" y="4381723"/>
              <a:ext cx="212873" cy="7962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31"/>
            <p:cNvSpPr/>
            <p:nvPr/>
          </p:nvSpPr>
          <p:spPr>
            <a:xfrm>
              <a:off x="5976207" y="4287186"/>
              <a:ext cx="415388" cy="55826"/>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0" name="Google Shape;1460;p31"/>
            <p:cNvSpPr/>
            <p:nvPr/>
          </p:nvSpPr>
          <p:spPr>
            <a:xfrm>
              <a:off x="6012861" y="4941154"/>
              <a:ext cx="350821" cy="204646"/>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1" name="Google Shape;1461;p31"/>
            <p:cNvSpPr/>
            <p:nvPr/>
          </p:nvSpPr>
          <p:spPr>
            <a:xfrm>
              <a:off x="5978264" y="4941154"/>
              <a:ext cx="309980" cy="71398"/>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31"/>
            <p:cNvSpPr/>
            <p:nvPr/>
          </p:nvSpPr>
          <p:spPr>
            <a:xfrm>
              <a:off x="6273183" y="4665846"/>
              <a:ext cx="60527" cy="60527"/>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31"/>
            <p:cNvSpPr/>
            <p:nvPr/>
          </p:nvSpPr>
          <p:spPr>
            <a:xfrm>
              <a:off x="6817701"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4" name="Google Shape;1464;p31"/>
            <p:cNvSpPr/>
            <p:nvPr/>
          </p:nvSpPr>
          <p:spPr>
            <a:xfrm>
              <a:off x="6817701"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5" name="Google Shape;1465;p31"/>
            <p:cNvSpPr/>
            <p:nvPr/>
          </p:nvSpPr>
          <p:spPr>
            <a:xfrm>
              <a:off x="7037257"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31"/>
            <p:cNvSpPr/>
            <p:nvPr/>
          </p:nvSpPr>
          <p:spPr>
            <a:xfrm>
              <a:off x="7252698"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31"/>
            <p:cNvSpPr/>
            <p:nvPr/>
          </p:nvSpPr>
          <p:spPr>
            <a:xfrm>
              <a:off x="6817701"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8" name="Google Shape;1468;p31"/>
            <p:cNvSpPr/>
            <p:nvPr/>
          </p:nvSpPr>
          <p:spPr>
            <a:xfrm>
              <a:off x="6884324"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9" name="Google Shape;1469;p31"/>
            <p:cNvSpPr/>
            <p:nvPr/>
          </p:nvSpPr>
          <p:spPr>
            <a:xfrm>
              <a:off x="7145235"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31"/>
            <p:cNvSpPr/>
            <p:nvPr/>
          </p:nvSpPr>
          <p:spPr>
            <a:xfrm>
              <a:off x="7095653"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31"/>
            <p:cNvSpPr/>
            <p:nvPr/>
          </p:nvSpPr>
          <p:spPr>
            <a:xfrm>
              <a:off x="7527778"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2" name="Google Shape;1472;p31"/>
            <p:cNvSpPr/>
            <p:nvPr/>
          </p:nvSpPr>
          <p:spPr>
            <a:xfrm>
              <a:off x="7527778"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 name="Google Shape;1473;p31"/>
            <p:cNvSpPr/>
            <p:nvPr/>
          </p:nvSpPr>
          <p:spPr>
            <a:xfrm>
              <a:off x="7751961"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 name="Google Shape;1474;p31"/>
            <p:cNvSpPr/>
            <p:nvPr/>
          </p:nvSpPr>
          <p:spPr>
            <a:xfrm>
              <a:off x="7975630"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31"/>
            <p:cNvSpPr/>
            <p:nvPr/>
          </p:nvSpPr>
          <p:spPr>
            <a:xfrm>
              <a:off x="7527778"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31"/>
            <p:cNvSpPr/>
            <p:nvPr/>
          </p:nvSpPr>
          <p:spPr>
            <a:xfrm>
              <a:off x="7569060"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31"/>
            <p:cNvSpPr/>
            <p:nvPr/>
          </p:nvSpPr>
          <p:spPr>
            <a:xfrm>
              <a:off x="7631055"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 name="Google Shape;1478;p31"/>
            <p:cNvSpPr/>
            <p:nvPr/>
          </p:nvSpPr>
          <p:spPr>
            <a:xfrm>
              <a:off x="7842384"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 name="Google Shape;1479;p31"/>
            <p:cNvSpPr/>
            <p:nvPr/>
          </p:nvSpPr>
          <p:spPr>
            <a:xfrm>
              <a:off x="7538576"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0;p31"/>
            <p:cNvSpPr/>
            <p:nvPr/>
          </p:nvSpPr>
          <p:spPr>
            <a:xfrm>
              <a:off x="7538576"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 name="Google Shape;1481;p31"/>
            <p:cNvSpPr/>
            <p:nvPr/>
          </p:nvSpPr>
          <p:spPr>
            <a:xfrm>
              <a:off x="7758132"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 name="Google Shape;1482;p31"/>
            <p:cNvSpPr/>
            <p:nvPr/>
          </p:nvSpPr>
          <p:spPr>
            <a:xfrm>
              <a:off x="7973573"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83;p31"/>
            <p:cNvSpPr/>
            <p:nvPr/>
          </p:nvSpPr>
          <p:spPr>
            <a:xfrm>
              <a:off x="7538576"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 name="Google Shape;1484;p31"/>
            <p:cNvSpPr/>
            <p:nvPr/>
          </p:nvSpPr>
          <p:spPr>
            <a:xfrm>
              <a:off x="7605199"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 name="Google Shape;1485;p31"/>
            <p:cNvSpPr/>
            <p:nvPr/>
          </p:nvSpPr>
          <p:spPr>
            <a:xfrm>
              <a:off x="7866110"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1"/>
            <p:cNvSpPr/>
            <p:nvPr/>
          </p:nvSpPr>
          <p:spPr>
            <a:xfrm>
              <a:off x="7816528"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87" name="Google Shape;1487;p31"/>
            <p:cNvGrpSpPr/>
            <p:nvPr/>
          </p:nvGrpSpPr>
          <p:grpSpPr>
            <a:xfrm>
              <a:off x="8027321" y="4519310"/>
              <a:ext cx="1383032" cy="639647"/>
              <a:chOff x="5951675" y="3577056"/>
              <a:chExt cx="2233218" cy="1032855"/>
            </a:xfrm>
          </p:grpSpPr>
          <p:sp>
            <p:nvSpPr>
              <p:cNvPr id="1488" name="Google Shape;1488;p31"/>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1"/>
              <p:cNvSpPr/>
              <p:nvPr/>
            </p:nvSpPr>
            <p:spPr>
              <a:xfrm>
                <a:off x="7431168" y="3801030"/>
                <a:ext cx="753725" cy="808880"/>
              </a:xfrm>
              <a:custGeom>
                <a:avLst/>
                <a:gdLst/>
                <a:ahLst/>
                <a:cxnLst/>
                <a:rect l="l" t="t" r="r" b="b"/>
                <a:pathLst>
                  <a:path w="4045" h="4341" extrusionOk="0">
                    <a:moveTo>
                      <a:pt x="1203" y="4340"/>
                    </a:moveTo>
                    <a:cubicBezTo>
                      <a:pt x="528" y="4340"/>
                      <a:pt x="0" y="3813"/>
                      <a:pt x="0" y="3194"/>
                    </a:cubicBezTo>
                    <a:cubicBezTo>
                      <a:pt x="0" y="2730"/>
                      <a:pt x="296" y="2315"/>
                      <a:pt x="704" y="2139"/>
                    </a:cubicBezTo>
                    <a:cubicBezTo>
                      <a:pt x="675" y="2055"/>
                      <a:pt x="647" y="1935"/>
                      <a:pt x="647" y="1851"/>
                    </a:cubicBezTo>
                    <a:cubicBezTo>
                      <a:pt x="647" y="1407"/>
                      <a:pt x="971" y="1056"/>
                      <a:pt x="1379" y="943"/>
                    </a:cubicBezTo>
                    <a:cubicBezTo>
                      <a:pt x="1351" y="880"/>
                      <a:pt x="1323" y="796"/>
                      <a:pt x="1323" y="704"/>
                    </a:cubicBezTo>
                    <a:cubicBezTo>
                      <a:pt x="1323" y="324"/>
                      <a:pt x="1646" y="1"/>
                      <a:pt x="2054" y="1"/>
                    </a:cubicBezTo>
                    <a:cubicBezTo>
                      <a:pt x="2434" y="1"/>
                      <a:pt x="2757" y="324"/>
                      <a:pt x="2757" y="704"/>
                    </a:cubicBezTo>
                    <a:cubicBezTo>
                      <a:pt x="2757" y="796"/>
                      <a:pt x="2757" y="880"/>
                      <a:pt x="2729" y="971"/>
                    </a:cubicBezTo>
                    <a:cubicBezTo>
                      <a:pt x="3109" y="1056"/>
                      <a:pt x="3404" y="1436"/>
                      <a:pt x="3404" y="1851"/>
                    </a:cubicBezTo>
                    <a:cubicBezTo>
                      <a:pt x="3404" y="1935"/>
                      <a:pt x="3376" y="2055"/>
                      <a:pt x="3341" y="2139"/>
                    </a:cubicBezTo>
                    <a:cubicBezTo>
                      <a:pt x="3756" y="2315"/>
                      <a:pt x="4044" y="2730"/>
                      <a:pt x="4044" y="3194"/>
                    </a:cubicBezTo>
                    <a:cubicBezTo>
                      <a:pt x="4044" y="3813"/>
                      <a:pt x="3517" y="4340"/>
                      <a:pt x="2877" y="4340"/>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1"/>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91" name="Google Shape;1491;p31"/>
            <p:cNvSpPr/>
            <p:nvPr/>
          </p:nvSpPr>
          <p:spPr>
            <a:xfrm>
              <a:off x="6576025" y="1004375"/>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TextBox 2">
            <a:extLst>
              <a:ext uri="{FF2B5EF4-FFF2-40B4-BE49-F238E27FC236}">
                <a16:creationId xmlns:a16="http://schemas.microsoft.com/office/drawing/2014/main" id="{43E5F437-3B5D-9DE8-9A4D-688F650E96E5}"/>
              </a:ext>
            </a:extLst>
          </p:cNvPr>
          <p:cNvSpPr txBox="1"/>
          <p:nvPr/>
        </p:nvSpPr>
        <p:spPr>
          <a:xfrm>
            <a:off x="859225" y="1355271"/>
            <a:ext cx="6146856" cy="3170099"/>
          </a:xfrm>
          <a:prstGeom prst="rect">
            <a:avLst/>
          </a:prstGeom>
          <a:noFill/>
        </p:spPr>
        <p:txBody>
          <a:bodyPr wrap="square" rtlCol="0">
            <a:spAutoFit/>
          </a:bodyPr>
          <a:lstStyle/>
          <a:p>
            <a:r>
              <a:rPr lang="en-US" b="1" dirty="0">
                <a:solidFill>
                  <a:schemeClr val="accent3"/>
                </a:solidFill>
                <a:latin typeface="Montserrat" panose="00000500000000000000" pitchFamily="2" charset="0"/>
              </a:rPr>
              <a:t>The King County dataset obtained from Kaggle.com was selected for use in the research.</a:t>
            </a:r>
            <a:r>
              <a:rPr lang="en-US" sz="1400" b="1" dirty="0">
                <a:solidFill>
                  <a:schemeClr val="accent3"/>
                </a:solidFill>
                <a:latin typeface="Montserrat" panose="00000500000000000000" pitchFamily="2" charset="0"/>
              </a:rPr>
              <a:t> The King County dataset contains the below variables.</a:t>
            </a:r>
          </a:p>
          <a:p>
            <a:r>
              <a:rPr lang="en-US" sz="1800" b="1" dirty="0">
                <a:solidFill>
                  <a:schemeClr val="accent3"/>
                </a:solidFill>
                <a:latin typeface="Montserrat" panose="00000500000000000000" pitchFamily="2" charset="0"/>
              </a:rPr>
              <a:t>1.</a:t>
            </a:r>
            <a:r>
              <a:rPr lang="en-US" sz="1800" dirty="0">
                <a:effectLst/>
                <a:latin typeface="Montserrat" panose="00000500000000000000" pitchFamily="2" charset="0"/>
              </a:rPr>
              <a:t>`id` - Unique identifier for a house </a:t>
            </a:r>
          </a:p>
          <a:p>
            <a:r>
              <a:rPr lang="en-US" sz="1800" dirty="0">
                <a:latin typeface="Montserrat" panose="00000500000000000000" pitchFamily="2" charset="0"/>
              </a:rPr>
              <a:t>2.</a:t>
            </a:r>
            <a:r>
              <a:rPr lang="en-US" sz="1800" dirty="0">
                <a:effectLst/>
                <a:latin typeface="Montserrat" panose="00000500000000000000" pitchFamily="2" charset="0"/>
              </a:rPr>
              <a:t>`date` - Date house was sold * </a:t>
            </a:r>
          </a:p>
          <a:p>
            <a:r>
              <a:rPr lang="en-US" sz="1800" dirty="0">
                <a:latin typeface="Montserrat" panose="00000500000000000000" pitchFamily="2" charset="0"/>
              </a:rPr>
              <a:t>3.</a:t>
            </a:r>
            <a:r>
              <a:rPr lang="en-US" sz="1800" dirty="0">
                <a:effectLst/>
                <a:latin typeface="Montserrat" panose="00000500000000000000" pitchFamily="2" charset="0"/>
              </a:rPr>
              <a:t>`price` - Sale price (prediction target)</a:t>
            </a:r>
          </a:p>
          <a:p>
            <a:r>
              <a:rPr lang="en-US" sz="1800" dirty="0">
                <a:latin typeface="Montserrat" panose="00000500000000000000" pitchFamily="2" charset="0"/>
              </a:rPr>
              <a:t>4.</a:t>
            </a:r>
            <a:r>
              <a:rPr lang="en-US" sz="1800" dirty="0">
                <a:effectLst/>
                <a:latin typeface="Montserrat" panose="00000500000000000000" pitchFamily="2" charset="0"/>
              </a:rPr>
              <a:t> bedrooms` - Number of bedrooms </a:t>
            </a:r>
          </a:p>
          <a:p>
            <a:r>
              <a:rPr lang="en-US" sz="1800" dirty="0">
                <a:latin typeface="Montserrat" panose="00000500000000000000" pitchFamily="2" charset="0"/>
              </a:rPr>
              <a:t>5.</a:t>
            </a:r>
            <a:r>
              <a:rPr lang="en-US" sz="1800" dirty="0">
                <a:effectLst/>
                <a:latin typeface="Montserrat" panose="00000500000000000000" pitchFamily="2" charset="0"/>
              </a:rPr>
              <a:t>`bathrooms` - Number of bathrooms</a:t>
            </a:r>
          </a:p>
          <a:p>
            <a:r>
              <a:rPr lang="en-US" sz="1800" dirty="0">
                <a:latin typeface="Montserrat" panose="00000500000000000000" pitchFamily="2" charset="0"/>
              </a:rPr>
              <a:t>6.</a:t>
            </a:r>
            <a:r>
              <a:rPr lang="en-US" sz="1800" dirty="0">
                <a:effectLst/>
                <a:latin typeface="Montserrat" panose="00000500000000000000" pitchFamily="2" charset="0"/>
              </a:rPr>
              <a:t>`sqft_living` - Square footage of living space in the home</a:t>
            </a:r>
          </a:p>
          <a:p>
            <a:r>
              <a:rPr lang="en-US" sz="1800" dirty="0">
                <a:latin typeface="Montserrat" panose="00000500000000000000" pitchFamily="2" charset="0"/>
              </a:rPr>
              <a:t>7.</a:t>
            </a:r>
            <a:r>
              <a:rPr lang="en-US" sz="1800" dirty="0">
                <a:effectLst/>
                <a:latin typeface="Montserrat" panose="00000500000000000000" pitchFamily="2" charset="0"/>
              </a:rPr>
              <a:t>`sqft_lot` - Square footage of the lot </a:t>
            </a:r>
          </a:p>
          <a:p>
            <a:endParaRPr lang="en-US" b="1" dirty="0">
              <a:latin typeface="Montserrat" panose="00000500000000000000" pitchFamily="2" charset="0"/>
            </a:endParaRPr>
          </a:p>
        </p:txBody>
      </p:sp>
    </p:spTree>
    <p:extLst>
      <p:ext uri="{BB962C8B-B14F-4D97-AF65-F5344CB8AC3E}">
        <p14:creationId xmlns:p14="http://schemas.microsoft.com/office/powerpoint/2010/main" val="2689220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grpSp>
        <p:nvGrpSpPr>
          <p:cNvPr id="1496" name="Google Shape;1496;p32"/>
          <p:cNvGrpSpPr/>
          <p:nvPr/>
        </p:nvGrpSpPr>
        <p:grpSpPr>
          <a:xfrm flipH="1">
            <a:off x="1544571" y="4109048"/>
            <a:ext cx="1416256" cy="652339"/>
            <a:chOff x="8259609" y="727348"/>
            <a:chExt cx="1416256" cy="652339"/>
          </a:xfrm>
        </p:grpSpPr>
        <p:sp>
          <p:nvSpPr>
            <p:cNvPr id="1497" name="Google Shape;1497;p32"/>
            <p:cNvSpPr/>
            <p:nvPr/>
          </p:nvSpPr>
          <p:spPr>
            <a:xfrm>
              <a:off x="8259609" y="1218342"/>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2"/>
            <p:cNvSpPr/>
            <p:nvPr/>
          </p:nvSpPr>
          <p:spPr>
            <a:xfrm>
              <a:off x="8697876" y="727348"/>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0" name="Google Shape;1500;p32"/>
          <p:cNvSpPr txBox="1">
            <a:spLocks noGrp="1"/>
          </p:cNvSpPr>
          <p:nvPr>
            <p:ph type="body" idx="1"/>
          </p:nvPr>
        </p:nvSpPr>
        <p:spPr>
          <a:xfrm>
            <a:off x="140677" y="604967"/>
            <a:ext cx="9144000" cy="3504081"/>
          </a:xfrm>
          <a:prstGeom prst="rect">
            <a:avLst/>
          </a:prstGeom>
        </p:spPr>
        <p:txBody>
          <a:bodyPr spcFirstLastPara="1" wrap="square" lIns="91425" tIns="91425" rIns="91425" bIns="91425" anchor="t" anchorCtr="0">
            <a:noAutofit/>
          </a:bodyPr>
          <a:lstStyle/>
          <a:p>
            <a:pPr marL="152400" indent="0">
              <a:buNone/>
            </a:pPr>
            <a:r>
              <a:rPr lang="en-US" sz="2000" dirty="0"/>
              <a:t>8.</a:t>
            </a:r>
            <a:r>
              <a:rPr lang="en-US" sz="2000" dirty="0">
                <a:effectLst/>
              </a:rPr>
              <a:t>`floors` - Number of floors (levels) in house</a:t>
            </a:r>
          </a:p>
          <a:p>
            <a:pPr marL="152400" indent="0">
              <a:buNone/>
            </a:pPr>
            <a:r>
              <a:rPr lang="en-US" sz="2000" dirty="0"/>
              <a:t>9.’</a:t>
            </a:r>
            <a:r>
              <a:rPr lang="en-US" sz="2000" dirty="0">
                <a:effectLst/>
              </a:rPr>
              <a:t>waterfront` - Whether the house is on a waterfront </a:t>
            </a:r>
          </a:p>
          <a:p>
            <a:pPr marL="152400" indent="0">
              <a:buNone/>
            </a:pPr>
            <a:r>
              <a:rPr lang="en-US" sz="2000" dirty="0"/>
              <a:t>10.</a:t>
            </a:r>
            <a:r>
              <a:rPr lang="en-US" sz="2000" dirty="0">
                <a:effectLst/>
              </a:rPr>
              <a:t>`view` - Quality of view from house</a:t>
            </a:r>
          </a:p>
          <a:p>
            <a:pPr marL="152400" indent="0">
              <a:buNone/>
            </a:pPr>
            <a:r>
              <a:rPr lang="en-US" sz="2000" dirty="0"/>
              <a:t>11. ‘</a:t>
            </a:r>
            <a:r>
              <a:rPr lang="en-US" sz="2000" dirty="0">
                <a:effectLst/>
              </a:rPr>
              <a:t>condition` - How good the overall condition of the house</a:t>
            </a:r>
            <a:endParaRPr lang="en-US" sz="1800" b="1" dirty="0">
              <a:solidFill>
                <a:schemeClr val="accent3"/>
              </a:solidFill>
            </a:endParaRPr>
          </a:p>
          <a:p>
            <a:pPr marL="152400" indent="0">
              <a:buNone/>
            </a:pPr>
            <a:r>
              <a:rPr lang="en-US" sz="2000" dirty="0"/>
              <a:t>12.</a:t>
            </a:r>
            <a:r>
              <a:rPr lang="en-US" sz="2000" dirty="0">
                <a:effectLst/>
              </a:rPr>
              <a:t>`grade` - Overall grade of the house. Related to the construction and design of the house. </a:t>
            </a:r>
          </a:p>
          <a:p>
            <a:pPr marL="152400" indent="0">
              <a:buNone/>
            </a:pPr>
            <a:r>
              <a:rPr lang="en-US" sz="2000" dirty="0"/>
              <a:t>13.</a:t>
            </a:r>
            <a:r>
              <a:rPr lang="en-US" sz="2000" dirty="0">
                <a:effectLst/>
              </a:rPr>
              <a:t>`sqft_above` - Square footage of house apart from basement</a:t>
            </a:r>
          </a:p>
          <a:p>
            <a:pPr marL="152400" indent="0">
              <a:buNone/>
            </a:pPr>
            <a:r>
              <a:rPr lang="en-US" sz="2000" dirty="0">
                <a:effectLst/>
              </a:rPr>
              <a:t>14.`sqft_basement` - Square footage of the basement</a:t>
            </a:r>
            <a:endParaRPr lang="en-US" sz="1400" dirty="0"/>
          </a:p>
        </p:txBody>
      </p:sp>
    </p:spTree>
    <p:extLst>
      <p:ext uri="{BB962C8B-B14F-4D97-AF65-F5344CB8AC3E}">
        <p14:creationId xmlns:p14="http://schemas.microsoft.com/office/powerpoint/2010/main" val="3987415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grpSp>
        <p:nvGrpSpPr>
          <p:cNvPr id="1496" name="Google Shape;1496;p32"/>
          <p:cNvGrpSpPr/>
          <p:nvPr/>
        </p:nvGrpSpPr>
        <p:grpSpPr>
          <a:xfrm flipH="1">
            <a:off x="1544571" y="4109048"/>
            <a:ext cx="1416256" cy="652339"/>
            <a:chOff x="8259609" y="727348"/>
            <a:chExt cx="1416256" cy="652339"/>
          </a:xfrm>
        </p:grpSpPr>
        <p:sp>
          <p:nvSpPr>
            <p:cNvPr id="1497" name="Google Shape;1497;p32"/>
            <p:cNvSpPr/>
            <p:nvPr/>
          </p:nvSpPr>
          <p:spPr>
            <a:xfrm>
              <a:off x="8259609" y="1218342"/>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2"/>
            <p:cNvSpPr/>
            <p:nvPr/>
          </p:nvSpPr>
          <p:spPr>
            <a:xfrm>
              <a:off x="8697876" y="727348"/>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0" name="Google Shape;1500;p32"/>
          <p:cNvSpPr txBox="1">
            <a:spLocks noGrp="1"/>
          </p:cNvSpPr>
          <p:nvPr>
            <p:ph type="body" idx="1"/>
          </p:nvPr>
        </p:nvSpPr>
        <p:spPr>
          <a:xfrm>
            <a:off x="140676" y="604967"/>
            <a:ext cx="9179169" cy="3766856"/>
          </a:xfrm>
          <a:prstGeom prst="rect">
            <a:avLst/>
          </a:prstGeom>
        </p:spPr>
        <p:txBody>
          <a:bodyPr spcFirstLastPara="1" wrap="square" lIns="91425" tIns="91425" rIns="91425" bIns="91425" anchor="t" anchorCtr="0">
            <a:noAutofit/>
          </a:bodyPr>
          <a:lstStyle/>
          <a:p>
            <a:pPr marL="152400" marR="0" lvl="0" indent="0" algn="l" defTabSz="914400" rtl="0" eaLnBrk="1" fontAlgn="auto" latinLnBrk="0" hangingPunct="1">
              <a:lnSpc>
                <a:spcPct val="100000"/>
              </a:lnSpc>
              <a:spcBef>
                <a:spcPts val="0"/>
              </a:spcBef>
              <a:spcAft>
                <a:spcPts val="0"/>
              </a:spcAft>
              <a:buClr>
                <a:srgbClr val="4C4557"/>
              </a:buClr>
              <a:buSzPts val="1200"/>
              <a:buNone/>
              <a:tabLst/>
              <a:defRPr/>
            </a:pPr>
            <a:r>
              <a:rPr lang="en-US" sz="2000" dirty="0">
                <a:solidFill>
                  <a:srgbClr val="4C4557"/>
                </a:solidFill>
              </a:rPr>
              <a:t>15.</a:t>
            </a:r>
            <a:r>
              <a:rPr kumimoji="0" lang="en-US" sz="2000" b="0" i="0" u="none" strike="noStrike" kern="0" cap="none" spc="0" normalizeH="0" baseline="0" noProof="0" dirty="0">
                <a:ln>
                  <a:noFill/>
                </a:ln>
                <a:solidFill>
                  <a:srgbClr val="4C4557"/>
                </a:solidFill>
                <a:effectLst/>
                <a:uLnTx/>
                <a:uFillTx/>
                <a:latin typeface="Montserrat"/>
                <a:sym typeface="Montserrat"/>
              </a:rPr>
              <a:t>`</a:t>
            </a:r>
            <a:r>
              <a:rPr kumimoji="0" lang="en-US" sz="2000" b="0" i="0" u="none" strike="noStrike" kern="0" cap="none" spc="0" normalizeH="0" baseline="0" noProof="0" dirty="0" err="1">
                <a:ln>
                  <a:noFill/>
                </a:ln>
                <a:solidFill>
                  <a:srgbClr val="4C4557"/>
                </a:solidFill>
                <a:effectLst/>
                <a:uLnTx/>
                <a:uFillTx/>
                <a:latin typeface="Montserrat"/>
                <a:sym typeface="Montserrat"/>
              </a:rPr>
              <a:t>yr_built</a:t>
            </a:r>
            <a:r>
              <a:rPr kumimoji="0" lang="en-US" sz="2000" b="0" i="0" u="none" strike="noStrike" kern="0" cap="none" spc="0" normalizeH="0" baseline="0" noProof="0" dirty="0">
                <a:ln>
                  <a:noFill/>
                </a:ln>
                <a:solidFill>
                  <a:srgbClr val="4C4557"/>
                </a:solidFill>
                <a:effectLst/>
                <a:uLnTx/>
                <a:uFillTx/>
                <a:latin typeface="Montserrat"/>
                <a:sym typeface="Montserrat"/>
              </a:rPr>
              <a:t>` - Year when house was built </a:t>
            </a:r>
          </a:p>
          <a:p>
            <a:pPr marL="152400" marR="0" lvl="0" indent="0" algn="l" defTabSz="914400" rtl="0" eaLnBrk="1" fontAlgn="auto" latinLnBrk="0" hangingPunct="1">
              <a:lnSpc>
                <a:spcPct val="100000"/>
              </a:lnSpc>
              <a:spcBef>
                <a:spcPts val="0"/>
              </a:spcBef>
              <a:spcAft>
                <a:spcPts val="0"/>
              </a:spcAft>
              <a:buClr>
                <a:srgbClr val="4C4557"/>
              </a:buClr>
              <a:buSzPts val="1200"/>
              <a:buNone/>
              <a:tabLst/>
              <a:defRPr/>
            </a:pPr>
            <a:r>
              <a:rPr lang="en-US" sz="2000" dirty="0">
                <a:solidFill>
                  <a:srgbClr val="4C4557"/>
                </a:solidFill>
              </a:rPr>
              <a:t>16.</a:t>
            </a:r>
            <a:r>
              <a:rPr kumimoji="0" lang="en-US" sz="2000" b="0" i="0" u="none" strike="noStrike" kern="0" cap="none" spc="0" normalizeH="0" baseline="0" noProof="0" dirty="0">
                <a:ln>
                  <a:noFill/>
                </a:ln>
                <a:solidFill>
                  <a:srgbClr val="4C4557"/>
                </a:solidFill>
                <a:effectLst/>
                <a:uLnTx/>
                <a:uFillTx/>
                <a:latin typeface="Montserrat"/>
                <a:sym typeface="Montserrat"/>
              </a:rPr>
              <a:t>`</a:t>
            </a:r>
            <a:r>
              <a:rPr kumimoji="0" lang="en-US" sz="2000" b="0" i="0" u="none" strike="noStrike" kern="0" cap="none" spc="0" normalizeH="0" baseline="0" noProof="0" dirty="0" err="1">
                <a:ln>
                  <a:noFill/>
                </a:ln>
                <a:solidFill>
                  <a:srgbClr val="4C4557"/>
                </a:solidFill>
                <a:effectLst/>
                <a:uLnTx/>
                <a:uFillTx/>
                <a:latin typeface="Montserrat"/>
                <a:sym typeface="Montserrat"/>
              </a:rPr>
              <a:t>yr_renovated</a:t>
            </a:r>
            <a:r>
              <a:rPr kumimoji="0" lang="en-US" sz="2000" b="0" i="0" u="none" strike="noStrike" kern="0" cap="none" spc="0" normalizeH="0" baseline="0" noProof="0" dirty="0">
                <a:ln>
                  <a:noFill/>
                </a:ln>
                <a:solidFill>
                  <a:srgbClr val="4C4557"/>
                </a:solidFill>
                <a:effectLst/>
                <a:uLnTx/>
                <a:uFillTx/>
                <a:latin typeface="Montserrat"/>
                <a:sym typeface="Montserrat"/>
              </a:rPr>
              <a:t>` - Year when house was renovated </a:t>
            </a:r>
          </a:p>
          <a:p>
            <a:pPr marL="152400" marR="0" lvl="0" indent="0" algn="l" defTabSz="914400" rtl="0" eaLnBrk="1" fontAlgn="auto" latinLnBrk="0" hangingPunct="1">
              <a:lnSpc>
                <a:spcPct val="100000"/>
              </a:lnSpc>
              <a:spcBef>
                <a:spcPts val="0"/>
              </a:spcBef>
              <a:spcAft>
                <a:spcPts val="0"/>
              </a:spcAft>
              <a:buClr>
                <a:srgbClr val="4C4557"/>
              </a:buClr>
              <a:buSzPts val="1200"/>
              <a:buNone/>
              <a:tabLst/>
              <a:defRPr/>
            </a:pPr>
            <a:r>
              <a:rPr lang="en-US" sz="2000" dirty="0">
                <a:solidFill>
                  <a:srgbClr val="4C4557"/>
                </a:solidFill>
              </a:rPr>
              <a:t>17.</a:t>
            </a:r>
            <a:r>
              <a:rPr kumimoji="0" lang="en-US" sz="2000" b="0" i="0" u="none" strike="noStrike" kern="0" cap="none" spc="0" normalizeH="0" baseline="0" noProof="0" dirty="0">
                <a:ln>
                  <a:noFill/>
                </a:ln>
                <a:solidFill>
                  <a:srgbClr val="4C4557"/>
                </a:solidFill>
                <a:effectLst/>
                <a:uLnTx/>
                <a:uFillTx/>
                <a:latin typeface="Montserrat"/>
                <a:sym typeface="Montserrat"/>
              </a:rPr>
              <a:t>`</a:t>
            </a:r>
            <a:r>
              <a:rPr kumimoji="0" lang="en-US" sz="2000" b="0" i="0" u="none" strike="noStrike" kern="0" cap="none" spc="0" normalizeH="0" baseline="0" noProof="0" dirty="0" err="1">
                <a:ln>
                  <a:noFill/>
                </a:ln>
                <a:solidFill>
                  <a:srgbClr val="4C4557"/>
                </a:solidFill>
                <a:effectLst/>
                <a:uLnTx/>
                <a:uFillTx/>
                <a:latin typeface="Montserrat"/>
                <a:sym typeface="Montserrat"/>
              </a:rPr>
              <a:t>zipcode</a:t>
            </a:r>
            <a:r>
              <a:rPr kumimoji="0" lang="en-US" sz="2000" b="0" i="0" u="none" strike="noStrike" kern="0" cap="none" spc="0" normalizeH="0" baseline="0" noProof="0" dirty="0">
                <a:ln>
                  <a:noFill/>
                </a:ln>
                <a:solidFill>
                  <a:srgbClr val="4C4557"/>
                </a:solidFill>
                <a:effectLst/>
                <a:uLnTx/>
                <a:uFillTx/>
                <a:latin typeface="Montserrat"/>
                <a:sym typeface="Montserrat"/>
              </a:rPr>
              <a:t>` - ZIP Code used by the United States Postal Service</a:t>
            </a:r>
          </a:p>
          <a:p>
            <a:pPr marL="152400" marR="0" lvl="0" indent="0" algn="l" defTabSz="914400" rtl="0" eaLnBrk="1" fontAlgn="auto" latinLnBrk="0" hangingPunct="1">
              <a:lnSpc>
                <a:spcPct val="100000"/>
              </a:lnSpc>
              <a:spcBef>
                <a:spcPts val="0"/>
              </a:spcBef>
              <a:spcAft>
                <a:spcPts val="0"/>
              </a:spcAft>
              <a:buClr>
                <a:srgbClr val="4C4557"/>
              </a:buClr>
              <a:buSzPts val="1200"/>
              <a:buNone/>
              <a:tabLst/>
              <a:defRPr/>
            </a:pPr>
            <a:r>
              <a:rPr lang="en-US" sz="2000" dirty="0">
                <a:solidFill>
                  <a:srgbClr val="4C4557"/>
                </a:solidFill>
              </a:rPr>
              <a:t>18.</a:t>
            </a:r>
            <a:r>
              <a:rPr kumimoji="0" lang="en-US" sz="2000" b="0" i="0" u="none" strike="noStrike" kern="0" cap="none" spc="0" normalizeH="0" baseline="0" noProof="0" dirty="0">
                <a:ln>
                  <a:noFill/>
                </a:ln>
                <a:solidFill>
                  <a:srgbClr val="4C4557"/>
                </a:solidFill>
                <a:effectLst/>
                <a:uLnTx/>
                <a:uFillTx/>
                <a:latin typeface="Montserrat"/>
                <a:sym typeface="Montserrat"/>
              </a:rPr>
              <a:t> `</a:t>
            </a:r>
            <a:r>
              <a:rPr kumimoji="0" lang="en-US" sz="2000" b="0" i="0" u="none" strike="noStrike" kern="0" cap="none" spc="0" normalizeH="0" baseline="0" noProof="0" dirty="0" err="1">
                <a:ln>
                  <a:noFill/>
                </a:ln>
                <a:solidFill>
                  <a:srgbClr val="4C4557"/>
                </a:solidFill>
                <a:effectLst/>
                <a:uLnTx/>
                <a:uFillTx/>
                <a:latin typeface="Montserrat"/>
                <a:sym typeface="Montserrat"/>
              </a:rPr>
              <a:t>lat</a:t>
            </a:r>
            <a:r>
              <a:rPr kumimoji="0" lang="en-US" sz="2000" b="0" i="0" u="none" strike="noStrike" kern="0" cap="none" spc="0" normalizeH="0" baseline="0" noProof="0" dirty="0">
                <a:ln>
                  <a:noFill/>
                </a:ln>
                <a:solidFill>
                  <a:srgbClr val="4C4557"/>
                </a:solidFill>
                <a:effectLst/>
                <a:uLnTx/>
                <a:uFillTx/>
                <a:latin typeface="Montserrat"/>
                <a:sym typeface="Montserrat"/>
              </a:rPr>
              <a:t>` - Latitude coordinate</a:t>
            </a:r>
          </a:p>
          <a:p>
            <a:pPr marL="152400" marR="0" lvl="0" indent="0" algn="l" defTabSz="914400" rtl="0" eaLnBrk="1" fontAlgn="auto" latinLnBrk="0" hangingPunct="1">
              <a:lnSpc>
                <a:spcPct val="100000"/>
              </a:lnSpc>
              <a:spcBef>
                <a:spcPts val="0"/>
              </a:spcBef>
              <a:spcAft>
                <a:spcPts val="0"/>
              </a:spcAft>
              <a:buClr>
                <a:srgbClr val="4C4557"/>
              </a:buClr>
              <a:buSzPts val="1200"/>
              <a:buNone/>
              <a:tabLst/>
              <a:defRPr/>
            </a:pPr>
            <a:r>
              <a:rPr kumimoji="0" lang="en-US" sz="2000" b="0" i="0" u="none" strike="noStrike" kern="0" cap="none" spc="0" normalizeH="0" baseline="0" noProof="0" dirty="0">
                <a:ln>
                  <a:noFill/>
                </a:ln>
                <a:solidFill>
                  <a:srgbClr val="4C4557"/>
                </a:solidFill>
                <a:effectLst/>
                <a:uLnTx/>
                <a:uFillTx/>
                <a:latin typeface="Montserrat"/>
                <a:sym typeface="Montserrat"/>
              </a:rPr>
              <a:t>19.`long` - Longitude coordinate </a:t>
            </a:r>
          </a:p>
          <a:p>
            <a:pPr marL="152400" marR="0" lvl="0" indent="0" algn="l" defTabSz="914400" rtl="0" eaLnBrk="1" fontAlgn="auto" latinLnBrk="0" hangingPunct="1">
              <a:lnSpc>
                <a:spcPct val="100000"/>
              </a:lnSpc>
              <a:spcBef>
                <a:spcPts val="0"/>
              </a:spcBef>
              <a:spcAft>
                <a:spcPts val="0"/>
              </a:spcAft>
              <a:buClr>
                <a:srgbClr val="4C4557"/>
              </a:buClr>
              <a:buSzPts val="1200"/>
              <a:buNone/>
              <a:tabLst/>
              <a:defRPr/>
            </a:pPr>
            <a:r>
              <a:rPr lang="en-US" sz="2000" dirty="0">
                <a:solidFill>
                  <a:srgbClr val="4C4557"/>
                </a:solidFill>
              </a:rPr>
              <a:t>21. ‘</a:t>
            </a:r>
            <a:r>
              <a:rPr kumimoji="0" lang="en-US" sz="2000" b="0" i="0" u="none" strike="noStrike" kern="0" cap="none" spc="0" normalizeH="0" baseline="0" noProof="0" dirty="0">
                <a:ln>
                  <a:noFill/>
                </a:ln>
                <a:solidFill>
                  <a:srgbClr val="4C4557"/>
                </a:solidFill>
                <a:effectLst/>
                <a:uLnTx/>
                <a:uFillTx/>
                <a:latin typeface="Montserrat"/>
                <a:sym typeface="Montserrat"/>
              </a:rPr>
              <a:t>sqft_living15` - The square footage of interior housing living space for the nearest 15 neighbors</a:t>
            </a:r>
          </a:p>
          <a:p>
            <a:pPr marL="152400" marR="0" lvl="0" indent="0" algn="l" defTabSz="914400" rtl="0" eaLnBrk="1" fontAlgn="auto" latinLnBrk="0" hangingPunct="1">
              <a:lnSpc>
                <a:spcPct val="100000"/>
              </a:lnSpc>
              <a:spcBef>
                <a:spcPts val="0"/>
              </a:spcBef>
              <a:spcAft>
                <a:spcPts val="0"/>
              </a:spcAft>
              <a:buClr>
                <a:srgbClr val="4C4557"/>
              </a:buClr>
              <a:buSzPts val="1200"/>
              <a:buNone/>
              <a:tabLst/>
              <a:defRPr/>
            </a:pPr>
            <a:r>
              <a:rPr lang="en-US" sz="2000" dirty="0">
                <a:solidFill>
                  <a:srgbClr val="4C4557"/>
                </a:solidFill>
              </a:rPr>
              <a:t>22.</a:t>
            </a:r>
            <a:r>
              <a:rPr kumimoji="0" lang="en-US" sz="2000" b="0" i="0" u="none" strike="noStrike" kern="0" cap="none" spc="0" normalizeH="0" baseline="0" noProof="0" dirty="0">
                <a:ln>
                  <a:noFill/>
                </a:ln>
                <a:solidFill>
                  <a:srgbClr val="4C4557"/>
                </a:solidFill>
                <a:effectLst/>
                <a:uLnTx/>
                <a:uFillTx/>
                <a:latin typeface="Montserrat"/>
                <a:sym typeface="Montserrat"/>
              </a:rPr>
              <a:t>`sqft_lot15` - The square footage of the land lots of the nearest 15 neighbors</a:t>
            </a:r>
          </a:p>
          <a:p>
            <a:pPr marL="0" lvl="0" indent="0">
              <a:buNone/>
            </a:pPr>
            <a:endParaRPr sz="1400" dirty="0"/>
          </a:p>
        </p:txBody>
      </p:sp>
    </p:spTree>
    <p:extLst>
      <p:ext uri="{BB962C8B-B14F-4D97-AF65-F5344CB8AC3E}">
        <p14:creationId xmlns:p14="http://schemas.microsoft.com/office/powerpoint/2010/main" val="615860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31"/>
          <p:cNvSpPr txBox="1">
            <a:spLocks noGrp="1"/>
          </p:cNvSpPr>
          <p:nvPr>
            <p:ph type="title"/>
          </p:nvPr>
        </p:nvSpPr>
        <p:spPr>
          <a:xfrm>
            <a:off x="2585481" y="-73479"/>
            <a:ext cx="4583949" cy="10433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Methodology</a:t>
            </a:r>
            <a:endParaRPr dirty="0"/>
          </a:p>
        </p:txBody>
      </p:sp>
      <p:sp>
        <p:nvSpPr>
          <p:cNvPr id="1415" name="Google Shape;1415;p31"/>
          <p:cNvSpPr txBox="1">
            <a:spLocks noGrp="1"/>
          </p:cNvSpPr>
          <p:nvPr>
            <p:ph type="title" idx="2"/>
          </p:nvPr>
        </p:nvSpPr>
        <p:spPr>
          <a:xfrm>
            <a:off x="859225" y="-73479"/>
            <a:ext cx="1501500" cy="10778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416" name="Google Shape;1416;p31"/>
          <p:cNvSpPr/>
          <p:nvPr/>
        </p:nvSpPr>
        <p:spPr>
          <a:xfrm>
            <a:off x="6367075" y="5077051"/>
            <a:ext cx="312100" cy="7909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31"/>
          <p:cNvSpPr/>
          <p:nvPr/>
        </p:nvSpPr>
        <p:spPr>
          <a:xfrm>
            <a:off x="6442512" y="5012479"/>
            <a:ext cx="294555" cy="64640"/>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18" name="Google Shape;1418;p31"/>
          <p:cNvGrpSpPr/>
          <p:nvPr/>
        </p:nvGrpSpPr>
        <p:grpSpPr>
          <a:xfrm>
            <a:off x="6098721" y="3812721"/>
            <a:ext cx="3311633" cy="1346236"/>
            <a:chOff x="4678627" y="1004375"/>
            <a:chExt cx="4731727" cy="4154582"/>
          </a:xfrm>
        </p:grpSpPr>
        <p:grpSp>
          <p:nvGrpSpPr>
            <p:cNvPr id="1419" name="Google Shape;1419;p31"/>
            <p:cNvGrpSpPr/>
            <p:nvPr/>
          </p:nvGrpSpPr>
          <p:grpSpPr>
            <a:xfrm>
              <a:off x="5176672" y="2028350"/>
              <a:ext cx="3517583" cy="1201881"/>
              <a:chOff x="5176672" y="2028350"/>
              <a:chExt cx="3517583" cy="1201881"/>
            </a:xfrm>
          </p:grpSpPr>
          <p:sp>
            <p:nvSpPr>
              <p:cNvPr id="1420" name="Google Shape;1420;p31"/>
              <p:cNvSpPr/>
              <p:nvPr/>
            </p:nvSpPr>
            <p:spPr>
              <a:xfrm>
                <a:off x="7278829" y="2160778"/>
                <a:ext cx="1415426" cy="380324"/>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1" name="Google Shape;1421;p31"/>
              <p:cNvSpPr/>
              <p:nvPr/>
            </p:nvSpPr>
            <p:spPr>
              <a:xfrm>
                <a:off x="5176672" y="2973332"/>
                <a:ext cx="958632" cy="256898"/>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2" name="Google Shape;1422;p31"/>
              <p:cNvSpPr/>
              <p:nvPr/>
            </p:nvSpPr>
            <p:spPr>
              <a:xfrm>
                <a:off x="5694158" y="2028350"/>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23" name="Google Shape;1423;p31"/>
            <p:cNvSpPr/>
            <p:nvPr/>
          </p:nvSpPr>
          <p:spPr>
            <a:xfrm flipH="1">
              <a:off x="4678627" y="4531451"/>
              <a:ext cx="1187836" cy="615367"/>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1424" name="Google Shape;1424;p31"/>
            <p:cNvSpPr/>
            <p:nvPr/>
          </p:nvSpPr>
          <p:spPr>
            <a:xfrm>
              <a:off x="6632743" y="3667228"/>
              <a:ext cx="1657365" cy="1478576"/>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31"/>
            <p:cNvSpPr/>
            <p:nvPr/>
          </p:nvSpPr>
          <p:spPr>
            <a:xfrm>
              <a:off x="5694142" y="3122708"/>
              <a:ext cx="938681" cy="202309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31"/>
            <p:cNvSpPr/>
            <p:nvPr/>
          </p:nvSpPr>
          <p:spPr>
            <a:xfrm>
              <a:off x="5972020" y="3632631"/>
              <a:ext cx="378734" cy="378734"/>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31"/>
            <p:cNvSpPr/>
            <p:nvPr/>
          </p:nvSpPr>
          <p:spPr>
            <a:xfrm>
              <a:off x="5999933" y="3632631"/>
              <a:ext cx="350821" cy="376677"/>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8" name="Google Shape;1428;p31"/>
            <p:cNvSpPr/>
            <p:nvPr/>
          </p:nvSpPr>
          <p:spPr>
            <a:xfrm>
              <a:off x="6023732" y="3645559"/>
              <a:ext cx="266642" cy="320851"/>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9" name="Google Shape;1429;p31"/>
            <p:cNvSpPr/>
            <p:nvPr/>
          </p:nvSpPr>
          <p:spPr>
            <a:xfrm>
              <a:off x="6112024" y="3723053"/>
              <a:ext cx="225874" cy="282141"/>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31"/>
            <p:cNvSpPr/>
            <p:nvPr/>
          </p:nvSpPr>
          <p:spPr>
            <a:xfrm>
              <a:off x="5625388" y="3027657"/>
              <a:ext cx="2742222" cy="639646"/>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31"/>
            <p:cNvSpPr/>
            <p:nvPr/>
          </p:nvSpPr>
          <p:spPr>
            <a:xfrm>
              <a:off x="6615701" y="3619703"/>
              <a:ext cx="1751902" cy="47599"/>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31"/>
            <p:cNvSpPr/>
            <p:nvPr/>
          </p:nvSpPr>
          <p:spPr>
            <a:xfrm>
              <a:off x="5653301" y="3101038"/>
              <a:ext cx="505811" cy="566265"/>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3" name="Google Shape;1433;p31"/>
            <p:cNvSpPr/>
            <p:nvPr/>
          </p:nvSpPr>
          <p:spPr>
            <a:xfrm>
              <a:off x="6656542" y="2995631"/>
              <a:ext cx="230502" cy="290441"/>
            </a:xfrm>
            <a:custGeom>
              <a:avLst/>
              <a:gdLst/>
              <a:ahLst/>
              <a:cxnLst/>
              <a:rect l="l" t="t" r="r" b="b"/>
              <a:pathLst>
                <a:path w="3138" h="3954" extrusionOk="0">
                  <a:moveTo>
                    <a:pt x="0" y="1"/>
                  </a:moveTo>
                  <a:lnTo>
                    <a:pt x="0" y="3953"/>
                  </a:lnTo>
                  <a:lnTo>
                    <a:pt x="3137" y="3953"/>
                  </a:lnTo>
                  <a:lnTo>
                    <a:pt x="3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4" name="Google Shape;1434;p31"/>
            <p:cNvSpPr/>
            <p:nvPr/>
          </p:nvSpPr>
          <p:spPr>
            <a:xfrm>
              <a:off x="6507723" y="2988946"/>
              <a:ext cx="148893" cy="297125"/>
            </a:xfrm>
            <a:custGeom>
              <a:avLst/>
              <a:gdLst/>
              <a:ahLst/>
              <a:cxnLst/>
              <a:rect l="l" t="t" r="r" b="b"/>
              <a:pathLst>
                <a:path w="2027" h="4045" extrusionOk="0">
                  <a:moveTo>
                    <a:pt x="1851" y="92"/>
                  </a:moveTo>
                  <a:lnTo>
                    <a:pt x="1851" y="92"/>
                  </a:lnTo>
                  <a:lnTo>
                    <a:pt x="1" y="0"/>
                  </a:lnTo>
                  <a:lnTo>
                    <a:pt x="1" y="1702"/>
                  </a:lnTo>
                  <a:lnTo>
                    <a:pt x="2026" y="4044"/>
                  </a:lnTo>
                  <a:lnTo>
                    <a:pt x="2026"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31"/>
            <p:cNvSpPr/>
            <p:nvPr/>
          </p:nvSpPr>
          <p:spPr>
            <a:xfrm>
              <a:off x="6490682" y="2926436"/>
              <a:ext cx="153007" cy="69268"/>
            </a:xfrm>
            <a:custGeom>
              <a:avLst/>
              <a:gdLst/>
              <a:ahLst/>
              <a:cxnLst/>
              <a:rect l="l" t="t" r="r" b="b"/>
              <a:pathLst>
                <a:path w="2083" h="943" extrusionOk="0">
                  <a:moveTo>
                    <a:pt x="2083" y="64"/>
                  </a:moveTo>
                  <a:lnTo>
                    <a:pt x="1" y="0"/>
                  </a:lnTo>
                  <a:lnTo>
                    <a:pt x="1" y="851"/>
                  </a:lnTo>
                  <a:lnTo>
                    <a:pt x="2083" y="9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31"/>
            <p:cNvSpPr/>
            <p:nvPr/>
          </p:nvSpPr>
          <p:spPr>
            <a:xfrm>
              <a:off x="6643614" y="2931064"/>
              <a:ext cx="269213" cy="64640"/>
            </a:xfrm>
            <a:custGeom>
              <a:avLst/>
              <a:gdLst/>
              <a:ahLst/>
              <a:cxnLst/>
              <a:rect l="l" t="t" r="r" b="b"/>
              <a:pathLst>
                <a:path w="3665" h="880" extrusionOk="0">
                  <a:moveTo>
                    <a:pt x="1" y="880"/>
                  </a:moveTo>
                  <a:lnTo>
                    <a:pt x="3665" y="880"/>
                  </a:lnTo>
                  <a:lnTo>
                    <a:pt x="366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31"/>
            <p:cNvSpPr/>
            <p:nvPr/>
          </p:nvSpPr>
          <p:spPr>
            <a:xfrm>
              <a:off x="7468140" y="2903151"/>
              <a:ext cx="380791" cy="486199"/>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8" name="Google Shape;1438;p31"/>
            <p:cNvSpPr/>
            <p:nvPr/>
          </p:nvSpPr>
          <p:spPr>
            <a:xfrm>
              <a:off x="7243884" y="3124764"/>
              <a:ext cx="224332" cy="264585"/>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9" name="Google Shape;1439;p31"/>
            <p:cNvSpPr/>
            <p:nvPr/>
          </p:nvSpPr>
          <p:spPr>
            <a:xfrm>
              <a:off x="7101823" y="2780188"/>
              <a:ext cx="859203" cy="350895"/>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1440;p31"/>
            <p:cNvSpPr/>
            <p:nvPr/>
          </p:nvSpPr>
          <p:spPr>
            <a:xfrm>
              <a:off x="7101823" y="2971905"/>
              <a:ext cx="90497" cy="105408"/>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31"/>
            <p:cNvSpPr/>
            <p:nvPr/>
          </p:nvSpPr>
          <p:spPr>
            <a:xfrm>
              <a:off x="7101823" y="3077239"/>
              <a:ext cx="363823" cy="53843"/>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31"/>
            <p:cNvSpPr/>
            <p:nvPr/>
          </p:nvSpPr>
          <p:spPr>
            <a:xfrm>
              <a:off x="7668083" y="2877369"/>
              <a:ext cx="247470" cy="253714"/>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31"/>
            <p:cNvSpPr/>
            <p:nvPr/>
          </p:nvSpPr>
          <p:spPr>
            <a:xfrm>
              <a:off x="7101823" y="2780188"/>
              <a:ext cx="592121" cy="297125"/>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31"/>
            <p:cNvSpPr/>
            <p:nvPr/>
          </p:nvSpPr>
          <p:spPr>
            <a:xfrm>
              <a:off x="7555919" y="3081426"/>
              <a:ext cx="226388" cy="245413"/>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31"/>
            <p:cNvSpPr/>
            <p:nvPr/>
          </p:nvSpPr>
          <p:spPr>
            <a:xfrm>
              <a:off x="7555919" y="3081426"/>
              <a:ext cx="196419" cy="245413"/>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6" name="Google Shape;1446;p31"/>
            <p:cNvSpPr/>
            <p:nvPr/>
          </p:nvSpPr>
          <p:spPr>
            <a:xfrm>
              <a:off x="7610201" y="3123222"/>
              <a:ext cx="74998" cy="81241"/>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7" name="Google Shape;1447;p31"/>
            <p:cNvSpPr/>
            <p:nvPr/>
          </p:nvSpPr>
          <p:spPr>
            <a:xfrm>
              <a:off x="7603444" y="3179268"/>
              <a:ext cx="73455" cy="80947"/>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31"/>
            <p:cNvSpPr/>
            <p:nvPr/>
          </p:nvSpPr>
          <p:spPr>
            <a:xfrm>
              <a:off x="6806903"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31"/>
            <p:cNvSpPr/>
            <p:nvPr/>
          </p:nvSpPr>
          <p:spPr>
            <a:xfrm>
              <a:off x="6806903"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31"/>
            <p:cNvSpPr/>
            <p:nvPr/>
          </p:nvSpPr>
          <p:spPr>
            <a:xfrm>
              <a:off x="7031086"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1" name="Google Shape;1451;p31"/>
            <p:cNvSpPr/>
            <p:nvPr/>
          </p:nvSpPr>
          <p:spPr>
            <a:xfrm>
              <a:off x="7254755"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2" name="Google Shape;1452;p31"/>
            <p:cNvSpPr/>
            <p:nvPr/>
          </p:nvSpPr>
          <p:spPr>
            <a:xfrm>
              <a:off x="6806903"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31"/>
            <p:cNvSpPr/>
            <p:nvPr/>
          </p:nvSpPr>
          <p:spPr>
            <a:xfrm>
              <a:off x="6848185"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31"/>
            <p:cNvSpPr/>
            <p:nvPr/>
          </p:nvSpPr>
          <p:spPr>
            <a:xfrm>
              <a:off x="6910180"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31"/>
            <p:cNvSpPr/>
            <p:nvPr/>
          </p:nvSpPr>
          <p:spPr>
            <a:xfrm>
              <a:off x="7121509"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6" name="Google Shape;1456;p31"/>
            <p:cNvSpPr/>
            <p:nvPr/>
          </p:nvSpPr>
          <p:spPr>
            <a:xfrm>
              <a:off x="6010508" y="4342938"/>
              <a:ext cx="357579" cy="802863"/>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7" name="Google Shape;1457;p31"/>
            <p:cNvSpPr/>
            <p:nvPr/>
          </p:nvSpPr>
          <p:spPr>
            <a:xfrm>
              <a:off x="6047458" y="4342938"/>
              <a:ext cx="316224" cy="802863"/>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31"/>
            <p:cNvSpPr/>
            <p:nvPr/>
          </p:nvSpPr>
          <p:spPr>
            <a:xfrm>
              <a:off x="6086242" y="4381723"/>
              <a:ext cx="212873" cy="7962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31"/>
            <p:cNvSpPr/>
            <p:nvPr/>
          </p:nvSpPr>
          <p:spPr>
            <a:xfrm>
              <a:off x="5976207" y="4287186"/>
              <a:ext cx="415388" cy="55826"/>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0" name="Google Shape;1460;p31"/>
            <p:cNvSpPr/>
            <p:nvPr/>
          </p:nvSpPr>
          <p:spPr>
            <a:xfrm>
              <a:off x="6012861" y="4941154"/>
              <a:ext cx="350821" cy="204646"/>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1" name="Google Shape;1461;p31"/>
            <p:cNvSpPr/>
            <p:nvPr/>
          </p:nvSpPr>
          <p:spPr>
            <a:xfrm>
              <a:off x="5978264" y="4941154"/>
              <a:ext cx="309980" cy="71398"/>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31"/>
            <p:cNvSpPr/>
            <p:nvPr/>
          </p:nvSpPr>
          <p:spPr>
            <a:xfrm>
              <a:off x="6273183" y="4665846"/>
              <a:ext cx="60527" cy="60527"/>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31"/>
            <p:cNvSpPr/>
            <p:nvPr/>
          </p:nvSpPr>
          <p:spPr>
            <a:xfrm>
              <a:off x="6817701"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4" name="Google Shape;1464;p31"/>
            <p:cNvSpPr/>
            <p:nvPr/>
          </p:nvSpPr>
          <p:spPr>
            <a:xfrm>
              <a:off x="6817701"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5" name="Google Shape;1465;p31"/>
            <p:cNvSpPr/>
            <p:nvPr/>
          </p:nvSpPr>
          <p:spPr>
            <a:xfrm>
              <a:off x="7037257"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31"/>
            <p:cNvSpPr/>
            <p:nvPr/>
          </p:nvSpPr>
          <p:spPr>
            <a:xfrm>
              <a:off x="7252698"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31"/>
            <p:cNvSpPr/>
            <p:nvPr/>
          </p:nvSpPr>
          <p:spPr>
            <a:xfrm>
              <a:off x="6817701"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8" name="Google Shape;1468;p31"/>
            <p:cNvSpPr/>
            <p:nvPr/>
          </p:nvSpPr>
          <p:spPr>
            <a:xfrm>
              <a:off x="6884324"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9" name="Google Shape;1469;p31"/>
            <p:cNvSpPr/>
            <p:nvPr/>
          </p:nvSpPr>
          <p:spPr>
            <a:xfrm>
              <a:off x="7145235"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31"/>
            <p:cNvSpPr/>
            <p:nvPr/>
          </p:nvSpPr>
          <p:spPr>
            <a:xfrm>
              <a:off x="7095653"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31"/>
            <p:cNvSpPr/>
            <p:nvPr/>
          </p:nvSpPr>
          <p:spPr>
            <a:xfrm>
              <a:off x="7527778"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2" name="Google Shape;1472;p31"/>
            <p:cNvSpPr/>
            <p:nvPr/>
          </p:nvSpPr>
          <p:spPr>
            <a:xfrm>
              <a:off x="7527778"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 name="Google Shape;1473;p31"/>
            <p:cNvSpPr/>
            <p:nvPr/>
          </p:nvSpPr>
          <p:spPr>
            <a:xfrm>
              <a:off x="7751961"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 name="Google Shape;1474;p31"/>
            <p:cNvSpPr/>
            <p:nvPr/>
          </p:nvSpPr>
          <p:spPr>
            <a:xfrm>
              <a:off x="7975630"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31"/>
            <p:cNvSpPr/>
            <p:nvPr/>
          </p:nvSpPr>
          <p:spPr>
            <a:xfrm>
              <a:off x="7527778"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31"/>
            <p:cNvSpPr/>
            <p:nvPr/>
          </p:nvSpPr>
          <p:spPr>
            <a:xfrm>
              <a:off x="7569060"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31"/>
            <p:cNvSpPr/>
            <p:nvPr/>
          </p:nvSpPr>
          <p:spPr>
            <a:xfrm>
              <a:off x="7631055"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 name="Google Shape;1478;p31"/>
            <p:cNvSpPr/>
            <p:nvPr/>
          </p:nvSpPr>
          <p:spPr>
            <a:xfrm>
              <a:off x="7842384"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 name="Google Shape;1479;p31"/>
            <p:cNvSpPr/>
            <p:nvPr/>
          </p:nvSpPr>
          <p:spPr>
            <a:xfrm>
              <a:off x="7538576"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0;p31"/>
            <p:cNvSpPr/>
            <p:nvPr/>
          </p:nvSpPr>
          <p:spPr>
            <a:xfrm>
              <a:off x="7538576"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 name="Google Shape;1481;p31"/>
            <p:cNvSpPr/>
            <p:nvPr/>
          </p:nvSpPr>
          <p:spPr>
            <a:xfrm>
              <a:off x="7758132"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 name="Google Shape;1482;p31"/>
            <p:cNvSpPr/>
            <p:nvPr/>
          </p:nvSpPr>
          <p:spPr>
            <a:xfrm>
              <a:off x="7973573"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83;p31"/>
            <p:cNvSpPr/>
            <p:nvPr/>
          </p:nvSpPr>
          <p:spPr>
            <a:xfrm>
              <a:off x="7538576"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 name="Google Shape;1484;p31"/>
            <p:cNvSpPr/>
            <p:nvPr/>
          </p:nvSpPr>
          <p:spPr>
            <a:xfrm>
              <a:off x="7605199"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 name="Google Shape;1485;p31"/>
            <p:cNvSpPr/>
            <p:nvPr/>
          </p:nvSpPr>
          <p:spPr>
            <a:xfrm>
              <a:off x="7866110"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1"/>
            <p:cNvSpPr/>
            <p:nvPr/>
          </p:nvSpPr>
          <p:spPr>
            <a:xfrm>
              <a:off x="7816528"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87" name="Google Shape;1487;p31"/>
            <p:cNvGrpSpPr/>
            <p:nvPr/>
          </p:nvGrpSpPr>
          <p:grpSpPr>
            <a:xfrm>
              <a:off x="8027321" y="4519310"/>
              <a:ext cx="1383032" cy="639647"/>
              <a:chOff x="5951675" y="3577056"/>
              <a:chExt cx="2233218" cy="1032855"/>
            </a:xfrm>
          </p:grpSpPr>
          <p:sp>
            <p:nvSpPr>
              <p:cNvPr id="1488" name="Google Shape;1488;p31"/>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1"/>
              <p:cNvSpPr/>
              <p:nvPr/>
            </p:nvSpPr>
            <p:spPr>
              <a:xfrm>
                <a:off x="7431168" y="3801030"/>
                <a:ext cx="753725" cy="808880"/>
              </a:xfrm>
              <a:custGeom>
                <a:avLst/>
                <a:gdLst/>
                <a:ahLst/>
                <a:cxnLst/>
                <a:rect l="l" t="t" r="r" b="b"/>
                <a:pathLst>
                  <a:path w="4045" h="4341" extrusionOk="0">
                    <a:moveTo>
                      <a:pt x="1203" y="4340"/>
                    </a:moveTo>
                    <a:cubicBezTo>
                      <a:pt x="528" y="4340"/>
                      <a:pt x="0" y="3813"/>
                      <a:pt x="0" y="3194"/>
                    </a:cubicBezTo>
                    <a:cubicBezTo>
                      <a:pt x="0" y="2730"/>
                      <a:pt x="296" y="2315"/>
                      <a:pt x="704" y="2139"/>
                    </a:cubicBezTo>
                    <a:cubicBezTo>
                      <a:pt x="675" y="2055"/>
                      <a:pt x="647" y="1935"/>
                      <a:pt x="647" y="1851"/>
                    </a:cubicBezTo>
                    <a:cubicBezTo>
                      <a:pt x="647" y="1407"/>
                      <a:pt x="971" y="1056"/>
                      <a:pt x="1379" y="943"/>
                    </a:cubicBezTo>
                    <a:cubicBezTo>
                      <a:pt x="1351" y="880"/>
                      <a:pt x="1323" y="796"/>
                      <a:pt x="1323" y="704"/>
                    </a:cubicBezTo>
                    <a:cubicBezTo>
                      <a:pt x="1323" y="324"/>
                      <a:pt x="1646" y="1"/>
                      <a:pt x="2054" y="1"/>
                    </a:cubicBezTo>
                    <a:cubicBezTo>
                      <a:pt x="2434" y="1"/>
                      <a:pt x="2757" y="324"/>
                      <a:pt x="2757" y="704"/>
                    </a:cubicBezTo>
                    <a:cubicBezTo>
                      <a:pt x="2757" y="796"/>
                      <a:pt x="2757" y="880"/>
                      <a:pt x="2729" y="971"/>
                    </a:cubicBezTo>
                    <a:cubicBezTo>
                      <a:pt x="3109" y="1056"/>
                      <a:pt x="3404" y="1436"/>
                      <a:pt x="3404" y="1851"/>
                    </a:cubicBezTo>
                    <a:cubicBezTo>
                      <a:pt x="3404" y="1935"/>
                      <a:pt x="3376" y="2055"/>
                      <a:pt x="3341" y="2139"/>
                    </a:cubicBezTo>
                    <a:cubicBezTo>
                      <a:pt x="3756" y="2315"/>
                      <a:pt x="4044" y="2730"/>
                      <a:pt x="4044" y="3194"/>
                    </a:cubicBezTo>
                    <a:cubicBezTo>
                      <a:pt x="4044" y="3813"/>
                      <a:pt x="3517" y="4340"/>
                      <a:pt x="2877" y="4340"/>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1"/>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91" name="Google Shape;1491;p31"/>
            <p:cNvSpPr/>
            <p:nvPr/>
          </p:nvSpPr>
          <p:spPr>
            <a:xfrm>
              <a:off x="6576025" y="1004375"/>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TextBox 2">
            <a:extLst>
              <a:ext uri="{FF2B5EF4-FFF2-40B4-BE49-F238E27FC236}">
                <a16:creationId xmlns:a16="http://schemas.microsoft.com/office/drawing/2014/main" id="{D3680EBE-6894-65A9-0591-2D68CD6E6164}"/>
              </a:ext>
            </a:extLst>
          </p:cNvPr>
          <p:cNvSpPr txBox="1"/>
          <p:nvPr/>
        </p:nvSpPr>
        <p:spPr>
          <a:xfrm>
            <a:off x="734786" y="1191986"/>
            <a:ext cx="5707726" cy="2893100"/>
          </a:xfrm>
          <a:prstGeom prst="rect">
            <a:avLst/>
          </a:prstGeom>
          <a:noFill/>
        </p:spPr>
        <p:txBody>
          <a:bodyPr wrap="square" rtlCol="0">
            <a:spAutoFit/>
          </a:bodyPr>
          <a:lstStyle/>
          <a:p>
            <a:pPr marL="152400" marR="0" lvl="0" indent="0" algn="l" defTabSz="914400" rtl="0" eaLnBrk="1" fontAlgn="auto" latinLnBrk="0" hangingPunct="1">
              <a:lnSpc>
                <a:spcPct val="100000"/>
              </a:lnSpc>
              <a:spcBef>
                <a:spcPts val="0"/>
              </a:spcBef>
              <a:spcAft>
                <a:spcPts val="0"/>
              </a:spcAft>
              <a:buClr>
                <a:srgbClr val="4C4557"/>
              </a:buClr>
              <a:buSzPts val="1200"/>
              <a:buFont typeface="Nunito Light"/>
              <a:buNone/>
              <a:tabLst/>
              <a:defRPr/>
            </a:pPr>
            <a:r>
              <a:rPr kumimoji="0" lang="en-US" sz="1400" b="1" i="0" u="none" strike="noStrike" kern="0" cap="none" spc="0" normalizeH="0" baseline="0" noProof="0" dirty="0">
                <a:ln>
                  <a:noFill/>
                </a:ln>
                <a:solidFill>
                  <a:srgbClr val="4C4557"/>
                </a:solidFill>
                <a:effectLst/>
                <a:uLnTx/>
                <a:uFillTx/>
                <a:latin typeface="Montserrat"/>
                <a:sym typeface="Montserrat"/>
              </a:rPr>
              <a:t>Data Loading and Preview:</a:t>
            </a:r>
          </a:p>
          <a:p>
            <a:pPr marL="152400" marR="0" lvl="0" indent="0" algn="l" defTabSz="914400" rtl="0" eaLnBrk="1" fontAlgn="auto" latinLnBrk="0" hangingPunct="1">
              <a:lnSpc>
                <a:spcPct val="100000"/>
              </a:lnSpc>
              <a:spcBef>
                <a:spcPts val="0"/>
              </a:spcBef>
              <a:spcAft>
                <a:spcPts val="0"/>
              </a:spcAft>
              <a:buClr>
                <a:srgbClr val="4C4557"/>
              </a:buClr>
              <a:buSzPts val="1200"/>
              <a:buFont typeface="Nunito Light"/>
              <a:buNone/>
              <a:tabLst/>
              <a:defRPr/>
            </a:pPr>
            <a:endParaRPr kumimoji="0" lang="en-US" sz="1400" b="1" i="0" u="none" strike="noStrike" kern="0" cap="none" spc="0" normalizeH="0" baseline="0" noProof="0" dirty="0">
              <a:ln>
                <a:noFill/>
              </a:ln>
              <a:solidFill>
                <a:srgbClr val="4C4557"/>
              </a:solidFill>
              <a:effectLst/>
              <a:uLnTx/>
              <a:uFillTx/>
              <a:latin typeface="Montserrat"/>
              <a:sym typeface="Montserrat"/>
            </a:endParaRPr>
          </a:p>
          <a:p>
            <a:pPr marL="152400" marR="0" lvl="0" indent="0" algn="l" defTabSz="914400" rtl="0" eaLnBrk="1" fontAlgn="auto" latinLnBrk="0" hangingPunct="1">
              <a:lnSpc>
                <a:spcPct val="100000"/>
              </a:lnSpc>
              <a:spcBef>
                <a:spcPts val="0"/>
              </a:spcBef>
              <a:spcAft>
                <a:spcPts val="0"/>
              </a:spcAft>
              <a:buClr>
                <a:srgbClr val="4C4557"/>
              </a:buClr>
              <a:buSzPts val="1200"/>
              <a:buFont typeface="Nunito Light"/>
              <a:buNone/>
              <a:tabLst/>
              <a:defRPr/>
            </a:pPr>
            <a:r>
              <a:rPr lang="en-US" dirty="0">
                <a:solidFill>
                  <a:srgbClr val="4C4557"/>
                </a:solidFill>
                <a:latin typeface="Montserrat"/>
                <a:sym typeface="Montserrat"/>
              </a:rPr>
              <a:t>W</a:t>
            </a:r>
            <a:r>
              <a:rPr kumimoji="0" lang="en-US" sz="1400" b="0" i="0" u="none" strike="noStrike" kern="0" cap="none" spc="0" normalizeH="0" baseline="0" noProof="0" dirty="0">
                <a:ln>
                  <a:noFill/>
                </a:ln>
                <a:solidFill>
                  <a:srgbClr val="4C4557"/>
                </a:solidFill>
                <a:effectLst/>
                <a:uLnTx/>
                <a:uFillTx/>
                <a:latin typeface="Montserrat"/>
                <a:sym typeface="Montserrat"/>
              </a:rPr>
              <a:t>e loaded the dataset and imported the required libraries to see a preview of its structure. </a:t>
            </a:r>
          </a:p>
          <a:p>
            <a:pPr marL="152400" marR="0" lvl="0" indent="0" algn="l" defTabSz="914400" rtl="0" eaLnBrk="1" fontAlgn="auto" latinLnBrk="0" hangingPunct="1">
              <a:lnSpc>
                <a:spcPct val="100000"/>
              </a:lnSpc>
              <a:spcBef>
                <a:spcPts val="0"/>
              </a:spcBef>
              <a:spcAft>
                <a:spcPts val="0"/>
              </a:spcAft>
              <a:buClr>
                <a:srgbClr val="4C4557"/>
              </a:buClr>
              <a:buSzPts val="1200"/>
              <a:buFont typeface="Nunito Light"/>
              <a:buNone/>
              <a:tabLst/>
              <a:defRPr/>
            </a:pPr>
            <a:endParaRPr kumimoji="0" lang="en-US" sz="1400" b="0" i="0" u="none" strike="noStrike" kern="0" cap="none" spc="0" normalizeH="0" baseline="0" noProof="0" dirty="0">
              <a:ln>
                <a:noFill/>
              </a:ln>
              <a:solidFill>
                <a:srgbClr val="4C4557"/>
              </a:solidFill>
              <a:effectLst/>
              <a:uLnTx/>
              <a:uFillTx/>
              <a:latin typeface="Montserrat"/>
              <a:sym typeface="Montserrat"/>
            </a:endParaRPr>
          </a:p>
          <a:p>
            <a:pPr marL="152400" marR="0" lvl="0" indent="0" algn="l" defTabSz="914400" rtl="0" eaLnBrk="1" fontAlgn="auto" latinLnBrk="0" hangingPunct="1">
              <a:lnSpc>
                <a:spcPct val="100000"/>
              </a:lnSpc>
              <a:spcBef>
                <a:spcPts val="0"/>
              </a:spcBef>
              <a:spcAft>
                <a:spcPts val="0"/>
              </a:spcAft>
              <a:buClr>
                <a:srgbClr val="4C4557"/>
              </a:buClr>
              <a:buSzPts val="1200"/>
              <a:buFont typeface="Nunito Light"/>
              <a:buNone/>
              <a:tabLst/>
              <a:defRPr/>
            </a:pPr>
            <a:r>
              <a:rPr kumimoji="0" lang="en-US" sz="1400" b="1" i="0" u="none" strike="noStrike" kern="0" cap="none" spc="0" normalizeH="0" baseline="0" noProof="0" dirty="0">
                <a:ln>
                  <a:noFill/>
                </a:ln>
                <a:solidFill>
                  <a:srgbClr val="4C4557"/>
                </a:solidFill>
                <a:effectLst/>
                <a:uLnTx/>
                <a:uFillTx/>
                <a:latin typeface="Montserrat"/>
                <a:sym typeface="Montserrat"/>
              </a:rPr>
              <a:t>Managing The Missing Values</a:t>
            </a:r>
          </a:p>
          <a:p>
            <a:pPr marL="152400" marR="0" lvl="0" indent="0" algn="l" defTabSz="914400" rtl="0" eaLnBrk="1" fontAlgn="auto" latinLnBrk="0" hangingPunct="1">
              <a:lnSpc>
                <a:spcPct val="100000"/>
              </a:lnSpc>
              <a:spcBef>
                <a:spcPts val="0"/>
              </a:spcBef>
              <a:spcAft>
                <a:spcPts val="0"/>
              </a:spcAft>
              <a:buClr>
                <a:srgbClr val="4C4557"/>
              </a:buClr>
              <a:buSzPts val="1200"/>
              <a:buFont typeface="Nunito Light"/>
              <a:buNone/>
              <a:tabLst/>
              <a:defRPr/>
            </a:pPr>
            <a:endParaRPr kumimoji="0" lang="en-US" sz="1400" b="1" i="0" u="none" strike="noStrike" kern="0" cap="none" spc="0" normalizeH="0" baseline="0" noProof="0" dirty="0">
              <a:ln>
                <a:noFill/>
              </a:ln>
              <a:solidFill>
                <a:srgbClr val="4C4557"/>
              </a:solidFill>
              <a:effectLst/>
              <a:uLnTx/>
              <a:uFillTx/>
              <a:latin typeface="Montserrat"/>
              <a:sym typeface="Montserrat"/>
            </a:endParaRPr>
          </a:p>
          <a:p>
            <a:pPr marL="152400" marR="0" lvl="0" indent="0" algn="l" defTabSz="914400" rtl="0" eaLnBrk="1" fontAlgn="auto" latinLnBrk="0" hangingPunct="1">
              <a:lnSpc>
                <a:spcPct val="100000"/>
              </a:lnSpc>
              <a:spcBef>
                <a:spcPts val="0"/>
              </a:spcBef>
              <a:spcAft>
                <a:spcPts val="0"/>
              </a:spcAft>
              <a:buClr>
                <a:srgbClr val="4C4557"/>
              </a:buClr>
              <a:buSzPts val="1200"/>
              <a:buFont typeface="Nunito Light"/>
              <a:buNone/>
              <a:tabLst/>
              <a:defRPr/>
            </a:pPr>
            <a:r>
              <a:rPr kumimoji="0" lang="en-US" sz="1400" b="0" i="0" u="none" strike="noStrike" kern="0" cap="none" spc="0" normalizeH="0" baseline="0" noProof="0" dirty="0">
                <a:ln>
                  <a:noFill/>
                </a:ln>
                <a:solidFill>
                  <a:srgbClr val="4C4557"/>
                </a:solidFill>
                <a:effectLst/>
                <a:uLnTx/>
                <a:uFillTx/>
                <a:latin typeface="Montserrat"/>
                <a:sym typeface="Montserrat"/>
              </a:rPr>
              <a:t>We determined the columns with missing values. waterfront, view and </a:t>
            </a:r>
            <a:r>
              <a:rPr kumimoji="0" lang="en-US" sz="1400" b="0" i="0" u="none" strike="noStrike" kern="0" cap="none" spc="0" normalizeH="0" baseline="0" noProof="0" dirty="0" err="1">
                <a:ln>
                  <a:noFill/>
                </a:ln>
                <a:solidFill>
                  <a:srgbClr val="4C4557"/>
                </a:solidFill>
                <a:effectLst/>
                <a:uLnTx/>
                <a:uFillTx/>
                <a:latin typeface="Montserrat"/>
                <a:sym typeface="Montserrat"/>
              </a:rPr>
              <a:t>yr_renovated</a:t>
            </a:r>
            <a:r>
              <a:rPr kumimoji="0" lang="en-US" sz="1400" b="0" i="0" u="none" strike="noStrike" kern="0" cap="none" spc="0" normalizeH="0" baseline="0" noProof="0" dirty="0">
                <a:ln>
                  <a:noFill/>
                </a:ln>
                <a:solidFill>
                  <a:srgbClr val="4C4557"/>
                </a:solidFill>
                <a:effectLst/>
                <a:uLnTx/>
                <a:uFillTx/>
                <a:latin typeface="Montserrat"/>
                <a:sym typeface="Montserrat"/>
              </a:rPr>
              <a:t> columns had  missing values. We were able to establish that there was  a significant percentage of missing data on </a:t>
            </a:r>
            <a:r>
              <a:rPr kumimoji="0" lang="en-US" sz="1400" b="0" i="0" u="none" strike="noStrike" kern="0" cap="none" spc="0" normalizeH="0" baseline="0" noProof="0" dirty="0" err="1">
                <a:ln>
                  <a:noFill/>
                </a:ln>
                <a:solidFill>
                  <a:srgbClr val="4C4557"/>
                </a:solidFill>
                <a:effectLst/>
                <a:uLnTx/>
                <a:uFillTx/>
                <a:latin typeface="Montserrat"/>
                <a:sym typeface="Montserrat"/>
              </a:rPr>
              <a:t>yr_renovated</a:t>
            </a:r>
            <a:r>
              <a:rPr kumimoji="0" lang="en-US" sz="1400" b="0" i="0" u="none" strike="noStrike" kern="0" cap="none" spc="0" normalizeH="0" baseline="0" noProof="0" dirty="0">
                <a:ln>
                  <a:noFill/>
                </a:ln>
                <a:solidFill>
                  <a:srgbClr val="4C4557"/>
                </a:solidFill>
                <a:effectLst/>
                <a:uLnTx/>
                <a:uFillTx/>
                <a:latin typeface="Montserrat"/>
                <a:sym typeface="Montserrat"/>
              </a:rPr>
              <a:t> and waterfront , so we removed those  and for view column, we imputed the values with the mode.</a:t>
            </a:r>
          </a:p>
        </p:txBody>
      </p:sp>
    </p:spTree>
    <p:extLst>
      <p:ext uri="{BB962C8B-B14F-4D97-AF65-F5344CB8AC3E}">
        <p14:creationId xmlns:p14="http://schemas.microsoft.com/office/powerpoint/2010/main" val="575019184"/>
      </p:ext>
    </p:extLst>
  </p:cSld>
  <p:clrMapOvr>
    <a:masterClrMapping/>
  </p:clrMapOvr>
</p:sld>
</file>

<file path=ppt/theme/theme1.xml><?xml version="1.0" encoding="utf-8"?>
<a:theme xmlns:a="http://schemas.openxmlformats.org/drawingml/2006/main" name="Rental Housing Marketing Plan by Slidesgo">
  <a:themeElements>
    <a:clrScheme name="Simple Light">
      <a:dk1>
        <a:srgbClr val="4C4557"/>
      </a:dk1>
      <a:lt1>
        <a:srgbClr val="BD6877"/>
      </a:lt1>
      <a:dk2>
        <a:srgbClr val="FAE9DC"/>
      </a:dk2>
      <a:lt2>
        <a:srgbClr val="F9D0C8"/>
      </a:lt2>
      <a:accent1>
        <a:srgbClr val="53A789"/>
      </a:accent1>
      <a:accent2>
        <a:srgbClr val="6BDD96"/>
      </a:accent2>
      <a:accent3>
        <a:srgbClr val="332B45"/>
      </a:accent3>
      <a:accent4>
        <a:srgbClr val="FFFFFF"/>
      </a:accent4>
      <a:accent5>
        <a:srgbClr val="FFFFFF"/>
      </a:accent5>
      <a:accent6>
        <a:srgbClr val="FFFFFF"/>
      </a:accent6>
      <a:hlink>
        <a:srgbClr val="4E49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TotalTime>
  <Words>2013</Words>
  <Application>Microsoft Office PowerPoint</Application>
  <PresentationFormat>On-screen Show (16:9)</PresentationFormat>
  <Paragraphs>165</Paragraphs>
  <Slides>27</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Montserrat</vt:lpstr>
      <vt:lpstr>Bebas Neue</vt:lpstr>
      <vt:lpstr>Raleway Black</vt:lpstr>
      <vt:lpstr>Trebuchet MS</vt:lpstr>
      <vt:lpstr>Nunito Light</vt:lpstr>
      <vt:lpstr>Arial</vt:lpstr>
      <vt:lpstr>Rental Housing Marketing Plan by Slidesgo</vt:lpstr>
      <vt:lpstr>PHASE 2 PROJECT: Modelling House Sales Prices in King County</vt:lpstr>
      <vt:lpstr>Lisa Mwikali Japhet Cheboiywo Purity Gitonga Cynthia Dalmas Brian Ochieng Bethuel Maruru</vt:lpstr>
      <vt:lpstr>INTRODUCTION</vt:lpstr>
      <vt:lpstr> Project Goals</vt:lpstr>
      <vt:lpstr>PROJECT GOALS</vt:lpstr>
      <vt:lpstr>DATA DESCRIPTION</vt:lpstr>
      <vt:lpstr>PowerPoint Presentation</vt:lpstr>
      <vt:lpstr>PowerPoint Presentation</vt:lpstr>
      <vt:lpstr>Methodology</vt:lpstr>
      <vt:lpstr>PowerPoint Presentation</vt:lpstr>
      <vt:lpstr>EXPLORATORY DATA ANALYSIS</vt:lpstr>
      <vt:lpstr>PowerPoint Presentation</vt:lpstr>
      <vt:lpstr>BUILDING REGRESSION MODELS</vt:lpstr>
      <vt:lpstr>BUILDING REGRESSION MODELS</vt:lpstr>
      <vt:lpstr>Interpretation of the findings for the baseline model</vt:lpstr>
      <vt:lpstr>MULTIPLE  LINEAR REGRESSION MODELS</vt:lpstr>
      <vt:lpstr>Interpretation of the multiple linear regression model</vt:lpstr>
      <vt:lpstr>PowerPoint Presentation</vt:lpstr>
      <vt:lpstr>MULTIPLE  LINEAR REGRESSION MODELS</vt:lpstr>
      <vt:lpstr>Interpretation of the findings for the multiple linear regression model after dropping statistically insignificant variables</vt:lpstr>
      <vt:lpstr>Plotting Partial Regression Plot for the Multiple Linear Regression</vt:lpstr>
      <vt:lpstr>POLYNOMIAL REGRESSION</vt:lpstr>
      <vt:lpstr>PowerPoint Presentation</vt:lpstr>
      <vt:lpstr>POLYNOMIAL REGRESSION</vt:lpstr>
      <vt:lpstr>PowerPoint Presentation</vt:lpstr>
      <vt:lpstr>Conclusion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HOME OWNER’S GUIDE TO ACQUIRING THEIR DREAM HOME</dc:title>
  <dc:creator>Lisa</dc:creator>
  <cp:lastModifiedBy>Japhet Kibet Cheboiywo</cp:lastModifiedBy>
  <cp:revision>45</cp:revision>
  <dcterms:modified xsi:type="dcterms:W3CDTF">2024-04-06T18:39:04Z</dcterms:modified>
</cp:coreProperties>
</file>