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7"/>
  </p:notesMasterIdLst>
  <p:sldIdLst>
    <p:sldId id="257" r:id="rId2"/>
    <p:sldId id="282" r:id="rId3"/>
    <p:sldId id="272" r:id="rId4"/>
    <p:sldId id="262" r:id="rId5"/>
    <p:sldId id="273" r:id="rId6"/>
    <p:sldId id="283" r:id="rId7"/>
    <p:sldId id="260" r:id="rId8"/>
    <p:sldId id="264" r:id="rId9"/>
    <p:sldId id="266" r:id="rId10"/>
    <p:sldId id="267" r:id="rId11"/>
    <p:sldId id="285" r:id="rId12"/>
    <p:sldId id="268" r:id="rId13"/>
    <p:sldId id="274" r:id="rId14"/>
    <p:sldId id="275" r:id="rId15"/>
    <p:sldId id="284" r:id="rId16"/>
    <p:sldId id="276" r:id="rId17"/>
    <p:sldId id="277" r:id="rId18"/>
    <p:sldId id="286" r:id="rId19"/>
    <p:sldId id="278" r:id="rId20"/>
    <p:sldId id="279" r:id="rId21"/>
    <p:sldId id="280" r:id="rId22"/>
    <p:sldId id="287" r:id="rId23"/>
    <p:sldId id="271" r:id="rId24"/>
    <p:sldId id="281" r:id="rId25"/>
    <p:sldId id="28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83" autoAdjust="0"/>
  </p:normalViewPr>
  <p:slideViewPr>
    <p:cSldViewPr snapToGrid="0">
      <p:cViewPr varScale="1">
        <p:scale>
          <a:sx n="60" d="100"/>
          <a:sy n="60" d="100"/>
        </p:scale>
        <p:origin x="9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E73900-2775-4CE7-B175-7C7EDE2FFD9D}" type="doc">
      <dgm:prSet loTypeId="urn:microsoft.com/office/officeart/2005/8/layout/lProcess2" loCatId="list" qsTypeId="urn:microsoft.com/office/officeart/2005/8/quickstyle/simple1" qsCatId="simple" csTypeId="urn:microsoft.com/office/officeart/2005/8/colors/colorful4" csCatId="colorful" phldr="1"/>
      <dgm:spPr/>
      <dgm:t>
        <a:bodyPr/>
        <a:lstStyle/>
        <a:p>
          <a:endParaRPr lang="en-US"/>
        </a:p>
      </dgm:t>
    </dgm:pt>
    <dgm:pt modelId="{963E2EF5-E77B-475A-B751-BD6A9678BD6C}">
      <dgm:prSet phldrT="[Text]"/>
      <dgm:spPr/>
      <dgm:t>
        <a:bodyPr/>
        <a:lstStyle/>
        <a:p>
          <a:r>
            <a:rPr lang="en-US" dirty="0"/>
            <a:t>Baseline Model</a:t>
          </a:r>
        </a:p>
      </dgm:t>
    </dgm:pt>
    <dgm:pt modelId="{E75D64F0-D4DC-4666-8C56-1258E867B059}" type="parTrans" cxnId="{7D781BC0-326F-4F5E-A1E1-9F238FFB8CD2}">
      <dgm:prSet/>
      <dgm:spPr/>
      <dgm:t>
        <a:bodyPr/>
        <a:lstStyle/>
        <a:p>
          <a:endParaRPr lang="en-US"/>
        </a:p>
      </dgm:t>
    </dgm:pt>
    <dgm:pt modelId="{B74BFD50-172D-4653-B3C4-8498F176DE43}" type="sibTrans" cxnId="{7D781BC0-326F-4F5E-A1E1-9F238FFB8CD2}">
      <dgm:prSet/>
      <dgm:spPr/>
      <dgm:t>
        <a:bodyPr/>
        <a:lstStyle/>
        <a:p>
          <a:endParaRPr lang="en-US"/>
        </a:p>
      </dgm:t>
    </dgm:pt>
    <dgm:pt modelId="{917DFA6F-AB8C-4B63-8FF9-617A740D145F}">
      <dgm:prSet phldrT="[Text]"/>
      <dgm:spPr/>
      <dgm:t>
        <a:bodyPr/>
        <a:lstStyle/>
        <a:p>
          <a:r>
            <a:rPr lang="en-US" dirty="0"/>
            <a:t>CNN original architecture</a:t>
          </a:r>
        </a:p>
      </dgm:t>
    </dgm:pt>
    <dgm:pt modelId="{0E88218F-43FA-4E9D-A7FF-96C3CC2820F7}" type="parTrans" cxnId="{527E6A3C-E3E9-4576-9988-2C756D78D168}">
      <dgm:prSet/>
      <dgm:spPr/>
      <dgm:t>
        <a:bodyPr/>
        <a:lstStyle/>
        <a:p>
          <a:endParaRPr lang="en-US"/>
        </a:p>
      </dgm:t>
    </dgm:pt>
    <dgm:pt modelId="{CC456BFA-3B3C-47BA-B174-B604AF33B453}" type="sibTrans" cxnId="{527E6A3C-E3E9-4576-9988-2C756D78D168}">
      <dgm:prSet/>
      <dgm:spPr/>
      <dgm:t>
        <a:bodyPr/>
        <a:lstStyle/>
        <a:p>
          <a:endParaRPr lang="en-US"/>
        </a:p>
      </dgm:t>
    </dgm:pt>
    <dgm:pt modelId="{F736DA52-926F-4171-8592-7528EAF87D72}">
      <dgm:prSet phldrT="[Text]"/>
      <dgm:spPr/>
      <dgm:t>
        <a:bodyPr/>
        <a:lstStyle/>
        <a:p>
          <a:r>
            <a:rPr lang="en-US" dirty="0"/>
            <a:t>5 hours 11 min</a:t>
          </a:r>
        </a:p>
      </dgm:t>
    </dgm:pt>
    <dgm:pt modelId="{F6B214B6-F62A-42C3-B165-C51385A6248E}" type="parTrans" cxnId="{2D769E8B-596F-4EA8-8FE2-BA04C6D77AFB}">
      <dgm:prSet/>
      <dgm:spPr/>
      <dgm:t>
        <a:bodyPr/>
        <a:lstStyle/>
        <a:p>
          <a:endParaRPr lang="en-US"/>
        </a:p>
      </dgm:t>
    </dgm:pt>
    <dgm:pt modelId="{83C11C6C-C4BE-4181-AE9D-BA2B14C4119B}" type="sibTrans" cxnId="{2D769E8B-596F-4EA8-8FE2-BA04C6D77AFB}">
      <dgm:prSet/>
      <dgm:spPr/>
      <dgm:t>
        <a:bodyPr/>
        <a:lstStyle/>
        <a:p>
          <a:endParaRPr lang="en-US"/>
        </a:p>
      </dgm:t>
    </dgm:pt>
    <dgm:pt modelId="{886543C2-FD25-4DBE-89A1-28B17B8632EB}">
      <dgm:prSet phldrT="[Text]"/>
      <dgm:spPr/>
      <dgm:t>
        <a:bodyPr/>
        <a:lstStyle/>
        <a:p>
          <a:r>
            <a:rPr lang="en-US" dirty="0"/>
            <a:t>Tuned Baseline Model</a:t>
          </a:r>
        </a:p>
      </dgm:t>
    </dgm:pt>
    <dgm:pt modelId="{13578AF4-F8CA-45A8-8258-A5948A845DE6}" type="parTrans" cxnId="{0A8300ED-C663-4A16-B66C-7C53D15C2149}">
      <dgm:prSet/>
      <dgm:spPr/>
      <dgm:t>
        <a:bodyPr/>
        <a:lstStyle/>
        <a:p>
          <a:endParaRPr lang="en-US"/>
        </a:p>
      </dgm:t>
    </dgm:pt>
    <dgm:pt modelId="{AFAB88E2-3EA4-46CA-9415-08D1CAB38445}" type="sibTrans" cxnId="{0A8300ED-C663-4A16-B66C-7C53D15C2149}">
      <dgm:prSet/>
      <dgm:spPr/>
      <dgm:t>
        <a:bodyPr/>
        <a:lstStyle/>
        <a:p>
          <a:endParaRPr lang="en-US"/>
        </a:p>
      </dgm:t>
    </dgm:pt>
    <dgm:pt modelId="{351FAEE9-A2A2-444F-83E0-6D7665D43BBF}">
      <dgm:prSet phldrT="[Text]"/>
      <dgm:spPr/>
      <dgm:t>
        <a:bodyPr/>
        <a:lstStyle/>
        <a:p>
          <a:r>
            <a:rPr lang="en-US" dirty="0"/>
            <a:t>CNN original architecture</a:t>
          </a:r>
        </a:p>
      </dgm:t>
    </dgm:pt>
    <dgm:pt modelId="{C51DF470-C4BC-4344-83B6-84A8E88C6A51}" type="parTrans" cxnId="{588477DB-5090-4D06-8E60-7872750CF280}">
      <dgm:prSet/>
      <dgm:spPr/>
      <dgm:t>
        <a:bodyPr/>
        <a:lstStyle/>
        <a:p>
          <a:endParaRPr lang="en-US"/>
        </a:p>
      </dgm:t>
    </dgm:pt>
    <dgm:pt modelId="{DF4995B6-0256-486B-9DDE-C2C05BB4DF51}" type="sibTrans" cxnId="{588477DB-5090-4D06-8E60-7872750CF280}">
      <dgm:prSet/>
      <dgm:spPr/>
      <dgm:t>
        <a:bodyPr/>
        <a:lstStyle/>
        <a:p>
          <a:endParaRPr lang="en-US"/>
        </a:p>
      </dgm:t>
    </dgm:pt>
    <dgm:pt modelId="{37A22C51-B7E2-424B-8ED3-936CFE92CE01}">
      <dgm:prSet phldrT="[Text]"/>
      <dgm:spPr/>
      <dgm:t>
        <a:bodyPr/>
        <a:lstStyle/>
        <a:p>
          <a:r>
            <a:rPr lang="en-US" dirty="0"/>
            <a:t>2 hours 42 min</a:t>
          </a:r>
        </a:p>
      </dgm:t>
    </dgm:pt>
    <dgm:pt modelId="{5C620652-A285-4B6D-B1E7-D67CC9599D6C}" type="parTrans" cxnId="{94997F95-E873-4432-BD5A-14C5188F67A1}">
      <dgm:prSet/>
      <dgm:spPr/>
      <dgm:t>
        <a:bodyPr/>
        <a:lstStyle/>
        <a:p>
          <a:endParaRPr lang="en-US"/>
        </a:p>
      </dgm:t>
    </dgm:pt>
    <dgm:pt modelId="{A02B983C-DD28-4D1E-A6F1-06E757C399B3}" type="sibTrans" cxnId="{94997F95-E873-4432-BD5A-14C5188F67A1}">
      <dgm:prSet/>
      <dgm:spPr/>
      <dgm:t>
        <a:bodyPr/>
        <a:lstStyle/>
        <a:p>
          <a:endParaRPr lang="en-US"/>
        </a:p>
      </dgm:t>
    </dgm:pt>
    <dgm:pt modelId="{13CCE2E6-E258-42AA-8DD9-47C54CF2CCC0}">
      <dgm:prSet phldrT="[Text]"/>
      <dgm:spPr/>
      <dgm:t>
        <a:bodyPr/>
        <a:lstStyle/>
        <a:p>
          <a:r>
            <a:rPr lang="en-US" dirty="0"/>
            <a:t>ResNet50V2</a:t>
          </a:r>
        </a:p>
      </dgm:t>
    </dgm:pt>
    <dgm:pt modelId="{A0A9AD9C-37D6-425A-B792-70123539441B}" type="parTrans" cxnId="{EB962549-DBA2-4E0B-9372-9C6C4B5B06EC}">
      <dgm:prSet/>
      <dgm:spPr/>
      <dgm:t>
        <a:bodyPr/>
        <a:lstStyle/>
        <a:p>
          <a:endParaRPr lang="en-US"/>
        </a:p>
      </dgm:t>
    </dgm:pt>
    <dgm:pt modelId="{DE926C18-CB2F-425E-83A5-D35B22B42A92}" type="sibTrans" cxnId="{EB962549-DBA2-4E0B-9372-9C6C4B5B06EC}">
      <dgm:prSet/>
      <dgm:spPr/>
      <dgm:t>
        <a:bodyPr/>
        <a:lstStyle/>
        <a:p>
          <a:endParaRPr lang="en-US"/>
        </a:p>
      </dgm:t>
    </dgm:pt>
    <dgm:pt modelId="{E7705439-3F6F-41E2-B5FC-49B8538BBB9F}">
      <dgm:prSet phldrT="[Text]"/>
      <dgm:spPr/>
      <dgm:t>
        <a:bodyPr/>
        <a:lstStyle/>
        <a:p>
          <a:r>
            <a:rPr lang="en-US" dirty="0"/>
            <a:t>ResNet50V2</a:t>
          </a:r>
        </a:p>
      </dgm:t>
    </dgm:pt>
    <dgm:pt modelId="{E437DD7E-ECA3-41ED-AF52-305DA0CF9D65}" type="parTrans" cxnId="{18A895D0-CA35-4249-ABC7-AD79851FB604}">
      <dgm:prSet/>
      <dgm:spPr/>
      <dgm:t>
        <a:bodyPr/>
        <a:lstStyle/>
        <a:p>
          <a:endParaRPr lang="en-US"/>
        </a:p>
      </dgm:t>
    </dgm:pt>
    <dgm:pt modelId="{31B671FA-EF92-4331-92F2-DFD1DA1F7B69}" type="sibTrans" cxnId="{18A895D0-CA35-4249-ABC7-AD79851FB604}">
      <dgm:prSet/>
      <dgm:spPr/>
      <dgm:t>
        <a:bodyPr/>
        <a:lstStyle/>
        <a:p>
          <a:endParaRPr lang="en-US"/>
        </a:p>
      </dgm:t>
    </dgm:pt>
    <dgm:pt modelId="{86A178B3-0FE9-41DC-8212-B8A36FDE2FBE}">
      <dgm:prSet phldrT="[Text]"/>
      <dgm:spPr/>
      <dgm:t>
        <a:bodyPr/>
        <a:lstStyle/>
        <a:p>
          <a:r>
            <a:rPr lang="en-US" dirty="0"/>
            <a:t>9 hours 40 min</a:t>
          </a:r>
        </a:p>
      </dgm:t>
    </dgm:pt>
    <dgm:pt modelId="{D5B206C5-CE70-4129-8E58-9FE855FAE690}" type="parTrans" cxnId="{3DAF48ED-F13E-40F6-BF55-45529275E248}">
      <dgm:prSet/>
      <dgm:spPr/>
      <dgm:t>
        <a:bodyPr/>
        <a:lstStyle/>
        <a:p>
          <a:endParaRPr lang="en-US"/>
        </a:p>
      </dgm:t>
    </dgm:pt>
    <dgm:pt modelId="{D1EEBDDE-66CA-49EA-BBA8-0E5FB6260352}" type="sibTrans" cxnId="{3DAF48ED-F13E-40F6-BF55-45529275E248}">
      <dgm:prSet/>
      <dgm:spPr/>
      <dgm:t>
        <a:bodyPr/>
        <a:lstStyle/>
        <a:p>
          <a:endParaRPr lang="en-US"/>
        </a:p>
      </dgm:t>
    </dgm:pt>
    <dgm:pt modelId="{AAADFA1B-96C3-4288-9184-D25109496C43}">
      <dgm:prSet phldrT="[Text]"/>
      <dgm:spPr/>
      <dgm:t>
        <a:bodyPr/>
        <a:lstStyle/>
        <a:p>
          <a:r>
            <a:rPr lang="en-US" dirty="0"/>
            <a:t>Resnet50V2</a:t>
          </a:r>
        </a:p>
      </dgm:t>
    </dgm:pt>
    <dgm:pt modelId="{D99ABDE2-88FE-4CFA-843A-8FA1D17B0D5B}" type="parTrans" cxnId="{428FDB5B-70C5-424B-A4DD-95B780010695}">
      <dgm:prSet/>
      <dgm:spPr/>
      <dgm:t>
        <a:bodyPr/>
        <a:lstStyle/>
        <a:p>
          <a:endParaRPr lang="en-US"/>
        </a:p>
      </dgm:t>
    </dgm:pt>
    <dgm:pt modelId="{B6467EAE-A889-4CEB-B354-15EBD15E70D0}" type="sibTrans" cxnId="{428FDB5B-70C5-424B-A4DD-95B780010695}">
      <dgm:prSet/>
      <dgm:spPr/>
      <dgm:t>
        <a:bodyPr/>
        <a:lstStyle/>
        <a:p>
          <a:endParaRPr lang="en-US"/>
        </a:p>
      </dgm:t>
    </dgm:pt>
    <dgm:pt modelId="{B090BCA5-F7A2-4C63-917A-55B478E5BD55}">
      <dgm:prSet phldrT="[Text]"/>
      <dgm:spPr/>
      <dgm:t>
        <a:bodyPr/>
        <a:lstStyle/>
        <a:p>
          <a:r>
            <a:rPr lang="en-US" dirty="0"/>
            <a:t>VGG-16</a:t>
          </a:r>
        </a:p>
      </dgm:t>
    </dgm:pt>
    <dgm:pt modelId="{342517CA-9618-42B8-9723-DAA48E18B758}" type="parTrans" cxnId="{13DE3180-BF87-4225-B456-DA00468FA884}">
      <dgm:prSet/>
      <dgm:spPr/>
      <dgm:t>
        <a:bodyPr/>
        <a:lstStyle/>
        <a:p>
          <a:endParaRPr lang="en-US"/>
        </a:p>
      </dgm:t>
    </dgm:pt>
    <dgm:pt modelId="{2FCC1040-1804-4E1B-B6D5-5E70D6D61AD0}" type="sibTrans" cxnId="{13DE3180-BF87-4225-B456-DA00468FA884}">
      <dgm:prSet/>
      <dgm:spPr/>
      <dgm:t>
        <a:bodyPr/>
        <a:lstStyle/>
        <a:p>
          <a:endParaRPr lang="en-US"/>
        </a:p>
      </dgm:t>
    </dgm:pt>
    <dgm:pt modelId="{C8DAED12-EFED-463E-AD5C-01CEC52FA8A7}">
      <dgm:prSet phldrT="[Text]"/>
      <dgm:spPr/>
      <dgm:t>
        <a:bodyPr/>
        <a:lstStyle/>
        <a:p>
          <a:r>
            <a:rPr lang="en-US" dirty="0"/>
            <a:t>Tuned ResNet50V2</a:t>
          </a:r>
        </a:p>
      </dgm:t>
    </dgm:pt>
    <dgm:pt modelId="{2285C663-9EF0-481A-A8AC-44452D0B2FD8}" type="parTrans" cxnId="{7E2E5A42-D6E0-456C-8D1A-DB7070B36426}">
      <dgm:prSet/>
      <dgm:spPr/>
      <dgm:t>
        <a:bodyPr/>
        <a:lstStyle/>
        <a:p>
          <a:endParaRPr lang="en-US"/>
        </a:p>
      </dgm:t>
    </dgm:pt>
    <dgm:pt modelId="{3419B202-64AF-48D3-9553-87E4C7A908D2}" type="sibTrans" cxnId="{7E2E5A42-D6E0-456C-8D1A-DB7070B36426}">
      <dgm:prSet/>
      <dgm:spPr/>
      <dgm:t>
        <a:bodyPr/>
        <a:lstStyle/>
        <a:p>
          <a:endParaRPr lang="en-US"/>
        </a:p>
      </dgm:t>
    </dgm:pt>
    <dgm:pt modelId="{4C029B06-FA4D-4F09-B04A-FEBDD04ECF0C}">
      <dgm:prSet phldrT="[Text]"/>
      <dgm:spPr/>
      <dgm:t>
        <a:bodyPr/>
        <a:lstStyle/>
        <a:p>
          <a:r>
            <a:rPr lang="en-US" dirty="0"/>
            <a:t>Tuned ResNet50V2</a:t>
          </a:r>
        </a:p>
      </dgm:t>
    </dgm:pt>
    <dgm:pt modelId="{05371683-85B7-4F99-B7AE-E3BF7DB75C23}" type="parTrans" cxnId="{AC644ED4-F54A-4164-A334-BF1EB9F48330}">
      <dgm:prSet/>
      <dgm:spPr/>
      <dgm:t>
        <a:bodyPr/>
        <a:lstStyle/>
        <a:p>
          <a:endParaRPr lang="en-US"/>
        </a:p>
      </dgm:t>
    </dgm:pt>
    <dgm:pt modelId="{9FBB577C-41E6-4D8C-BF30-AB328AACFBF0}" type="sibTrans" cxnId="{AC644ED4-F54A-4164-A334-BF1EB9F48330}">
      <dgm:prSet/>
      <dgm:spPr/>
      <dgm:t>
        <a:bodyPr/>
        <a:lstStyle/>
        <a:p>
          <a:endParaRPr lang="en-US"/>
        </a:p>
      </dgm:t>
    </dgm:pt>
    <dgm:pt modelId="{F704A405-9D54-472E-A25E-469B107DF95B}">
      <dgm:prSet phldrT="[Text]"/>
      <dgm:spPr/>
      <dgm:t>
        <a:bodyPr/>
        <a:lstStyle/>
        <a:p>
          <a:r>
            <a:rPr lang="en-US" dirty="0"/>
            <a:t>10 hours 25 min</a:t>
          </a:r>
        </a:p>
      </dgm:t>
    </dgm:pt>
    <dgm:pt modelId="{73A593A5-7F78-4FD6-BF4B-F793CDE2F682}" type="parTrans" cxnId="{69C31AFF-2288-4A20-832A-AB54222CF50C}">
      <dgm:prSet/>
      <dgm:spPr/>
      <dgm:t>
        <a:bodyPr/>
        <a:lstStyle/>
        <a:p>
          <a:endParaRPr lang="en-US"/>
        </a:p>
      </dgm:t>
    </dgm:pt>
    <dgm:pt modelId="{9DDF3C6A-ED9B-4CB9-BBA2-0BCC8081460E}" type="sibTrans" cxnId="{69C31AFF-2288-4A20-832A-AB54222CF50C}">
      <dgm:prSet/>
      <dgm:spPr/>
      <dgm:t>
        <a:bodyPr/>
        <a:lstStyle/>
        <a:p>
          <a:endParaRPr lang="en-US"/>
        </a:p>
      </dgm:t>
    </dgm:pt>
    <dgm:pt modelId="{219796A7-8C30-4427-823B-24EEB7ADD4E9}">
      <dgm:prSet phldrT="[Text]"/>
      <dgm:spPr/>
      <dgm:t>
        <a:bodyPr/>
        <a:lstStyle/>
        <a:p>
          <a:r>
            <a:rPr lang="en-US" dirty="0"/>
            <a:t>12 hours 3 min</a:t>
          </a:r>
        </a:p>
      </dgm:t>
    </dgm:pt>
    <dgm:pt modelId="{CF7FA7E0-611E-44C2-805D-9DA7490A7415}" type="parTrans" cxnId="{6196736E-D6E5-4B37-A525-273684C331A3}">
      <dgm:prSet/>
      <dgm:spPr/>
      <dgm:t>
        <a:bodyPr/>
        <a:lstStyle/>
        <a:p>
          <a:endParaRPr lang="en-US"/>
        </a:p>
      </dgm:t>
    </dgm:pt>
    <dgm:pt modelId="{58E4970B-8522-4005-9EAD-540F8E44422F}" type="sibTrans" cxnId="{6196736E-D6E5-4B37-A525-273684C331A3}">
      <dgm:prSet/>
      <dgm:spPr/>
      <dgm:t>
        <a:bodyPr/>
        <a:lstStyle/>
        <a:p>
          <a:endParaRPr lang="en-US"/>
        </a:p>
      </dgm:t>
    </dgm:pt>
    <dgm:pt modelId="{3A4F31F7-E0FB-4207-B9F2-C920AA1FEA01}">
      <dgm:prSet phldrT="[Text]"/>
      <dgm:spPr/>
      <dgm:t>
        <a:bodyPr/>
        <a:lstStyle/>
        <a:p>
          <a:r>
            <a:rPr lang="en-US" dirty="0"/>
            <a:t>0.99</a:t>
          </a:r>
        </a:p>
      </dgm:t>
    </dgm:pt>
    <dgm:pt modelId="{E035D5A2-4975-4796-B2C9-E5876E998EBB}" type="parTrans" cxnId="{5EDCE540-422E-4125-BFCB-04A5B7281399}">
      <dgm:prSet/>
      <dgm:spPr/>
      <dgm:t>
        <a:bodyPr/>
        <a:lstStyle/>
        <a:p>
          <a:endParaRPr lang="en-US"/>
        </a:p>
      </dgm:t>
    </dgm:pt>
    <dgm:pt modelId="{7815DE39-95AE-4CBA-B393-58C9B2C34D0A}" type="sibTrans" cxnId="{5EDCE540-422E-4125-BFCB-04A5B7281399}">
      <dgm:prSet/>
      <dgm:spPr/>
      <dgm:t>
        <a:bodyPr/>
        <a:lstStyle/>
        <a:p>
          <a:endParaRPr lang="en-US"/>
        </a:p>
      </dgm:t>
    </dgm:pt>
    <dgm:pt modelId="{5E3501EE-BD81-4ECF-900D-02C396F150E6}">
      <dgm:prSet phldrT="[Text]"/>
      <dgm:spPr/>
      <dgm:t>
        <a:bodyPr/>
        <a:lstStyle/>
        <a:p>
          <a:r>
            <a:rPr lang="en-US" dirty="0"/>
            <a:t>0.02</a:t>
          </a:r>
        </a:p>
      </dgm:t>
    </dgm:pt>
    <dgm:pt modelId="{148A9241-7833-4C66-896C-3BC54D9DB8BB}" type="parTrans" cxnId="{3B45954C-FF0D-47E5-BC8D-E2EC0BABAC13}">
      <dgm:prSet/>
      <dgm:spPr/>
      <dgm:t>
        <a:bodyPr/>
        <a:lstStyle/>
        <a:p>
          <a:endParaRPr lang="en-US"/>
        </a:p>
      </dgm:t>
    </dgm:pt>
    <dgm:pt modelId="{C9492F6D-DD0A-44D3-BD3F-C99E6536290B}" type="sibTrans" cxnId="{3B45954C-FF0D-47E5-BC8D-E2EC0BABAC13}">
      <dgm:prSet/>
      <dgm:spPr/>
      <dgm:t>
        <a:bodyPr/>
        <a:lstStyle/>
        <a:p>
          <a:endParaRPr lang="en-US"/>
        </a:p>
      </dgm:t>
    </dgm:pt>
    <dgm:pt modelId="{261A0208-460B-4DCB-A145-D3AD6AD70F50}">
      <dgm:prSet phldrT="[Text]"/>
      <dgm:spPr/>
      <dgm:t>
        <a:bodyPr/>
        <a:lstStyle/>
        <a:p>
          <a:r>
            <a:rPr lang="en-US" dirty="0"/>
            <a:t>0.94</a:t>
          </a:r>
        </a:p>
      </dgm:t>
    </dgm:pt>
    <dgm:pt modelId="{1DF7EDAB-8CD4-4100-8A1D-336ECE157226}" type="parTrans" cxnId="{1C392737-3789-4172-A53C-442101E3C89E}">
      <dgm:prSet/>
      <dgm:spPr/>
      <dgm:t>
        <a:bodyPr/>
        <a:lstStyle/>
        <a:p>
          <a:endParaRPr lang="en-US"/>
        </a:p>
      </dgm:t>
    </dgm:pt>
    <dgm:pt modelId="{EDE5A77C-403E-47B5-B399-E00C6D2E74C1}" type="sibTrans" cxnId="{1C392737-3789-4172-A53C-442101E3C89E}">
      <dgm:prSet/>
      <dgm:spPr/>
      <dgm:t>
        <a:bodyPr/>
        <a:lstStyle/>
        <a:p>
          <a:endParaRPr lang="en-US"/>
        </a:p>
      </dgm:t>
    </dgm:pt>
    <dgm:pt modelId="{C3C7B4BD-5BBB-4F6C-8491-819E1C91ABA9}">
      <dgm:prSet phldrT="[Text]"/>
      <dgm:spPr/>
      <dgm:t>
        <a:bodyPr/>
        <a:lstStyle/>
        <a:p>
          <a:r>
            <a:rPr lang="en-US" dirty="0"/>
            <a:t>0.40</a:t>
          </a:r>
        </a:p>
      </dgm:t>
    </dgm:pt>
    <dgm:pt modelId="{01C7A830-F5B8-4A95-80F0-6BF390A6B3ED}" type="parTrans" cxnId="{61368BB8-6DD4-40FD-8192-D10AE23E013F}">
      <dgm:prSet/>
      <dgm:spPr/>
      <dgm:t>
        <a:bodyPr/>
        <a:lstStyle/>
        <a:p>
          <a:endParaRPr lang="en-US"/>
        </a:p>
      </dgm:t>
    </dgm:pt>
    <dgm:pt modelId="{91BF064E-9DBF-486E-A444-387F5EFAA345}" type="sibTrans" cxnId="{61368BB8-6DD4-40FD-8192-D10AE23E013F}">
      <dgm:prSet/>
      <dgm:spPr/>
      <dgm:t>
        <a:bodyPr/>
        <a:lstStyle/>
        <a:p>
          <a:endParaRPr lang="en-US"/>
        </a:p>
      </dgm:t>
    </dgm:pt>
    <dgm:pt modelId="{301EF851-7487-47C9-ADD3-BDD00E5CE97C}">
      <dgm:prSet phldrT="[Text]"/>
      <dgm:spPr/>
      <dgm:t>
        <a:bodyPr/>
        <a:lstStyle/>
        <a:p>
          <a:r>
            <a:rPr lang="en-US" dirty="0"/>
            <a:t>0.97</a:t>
          </a:r>
        </a:p>
      </dgm:t>
    </dgm:pt>
    <dgm:pt modelId="{36E5BDEC-BC4D-46D4-AEC2-BAAEBFD5AAF2}" type="parTrans" cxnId="{AB434046-5117-4E3B-B91E-4A32379FE2E6}">
      <dgm:prSet/>
      <dgm:spPr/>
      <dgm:t>
        <a:bodyPr/>
        <a:lstStyle/>
        <a:p>
          <a:endParaRPr lang="en-US"/>
        </a:p>
      </dgm:t>
    </dgm:pt>
    <dgm:pt modelId="{0DA1BB37-AB8E-4B97-B9A4-35628AA1216E}" type="sibTrans" cxnId="{AB434046-5117-4E3B-B91E-4A32379FE2E6}">
      <dgm:prSet/>
      <dgm:spPr/>
      <dgm:t>
        <a:bodyPr/>
        <a:lstStyle/>
        <a:p>
          <a:endParaRPr lang="en-US"/>
        </a:p>
      </dgm:t>
    </dgm:pt>
    <dgm:pt modelId="{3D06AE72-9ADD-40E2-BE70-0DB65845BF60}">
      <dgm:prSet phldrT="[Text]"/>
      <dgm:spPr/>
      <dgm:t>
        <a:bodyPr/>
        <a:lstStyle/>
        <a:p>
          <a:r>
            <a:rPr lang="en-US" dirty="0"/>
            <a:t>0.08</a:t>
          </a:r>
        </a:p>
      </dgm:t>
    </dgm:pt>
    <dgm:pt modelId="{062BBEAB-A47D-45CA-BB8E-1A4C97EB1E20}" type="parTrans" cxnId="{8CB7BD47-81EB-4FF6-90B0-47F92FAFC01F}">
      <dgm:prSet/>
      <dgm:spPr/>
      <dgm:t>
        <a:bodyPr/>
        <a:lstStyle/>
        <a:p>
          <a:endParaRPr lang="en-US"/>
        </a:p>
      </dgm:t>
    </dgm:pt>
    <dgm:pt modelId="{8D7997B8-FB4F-4448-B1AE-950DDD61A7F5}" type="sibTrans" cxnId="{8CB7BD47-81EB-4FF6-90B0-47F92FAFC01F}">
      <dgm:prSet/>
      <dgm:spPr/>
      <dgm:t>
        <a:bodyPr/>
        <a:lstStyle/>
        <a:p>
          <a:endParaRPr lang="en-US"/>
        </a:p>
      </dgm:t>
    </dgm:pt>
    <dgm:pt modelId="{27CE4EB0-54F5-4ED7-8054-9019F1ABAA9E}">
      <dgm:prSet phldrT="[Text]"/>
      <dgm:spPr/>
      <dgm:t>
        <a:bodyPr/>
        <a:lstStyle/>
        <a:p>
          <a:r>
            <a:rPr lang="en-US" dirty="0"/>
            <a:t>0.988</a:t>
          </a:r>
        </a:p>
      </dgm:t>
    </dgm:pt>
    <dgm:pt modelId="{358B5166-7AF5-40D3-B2F4-9E80E32B2F32}" type="parTrans" cxnId="{169398B9-E1E0-4B9C-9C7C-58CEC8FC6006}">
      <dgm:prSet/>
      <dgm:spPr/>
      <dgm:t>
        <a:bodyPr/>
        <a:lstStyle/>
        <a:p>
          <a:endParaRPr lang="en-US"/>
        </a:p>
      </dgm:t>
    </dgm:pt>
    <dgm:pt modelId="{9BE0BA61-DE51-42F3-8E18-AAF1B385490D}" type="sibTrans" cxnId="{169398B9-E1E0-4B9C-9C7C-58CEC8FC6006}">
      <dgm:prSet/>
      <dgm:spPr/>
      <dgm:t>
        <a:bodyPr/>
        <a:lstStyle/>
        <a:p>
          <a:endParaRPr lang="en-US"/>
        </a:p>
      </dgm:t>
    </dgm:pt>
    <dgm:pt modelId="{4DFC9D9C-58E3-4126-AB6F-66F2C427E729}">
      <dgm:prSet phldrT="[Text]"/>
      <dgm:spPr/>
      <dgm:t>
        <a:bodyPr/>
        <a:lstStyle/>
        <a:p>
          <a:r>
            <a:rPr lang="en-US" dirty="0"/>
            <a:t>0.03</a:t>
          </a:r>
        </a:p>
      </dgm:t>
    </dgm:pt>
    <dgm:pt modelId="{8A1B38AC-D171-4202-A0A0-023777E962EC}" type="parTrans" cxnId="{65ECBDCD-124B-4B31-9AA4-D5AE870BF9F3}">
      <dgm:prSet/>
      <dgm:spPr/>
      <dgm:t>
        <a:bodyPr/>
        <a:lstStyle/>
        <a:p>
          <a:endParaRPr lang="en-US"/>
        </a:p>
      </dgm:t>
    </dgm:pt>
    <dgm:pt modelId="{CDA53D10-EBCD-43F6-8C42-EBF61C4CC963}" type="sibTrans" cxnId="{65ECBDCD-124B-4B31-9AA4-D5AE870BF9F3}">
      <dgm:prSet/>
      <dgm:spPr/>
      <dgm:t>
        <a:bodyPr/>
        <a:lstStyle/>
        <a:p>
          <a:endParaRPr lang="en-US"/>
        </a:p>
      </dgm:t>
    </dgm:pt>
    <dgm:pt modelId="{62444263-8ECB-4BD1-A8BA-41982625A7E5}">
      <dgm:prSet phldrT="[Text]"/>
      <dgm:spPr/>
      <dgm:t>
        <a:bodyPr/>
        <a:lstStyle/>
        <a:p>
          <a:r>
            <a:rPr lang="en-US" dirty="0"/>
            <a:t>0.988</a:t>
          </a:r>
        </a:p>
      </dgm:t>
    </dgm:pt>
    <dgm:pt modelId="{BD6E4251-721F-4D1C-A220-D76B2906F148}" type="parTrans" cxnId="{DA965C05-5BAB-40A4-9760-35D98F774B93}">
      <dgm:prSet/>
      <dgm:spPr/>
      <dgm:t>
        <a:bodyPr/>
        <a:lstStyle/>
        <a:p>
          <a:endParaRPr lang="en-US"/>
        </a:p>
      </dgm:t>
    </dgm:pt>
    <dgm:pt modelId="{7822F2CA-375B-4530-B5D6-CD8CC48B6C18}" type="sibTrans" cxnId="{DA965C05-5BAB-40A4-9760-35D98F774B93}">
      <dgm:prSet/>
      <dgm:spPr/>
      <dgm:t>
        <a:bodyPr/>
        <a:lstStyle/>
        <a:p>
          <a:endParaRPr lang="en-US"/>
        </a:p>
      </dgm:t>
    </dgm:pt>
    <dgm:pt modelId="{98545A64-C5BE-4F98-8080-C2F8A6B56CD7}">
      <dgm:prSet phldrT="[Text]"/>
      <dgm:spPr/>
      <dgm:t>
        <a:bodyPr/>
        <a:lstStyle/>
        <a:p>
          <a:r>
            <a:rPr lang="en-US" dirty="0"/>
            <a:t>0.079</a:t>
          </a:r>
        </a:p>
      </dgm:t>
    </dgm:pt>
    <dgm:pt modelId="{DF23301B-3E27-4EDA-AAE2-0879194881A8}" type="parTrans" cxnId="{0230118E-1B83-45F9-825D-BBA47943DDA5}">
      <dgm:prSet/>
      <dgm:spPr/>
      <dgm:t>
        <a:bodyPr/>
        <a:lstStyle/>
        <a:p>
          <a:endParaRPr lang="en-US"/>
        </a:p>
      </dgm:t>
    </dgm:pt>
    <dgm:pt modelId="{A392DCDA-A1BA-4D5A-A04C-0AF772D5BB53}" type="sibTrans" cxnId="{0230118E-1B83-45F9-825D-BBA47943DDA5}">
      <dgm:prSet/>
      <dgm:spPr/>
      <dgm:t>
        <a:bodyPr/>
        <a:lstStyle/>
        <a:p>
          <a:endParaRPr lang="en-US"/>
        </a:p>
      </dgm:t>
    </dgm:pt>
    <dgm:pt modelId="{46567191-A8C3-4939-A7B4-9FC65D7FA75F}" type="pres">
      <dgm:prSet presAssocID="{8CE73900-2775-4CE7-B175-7C7EDE2FFD9D}" presName="theList" presStyleCnt="0">
        <dgm:presLayoutVars>
          <dgm:dir/>
          <dgm:animLvl val="lvl"/>
          <dgm:resizeHandles val="exact"/>
        </dgm:presLayoutVars>
      </dgm:prSet>
      <dgm:spPr/>
    </dgm:pt>
    <dgm:pt modelId="{F128F65F-4B5C-4CC0-A19A-300E6D36716A}" type="pres">
      <dgm:prSet presAssocID="{963E2EF5-E77B-475A-B751-BD6A9678BD6C}" presName="compNode" presStyleCnt="0"/>
      <dgm:spPr/>
    </dgm:pt>
    <dgm:pt modelId="{3977E19C-751D-42C8-8054-02B977B57D75}" type="pres">
      <dgm:prSet presAssocID="{963E2EF5-E77B-475A-B751-BD6A9678BD6C}" presName="aNode" presStyleLbl="bgShp" presStyleIdx="0" presStyleCnt="5"/>
      <dgm:spPr/>
    </dgm:pt>
    <dgm:pt modelId="{38AAB60D-C6F7-4E95-A7FD-F59C849129F0}" type="pres">
      <dgm:prSet presAssocID="{963E2EF5-E77B-475A-B751-BD6A9678BD6C}" presName="textNode" presStyleLbl="bgShp" presStyleIdx="0" presStyleCnt="5"/>
      <dgm:spPr/>
    </dgm:pt>
    <dgm:pt modelId="{98593117-A2B7-4F3F-9DEA-ACFC922FF44C}" type="pres">
      <dgm:prSet presAssocID="{963E2EF5-E77B-475A-B751-BD6A9678BD6C}" presName="compChildNode" presStyleCnt="0"/>
      <dgm:spPr/>
    </dgm:pt>
    <dgm:pt modelId="{9E93682D-70D5-47BD-BD9C-F431D4D004B8}" type="pres">
      <dgm:prSet presAssocID="{963E2EF5-E77B-475A-B751-BD6A9678BD6C}" presName="theInnerList" presStyleCnt="0"/>
      <dgm:spPr/>
    </dgm:pt>
    <dgm:pt modelId="{C4154E23-9F1D-423A-9113-11093FEA99D1}" type="pres">
      <dgm:prSet presAssocID="{917DFA6F-AB8C-4B63-8FF9-617A740D145F}" presName="childNode" presStyleLbl="node1" presStyleIdx="0" presStyleCnt="20">
        <dgm:presLayoutVars>
          <dgm:bulletEnabled val="1"/>
        </dgm:presLayoutVars>
      </dgm:prSet>
      <dgm:spPr/>
    </dgm:pt>
    <dgm:pt modelId="{F4217F9C-9A2A-435C-B67E-B063F9FDD316}" type="pres">
      <dgm:prSet presAssocID="{917DFA6F-AB8C-4B63-8FF9-617A740D145F}" presName="aSpace2" presStyleCnt="0"/>
      <dgm:spPr/>
    </dgm:pt>
    <dgm:pt modelId="{302CF3C9-9649-45B5-AF2F-04ACA14C5F1D}" type="pres">
      <dgm:prSet presAssocID="{F736DA52-926F-4171-8592-7528EAF87D72}" presName="childNode" presStyleLbl="node1" presStyleIdx="1" presStyleCnt="20">
        <dgm:presLayoutVars>
          <dgm:bulletEnabled val="1"/>
        </dgm:presLayoutVars>
      </dgm:prSet>
      <dgm:spPr/>
    </dgm:pt>
    <dgm:pt modelId="{70FE7AE4-C046-4C79-A6C1-7385DB3CFF42}" type="pres">
      <dgm:prSet presAssocID="{F736DA52-926F-4171-8592-7528EAF87D72}" presName="aSpace2" presStyleCnt="0"/>
      <dgm:spPr/>
    </dgm:pt>
    <dgm:pt modelId="{569DC109-EA0F-4361-9833-C7F783F77706}" type="pres">
      <dgm:prSet presAssocID="{3A4F31F7-E0FB-4207-B9F2-C920AA1FEA01}" presName="childNode" presStyleLbl="node1" presStyleIdx="2" presStyleCnt="20">
        <dgm:presLayoutVars>
          <dgm:bulletEnabled val="1"/>
        </dgm:presLayoutVars>
      </dgm:prSet>
      <dgm:spPr/>
    </dgm:pt>
    <dgm:pt modelId="{D3790965-530D-4DF2-B4A6-2F7331CA81BC}" type="pres">
      <dgm:prSet presAssocID="{3A4F31F7-E0FB-4207-B9F2-C920AA1FEA01}" presName="aSpace2" presStyleCnt="0"/>
      <dgm:spPr/>
    </dgm:pt>
    <dgm:pt modelId="{577F563E-3585-4139-B642-BD0484C57B80}" type="pres">
      <dgm:prSet presAssocID="{5E3501EE-BD81-4ECF-900D-02C396F150E6}" presName="childNode" presStyleLbl="node1" presStyleIdx="3" presStyleCnt="20">
        <dgm:presLayoutVars>
          <dgm:bulletEnabled val="1"/>
        </dgm:presLayoutVars>
      </dgm:prSet>
      <dgm:spPr/>
    </dgm:pt>
    <dgm:pt modelId="{4A1CAC5E-BF7C-47B6-B976-80C45EC4B5F5}" type="pres">
      <dgm:prSet presAssocID="{963E2EF5-E77B-475A-B751-BD6A9678BD6C}" presName="aSpace" presStyleCnt="0"/>
      <dgm:spPr/>
    </dgm:pt>
    <dgm:pt modelId="{63BA1F73-7859-4A7B-AFCA-98908D235A58}" type="pres">
      <dgm:prSet presAssocID="{886543C2-FD25-4DBE-89A1-28B17B8632EB}" presName="compNode" presStyleCnt="0"/>
      <dgm:spPr/>
    </dgm:pt>
    <dgm:pt modelId="{4B9ACA8E-12BC-4F0B-900A-64F2CA0E5E1C}" type="pres">
      <dgm:prSet presAssocID="{886543C2-FD25-4DBE-89A1-28B17B8632EB}" presName="aNode" presStyleLbl="bgShp" presStyleIdx="1" presStyleCnt="5"/>
      <dgm:spPr/>
    </dgm:pt>
    <dgm:pt modelId="{D4721636-2FE3-4485-8B59-C4BAB3BEAA25}" type="pres">
      <dgm:prSet presAssocID="{886543C2-FD25-4DBE-89A1-28B17B8632EB}" presName="textNode" presStyleLbl="bgShp" presStyleIdx="1" presStyleCnt="5"/>
      <dgm:spPr/>
    </dgm:pt>
    <dgm:pt modelId="{56C0973B-0F1E-4BF3-B442-1812CBD5028B}" type="pres">
      <dgm:prSet presAssocID="{886543C2-FD25-4DBE-89A1-28B17B8632EB}" presName="compChildNode" presStyleCnt="0"/>
      <dgm:spPr/>
    </dgm:pt>
    <dgm:pt modelId="{EA695AB0-31AD-48CF-B2FB-FBC5D78FCF1F}" type="pres">
      <dgm:prSet presAssocID="{886543C2-FD25-4DBE-89A1-28B17B8632EB}" presName="theInnerList" presStyleCnt="0"/>
      <dgm:spPr/>
    </dgm:pt>
    <dgm:pt modelId="{9F5B2017-2B04-4951-9D91-07A21E642E52}" type="pres">
      <dgm:prSet presAssocID="{351FAEE9-A2A2-444F-83E0-6D7665D43BBF}" presName="childNode" presStyleLbl="node1" presStyleIdx="4" presStyleCnt="20">
        <dgm:presLayoutVars>
          <dgm:bulletEnabled val="1"/>
        </dgm:presLayoutVars>
      </dgm:prSet>
      <dgm:spPr/>
    </dgm:pt>
    <dgm:pt modelId="{0B7F70B5-5547-4C28-8A93-42360A2DAB30}" type="pres">
      <dgm:prSet presAssocID="{351FAEE9-A2A2-444F-83E0-6D7665D43BBF}" presName="aSpace2" presStyleCnt="0"/>
      <dgm:spPr/>
    </dgm:pt>
    <dgm:pt modelId="{5A67A8AC-5031-49FD-AA1D-5DF5E3D00009}" type="pres">
      <dgm:prSet presAssocID="{37A22C51-B7E2-424B-8ED3-936CFE92CE01}" presName="childNode" presStyleLbl="node1" presStyleIdx="5" presStyleCnt="20">
        <dgm:presLayoutVars>
          <dgm:bulletEnabled val="1"/>
        </dgm:presLayoutVars>
      </dgm:prSet>
      <dgm:spPr/>
    </dgm:pt>
    <dgm:pt modelId="{C9EAD56B-2228-4D73-B4EC-CE7B8330770C}" type="pres">
      <dgm:prSet presAssocID="{37A22C51-B7E2-424B-8ED3-936CFE92CE01}" presName="aSpace2" presStyleCnt="0"/>
      <dgm:spPr/>
    </dgm:pt>
    <dgm:pt modelId="{87B64789-3D9C-460E-8369-3A7B0DC0A132}" type="pres">
      <dgm:prSet presAssocID="{261A0208-460B-4DCB-A145-D3AD6AD70F50}" presName="childNode" presStyleLbl="node1" presStyleIdx="6" presStyleCnt="20">
        <dgm:presLayoutVars>
          <dgm:bulletEnabled val="1"/>
        </dgm:presLayoutVars>
      </dgm:prSet>
      <dgm:spPr/>
    </dgm:pt>
    <dgm:pt modelId="{A72FA880-1948-4CA2-8A1A-2ABD5096B9DA}" type="pres">
      <dgm:prSet presAssocID="{261A0208-460B-4DCB-A145-D3AD6AD70F50}" presName="aSpace2" presStyleCnt="0"/>
      <dgm:spPr/>
    </dgm:pt>
    <dgm:pt modelId="{44407228-B8EF-4287-A39E-49E4CA924069}" type="pres">
      <dgm:prSet presAssocID="{C3C7B4BD-5BBB-4F6C-8491-819E1C91ABA9}" presName="childNode" presStyleLbl="node1" presStyleIdx="7" presStyleCnt="20">
        <dgm:presLayoutVars>
          <dgm:bulletEnabled val="1"/>
        </dgm:presLayoutVars>
      </dgm:prSet>
      <dgm:spPr/>
    </dgm:pt>
    <dgm:pt modelId="{4A4BAF02-F1DF-4689-9406-727DC6845EC2}" type="pres">
      <dgm:prSet presAssocID="{886543C2-FD25-4DBE-89A1-28B17B8632EB}" presName="aSpace" presStyleCnt="0"/>
      <dgm:spPr/>
    </dgm:pt>
    <dgm:pt modelId="{B826399C-70B5-451E-8983-05336DC6A768}" type="pres">
      <dgm:prSet presAssocID="{13CCE2E6-E258-42AA-8DD9-47C54CF2CCC0}" presName="compNode" presStyleCnt="0"/>
      <dgm:spPr/>
    </dgm:pt>
    <dgm:pt modelId="{4A290DA2-9E26-4608-8009-1D0C7E02B88B}" type="pres">
      <dgm:prSet presAssocID="{13CCE2E6-E258-42AA-8DD9-47C54CF2CCC0}" presName="aNode" presStyleLbl="bgShp" presStyleIdx="2" presStyleCnt="5"/>
      <dgm:spPr/>
    </dgm:pt>
    <dgm:pt modelId="{932E6FB3-25AB-4D96-AEEE-982335D8A78E}" type="pres">
      <dgm:prSet presAssocID="{13CCE2E6-E258-42AA-8DD9-47C54CF2CCC0}" presName="textNode" presStyleLbl="bgShp" presStyleIdx="2" presStyleCnt="5"/>
      <dgm:spPr/>
    </dgm:pt>
    <dgm:pt modelId="{33B65643-C65B-4DD1-A04A-91D2081D6893}" type="pres">
      <dgm:prSet presAssocID="{13CCE2E6-E258-42AA-8DD9-47C54CF2CCC0}" presName="compChildNode" presStyleCnt="0"/>
      <dgm:spPr/>
    </dgm:pt>
    <dgm:pt modelId="{B312BA6D-0742-4D50-8690-239D59EF17DE}" type="pres">
      <dgm:prSet presAssocID="{13CCE2E6-E258-42AA-8DD9-47C54CF2CCC0}" presName="theInnerList" presStyleCnt="0"/>
      <dgm:spPr/>
    </dgm:pt>
    <dgm:pt modelId="{123A8087-D16A-4008-9AE2-5A71EB6E3125}" type="pres">
      <dgm:prSet presAssocID="{E7705439-3F6F-41E2-B5FC-49B8538BBB9F}" presName="childNode" presStyleLbl="node1" presStyleIdx="8" presStyleCnt="20">
        <dgm:presLayoutVars>
          <dgm:bulletEnabled val="1"/>
        </dgm:presLayoutVars>
      </dgm:prSet>
      <dgm:spPr/>
    </dgm:pt>
    <dgm:pt modelId="{DF89376C-E676-449C-8D97-151AB2968D2A}" type="pres">
      <dgm:prSet presAssocID="{E7705439-3F6F-41E2-B5FC-49B8538BBB9F}" presName="aSpace2" presStyleCnt="0"/>
      <dgm:spPr/>
    </dgm:pt>
    <dgm:pt modelId="{DF14C5F2-1105-41B6-8F4F-823C80B137E8}" type="pres">
      <dgm:prSet presAssocID="{86A178B3-0FE9-41DC-8212-B8A36FDE2FBE}" presName="childNode" presStyleLbl="node1" presStyleIdx="9" presStyleCnt="20">
        <dgm:presLayoutVars>
          <dgm:bulletEnabled val="1"/>
        </dgm:presLayoutVars>
      </dgm:prSet>
      <dgm:spPr/>
    </dgm:pt>
    <dgm:pt modelId="{64909BE6-09E8-459D-8E3E-889B1C2FB67A}" type="pres">
      <dgm:prSet presAssocID="{86A178B3-0FE9-41DC-8212-B8A36FDE2FBE}" presName="aSpace2" presStyleCnt="0"/>
      <dgm:spPr/>
    </dgm:pt>
    <dgm:pt modelId="{77E48D20-9FE3-4A35-992F-B15C4223DD8C}" type="pres">
      <dgm:prSet presAssocID="{301EF851-7487-47C9-ADD3-BDD00E5CE97C}" presName="childNode" presStyleLbl="node1" presStyleIdx="10" presStyleCnt="20">
        <dgm:presLayoutVars>
          <dgm:bulletEnabled val="1"/>
        </dgm:presLayoutVars>
      </dgm:prSet>
      <dgm:spPr/>
    </dgm:pt>
    <dgm:pt modelId="{85DE4B1C-3D14-4C8F-A864-4B63166491DD}" type="pres">
      <dgm:prSet presAssocID="{301EF851-7487-47C9-ADD3-BDD00E5CE97C}" presName="aSpace2" presStyleCnt="0"/>
      <dgm:spPr/>
    </dgm:pt>
    <dgm:pt modelId="{5C195C4E-25E1-4993-90BB-D697C21820C2}" type="pres">
      <dgm:prSet presAssocID="{3D06AE72-9ADD-40E2-BE70-0DB65845BF60}" presName="childNode" presStyleLbl="node1" presStyleIdx="11" presStyleCnt="20">
        <dgm:presLayoutVars>
          <dgm:bulletEnabled val="1"/>
        </dgm:presLayoutVars>
      </dgm:prSet>
      <dgm:spPr/>
    </dgm:pt>
    <dgm:pt modelId="{5E5957E7-0CDE-4675-8E6E-203E3BA43294}" type="pres">
      <dgm:prSet presAssocID="{13CCE2E6-E258-42AA-8DD9-47C54CF2CCC0}" presName="aSpace" presStyleCnt="0"/>
      <dgm:spPr/>
    </dgm:pt>
    <dgm:pt modelId="{8FD1A658-D6F0-4119-9C6A-3864D2250F1C}" type="pres">
      <dgm:prSet presAssocID="{AAADFA1B-96C3-4288-9184-D25109496C43}" presName="compNode" presStyleCnt="0"/>
      <dgm:spPr/>
    </dgm:pt>
    <dgm:pt modelId="{BBE8A9A1-B758-4A73-8E08-86940B069FF4}" type="pres">
      <dgm:prSet presAssocID="{AAADFA1B-96C3-4288-9184-D25109496C43}" presName="aNode" presStyleLbl="bgShp" presStyleIdx="3" presStyleCnt="5"/>
      <dgm:spPr/>
    </dgm:pt>
    <dgm:pt modelId="{D88ADDD2-FF60-4491-8C20-3773D88B8566}" type="pres">
      <dgm:prSet presAssocID="{AAADFA1B-96C3-4288-9184-D25109496C43}" presName="textNode" presStyleLbl="bgShp" presStyleIdx="3" presStyleCnt="5"/>
      <dgm:spPr/>
    </dgm:pt>
    <dgm:pt modelId="{1CB2B1D0-4D33-4562-BAB2-EDA0AA3BA996}" type="pres">
      <dgm:prSet presAssocID="{AAADFA1B-96C3-4288-9184-D25109496C43}" presName="compChildNode" presStyleCnt="0"/>
      <dgm:spPr/>
    </dgm:pt>
    <dgm:pt modelId="{69548D2F-0B5B-4135-BAED-300EF5121D5E}" type="pres">
      <dgm:prSet presAssocID="{AAADFA1B-96C3-4288-9184-D25109496C43}" presName="theInnerList" presStyleCnt="0"/>
      <dgm:spPr/>
    </dgm:pt>
    <dgm:pt modelId="{F9AEE03B-14D7-452C-B4FD-00379E258902}" type="pres">
      <dgm:prSet presAssocID="{C8DAED12-EFED-463E-AD5C-01CEC52FA8A7}" presName="childNode" presStyleLbl="node1" presStyleIdx="12" presStyleCnt="20">
        <dgm:presLayoutVars>
          <dgm:bulletEnabled val="1"/>
        </dgm:presLayoutVars>
      </dgm:prSet>
      <dgm:spPr/>
    </dgm:pt>
    <dgm:pt modelId="{42E52B2C-E59C-4D30-BD0E-654F1E95E4A3}" type="pres">
      <dgm:prSet presAssocID="{C8DAED12-EFED-463E-AD5C-01CEC52FA8A7}" presName="aSpace2" presStyleCnt="0"/>
      <dgm:spPr/>
    </dgm:pt>
    <dgm:pt modelId="{E3F8F814-6B3A-4C16-8D3F-8480BAA9134F}" type="pres">
      <dgm:prSet presAssocID="{F704A405-9D54-472E-A25E-469B107DF95B}" presName="childNode" presStyleLbl="node1" presStyleIdx="13" presStyleCnt="20">
        <dgm:presLayoutVars>
          <dgm:bulletEnabled val="1"/>
        </dgm:presLayoutVars>
      </dgm:prSet>
      <dgm:spPr/>
    </dgm:pt>
    <dgm:pt modelId="{6F015FF9-FFF9-43AA-83F7-A90DFBE4C686}" type="pres">
      <dgm:prSet presAssocID="{F704A405-9D54-472E-A25E-469B107DF95B}" presName="aSpace2" presStyleCnt="0"/>
      <dgm:spPr/>
    </dgm:pt>
    <dgm:pt modelId="{9DADA7AB-3E00-45B9-9568-B281B35FC0DB}" type="pres">
      <dgm:prSet presAssocID="{27CE4EB0-54F5-4ED7-8054-9019F1ABAA9E}" presName="childNode" presStyleLbl="node1" presStyleIdx="14" presStyleCnt="20">
        <dgm:presLayoutVars>
          <dgm:bulletEnabled val="1"/>
        </dgm:presLayoutVars>
      </dgm:prSet>
      <dgm:spPr/>
    </dgm:pt>
    <dgm:pt modelId="{8415F409-3910-4FF8-AEBF-4542C23EE318}" type="pres">
      <dgm:prSet presAssocID="{27CE4EB0-54F5-4ED7-8054-9019F1ABAA9E}" presName="aSpace2" presStyleCnt="0"/>
      <dgm:spPr/>
    </dgm:pt>
    <dgm:pt modelId="{8B7AFABF-BFFD-4BF6-9A20-C115333C65C5}" type="pres">
      <dgm:prSet presAssocID="{4DFC9D9C-58E3-4126-AB6F-66F2C427E729}" presName="childNode" presStyleLbl="node1" presStyleIdx="15" presStyleCnt="20">
        <dgm:presLayoutVars>
          <dgm:bulletEnabled val="1"/>
        </dgm:presLayoutVars>
      </dgm:prSet>
      <dgm:spPr/>
    </dgm:pt>
    <dgm:pt modelId="{C6DF0CEB-8424-4DDD-9C57-760DFD4FCC86}" type="pres">
      <dgm:prSet presAssocID="{AAADFA1B-96C3-4288-9184-D25109496C43}" presName="aSpace" presStyleCnt="0"/>
      <dgm:spPr/>
    </dgm:pt>
    <dgm:pt modelId="{D9B009EB-34B6-4BE9-8F3D-B08247DA2EDA}" type="pres">
      <dgm:prSet presAssocID="{B090BCA5-F7A2-4C63-917A-55B478E5BD55}" presName="compNode" presStyleCnt="0"/>
      <dgm:spPr/>
    </dgm:pt>
    <dgm:pt modelId="{F29A7C6D-B370-4691-8810-FB0BE5152106}" type="pres">
      <dgm:prSet presAssocID="{B090BCA5-F7A2-4C63-917A-55B478E5BD55}" presName="aNode" presStyleLbl="bgShp" presStyleIdx="4" presStyleCnt="5"/>
      <dgm:spPr/>
    </dgm:pt>
    <dgm:pt modelId="{6F3BFDB0-86EC-46F9-B173-A9DB71A9793A}" type="pres">
      <dgm:prSet presAssocID="{B090BCA5-F7A2-4C63-917A-55B478E5BD55}" presName="textNode" presStyleLbl="bgShp" presStyleIdx="4" presStyleCnt="5"/>
      <dgm:spPr/>
    </dgm:pt>
    <dgm:pt modelId="{231EEF14-39A0-4485-8E7E-A46D698A0BA5}" type="pres">
      <dgm:prSet presAssocID="{B090BCA5-F7A2-4C63-917A-55B478E5BD55}" presName="compChildNode" presStyleCnt="0"/>
      <dgm:spPr/>
    </dgm:pt>
    <dgm:pt modelId="{B0E8FC2F-731A-4756-B122-199EB03A38DF}" type="pres">
      <dgm:prSet presAssocID="{B090BCA5-F7A2-4C63-917A-55B478E5BD55}" presName="theInnerList" presStyleCnt="0"/>
      <dgm:spPr/>
    </dgm:pt>
    <dgm:pt modelId="{F86FAA57-6C21-4079-BFC8-B5B39CC890C3}" type="pres">
      <dgm:prSet presAssocID="{4C029B06-FA4D-4F09-B04A-FEBDD04ECF0C}" presName="childNode" presStyleLbl="node1" presStyleIdx="16" presStyleCnt="20">
        <dgm:presLayoutVars>
          <dgm:bulletEnabled val="1"/>
        </dgm:presLayoutVars>
      </dgm:prSet>
      <dgm:spPr/>
    </dgm:pt>
    <dgm:pt modelId="{9B0F4575-AB89-4262-93AD-9D9FEC777EC6}" type="pres">
      <dgm:prSet presAssocID="{4C029B06-FA4D-4F09-B04A-FEBDD04ECF0C}" presName="aSpace2" presStyleCnt="0"/>
      <dgm:spPr/>
    </dgm:pt>
    <dgm:pt modelId="{3DA1EF41-BC09-4B86-8268-69C2CCD0D12B}" type="pres">
      <dgm:prSet presAssocID="{219796A7-8C30-4427-823B-24EEB7ADD4E9}" presName="childNode" presStyleLbl="node1" presStyleIdx="17" presStyleCnt="20">
        <dgm:presLayoutVars>
          <dgm:bulletEnabled val="1"/>
        </dgm:presLayoutVars>
      </dgm:prSet>
      <dgm:spPr/>
    </dgm:pt>
    <dgm:pt modelId="{A69A77EF-10BE-4E42-8140-F56B3BC9BBDA}" type="pres">
      <dgm:prSet presAssocID="{219796A7-8C30-4427-823B-24EEB7ADD4E9}" presName="aSpace2" presStyleCnt="0"/>
      <dgm:spPr/>
    </dgm:pt>
    <dgm:pt modelId="{6182CF70-F482-45B6-840F-029380457CCF}" type="pres">
      <dgm:prSet presAssocID="{62444263-8ECB-4BD1-A8BA-41982625A7E5}" presName="childNode" presStyleLbl="node1" presStyleIdx="18" presStyleCnt="20">
        <dgm:presLayoutVars>
          <dgm:bulletEnabled val="1"/>
        </dgm:presLayoutVars>
      </dgm:prSet>
      <dgm:spPr/>
    </dgm:pt>
    <dgm:pt modelId="{A4A97CC7-A1B1-465E-B1FF-A5FD52EC5D56}" type="pres">
      <dgm:prSet presAssocID="{62444263-8ECB-4BD1-A8BA-41982625A7E5}" presName="aSpace2" presStyleCnt="0"/>
      <dgm:spPr/>
    </dgm:pt>
    <dgm:pt modelId="{A98167F6-7022-48EA-B4AD-9AC5FD2D7038}" type="pres">
      <dgm:prSet presAssocID="{98545A64-C5BE-4F98-8080-C2F8A6B56CD7}" presName="childNode" presStyleLbl="node1" presStyleIdx="19" presStyleCnt="20">
        <dgm:presLayoutVars>
          <dgm:bulletEnabled val="1"/>
        </dgm:presLayoutVars>
      </dgm:prSet>
      <dgm:spPr/>
    </dgm:pt>
  </dgm:ptLst>
  <dgm:cxnLst>
    <dgm:cxn modelId="{CB3E3A02-37F4-4342-B699-DB883EAB9E57}" type="presOf" srcId="{86A178B3-0FE9-41DC-8212-B8A36FDE2FBE}" destId="{DF14C5F2-1105-41B6-8F4F-823C80B137E8}" srcOrd="0" destOrd="0" presId="urn:microsoft.com/office/officeart/2005/8/layout/lProcess2"/>
    <dgm:cxn modelId="{DA965C05-5BAB-40A4-9760-35D98F774B93}" srcId="{B090BCA5-F7A2-4C63-917A-55B478E5BD55}" destId="{62444263-8ECB-4BD1-A8BA-41982625A7E5}" srcOrd="2" destOrd="0" parTransId="{BD6E4251-721F-4D1C-A220-D76B2906F148}" sibTransId="{7822F2CA-375B-4530-B5D6-CD8CC48B6C18}"/>
    <dgm:cxn modelId="{DDF7D709-DF61-449C-96C4-FDE1D8DF4BD6}" type="presOf" srcId="{98545A64-C5BE-4F98-8080-C2F8A6B56CD7}" destId="{A98167F6-7022-48EA-B4AD-9AC5FD2D7038}" srcOrd="0" destOrd="0" presId="urn:microsoft.com/office/officeart/2005/8/layout/lProcess2"/>
    <dgm:cxn modelId="{C6A4DD1B-7734-4234-88AF-6512512FDFC2}" type="presOf" srcId="{351FAEE9-A2A2-444F-83E0-6D7665D43BBF}" destId="{9F5B2017-2B04-4951-9D91-07A21E642E52}" srcOrd="0" destOrd="0" presId="urn:microsoft.com/office/officeart/2005/8/layout/lProcess2"/>
    <dgm:cxn modelId="{0CD4571E-C74D-49D6-8A7D-A0EBD74C81D2}" type="presOf" srcId="{F704A405-9D54-472E-A25E-469B107DF95B}" destId="{E3F8F814-6B3A-4C16-8D3F-8480BAA9134F}" srcOrd="0" destOrd="0" presId="urn:microsoft.com/office/officeart/2005/8/layout/lProcess2"/>
    <dgm:cxn modelId="{1A4F472D-C328-4F97-9396-623AD6647879}" type="presOf" srcId="{5E3501EE-BD81-4ECF-900D-02C396F150E6}" destId="{577F563E-3585-4139-B642-BD0484C57B80}" srcOrd="0" destOrd="0" presId="urn:microsoft.com/office/officeart/2005/8/layout/lProcess2"/>
    <dgm:cxn modelId="{9C8D8334-EB15-4B6F-A30D-8268D5905CB1}" type="presOf" srcId="{AAADFA1B-96C3-4288-9184-D25109496C43}" destId="{D88ADDD2-FF60-4491-8C20-3773D88B8566}" srcOrd="1" destOrd="0" presId="urn:microsoft.com/office/officeart/2005/8/layout/lProcess2"/>
    <dgm:cxn modelId="{1C392737-3789-4172-A53C-442101E3C89E}" srcId="{886543C2-FD25-4DBE-89A1-28B17B8632EB}" destId="{261A0208-460B-4DCB-A145-D3AD6AD70F50}" srcOrd="2" destOrd="0" parTransId="{1DF7EDAB-8CD4-4100-8A1D-336ECE157226}" sibTransId="{EDE5A77C-403E-47B5-B399-E00C6D2E74C1}"/>
    <dgm:cxn modelId="{ED6E283C-AE4C-4064-9091-9852704D173F}" type="presOf" srcId="{27CE4EB0-54F5-4ED7-8054-9019F1ABAA9E}" destId="{9DADA7AB-3E00-45B9-9568-B281B35FC0DB}" srcOrd="0" destOrd="0" presId="urn:microsoft.com/office/officeart/2005/8/layout/lProcess2"/>
    <dgm:cxn modelId="{527E6A3C-E3E9-4576-9988-2C756D78D168}" srcId="{963E2EF5-E77B-475A-B751-BD6A9678BD6C}" destId="{917DFA6F-AB8C-4B63-8FF9-617A740D145F}" srcOrd="0" destOrd="0" parTransId="{0E88218F-43FA-4E9D-A7FF-96C3CC2820F7}" sibTransId="{CC456BFA-3B3C-47BA-B174-B604AF33B453}"/>
    <dgm:cxn modelId="{B1170D40-2925-4DD1-8830-3E8E190E2788}" type="presOf" srcId="{C3C7B4BD-5BBB-4F6C-8491-819E1C91ABA9}" destId="{44407228-B8EF-4287-A39E-49E4CA924069}" srcOrd="0" destOrd="0" presId="urn:microsoft.com/office/officeart/2005/8/layout/lProcess2"/>
    <dgm:cxn modelId="{6C0CB940-2144-4C93-AA5F-EF6A4EDA2ED2}" type="presOf" srcId="{301EF851-7487-47C9-ADD3-BDD00E5CE97C}" destId="{77E48D20-9FE3-4A35-992F-B15C4223DD8C}" srcOrd="0" destOrd="0" presId="urn:microsoft.com/office/officeart/2005/8/layout/lProcess2"/>
    <dgm:cxn modelId="{5EDCE540-422E-4125-BFCB-04A5B7281399}" srcId="{963E2EF5-E77B-475A-B751-BD6A9678BD6C}" destId="{3A4F31F7-E0FB-4207-B9F2-C920AA1FEA01}" srcOrd="2" destOrd="0" parTransId="{E035D5A2-4975-4796-B2C9-E5876E998EBB}" sibTransId="{7815DE39-95AE-4CBA-B393-58C9B2C34D0A}"/>
    <dgm:cxn modelId="{428FDB5B-70C5-424B-A4DD-95B780010695}" srcId="{8CE73900-2775-4CE7-B175-7C7EDE2FFD9D}" destId="{AAADFA1B-96C3-4288-9184-D25109496C43}" srcOrd="3" destOrd="0" parTransId="{D99ABDE2-88FE-4CFA-843A-8FA1D17B0D5B}" sibTransId="{B6467EAE-A889-4CEB-B354-15EBD15E70D0}"/>
    <dgm:cxn modelId="{9236A55E-ED04-4311-8979-5E0963B7FB48}" type="presOf" srcId="{917DFA6F-AB8C-4B63-8FF9-617A740D145F}" destId="{C4154E23-9F1D-423A-9113-11093FEA99D1}" srcOrd="0" destOrd="0" presId="urn:microsoft.com/office/officeart/2005/8/layout/lProcess2"/>
    <dgm:cxn modelId="{7E2E5A42-D6E0-456C-8D1A-DB7070B36426}" srcId="{AAADFA1B-96C3-4288-9184-D25109496C43}" destId="{C8DAED12-EFED-463E-AD5C-01CEC52FA8A7}" srcOrd="0" destOrd="0" parTransId="{2285C663-9EF0-481A-A8AC-44452D0B2FD8}" sibTransId="{3419B202-64AF-48D3-9553-87E4C7A908D2}"/>
    <dgm:cxn modelId="{2F15EB42-6618-4489-BEE5-B76B552994EF}" type="presOf" srcId="{E7705439-3F6F-41E2-B5FC-49B8538BBB9F}" destId="{123A8087-D16A-4008-9AE2-5A71EB6E3125}" srcOrd="0" destOrd="0" presId="urn:microsoft.com/office/officeart/2005/8/layout/lProcess2"/>
    <dgm:cxn modelId="{F05EBD64-659C-46ED-975D-9AEFBA39EC44}" type="presOf" srcId="{13CCE2E6-E258-42AA-8DD9-47C54CF2CCC0}" destId="{932E6FB3-25AB-4D96-AEEE-982335D8A78E}" srcOrd="1" destOrd="0" presId="urn:microsoft.com/office/officeart/2005/8/layout/lProcess2"/>
    <dgm:cxn modelId="{15E43746-0C13-4F17-A9AE-79FDD6192C67}" type="presOf" srcId="{C8DAED12-EFED-463E-AD5C-01CEC52FA8A7}" destId="{F9AEE03B-14D7-452C-B4FD-00379E258902}" srcOrd="0" destOrd="0" presId="urn:microsoft.com/office/officeart/2005/8/layout/lProcess2"/>
    <dgm:cxn modelId="{AB434046-5117-4E3B-B91E-4A32379FE2E6}" srcId="{13CCE2E6-E258-42AA-8DD9-47C54CF2CCC0}" destId="{301EF851-7487-47C9-ADD3-BDD00E5CE97C}" srcOrd="2" destOrd="0" parTransId="{36E5BDEC-BC4D-46D4-AEC2-BAAEBFD5AAF2}" sibTransId="{0DA1BB37-AB8E-4B97-B9A4-35628AA1216E}"/>
    <dgm:cxn modelId="{1FE12267-9812-4B4B-9D12-2EC63A3624C3}" type="presOf" srcId="{62444263-8ECB-4BD1-A8BA-41982625A7E5}" destId="{6182CF70-F482-45B6-840F-029380457CCF}" srcOrd="0" destOrd="0" presId="urn:microsoft.com/office/officeart/2005/8/layout/lProcess2"/>
    <dgm:cxn modelId="{AB0C7867-4484-4E6A-AE53-A5634EA2E6DD}" type="presOf" srcId="{AAADFA1B-96C3-4288-9184-D25109496C43}" destId="{BBE8A9A1-B758-4A73-8E08-86940B069FF4}" srcOrd="0" destOrd="0" presId="urn:microsoft.com/office/officeart/2005/8/layout/lProcess2"/>
    <dgm:cxn modelId="{8CB7BD47-81EB-4FF6-90B0-47F92FAFC01F}" srcId="{13CCE2E6-E258-42AA-8DD9-47C54CF2CCC0}" destId="{3D06AE72-9ADD-40E2-BE70-0DB65845BF60}" srcOrd="3" destOrd="0" parTransId="{062BBEAB-A47D-45CA-BB8E-1A4C97EB1E20}" sibTransId="{8D7997B8-FB4F-4448-B1AE-950DDD61A7F5}"/>
    <dgm:cxn modelId="{EB962549-DBA2-4E0B-9372-9C6C4B5B06EC}" srcId="{8CE73900-2775-4CE7-B175-7C7EDE2FFD9D}" destId="{13CCE2E6-E258-42AA-8DD9-47C54CF2CCC0}" srcOrd="2" destOrd="0" parTransId="{A0A9AD9C-37D6-425A-B792-70123539441B}" sibTransId="{DE926C18-CB2F-425E-83A5-D35B22B42A92}"/>
    <dgm:cxn modelId="{BA045069-3A3D-441B-9DDD-8B5B5C32D952}" type="presOf" srcId="{886543C2-FD25-4DBE-89A1-28B17B8632EB}" destId="{4B9ACA8E-12BC-4F0B-900A-64F2CA0E5E1C}" srcOrd="0" destOrd="0" presId="urn:microsoft.com/office/officeart/2005/8/layout/lProcess2"/>
    <dgm:cxn modelId="{3B45954C-FF0D-47E5-BC8D-E2EC0BABAC13}" srcId="{963E2EF5-E77B-475A-B751-BD6A9678BD6C}" destId="{5E3501EE-BD81-4ECF-900D-02C396F150E6}" srcOrd="3" destOrd="0" parTransId="{148A9241-7833-4C66-896C-3BC54D9DB8BB}" sibTransId="{C9492F6D-DD0A-44D3-BD3F-C99E6536290B}"/>
    <dgm:cxn modelId="{6196736E-D6E5-4B37-A525-273684C331A3}" srcId="{B090BCA5-F7A2-4C63-917A-55B478E5BD55}" destId="{219796A7-8C30-4427-823B-24EEB7ADD4E9}" srcOrd="1" destOrd="0" parTransId="{CF7FA7E0-611E-44C2-805D-9DA7490A7415}" sibTransId="{58E4970B-8522-4005-9EAD-540F8E44422F}"/>
    <dgm:cxn modelId="{B7761951-C370-45DC-B580-D9964A7FC3CC}" type="presOf" srcId="{261A0208-460B-4DCB-A145-D3AD6AD70F50}" destId="{87B64789-3D9C-460E-8369-3A7B0DC0A132}" srcOrd="0" destOrd="0" presId="urn:microsoft.com/office/officeart/2005/8/layout/lProcess2"/>
    <dgm:cxn modelId="{D4DB2377-7E61-4A04-AAFE-7FC2703069A2}" type="presOf" srcId="{3D06AE72-9ADD-40E2-BE70-0DB65845BF60}" destId="{5C195C4E-25E1-4993-90BB-D697C21820C2}" srcOrd="0" destOrd="0" presId="urn:microsoft.com/office/officeart/2005/8/layout/lProcess2"/>
    <dgm:cxn modelId="{13DE3180-BF87-4225-B456-DA00468FA884}" srcId="{8CE73900-2775-4CE7-B175-7C7EDE2FFD9D}" destId="{B090BCA5-F7A2-4C63-917A-55B478E5BD55}" srcOrd="4" destOrd="0" parTransId="{342517CA-9618-42B8-9723-DAA48E18B758}" sibTransId="{2FCC1040-1804-4E1B-B6D5-5E70D6D61AD0}"/>
    <dgm:cxn modelId="{4B88B489-8731-4CD4-8ED9-508AAFFAD02E}" type="presOf" srcId="{4C029B06-FA4D-4F09-B04A-FEBDD04ECF0C}" destId="{F86FAA57-6C21-4079-BFC8-B5B39CC890C3}" srcOrd="0" destOrd="0" presId="urn:microsoft.com/office/officeart/2005/8/layout/lProcess2"/>
    <dgm:cxn modelId="{2D769E8B-596F-4EA8-8FE2-BA04C6D77AFB}" srcId="{963E2EF5-E77B-475A-B751-BD6A9678BD6C}" destId="{F736DA52-926F-4171-8592-7528EAF87D72}" srcOrd="1" destOrd="0" parTransId="{F6B214B6-F62A-42C3-B165-C51385A6248E}" sibTransId="{83C11C6C-C4BE-4181-AE9D-BA2B14C4119B}"/>
    <dgm:cxn modelId="{0230118E-1B83-45F9-825D-BBA47943DDA5}" srcId="{B090BCA5-F7A2-4C63-917A-55B478E5BD55}" destId="{98545A64-C5BE-4F98-8080-C2F8A6B56CD7}" srcOrd="3" destOrd="0" parTransId="{DF23301B-3E27-4EDA-AAE2-0879194881A8}" sibTransId="{A392DCDA-A1BA-4D5A-A04C-0AF772D5BB53}"/>
    <dgm:cxn modelId="{94997F95-E873-4432-BD5A-14C5188F67A1}" srcId="{886543C2-FD25-4DBE-89A1-28B17B8632EB}" destId="{37A22C51-B7E2-424B-8ED3-936CFE92CE01}" srcOrd="1" destOrd="0" parTransId="{5C620652-A285-4B6D-B1E7-D67CC9599D6C}" sibTransId="{A02B983C-DD28-4D1E-A6F1-06E757C399B3}"/>
    <dgm:cxn modelId="{44050E9C-FEE0-46A5-A59F-5ACC6F99BA17}" type="presOf" srcId="{3A4F31F7-E0FB-4207-B9F2-C920AA1FEA01}" destId="{569DC109-EA0F-4361-9833-C7F783F77706}" srcOrd="0" destOrd="0" presId="urn:microsoft.com/office/officeart/2005/8/layout/lProcess2"/>
    <dgm:cxn modelId="{935124A7-30AD-441C-A17F-841B99B5F4A2}" type="presOf" srcId="{4DFC9D9C-58E3-4126-AB6F-66F2C427E729}" destId="{8B7AFABF-BFFD-4BF6-9A20-C115333C65C5}" srcOrd="0" destOrd="0" presId="urn:microsoft.com/office/officeart/2005/8/layout/lProcess2"/>
    <dgm:cxn modelId="{BA7E36A7-604F-4FA1-A03E-9F2F1FCDD47A}" type="presOf" srcId="{963E2EF5-E77B-475A-B751-BD6A9678BD6C}" destId="{38AAB60D-C6F7-4E95-A7FD-F59C849129F0}" srcOrd="1" destOrd="0" presId="urn:microsoft.com/office/officeart/2005/8/layout/lProcess2"/>
    <dgm:cxn modelId="{4F09B0AE-A859-4AF0-85F1-7AF1AC81EFEE}" type="presOf" srcId="{F736DA52-926F-4171-8592-7528EAF87D72}" destId="{302CF3C9-9649-45B5-AF2F-04ACA14C5F1D}" srcOrd="0" destOrd="0" presId="urn:microsoft.com/office/officeart/2005/8/layout/lProcess2"/>
    <dgm:cxn modelId="{68E4C3AE-3631-4E2A-9474-983C7BCD79CD}" type="presOf" srcId="{13CCE2E6-E258-42AA-8DD9-47C54CF2CCC0}" destId="{4A290DA2-9E26-4608-8009-1D0C7E02B88B}" srcOrd="0" destOrd="0" presId="urn:microsoft.com/office/officeart/2005/8/layout/lProcess2"/>
    <dgm:cxn modelId="{61368BB8-6DD4-40FD-8192-D10AE23E013F}" srcId="{886543C2-FD25-4DBE-89A1-28B17B8632EB}" destId="{C3C7B4BD-5BBB-4F6C-8491-819E1C91ABA9}" srcOrd="3" destOrd="0" parTransId="{01C7A830-F5B8-4A95-80F0-6BF390A6B3ED}" sibTransId="{91BF064E-9DBF-486E-A444-387F5EFAA345}"/>
    <dgm:cxn modelId="{169398B9-E1E0-4B9C-9C7C-58CEC8FC6006}" srcId="{AAADFA1B-96C3-4288-9184-D25109496C43}" destId="{27CE4EB0-54F5-4ED7-8054-9019F1ABAA9E}" srcOrd="2" destOrd="0" parTransId="{358B5166-7AF5-40D3-B2F4-9E80E32B2F32}" sibTransId="{9BE0BA61-DE51-42F3-8E18-AAF1B385490D}"/>
    <dgm:cxn modelId="{008BB5B9-95C3-49FC-84D0-5595FDDF06C6}" type="presOf" srcId="{B090BCA5-F7A2-4C63-917A-55B478E5BD55}" destId="{6F3BFDB0-86EC-46F9-B173-A9DB71A9793A}" srcOrd="1" destOrd="0" presId="urn:microsoft.com/office/officeart/2005/8/layout/lProcess2"/>
    <dgm:cxn modelId="{521262BD-7882-4A31-AA93-966B8D328F5F}" type="presOf" srcId="{37A22C51-B7E2-424B-8ED3-936CFE92CE01}" destId="{5A67A8AC-5031-49FD-AA1D-5DF5E3D00009}" srcOrd="0" destOrd="0" presId="urn:microsoft.com/office/officeart/2005/8/layout/lProcess2"/>
    <dgm:cxn modelId="{D8CC03C0-AE95-4B00-B9DB-70807B3FC89E}" type="presOf" srcId="{963E2EF5-E77B-475A-B751-BD6A9678BD6C}" destId="{3977E19C-751D-42C8-8054-02B977B57D75}" srcOrd="0" destOrd="0" presId="urn:microsoft.com/office/officeart/2005/8/layout/lProcess2"/>
    <dgm:cxn modelId="{7D781BC0-326F-4F5E-A1E1-9F238FFB8CD2}" srcId="{8CE73900-2775-4CE7-B175-7C7EDE2FFD9D}" destId="{963E2EF5-E77B-475A-B751-BD6A9678BD6C}" srcOrd="0" destOrd="0" parTransId="{E75D64F0-D4DC-4666-8C56-1258E867B059}" sibTransId="{B74BFD50-172D-4653-B3C4-8498F176DE43}"/>
    <dgm:cxn modelId="{65ECBDCD-124B-4B31-9AA4-D5AE870BF9F3}" srcId="{AAADFA1B-96C3-4288-9184-D25109496C43}" destId="{4DFC9D9C-58E3-4126-AB6F-66F2C427E729}" srcOrd="3" destOrd="0" parTransId="{8A1B38AC-D171-4202-A0A0-023777E962EC}" sibTransId="{CDA53D10-EBCD-43F6-8C42-EBF61C4CC963}"/>
    <dgm:cxn modelId="{18A895D0-CA35-4249-ABC7-AD79851FB604}" srcId="{13CCE2E6-E258-42AA-8DD9-47C54CF2CCC0}" destId="{E7705439-3F6F-41E2-B5FC-49B8538BBB9F}" srcOrd="0" destOrd="0" parTransId="{E437DD7E-ECA3-41ED-AF52-305DA0CF9D65}" sibTransId="{31B671FA-EF92-4331-92F2-DFD1DA1F7B69}"/>
    <dgm:cxn modelId="{AC644ED4-F54A-4164-A334-BF1EB9F48330}" srcId="{B090BCA5-F7A2-4C63-917A-55B478E5BD55}" destId="{4C029B06-FA4D-4F09-B04A-FEBDD04ECF0C}" srcOrd="0" destOrd="0" parTransId="{05371683-85B7-4F99-B7AE-E3BF7DB75C23}" sibTransId="{9FBB577C-41E6-4D8C-BF30-AB328AACFBF0}"/>
    <dgm:cxn modelId="{46A4FAD8-24E9-4039-91E2-13A81B1559AC}" type="presOf" srcId="{886543C2-FD25-4DBE-89A1-28B17B8632EB}" destId="{D4721636-2FE3-4485-8B59-C4BAB3BEAA25}" srcOrd="1" destOrd="0" presId="urn:microsoft.com/office/officeart/2005/8/layout/lProcess2"/>
    <dgm:cxn modelId="{588477DB-5090-4D06-8E60-7872750CF280}" srcId="{886543C2-FD25-4DBE-89A1-28B17B8632EB}" destId="{351FAEE9-A2A2-444F-83E0-6D7665D43BBF}" srcOrd="0" destOrd="0" parTransId="{C51DF470-C4BC-4344-83B6-84A8E88C6A51}" sibTransId="{DF4995B6-0256-486B-9DDE-C2C05BB4DF51}"/>
    <dgm:cxn modelId="{D21775E3-82FC-4A5A-9A22-C454E065B49F}" type="presOf" srcId="{B090BCA5-F7A2-4C63-917A-55B478E5BD55}" destId="{F29A7C6D-B370-4691-8810-FB0BE5152106}" srcOrd="0" destOrd="0" presId="urn:microsoft.com/office/officeart/2005/8/layout/lProcess2"/>
    <dgm:cxn modelId="{0A8300ED-C663-4A16-B66C-7C53D15C2149}" srcId="{8CE73900-2775-4CE7-B175-7C7EDE2FFD9D}" destId="{886543C2-FD25-4DBE-89A1-28B17B8632EB}" srcOrd="1" destOrd="0" parTransId="{13578AF4-F8CA-45A8-8258-A5948A845DE6}" sibTransId="{AFAB88E2-3EA4-46CA-9415-08D1CAB38445}"/>
    <dgm:cxn modelId="{3DAF48ED-F13E-40F6-BF55-45529275E248}" srcId="{13CCE2E6-E258-42AA-8DD9-47C54CF2CCC0}" destId="{86A178B3-0FE9-41DC-8212-B8A36FDE2FBE}" srcOrd="1" destOrd="0" parTransId="{D5B206C5-CE70-4129-8E58-9FE855FAE690}" sibTransId="{D1EEBDDE-66CA-49EA-BBA8-0E5FB6260352}"/>
    <dgm:cxn modelId="{3961DEFA-5B90-4B32-B188-1FB70BEAA34B}" type="presOf" srcId="{219796A7-8C30-4427-823B-24EEB7ADD4E9}" destId="{3DA1EF41-BC09-4B86-8268-69C2CCD0D12B}" srcOrd="0" destOrd="0" presId="urn:microsoft.com/office/officeart/2005/8/layout/lProcess2"/>
    <dgm:cxn modelId="{71A47CFC-DC50-4053-A583-26F1D88B4A6E}" type="presOf" srcId="{8CE73900-2775-4CE7-B175-7C7EDE2FFD9D}" destId="{46567191-A8C3-4939-A7B4-9FC65D7FA75F}" srcOrd="0" destOrd="0" presId="urn:microsoft.com/office/officeart/2005/8/layout/lProcess2"/>
    <dgm:cxn modelId="{69C31AFF-2288-4A20-832A-AB54222CF50C}" srcId="{AAADFA1B-96C3-4288-9184-D25109496C43}" destId="{F704A405-9D54-472E-A25E-469B107DF95B}" srcOrd="1" destOrd="0" parTransId="{73A593A5-7F78-4FD6-BF4B-F793CDE2F682}" sibTransId="{9DDF3C6A-ED9B-4CB9-BBA2-0BCC8081460E}"/>
    <dgm:cxn modelId="{7A2CC074-6832-44A2-80A5-9B31DC55E72A}" type="presParOf" srcId="{46567191-A8C3-4939-A7B4-9FC65D7FA75F}" destId="{F128F65F-4B5C-4CC0-A19A-300E6D36716A}" srcOrd="0" destOrd="0" presId="urn:microsoft.com/office/officeart/2005/8/layout/lProcess2"/>
    <dgm:cxn modelId="{6536DA00-EBC9-4151-B97A-F7846BB4D2A9}" type="presParOf" srcId="{F128F65F-4B5C-4CC0-A19A-300E6D36716A}" destId="{3977E19C-751D-42C8-8054-02B977B57D75}" srcOrd="0" destOrd="0" presId="urn:microsoft.com/office/officeart/2005/8/layout/lProcess2"/>
    <dgm:cxn modelId="{CCB8A7FA-A3A7-431E-9B61-EC91E47AF1A5}" type="presParOf" srcId="{F128F65F-4B5C-4CC0-A19A-300E6D36716A}" destId="{38AAB60D-C6F7-4E95-A7FD-F59C849129F0}" srcOrd="1" destOrd="0" presId="urn:microsoft.com/office/officeart/2005/8/layout/lProcess2"/>
    <dgm:cxn modelId="{2A2F2BD7-BE86-40B9-BD23-84B8C5618585}" type="presParOf" srcId="{F128F65F-4B5C-4CC0-A19A-300E6D36716A}" destId="{98593117-A2B7-4F3F-9DEA-ACFC922FF44C}" srcOrd="2" destOrd="0" presId="urn:microsoft.com/office/officeart/2005/8/layout/lProcess2"/>
    <dgm:cxn modelId="{E0D1FF23-3D08-4689-8BC5-9F4C7405CAC4}" type="presParOf" srcId="{98593117-A2B7-4F3F-9DEA-ACFC922FF44C}" destId="{9E93682D-70D5-47BD-BD9C-F431D4D004B8}" srcOrd="0" destOrd="0" presId="urn:microsoft.com/office/officeart/2005/8/layout/lProcess2"/>
    <dgm:cxn modelId="{F84CA77A-2F97-40A6-9DD6-E614BE713473}" type="presParOf" srcId="{9E93682D-70D5-47BD-BD9C-F431D4D004B8}" destId="{C4154E23-9F1D-423A-9113-11093FEA99D1}" srcOrd="0" destOrd="0" presId="urn:microsoft.com/office/officeart/2005/8/layout/lProcess2"/>
    <dgm:cxn modelId="{4AB200AF-3FD8-4A88-A424-ACA845AE4C9C}" type="presParOf" srcId="{9E93682D-70D5-47BD-BD9C-F431D4D004B8}" destId="{F4217F9C-9A2A-435C-B67E-B063F9FDD316}" srcOrd="1" destOrd="0" presId="urn:microsoft.com/office/officeart/2005/8/layout/lProcess2"/>
    <dgm:cxn modelId="{A999E8F0-428E-4BA5-8A28-8DA7168D17A8}" type="presParOf" srcId="{9E93682D-70D5-47BD-BD9C-F431D4D004B8}" destId="{302CF3C9-9649-45B5-AF2F-04ACA14C5F1D}" srcOrd="2" destOrd="0" presId="urn:microsoft.com/office/officeart/2005/8/layout/lProcess2"/>
    <dgm:cxn modelId="{1044A933-64B0-415F-B8AB-2C4044C20269}" type="presParOf" srcId="{9E93682D-70D5-47BD-BD9C-F431D4D004B8}" destId="{70FE7AE4-C046-4C79-A6C1-7385DB3CFF42}" srcOrd="3" destOrd="0" presId="urn:microsoft.com/office/officeart/2005/8/layout/lProcess2"/>
    <dgm:cxn modelId="{8435DCB3-8499-4E9E-9BB6-D4A880484039}" type="presParOf" srcId="{9E93682D-70D5-47BD-BD9C-F431D4D004B8}" destId="{569DC109-EA0F-4361-9833-C7F783F77706}" srcOrd="4" destOrd="0" presId="urn:microsoft.com/office/officeart/2005/8/layout/lProcess2"/>
    <dgm:cxn modelId="{9CA5A0EA-E02D-4F4D-AFB3-F1A3D16B707B}" type="presParOf" srcId="{9E93682D-70D5-47BD-BD9C-F431D4D004B8}" destId="{D3790965-530D-4DF2-B4A6-2F7331CA81BC}" srcOrd="5" destOrd="0" presId="urn:microsoft.com/office/officeart/2005/8/layout/lProcess2"/>
    <dgm:cxn modelId="{6965CF63-9402-4DE7-9611-98EBC9945AEA}" type="presParOf" srcId="{9E93682D-70D5-47BD-BD9C-F431D4D004B8}" destId="{577F563E-3585-4139-B642-BD0484C57B80}" srcOrd="6" destOrd="0" presId="urn:microsoft.com/office/officeart/2005/8/layout/lProcess2"/>
    <dgm:cxn modelId="{E0D6BDEA-9B7C-41BF-83D3-88EF53BC816E}" type="presParOf" srcId="{46567191-A8C3-4939-A7B4-9FC65D7FA75F}" destId="{4A1CAC5E-BF7C-47B6-B976-80C45EC4B5F5}" srcOrd="1" destOrd="0" presId="urn:microsoft.com/office/officeart/2005/8/layout/lProcess2"/>
    <dgm:cxn modelId="{E067718E-F3D2-426B-B7D8-0AD2C94DA7EC}" type="presParOf" srcId="{46567191-A8C3-4939-A7B4-9FC65D7FA75F}" destId="{63BA1F73-7859-4A7B-AFCA-98908D235A58}" srcOrd="2" destOrd="0" presId="urn:microsoft.com/office/officeart/2005/8/layout/lProcess2"/>
    <dgm:cxn modelId="{9934C47E-C15E-4354-877C-A88C93355D4E}" type="presParOf" srcId="{63BA1F73-7859-4A7B-AFCA-98908D235A58}" destId="{4B9ACA8E-12BC-4F0B-900A-64F2CA0E5E1C}" srcOrd="0" destOrd="0" presId="urn:microsoft.com/office/officeart/2005/8/layout/lProcess2"/>
    <dgm:cxn modelId="{1297F0C4-A5FE-468C-949A-9CDB9950B1FE}" type="presParOf" srcId="{63BA1F73-7859-4A7B-AFCA-98908D235A58}" destId="{D4721636-2FE3-4485-8B59-C4BAB3BEAA25}" srcOrd="1" destOrd="0" presId="urn:microsoft.com/office/officeart/2005/8/layout/lProcess2"/>
    <dgm:cxn modelId="{907BFD68-F8FE-43E0-8A85-E93317D87DC8}" type="presParOf" srcId="{63BA1F73-7859-4A7B-AFCA-98908D235A58}" destId="{56C0973B-0F1E-4BF3-B442-1812CBD5028B}" srcOrd="2" destOrd="0" presId="urn:microsoft.com/office/officeart/2005/8/layout/lProcess2"/>
    <dgm:cxn modelId="{ADD65044-8BBF-478B-8ADA-BB34990BA28C}" type="presParOf" srcId="{56C0973B-0F1E-4BF3-B442-1812CBD5028B}" destId="{EA695AB0-31AD-48CF-B2FB-FBC5D78FCF1F}" srcOrd="0" destOrd="0" presId="urn:microsoft.com/office/officeart/2005/8/layout/lProcess2"/>
    <dgm:cxn modelId="{0CE31E85-6035-4332-8FB8-084E7AA1FF69}" type="presParOf" srcId="{EA695AB0-31AD-48CF-B2FB-FBC5D78FCF1F}" destId="{9F5B2017-2B04-4951-9D91-07A21E642E52}" srcOrd="0" destOrd="0" presId="urn:microsoft.com/office/officeart/2005/8/layout/lProcess2"/>
    <dgm:cxn modelId="{62CD8CE8-94D9-4B82-90EE-CCACF3883658}" type="presParOf" srcId="{EA695AB0-31AD-48CF-B2FB-FBC5D78FCF1F}" destId="{0B7F70B5-5547-4C28-8A93-42360A2DAB30}" srcOrd="1" destOrd="0" presId="urn:microsoft.com/office/officeart/2005/8/layout/lProcess2"/>
    <dgm:cxn modelId="{7EC2009D-EEAB-4C48-B4FE-AEE2CC7B9DCA}" type="presParOf" srcId="{EA695AB0-31AD-48CF-B2FB-FBC5D78FCF1F}" destId="{5A67A8AC-5031-49FD-AA1D-5DF5E3D00009}" srcOrd="2" destOrd="0" presId="urn:microsoft.com/office/officeart/2005/8/layout/lProcess2"/>
    <dgm:cxn modelId="{73A18D4F-1DC1-43FD-A4AE-E303A1672BAA}" type="presParOf" srcId="{EA695AB0-31AD-48CF-B2FB-FBC5D78FCF1F}" destId="{C9EAD56B-2228-4D73-B4EC-CE7B8330770C}" srcOrd="3" destOrd="0" presId="urn:microsoft.com/office/officeart/2005/8/layout/lProcess2"/>
    <dgm:cxn modelId="{71774B17-DAED-4EAB-97AD-F9E8C6D14A0F}" type="presParOf" srcId="{EA695AB0-31AD-48CF-B2FB-FBC5D78FCF1F}" destId="{87B64789-3D9C-460E-8369-3A7B0DC0A132}" srcOrd="4" destOrd="0" presId="urn:microsoft.com/office/officeart/2005/8/layout/lProcess2"/>
    <dgm:cxn modelId="{D89AD8FE-B364-4EDC-B11E-3A266625DC77}" type="presParOf" srcId="{EA695AB0-31AD-48CF-B2FB-FBC5D78FCF1F}" destId="{A72FA880-1948-4CA2-8A1A-2ABD5096B9DA}" srcOrd="5" destOrd="0" presId="urn:microsoft.com/office/officeart/2005/8/layout/lProcess2"/>
    <dgm:cxn modelId="{06434AD5-1A1A-4ED4-9373-8264202ABC57}" type="presParOf" srcId="{EA695AB0-31AD-48CF-B2FB-FBC5D78FCF1F}" destId="{44407228-B8EF-4287-A39E-49E4CA924069}" srcOrd="6" destOrd="0" presId="urn:microsoft.com/office/officeart/2005/8/layout/lProcess2"/>
    <dgm:cxn modelId="{439F1CC0-FE2A-4617-97D6-5DB10D20FE7D}" type="presParOf" srcId="{46567191-A8C3-4939-A7B4-9FC65D7FA75F}" destId="{4A4BAF02-F1DF-4689-9406-727DC6845EC2}" srcOrd="3" destOrd="0" presId="urn:microsoft.com/office/officeart/2005/8/layout/lProcess2"/>
    <dgm:cxn modelId="{BFBBD09D-9F01-47F0-A25E-4B1305D484EB}" type="presParOf" srcId="{46567191-A8C3-4939-A7B4-9FC65D7FA75F}" destId="{B826399C-70B5-451E-8983-05336DC6A768}" srcOrd="4" destOrd="0" presId="urn:microsoft.com/office/officeart/2005/8/layout/lProcess2"/>
    <dgm:cxn modelId="{D8AE495A-831A-4CAE-9E1B-A8DAC3BF6EBB}" type="presParOf" srcId="{B826399C-70B5-451E-8983-05336DC6A768}" destId="{4A290DA2-9E26-4608-8009-1D0C7E02B88B}" srcOrd="0" destOrd="0" presId="urn:microsoft.com/office/officeart/2005/8/layout/lProcess2"/>
    <dgm:cxn modelId="{0BCA6340-D89F-4449-BD28-C4A659B9351A}" type="presParOf" srcId="{B826399C-70B5-451E-8983-05336DC6A768}" destId="{932E6FB3-25AB-4D96-AEEE-982335D8A78E}" srcOrd="1" destOrd="0" presId="urn:microsoft.com/office/officeart/2005/8/layout/lProcess2"/>
    <dgm:cxn modelId="{E3574DF9-AA30-4AD6-B975-DFAB0761E7E4}" type="presParOf" srcId="{B826399C-70B5-451E-8983-05336DC6A768}" destId="{33B65643-C65B-4DD1-A04A-91D2081D6893}" srcOrd="2" destOrd="0" presId="urn:microsoft.com/office/officeart/2005/8/layout/lProcess2"/>
    <dgm:cxn modelId="{CC4A1CFA-2119-4D8A-B966-848CB29C3E27}" type="presParOf" srcId="{33B65643-C65B-4DD1-A04A-91D2081D6893}" destId="{B312BA6D-0742-4D50-8690-239D59EF17DE}" srcOrd="0" destOrd="0" presId="urn:microsoft.com/office/officeart/2005/8/layout/lProcess2"/>
    <dgm:cxn modelId="{404793B8-D535-417B-9F69-F2AFED12E84F}" type="presParOf" srcId="{B312BA6D-0742-4D50-8690-239D59EF17DE}" destId="{123A8087-D16A-4008-9AE2-5A71EB6E3125}" srcOrd="0" destOrd="0" presId="urn:microsoft.com/office/officeart/2005/8/layout/lProcess2"/>
    <dgm:cxn modelId="{CC6C8582-BC6F-43E8-9BF2-F7D6177598BC}" type="presParOf" srcId="{B312BA6D-0742-4D50-8690-239D59EF17DE}" destId="{DF89376C-E676-449C-8D97-151AB2968D2A}" srcOrd="1" destOrd="0" presId="urn:microsoft.com/office/officeart/2005/8/layout/lProcess2"/>
    <dgm:cxn modelId="{D288471E-2C63-4BFE-8D87-F875856ADD5D}" type="presParOf" srcId="{B312BA6D-0742-4D50-8690-239D59EF17DE}" destId="{DF14C5F2-1105-41B6-8F4F-823C80B137E8}" srcOrd="2" destOrd="0" presId="urn:microsoft.com/office/officeart/2005/8/layout/lProcess2"/>
    <dgm:cxn modelId="{CA4901D9-2E84-4045-9E2C-ADB9E4B29BA6}" type="presParOf" srcId="{B312BA6D-0742-4D50-8690-239D59EF17DE}" destId="{64909BE6-09E8-459D-8E3E-889B1C2FB67A}" srcOrd="3" destOrd="0" presId="urn:microsoft.com/office/officeart/2005/8/layout/lProcess2"/>
    <dgm:cxn modelId="{BEA8C208-0176-4137-8D63-C9FEB75B45FD}" type="presParOf" srcId="{B312BA6D-0742-4D50-8690-239D59EF17DE}" destId="{77E48D20-9FE3-4A35-992F-B15C4223DD8C}" srcOrd="4" destOrd="0" presId="urn:microsoft.com/office/officeart/2005/8/layout/lProcess2"/>
    <dgm:cxn modelId="{D33F5B5D-E685-4977-B5F7-A57410C5CE52}" type="presParOf" srcId="{B312BA6D-0742-4D50-8690-239D59EF17DE}" destId="{85DE4B1C-3D14-4C8F-A864-4B63166491DD}" srcOrd="5" destOrd="0" presId="urn:microsoft.com/office/officeart/2005/8/layout/lProcess2"/>
    <dgm:cxn modelId="{00C0B49F-7399-4F10-BACA-C4BCF104B568}" type="presParOf" srcId="{B312BA6D-0742-4D50-8690-239D59EF17DE}" destId="{5C195C4E-25E1-4993-90BB-D697C21820C2}" srcOrd="6" destOrd="0" presId="urn:microsoft.com/office/officeart/2005/8/layout/lProcess2"/>
    <dgm:cxn modelId="{7927C2E7-CF44-4DD3-B5D8-933F7496C57C}" type="presParOf" srcId="{46567191-A8C3-4939-A7B4-9FC65D7FA75F}" destId="{5E5957E7-0CDE-4675-8E6E-203E3BA43294}" srcOrd="5" destOrd="0" presId="urn:microsoft.com/office/officeart/2005/8/layout/lProcess2"/>
    <dgm:cxn modelId="{69CAEAC0-E305-4B94-BB44-642CF67C6BD1}" type="presParOf" srcId="{46567191-A8C3-4939-A7B4-9FC65D7FA75F}" destId="{8FD1A658-D6F0-4119-9C6A-3864D2250F1C}" srcOrd="6" destOrd="0" presId="urn:microsoft.com/office/officeart/2005/8/layout/lProcess2"/>
    <dgm:cxn modelId="{C58AE142-DCF4-4C1F-9927-45F8B3421016}" type="presParOf" srcId="{8FD1A658-D6F0-4119-9C6A-3864D2250F1C}" destId="{BBE8A9A1-B758-4A73-8E08-86940B069FF4}" srcOrd="0" destOrd="0" presId="urn:microsoft.com/office/officeart/2005/8/layout/lProcess2"/>
    <dgm:cxn modelId="{62F5DAA1-996D-47DA-A879-439873F36496}" type="presParOf" srcId="{8FD1A658-D6F0-4119-9C6A-3864D2250F1C}" destId="{D88ADDD2-FF60-4491-8C20-3773D88B8566}" srcOrd="1" destOrd="0" presId="urn:microsoft.com/office/officeart/2005/8/layout/lProcess2"/>
    <dgm:cxn modelId="{D05B9E95-C9F6-4526-83D6-ACCEE5171E8D}" type="presParOf" srcId="{8FD1A658-D6F0-4119-9C6A-3864D2250F1C}" destId="{1CB2B1D0-4D33-4562-BAB2-EDA0AA3BA996}" srcOrd="2" destOrd="0" presId="urn:microsoft.com/office/officeart/2005/8/layout/lProcess2"/>
    <dgm:cxn modelId="{6A4E7D85-3E68-4A0C-A1A0-DDB70187A4FD}" type="presParOf" srcId="{1CB2B1D0-4D33-4562-BAB2-EDA0AA3BA996}" destId="{69548D2F-0B5B-4135-BAED-300EF5121D5E}" srcOrd="0" destOrd="0" presId="urn:microsoft.com/office/officeart/2005/8/layout/lProcess2"/>
    <dgm:cxn modelId="{41D099B2-A5B3-4879-AE7F-966065F3DD29}" type="presParOf" srcId="{69548D2F-0B5B-4135-BAED-300EF5121D5E}" destId="{F9AEE03B-14D7-452C-B4FD-00379E258902}" srcOrd="0" destOrd="0" presId="urn:microsoft.com/office/officeart/2005/8/layout/lProcess2"/>
    <dgm:cxn modelId="{71F82042-2E3C-4A60-8E99-55B0BEE2008C}" type="presParOf" srcId="{69548D2F-0B5B-4135-BAED-300EF5121D5E}" destId="{42E52B2C-E59C-4D30-BD0E-654F1E95E4A3}" srcOrd="1" destOrd="0" presId="urn:microsoft.com/office/officeart/2005/8/layout/lProcess2"/>
    <dgm:cxn modelId="{39A248EF-2EA4-4B1D-96AC-A0FDEA40502B}" type="presParOf" srcId="{69548D2F-0B5B-4135-BAED-300EF5121D5E}" destId="{E3F8F814-6B3A-4C16-8D3F-8480BAA9134F}" srcOrd="2" destOrd="0" presId="urn:microsoft.com/office/officeart/2005/8/layout/lProcess2"/>
    <dgm:cxn modelId="{AC433F2A-ECB3-4A58-BDEF-14CD58E03797}" type="presParOf" srcId="{69548D2F-0B5B-4135-BAED-300EF5121D5E}" destId="{6F015FF9-FFF9-43AA-83F7-A90DFBE4C686}" srcOrd="3" destOrd="0" presId="urn:microsoft.com/office/officeart/2005/8/layout/lProcess2"/>
    <dgm:cxn modelId="{3131DF97-A26D-4992-A2FA-50FFCAF913A1}" type="presParOf" srcId="{69548D2F-0B5B-4135-BAED-300EF5121D5E}" destId="{9DADA7AB-3E00-45B9-9568-B281B35FC0DB}" srcOrd="4" destOrd="0" presId="urn:microsoft.com/office/officeart/2005/8/layout/lProcess2"/>
    <dgm:cxn modelId="{B9399825-41E0-4811-84A4-15116136D600}" type="presParOf" srcId="{69548D2F-0B5B-4135-BAED-300EF5121D5E}" destId="{8415F409-3910-4FF8-AEBF-4542C23EE318}" srcOrd="5" destOrd="0" presId="urn:microsoft.com/office/officeart/2005/8/layout/lProcess2"/>
    <dgm:cxn modelId="{A9AE800C-52F4-4789-A646-290BA769562E}" type="presParOf" srcId="{69548D2F-0B5B-4135-BAED-300EF5121D5E}" destId="{8B7AFABF-BFFD-4BF6-9A20-C115333C65C5}" srcOrd="6" destOrd="0" presId="urn:microsoft.com/office/officeart/2005/8/layout/lProcess2"/>
    <dgm:cxn modelId="{DCAE8F13-84E1-4C7F-B165-7AF2CDD74AEE}" type="presParOf" srcId="{46567191-A8C3-4939-A7B4-9FC65D7FA75F}" destId="{C6DF0CEB-8424-4DDD-9C57-760DFD4FCC86}" srcOrd="7" destOrd="0" presId="urn:microsoft.com/office/officeart/2005/8/layout/lProcess2"/>
    <dgm:cxn modelId="{0221B357-39BF-472D-8BB2-2A3B864B7886}" type="presParOf" srcId="{46567191-A8C3-4939-A7B4-9FC65D7FA75F}" destId="{D9B009EB-34B6-4BE9-8F3D-B08247DA2EDA}" srcOrd="8" destOrd="0" presId="urn:microsoft.com/office/officeart/2005/8/layout/lProcess2"/>
    <dgm:cxn modelId="{6FA93479-133D-478E-9F7B-0A9881019D9C}" type="presParOf" srcId="{D9B009EB-34B6-4BE9-8F3D-B08247DA2EDA}" destId="{F29A7C6D-B370-4691-8810-FB0BE5152106}" srcOrd="0" destOrd="0" presId="urn:microsoft.com/office/officeart/2005/8/layout/lProcess2"/>
    <dgm:cxn modelId="{81F391CB-6D64-4B37-9568-3D91C6E0CD8D}" type="presParOf" srcId="{D9B009EB-34B6-4BE9-8F3D-B08247DA2EDA}" destId="{6F3BFDB0-86EC-46F9-B173-A9DB71A9793A}" srcOrd="1" destOrd="0" presId="urn:microsoft.com/office/officeart/2005/8/layout/lProcess2"/>
    <dgm:cxn modelId="{54B88983-729C-423D-8C29-437BC18C5EA2}" type="presParOf" srcId="{D9B009EB-34B6-4BE9-8F3D-B08247DA2EDA}" destId="{231EEF14-39A0-4485-8E7E-A46D698A0BA5}" srcOrd="2" destOrd="0" presId="urn:microsoft.com/office/officeart/2005/8/layout/lProcess2"/>
    <dgm:cxn modelId="{A31F8FA9-D581-491B-9705-134A9E5831AB}" type="presParOf" srcId="{231EEF14-39A0-4485-8E7E-A46D698A0BA5}" destId="{B0E8FC2F-731A-4756-B122-199EB03A38DF}" srcOrd="0" destOrd="0" presId="urn:microsoft.com/office/officeart/2005/8/layout/lProcess2"/>
    <dgm:cxn modelId="{7F43F691-DAAE-45BF-A3F5-9170DE30BFDB}" type="presParOf" srcId="{B0E8FC2F-731A-4756-B122-199EB03A38DF}" destId="{F86FAA57-6C21-4079-BFC8-B5B39CC890C3}" srcOrd="0" destOrd="0" presId="urn:microsoft.com/office/officeart/2005/8/layout/lProcess2"/>
    <dgm:cxn modelId="{1A8501E6-3738-4861-9B13-B0D761D504B3}" type="presParOf" srcId="{B0E8FC2F-731A-4756-B122-199EB03A38DF}" destId="{9B0F4575-AB89-4262-93AD-9D9FEC777EC6}" srcOrd="1" destOrd="0" presId="urn:microsoft.com/office/officeart/2005/8/layout/lProcess2"/>
    <dgm:cxn modelId="{DC830630-FA3C-4A27-8ADB-DC3CCD17D15F}" type="presParOf" srcId="{B0E8FC2F-731A-4756-B122-199EB03A38DF}" destId="{3DA1EF41-BC09-4B86-8268-69C2CCD0D12B}" srcOrd="2" destOrd="0" presId="urn:microsoft.com/office/officeart/2005/8/layout/lProcess2"/>
    <dgm:cxn modelId="{76FF20E8-9E0A-41BB-83AB-5AE65C6AAEC2}" type="presParOf" srcId="{B0E8FC2F-731A-4756-B122-199EB03A38DF}" destId="{A69A77EF-10BE-4E42-8140-F56B3BC9BBDA}" srcOrd="3" destOrd="0" presId="urn:microsoft.com/office/officeart/2005/8/layout/lProcess2"/>
    <dgm:cxn modelId="{96AA94B8-5C50-4C2F-9F1C-03E92E3584E2}" type="presParOf" srcId="{B0E8FC2F-731A-4756-B122-199EB03A38DF}" destId="{6182CF70-F482-45B6-840F-029380457CCF}" srcOrd="4" destOrd="0" presId="urn:microsoft.com/office/officeart/2005/8/layout/lProcess2"/>
    <dgm:cxn modelId="{5954CE00-3342-4B4F-A5A2-BA9902FC3FA7}" type="presParOf" srcId="{B0E8FC2F-731A-4756-B122-199EB03A38DF}" destId="{A4A97CC7-A1B1-465E-B1FF-A5FD52EC5D56}" srcOrd="5" destOrd="0" presId="urn:microsoft.com/office/officeart/2005/8/layout/lProcess2"/>
    <dgm:cxn modelId="{3F16522F-AD9F-4E13-AEDE-FB0C49D3005C}" type="presParOf" srcId="{B0E8FC2F-731A-4756-B122-199EB03A38DF}" destId="{A98167F6-7022-48EA-B4AD-9AC5FD2D7038}" srcOrd="6"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77E19C-751D-42C8-8054-02B977B57D75}">
      <dsp:nvSpPr>
        <dsp:cNvPr id="0" name=""/>
        <dsp:cNvSpPr/>
      </dsp:nvSpPr>
      <dsp:spPr>
        <a:xfrm>
          <a:off x="4767" y="0"/>
          <a:ext cx="1673107" cy="5418667"/>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Baseline Model</a:t>
          </a:r>
        </a:p>
      </dsp:txBody>
      <dsp:txXfrm>
        <a:off x="4767" y="0"/>
        <a:ext cx="1673107" cy="1625600"/>
      </dsp:txXfrm>
    </dsp:sp>
    <dsp:sp modelId="{C4154E23-9F1D-423A-9113-11093FEA99D1}">
      <dsp:nvSpPr>
        <dsp:cNvPr id="0" name=""/>
        <dsp:cNvSpPr/>
      </dsp:nvSpPr>
      <dsp:spPr>
        <a:xfrm>
          <a:off x="172078" y="1625732"/>
          <a:ext cx="1338485" cy="789384"/>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CNN original architecture</a:t>
          </a:r>
        </a:p>
      </dsp:txBody>
      <dsp:txXfrm>
        <a:off x="195198" y="1648852"/>
        <a:ext cx="1292245" cy="743144"/>
      </dsp:txXfrm>
    </dsp:sp>
    <dsp:sp modelId="{302CF3C9-9649-45B5-AF2F-04ACA14C5F1D}">
      <dsp:nvSpPr>
        <dsp:cNvPr id="0" name=""/>
        <dsp:cNvSpPr/>
      </dsp:nvSpPr>
      <dsp:spPr>
        <a:xfrm>
          <a:off x="172078" y="2536560"/>
          <a:ext cx="1338485" cy="789384"/>
        </a:xfrm>
        <a:prstGeom prst="roundRect">
          <a:avLst>
            <a:gd name="adj" fmla="val 10000"/>
          </a:avLst>
        </a:prstGeom>
        <a:solidFill>
          <a:schemeClr val="accent4">
            <a:hueOff val="-25927"/>
            <a:satOff val="774"/>
            <a:lumOff val="29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5 hours 11 min</a:t>
          </a:r>
        </a:p>
      </dsp:txBody>
      <dsp:txXfrm>
        <a:off x="195198" y="2559680"/>
        <a:ext cx="1292245" cy="743144"/>
      </dsp:txXfrm>
    </dsp:sp>
    <dsp:sp modelId="{569DC109-EA0F-4361-9833-C7F783F77706}">
      <dsp:nvSpPr>
        <dsp:cNvPr id="0" name=""/>
        <dsp:cNvSpPr/>
      </dsp:nvSpPr>
      <dsp:spPr>
        <a:xfrm>
          <a:off x="172078" y="3447388"/>
          <a:ext cx="1338485" cy="789384"/>
        </a:xfrm>
        <a:prstGeom prst="roundRect">
          <a:avLst>
            <a:gd name="adj" fmla="val 10000"/>
          </a:avLst>
        </a:prstGeom>
        <a:solidFill>
          <a:schemeClr val="accent4">
            <a:hueOff val="-51854"/>
            <a:satOff val="1548"/>
            <a:lumOff val="59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0.99</a:t>
          </a:r>
        </a:p>
      </dsp:txBody>
      <dsp:txXfrm>
        <a:off x="195198" y="3470508"/>
        <a:ext cx="1292245" cy="743144"/>
      </dsp:txXfrm>
    </dsp:sp>
    <dsp:sp modelId="{577F563E-3585-4139-B642-BD0484C57B80}">
      <dsp:nvSpPr>
        <dsp:cNvPr id="0" name=""/>
        <dsp:cNvSpPr/>
      </dsp:nvSpPr>
      <dsp:spPr>
        <a:xfrm>
          <a:off x="172078" y="4358216"/>
          <a:ext cx="1338485" cy="789384"/>
        </a:xfrm>
        <a:prstGeom prst="roundRect">
          <a:avLst>
            <a:gd name="adj" fmla="val 10000"/>
          </a:avLst>
        </a:prstGeom>
        <a:solidFill>
          <a:schemeClr val="accent4">
            <a:hueOff val="-77781"/>
            <a:satOff val="2322"/>
            <a:lumOff val="89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0.02</a:t>
          </a:r>
        </a:p>
      </dsp:txBody>
      <dsp:txXfrm>
        <a:off x="195198" y="4381336"/>
        <a:ext cx="1292245" cy="743144"/>
      </dsp:txXfrm>
    </dsp:sp>
    <dsp:sp modelId="{4B9ACA8E-12BC-4F0B-900A-64F2CA0E5E1C}">
      <dsp:nvSpPr>
        <dsp:cNvPr id="0" name=""/>
        <dsp:cNvSpPr/>
      </dsp:nvSpPr>
      <dsp:spPr>
        <a:xfrm>
          <a:off x="1803358" y="0"/>
          <a:ext cx="1673107" cy="5418667"/>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Tuned Baseline Model</a:t>
          </a:r>
        </a:p>
      </dsp:txBody>
      <dsp:txXfrm>
        <a:off x="1803358" y="0"/>
        <a:ext cx="1673107" cy="1625600"/>
      </dsp:txXfrm>
    </dsp:sp>
    <dsp:sp modelId="{9F5B2017-2B04-4951-9D91-07A21E642E52}">
      <dsp:nvSpPr>
        <dsp:cNvPr id="0" name=""/>
        <dsp:cNvSpPr/>
      </dsp:nvSpPr>
      <dsp:spPr>
        <a:xfrm>
          <a:off x="1970669" y="1625732"/>
          <a:ext cx="1338485" cy="789384"/>
        </a:xfrm>
        <a:prstGeom prst="roundRect">
          <a:avLst>
            <a:gd name="adj" fmla="val 10000"/>
          </a:avLst>
        </a:prstGeom>
        <a:solidFill>
          <a:schemeClr val="accent4">
            <a:hueOff val="-103708"/>
            <a:satOff val="3097"/>
            <a:lumOff val="119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CNN original architecture</a:t>
          </a:r>
        </a:p>
      </dsp:txBody>
      <dsp:txXfrm>
        <a:off x="1993789" y="1648852"/>
        <a:ext cx="1292245" cy="743144"/>
      </dsp:txXfrm>
    </dsp:sp>
    <dsp:sp modelId="{5A67A8AC-5031-49FD-AA1D-5DF5E3D00009}">
      <dsp:nvSpPr>
        <dsp:cNvPr id="0" name=""/>
        <dsp:cNvSpPr/>
      </dsp:nvSpPr>
      <dsp:spPr>
        <a:xfrm>
          <a:off x="1970669" y="2536560"/>
          <a:ext cx="1338485" cy="789384"/>
        </a:xfrm>
        <a:prstGeom prst="roundRect">
          <a:avLst>
            <a:gd name="adj" fmla="val 10000"/>
          </a:avLst>
        </a:prstGeom>
        <a:solidFill>
          <a:schemeClr val="accent4">
            <a:hueOff val="-129635"/>
            <a:satOff val="3871"/>
            <a:lumOff val="149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2 hours 42 min</a:t>
          </a:r>
        </a:p>
      </dsp:txBody>
      <dsp:txXfrm>
        <a:off x="1993789" y="2559680"/>
        <a:ext cx="1292245" cy="743144"/>
      </dsp:txXfrm>
    </dsp:sp>
    <dsp:sp modelId="{87B64789-3D9C-460E-8369-3A7B0DC0A132}">
      <dsp:nvSpPr>
        <dsp:cNvPr id="0" name=""/>
        <dsp:cNvSpPr/>
      </dsp:nvSpPr>
      <dsp:spPr>
        <a:xfrm>
          <a:off x="1970669" y="3447388"/>
          <a:ext cx="1338485" cy="789384"/>
        </a:xfrm>
        <a:prstGeom prst="roundRect">
          <a:avLst>
            <a:gd name="adj" fmla="val 10000"/>
          </a:avLst>
        </a:prstGeom>
        <a:solidFill>
          <a:schemeClr val="accent4">
            <a:hueOff val="-155562"/>
            <a:satOff val="4645"/>
            <a:lumOff val="179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0.94</a:t>
          </a:r>
        </a:p>
      </dsp:txBody>
      <dsp:txXfrm>
        <a:off x="1993789" y="3470508"/>
        <a:ext cx="1292245" cy="743144"/>
      </dsp:txXfrm>
    </dsp:sp>
    <dsp:sp modelId="{44407228-B8EF-4287-A39E-49E4CA924069}">
      <dsp:nvSpPr>
        <dsp:cNvPr id="0" name=""/>
        <dsp:cNvSpPr/>
      </dsp:nvSpPr>
      <dsp:spPr>
        <a:xfrm>
          <a:off x="1970669" y="4358216"/>
          <a:ext cx="1338485" cy="789384"/>
        </a:xfrm>
        <a:prstGeom prst="roundRect">
          <a:avLst>
            <a:gd name="adj" fmla="val 10000"/>
          </a:avLst>
        </a:prstGeom>
        <a:solidFill>
          <a:schemeClr val="accent4">
            <a:hueOff val="-181489"/>
            <a:satOff val="5419"/>
            <a:lumOff val="209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0.40</a:t>
          </a:r>
        </a:p>
      </dsp:txBody>
      <dsp:txXfrm>
        <a:off x="1993789" y="4381336"/>
        <a:ext cx="1292245" cy="743144"/>
      </dsp:txXfrm>
    </dsp:sp>
    <dsp:sp modelId="{4A290DA2-9E26-4608-8009-1D0C7E02B88B}">
      <dsp:nvSpPr>
        <dsp:cNvPr id="0" name=""/>
        <dsp:cNvSpPr/>
      </dsp:nvSpPr>
      <dsp:spPr>
        <a:xfrm>
          <a:off x="3601948" y="0"/>
          <a:ext cx="1673107" cy="5418667"/>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ResNet50V2</a:t>
          </a:r>
        </a:p>
      </dsp:txBody>
      <dsp:txXfrm>
        <a:off x="3601948" y="0"/>
        <a:ext cx="1673107" cy="1625600"/>
      </dsp:txXfrm>
    </dsp:sp>
    <dsp:sp modelId="{123A8087-D16A-4008-9AE2-5A71EB6E3125}">
      <dsp:nvSpPr>
        <dsp:cNvPr id="0" name=""/>
        <dsp:cNvSpPr/>
      </dsp:nvSpPr>
      <dsp:spPr>
        <a:xfrm>
          <a:off x="3769259" y="1625732"/>
          <a:ext cx="1338485" cy="789384"/>
        </a:xfrm>
        <a:prstGeom prst="roundRect">
          <a:avLst>
            <a:gd name="adj" fmla="val 10000"/>
          </a:avLst>
        </a:prstGeom>
        <a:solidFill>
          <a:schemeClr val="accent4">
            <a:hueOff val="-207416"/>
            <a:satOff val="6193"/>
            <a:lumOff val="239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ResNet50V2</a:t>
          </a:r>
        </a:p>
      </dsp:txBody>
      <dsp:txXfrm>
        <a:off x="3792379" y="1648852"/>
        <a:ext cx="1292245" cy="743144"/>
      </dsp:txXfrm>
    </dsp:sp>
    <dsp:sp modelId="{DF14C5F2-1105-41B6-8F4F-823C80B137E8}">
      <dsp:nvSpPr>
        <dsp:cNvPr id="0" name=""/>
        <dsp:cNvSpPr/>
      </dsp:nvSpPr>
      <dsp:spPr>
        <a:xfrm>
          <a:off x="3769259" y="2536560"/>
          <a:ext cx="1338485" cy="789384"/>
        </a:xfrm>
        <a:prstGeom prst="roundRect">
          <a:avLst>
            <a:gd name="adj" fmla="val 10000"/>
          </a:avLst>
        </a:prstGeom>
        <a:solidFill>
          <a:schemeClr val="accent4">
            <a:hueOff val="-233342"/>
            <a:satOff val="6967"/>
            <a:lumOff val="269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9 hours 40 min</a:t>
          </a:r>
        </a:p>
      </dsp:txBody>
      <dsp:txXfrm>
        <a:off x="3792379" y="2559680"/>
        <a:ext cx="1292245" cy="743144"/>
      </dsp:txXfrm>
    </dsp:sp>
    <dsp:sp modelId="{77E48D20-9FE3-4A35-992F-B15C4223DD8C}">
      <dsp:nvSpPr>
        <dsp:cNvPr id="0" name=""/>
        <dsp:cNvSpPr/>
      </dsp:nvSpPr>
      <dsp:spPr>
        <a:xfrm>
          <a:off x="3769259" y="3447388"/>
          <a:ext cx="1338485" cy="789384"/>
        </a:xfrm>
        <a:prstGeom prst="roundRect">
          <a:avLst>
            <a:gd name="adj" fmla="val 10000"/>
          </a:avLst>
        </a:prstGeom>
        <a:solidFill>
          <a:schemeClr val="accent4">
            <a:hueOff val="-259269"/>
            <a:satOff val="7742"/>
            <a:lumOff val="299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0.97</a:t>
          </a:r>
        </a:p>
      </dsp:txBody>
      <dsp:txXfrm>
        <a:off x="3792379" y="3470508"/>
        <a:ext cx="1292245" cy="743144"/>
      </dsp:txXfrm>
    </dsp:sp>
    <dsp:sp modelId="{5C195C4E-25E1-4993-90BB-D697C21820C2}">
      <dsp:nvSpPr>
        <dsp:cNvPr id="0" name=""/>
        <dsp:cNvSpPr/>
      </dsp:nvSpPr>
      <dsp:spPr>
        <a:xfrm>
          <a:off x="3769259" y="4358216"/>
          <a:ext cx="1338485" cy="789384"/>
        </a:xfrm>
        <a:prstGeom prst="roundRect">
          <a:avLst>
            <a:gd name="adj" fmla="val 10000"/>
          </a:avLst>
        </a:prstGeom>
        <a:solidFill>
          <a:schemeClr val="accent4">
            <a:hueOff val="-285196"/>
            <a:satOff val="8516"/>
            <a:lumOff val="329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0.08</a:t>
          </a:r>
        </a:p>
      </dsp:txBody>
      <dsp:txXfrm>
        <a:off x="3792379" y="4381336"/>
        <a:ext cx="1292245" cy="743144"/>
      </dsp:txXfrm>
    </dsp:sp>
    <dsp:sp modelId="{BBE8A9A1-B758-4A73-8E08-86940B069FF4}">
      <dsp:nvSpPr>
        <dsp:cNvPr id="0" name=""/>
        <dsp:cNvSpPr/>
      </dsp:nvSpPr>
      <dsp:spPr>
        <a:xfrm>
          <a:off x="5400539" y="0"/>
          <a:ext cx="1673107" cy="5418667"/>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Resnet50V2</a:t>
          </a:r>
        </a:p>
      </dsp:txBody>
      <dsp:txXfrm>
        <a:off x="5400539" y="0"/>
        <a:ext cx="1673107" cy="1625600"/>
      </dsp:txXfrm>
    </dsp:sp>
    <dsp:sp modelId="{F9AEE03B-14D7-452C-B4FD-00379E258902}">
      <dsp:nvSpPr>
        <dsp:cNvPr id="0" name=""/>
        <dsp:cNvSpPr/>
      </dsp:nvSpPr>
      <dsp:spPr>
        <a:xfrm>
          <a:off x="5567849" y="1625732"/>
          <a:ext cx="1338485" cy="789384"/>
        </a:xfrm>
        <a:prstGeom prst="roundRect">
          <a:avLst>
            <a:gd name="adj" fmla="val 10000"/>
          </a:avLst>
        </a:prstGeom>
        <a:solidFill>
          <a:schemeClr val="accent4">
            <a:hueOff val="-311123"/>
            <a:satOff val="9290"/>
            <a:lumOff val="359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Tuned ResNet50V2</a:t>
          </a:r>
        </a:p>
      </dsp:txBody>
      <dsp:txXfrm>
        <a:off x="5590969" y="1648852"/>
        <a:ext cx="1292245" cy="743144"/>
      </dsp:txXfrm>
    </dsp:sp>
    <dsp:sp modelId="{E3F8F814-6B3A-4C16-8D3F-8480BAA9134F}">
      <dsp:nvSpPr>
        <dsp:cNvPr id="0" name=""/>
        <dsp:cNvSpPr/>
      </dsp:nvSpPr>
      <dsp:spPr>
        <a:xfrm>
          <a:off x="5567849" y="2536560"/>
          <a:ext cx="1338485" cy="789384"/>
        </a:xfrm>
        <a:prstGeom prst="roundRect">
          <a:avLst>
            <a:gd name="adj" fmla="val 10000"/>
          </a:avLst>
        </a:prstGeom>
        <a:solidFill>
          <a:schemeClr val="accent4">
            <a:hueOff val="-337050"/>
            <a:satOff val="10064"/>
            <a:lumOff val="389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10 hours 25 min</a:t>
          </a:r>
        </a:p>
      </dsp:txBody>
      <dsp:txXfrm>
        <a:off x="5590969" y="2559680"/>
        <a:ext cx="1292245" cy="743144"/>
      </dsp:txXfrm>
    </dsp:sp>
    <dsp:sp modelId="{9DADA7AB-3E00-45B9-9568-B281B35FC0DB}">
      <dsp:nvSpPr>
        <dsp:cNvPr id="0" name=""/>
        <dsp:cNvSpPr/>
      </dsp:nvSpPr>
      <dsp:spPr>
        <a:xfrm>
          <a:off x="5567849" y="3447388"/>
          <a:ext cx="1338485" cy="789384"/>
        </a:xfrm>
        <a:prstGeom prst="roundRect">
          <a:avLst>
            <a:gd name="adj" fmla="val 10000"/>
          </a:avLst>
        </a:prstGeom>
        <a:solidFill>
          <a:schemeClr val="accent4">
            <a:hueOff val="-362977"/>
            <a:satOff val="10838"/>
            <a:lumOff val="419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0.988</a:t>
          </a:r>
        </a:p>
      </dsp:txBody>
      <dsp:txXfrm>
        <a:off x="5590969" y="3470508"/>
        <a:ext cx="1292245" cy="743144"/>
      </dsp:txXfrm>
    </dsp:sp>
    <dsp:sp modelId="{8B7AFABF-BFFD-4BF6-9A20-C115333C65C5}">
      <dsp:nvSpPr>
        <dsp:cNvPr id="0" name=""/>
        <dsp:cNvSpPr/>
      </dsp:nvSpPr>
      <dsp:spPr>
        <a:xfrm>
          <a:off x="5567849" y="4358216"/>
          <a:ext cx="1338485" cy="789384"/>
        </a:xfrm>
        <a:prstGeom prst="roundRect">
          <a:avLst>
            <a:gd name="adj" fmla="val 10000"/>
          </a:avLst>
        </a:prstGeom>
        <a:solidFill>
          <a:schemeClr val="accent4">
            <a:hueOff val="-388904"/>
            <a:satOff val="11612"/>
            <a:lumOff val="448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0.03</a:t>
          </a:r>
        </a:p>
      </dsp:txBody>
      <dsp:txXfrm>
        <a:off x="5590969" y="4381336"/>
        <a:ext cx="1292245" cy="743144"/>
      </dsp:txXfrm>
    </dsp:sp>
    <dsp:sp modelId="{F29A7C6D-B370-4691-8810-FB0BE5152106}">
      <dsp:nvSpPr>
        <dsp:cNvPr id="0" name=""/>
        <dsp:cNvSpPr/>
      </dsp:nvSpPr>
      <dsp:spPr>
        <a:xfrm>
          <a:off x="7199129" y="0"/>
          <a:ext cx="1673107" cy="5418667"/>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VGG-16</a:t>
          </a:r>
        </a:p>
      </dsp:txBody>
      <dsp:txXfrm>
        <a:off x="7199129" y="0"/>
        <a:ext cx="1673107" cy="1625600"/>
      </dsp:txXfrm>
    </dsp:sp>
    <dsp:sp modelId="{F86FAA57-6C21-4079-BFC8-B5B39CC890C3}">
      <dsp:nvSpPr>
        <dsp:cNvPr id="0" name=""/>
        <dsp:cNvSpPr/>
      </dsp:nvSpPr>
      <dsp:spPr>
        <a:xfrm>
          <a:off x="7366440" y="1625732"/>
          <a:ext cx="1338485" cy="789384"/>
        </a:xfrm>
        <a:prstGeom prst="roundRect">
          <a:avLst>
            <a:gd name="adj" fmla="val 10000"/>
          </a:avLst>
        </a:prstGeom>
        <a:solidFill>
          <a:schemeClr val="accent4">
            <a:hueOff val="-414831"/>
            <a:satOff val="12387"/>
            <a:lumOff val="478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Tuned ResNet50V2</a:t>
          </a:r>
        </a:p>
      </dsp:txBody>
      <dsp:txXfrm>
        <a:off x="7389560" y="1648852"/>
        <a:ext cx="1292245" cy="743144"/>
      </dsp:txXfrm>
    </dsp:sp>
    <dsp:sp modelId="{3DA1EF41-BC09-4B86-8268-69C2CCD0D12B}">
      <dsp:nvSpPr>
        <dsp:cNvPr id="0" name=""/>
        <dsp:cNvSpPr/>
      </dsp:nvSpPr>
      <dsp:spPr>
        <a:xfrm>
          <a:off x="7366440" y="2536560"/>
          <a:ext cx="1338485" cy="789384"/>
        </a:xfrm>
        <a:prstGeom prst="roundRect">
          <a:avLst>
            <a:gd name="adj" fmla="val 10000"/>
          </a:avLst>
        </a:prstGeom>
        <a:solidFill>
          <a:schemeClr val="accent4">
            <a:hueOff val="-440758"/>
            <a:satOff val="13161"/>
            <a:lumOff val="508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12 hours 3 min</a:t>
          </a:r>
        </a:p>
      </dsp:txBody>
      <dsp:txXfrm>
        <a:off x="7389560" y="2559680"/>
        <a:ext cx="1292245" cy="743144"/>
      </dsp:txXfrm>
    </dsp:sp>
    <dsp:sp modelId="{6182CF70-F482-45B6-840F-029380457CCF}">
      <dsp:nvSpPr>
        <dsp:cNvPr id="0" name=""/>
        <dsp:cNvSpPr/>
      </dsp:nvSpPr>
      <dsp:spPr>
        <a:xfrm>
          <a:off x="7366440" y="3447388"/>
          <a:ext cx="1338485" cy="789384"/>
        </a:xfrm>
        <a:prstGeom prst="roundRect">
          <a:avLst>
            <a:gd name="adj" fmla="val 10000"/>
          </a:avLst>
        </a:prstGeom>
        <a:solidFill>
          <a:schemeClr val="accent4">
            <a:hueOff val="-466685"/>
            <a:satOff val="13935"/>
            <a:lumOff val="538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0.988</a:t>
          </a:r>
        </a:p>
      </dsp:txBody>
      <dsp:txXfrm>
        <a:off x="7389560" y="3470508"/>
        <a:ext cx="1292245" cy="743144"/>
      </dsp:txXfrm>
    </dsp:sp>
    <dsp:sp modelId="{A98167F6-7022-48EA-B4AD-9AC5FD2D7038}">
      <dsp:nvSpPr>
        <dsp:cNvPr id="0" name=""/>
        <dsp:cNvSpPr/>
      </dsp:nvSpPr>
      <dsp:spPr>
        <a:xfrm>
          <a:off x="7366440" y="4358216"/>
          <a:ext cx="1338485" cy="789384"/>
        </a:xfrm>
        <a:prstGeom prst="roundRect">
          <a:avLst>
            <a:gd name="adj" fmla="val 10000"/>
          </a:avLst>
        </a:prstGeom>
        <a:solidFill>
          <a:schemeClr val="accent4">
            <a:hueOff val="-492612"/>
            <a:satOff val="14709"/>
            <a:lumOff val="568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0.079</a:t>
          </a:r>
        </a:p>
      </dsp:txBody>
      <dsp:txXfrm>
        <a:off x="7389560" y="4381336"/>
        <a:ext cx="1292245" cy="743144"/>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04:32:37.348"/>
    </inkml:context>
    <inkml:brush xml:id="br0">
      <inkml:brushProperty name="width" value="0.05" units="cm"/>
      <inkml:brushProperty name="height" value="0.05" units="cm"/>
      <inkml:brushProperty name="color" value="#AE198D"/>
      <inkml:brushProperty name="inkEffects" value="galaxy"/>
      <inkml:brushProperty name="anchorX" value="3871.4458"/>
      <inkml:brushProperty name="anchorY" value="-5988.57959"/>
      <inkml:brushProperty name="scaleFactor" value="0.5"/>
    </inkml:brush>
  </inkml:definitions>
  <inkml:trace contextRef="#ctx0" brushRef="#br0">0 0 24575,'0'0'0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04:33:17.295"/>
    </inkml:context>
    <inkml:brush xml:id="br0">
      <inkml:brushProperty name="width" value="0.05" units="cm"/>
      <inkml:brushProperty name="height" value="0.05" units="cm"/>
      <inkml:brushProperty name="color" value="#AE198D"/>
      <inkml:brushProperty name="inkEffects" value="galaxy"/>
      <inkml:brushProperty name="anchorX" value="2652.88306"/>
      <inkml:brushProperty name="anchorY" value="-7361.96045"/>
      <inkml:brushProperty name="scaleFactor" value="0.5"/>
    </inkml:brush>
  </inkml:definitions>
  <inkml:trace contextRef="#ctx0" brushRef="#br0">1 0 24575,'0'0'0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04:33:51.784"/>
    </inkml:context>
    <inkml:brush xml:id="br0">
      <inkml:brushProperty name="width" value="0.05" units="cm"/>
      <inkml:brushProperty name="height" value="0.05" units="cm"/>
      <inkml:brushProperty name="color" value="#AE198D"/>
      <inkml:brushProperty name="inkEffects" value="galaxy"/>
      <inkml:brushProperty name="anchorX" value="1806.21631"/>
      <inkml:brushProperty name="anchorY" value="-8208.62695"/>
      <inkml:brushProperty name="scaleFactor" value="0.5"/>
    </inkml:brush>
  </inkml:definitions>
  <inkml:trace contextRef="#ctx0" brushRef="#br0">1 1 24575,'0'0'0,"4"0"0,3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04:33:10.318"/>
    </inkml:context>
    <inkml:brush xml:id="br0">
      <inkml:brushProperty name="width" value="0.05" units="cm"/>
      <inkml:brushProperty name="height" value="0.05" units="cm"/>
      <inkml:brushProperty name="color" value="#AE198D"/>
      <inkml:brushProperty name="inkEffects" value="galaxy"/>
      <inkml:brushProperty name="anchorX" value="3024.77905"/>
      <inkml:brushProperty name="anchorY" value="-6835.24609"/>
      <inkml:brushProperty name="scaleFactor" value="0.5"/>
    </inkml:brush>
  </inkml:definitions>
  <inkml:trace contextRef="#ctx0" brushRef="#br0">475 320 24575,'0'0'0,"-10"-10"0,-20-9 0,-22-15 0,-10-11 0,-6-1 0,5 6 0,7 4 0,3-2 0,7 8 0,11 8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04:33:10.987"/>
    </inkml:context>
    <inkml:brush xml:id="br0">
      <inkml:brushProperty name="width" value="0.05" units="cm"/>
      <inkml:brushProperty name="height" value="0.05" units="cm"/>
      <inkml:brushProperty name="color" value="#AE198D"/>
      <inkml:brushProperty name="inkEffects" value="galaxy"/>
      <inkml:brushProperty name="anchorX" value="4346.21631"/>
      <inkml:brushProperty name="anchorY" value="-5668.62695"/>
      <inkml:brushProperty name="scaleFactor" value="0.5"/>
    </inkml:brush>
  </inkml:definitions>
  <inkml:trace contextRef="#ctx0" brushRef="#br0">1 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04:33:12.239"/>
    </inkml:context>
    <inkml:brush xml:id="br0">
      <inkml:brushProperty name="width" value="0.05" units="cm"/>
      <inkml:brushProperty name="height" value="0.05" units="cm"/>
      <inkml:brushProperty name="color" value="#AE198D"/>
      <inkml:brushProperty name="inkEffects" value="galaxy"/>
      <inkml:brushProperty name="anchorX" value="3499.54956"/>
      <inkml:brushProperty name="anchorY" value="-6515.29395"/>
      <inkml:brushProperty name="scaleFactor" value="0.5"/>
    </inkml:brush>
  </inkml:definitions>
  <inkml:trace contextRef="#ctx0" brushRef="#br0">0 0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04:33:17.295"/>
    </inkml:context>
    <inkml:brush xml:id="br0">
      <inkml:brushProperty name="width" value="0.05" units="cm"/>
      <inkml:brushProperty name="height" value="0.05" units="cm"/>
      <inkml:brushProperty name="color" value="#AE198D"/>
      <inkml:brushProperty name="inkEffects" value="galaxy"/>
      <inkml:brushProperty name="anchorX" value="2652.88306"/>
      <inkml:brushProperty name="anchorY" value="-7361.96045"/>
      <inkml:brushProperty name="scaleFactor" value="0.5"/>
    </inkml:brush>
  </inkml:definitions>
  <inkml:trace contextRef="#ctx0" brushRef="#br0">1 0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04:33:51.784"/>
    </inkml:context>
    <inkml:brush xml:id="br0">
      <inkml:brushProperty name="width" value="0.05" units="cm"/>
      <inkml:brushProperty name="height" value="0.05" units="cm"/>
      <inkml:brushProperty name="color" value="#AE198D"/>
      <inkml:brushProperty name="inkEffects" value="galaxy"/>
      <inkml:brushProperty name="anchorX" value="1806.21631"/>
      <inkml:brushProperty name="anchorY" value="-8208.62695"/>
      <inkml:brushProperty name="scaleFactor" value="0.5"/>
    </inkml:brush>
  </inkml:definitions>
  <inkml:trace contextRef="#ctx0" brushRef="#br0">1 1 24575,'0'0'0,"4"0"0,3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04:32:37.348"/>
    </inkml:context>
    <inkml:brush xml:id="br0">
      <inkml:brushProperty name="width" value="0.05" units="cm"/>
      <inkml:brushProperty name="height" value="0.05" units="cm"/>
      <inkml:brushProperty name="color" value="#AE198D"/>
      <inkml:brushProperty name="inkEffects" value="galaxy"/>
      <inkml:brushProperty name="anchorX" value="3871.4458"/>
      <inkml:brushProperty name="anchorY" value="-5988.57959"/>
      <inkml:brushProperty name="scaleFactor" value="0.5"/>
    </inkml:brush>
  </inkml:definitions>
  <inkml:trace contextRef="#ctx0" brushRef="#br0">0 0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04:33:10.987"/>
    </inkml:context>
    <inkml:brush xml:id="br0">
      <inkml:brushProperty name="width" value="0.05" units="cm"/>
      <inkml:brushProperty name="height" value="0.05" units="cm"/>
      <inkml:brushProperty name="color" value="#AE198D"/>
      <inkml:brushProperty name="inkEffects" value="galaxy"/>
      <inkml:brushProperty name="anchorX" value="4346.21631"/>
      <inkml:brushProperty name="anchorY" value="-5668.62695"/>
      <inkml:brushProperty name="scaleFactor" value="0.5"/>
    </inkml:brush>
  </inkml:definitions>
  <inkml:trace contextRef="#ctx0" brushRef="#br0">1 0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04:33:12.239"/>
    </inkml:context>
    <inkml:brush xml:id="br0">
      <inkml:brushProperty name="width" value="0.05" units="cm"/>
      <inkml:brushProperty name="height" value="0.05" units="cm"/>
      <inkml:brushProperty name="color" value="#AE198D"/>
      <inkml:brushProperty name="inkEffects" value="galaxy"/>
      <inkml:brushProperty name="anchorX" value="3499.54956"/>
      <inkml:brushProperty name="anchorY" value="-6515.29395"/>
      <inkml:brushProperty name="scaleFactor" value="0.5"/>
    </inkml:brush>
  </inkml:definitions>
  <inkml:trace contextRef="#ctx0" brushRef="#br0">0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C4AA0F-6675-4D4D-81F7-84C82138655F}" type="datetimeFigureOut">
              <a:rPr lang="en-US" smtClean="0"/>
              <a:t>8/5/2024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7F909E-0B59-4C45-80FC-0DB9AE1CD964}" type="slidenum">
              <a:rPr lang="en-US" smtClean="0"/>
              <a:t>‹#›</a:t>
            </a:fld>
            <a:endParaRPr lang="en-US" dirty="0"/>
          </a:p>
        </p:txBody>
      </p:sp>
    </p:spTree>
    <p:extLst>
      <p:ext uri="{BB962C8B-B14F-4D97-AF65-F5344CB8AC3E}">
        <p14:creationId xmlns:p14="http://schemas.microsoft.com/office/powerpoint/2010/main" val="2639359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Shape</a:t>
            </a:r>
            <a:r>
              <a:rPr lang="en-US" dirty="0"/>
              <a:t>: </a:t>
            </a:r>
            <a:r>
              <a:rPr lang="en-US" b="0" i="0" dirty="0">
                <a:solidFill>
                  <a:srgbClr val="000000"/>
                </a:solidFill>
                <a:effectLst/>
                <a:highlight>
                  <a:srgbClr val="FFFFFF"/>
                </a:highlight>
                <a:latin typeface="Helvetica Neue"/>
              </a:rPr>
              <a:t>All rice classes are elongated and not circular. The eccentricity of each was close to 1 and not 0 which signifies elongated in shape</a:t>
            </a:r>
            <a:endParaRPr lang="en-US" dirty="0"/>
          </a:p>
        </p:txBody>
      </p:sp>
      <p:sp>
        <p:nvSpPr>
          <p:cNvPr id="4" name="Slide Number Placeholder 3"/>
          <p:cNvSpPr>
            <a:spLocks noGrp="1"/>
          </p:cNvSpPr>
          <p:nvPr>
            <p:ph type="sldNum" sz="quarter" idx="5"/>
          </p:nvPr>
        </p:nvSpPr>
        <p:spPr/>
        <p:txBody>
          <a:bodyPr/>
          <a:lstStyle/>
          <a:p>
            <a:fld id="{F27F909E-0B59-4C45-80FC-0DB9AE1CD964}" type="slidenum">
              <a:rPr lang="en-US" smtClean="0"/>
              <a:t>7</a:t>
            </a:fld>
            <a:endParaRPr lang="en-US" dirty="0"/>
          </a:p>
        </p:txBody>
      </p:sp>
    </p:spTree>
    <p:extLst>
      <p:ext uri="{BB962C8B-B14F-4D97-AF65-F5344CB8AC3E}">
        <p14:creationId xmlns:p14="http://schemas.microsoft.com/office/powerpoint/2010/main" val="852816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00000"/>
                </a:solidFill>
                <a:effectLst/>
                <a:highlight>
                  <a:srgbClr val="FFFFFF"/>
                </a:highlight>
                <a:latin typeface="Helvetica Neue"/>
              </a:rPr>
              <a:t>Model Accuracy (Left Graph):</a:t>
            </a:r>
            <a:endParaRPr lang="en-US" b="0" i="0" dirty="0">
              <a:solidFill>
                <a:srgbClr val="000000"/>
              </a:solidFill>
              <a:effectLst/>
              <a:highlight>
                <a:srgbClr val="FFFFFF"/>
              </a:highlight>
              <a:latin typeface="Helvetica Neue"/>
            </a:endParaRPr>
          </a:p>
          <a:p>
            <a:pPr algn="l"/>
            <a:r>
              <a:rPr lang="en-US" b="0" i="0" dirty="0">
                <a:solidFill>
                  <a:srgbClr val="000000"/>
                </a:solidFill>
                <a:effectLst/>
                <a:highlight>
                  <a:srgbClr val="FFFFFF"/>
                </a:highlight>
                <a:latin typeface="Helvetica Neue"/>
              </a:rPr>
              <a:t>The training accuracy (blue line) starts at around 70% and rapidly increases, reaching approximately 94% by the 10th epoch. The validation accuracy (orange line) begins slightly higher than the training accuracy and also increases steadily, leveling off around 95%. The close alignment and steady increase of both training and validation accuracy indicate that the model is learning effectively without significant overfitting. The validation accuracy consistently being higher or very close to the training accuracy is a positive sign of good generalization.</a:t>
            </a:r>
          </a:p>
          <a:p>
            <a:pPr algn="l"/>
            <a:endParaRPr lang="en-US" b="0" i="0" dirty="0">
              <a:solidFill>
                <a:srgbClr val="000000"/>
              </a:solidFill>
              <a:effectLst/>
              <a:highlight>
                <a:srgbClr val="FFFFFF"/>
              </a:highlight>
              <a:latin typeface="Helvetica Neue"/>
            </a:endParaRPr>
          </a:p>
          <a:p>
            <a:pPr algn="l"/>
            <a:r>
              <a:rPr lang="en-US" b="1" i="0" dirty="0">
                <a:solidFill>
                  <a:srgbClr val="000000"/>
                </a:solidFill>
                <a:effectLst/>
                <a:highlight>
                  <a:srgbClr val="FFFFFF"/>
                </a:highlight>
                <a:latin typeface="Helvetica Neue"/>
              </a:rPr>
              <a:t>Model Loss (Right Graph):</a:t>
            </a:r>
            <a:endParaRPr lang="en-US" b="0" i="0" dirty="0">
              <a:solidFill>
                <a:srgbClr val="000000"/>
              </a:solidFill>
              <a:effectLst/>
              <a:highlight>
                <a:srgbClr val="FFFFFF"/>
              </a:highlight>
              <a:latin typeface="Helvetica Neue"/>
            </a:endParaRPr>
          </a:p>
          <a:p>
            <a:pPr algn="l"/>
            <a:r>
              <a:rPr lang="en-US" b="0" i="0" dirty="0">
                <a:solidFill>
                  <a:srgbClr val="000000"/>
                </a:solidFill>
                <a:effectLst/>
                <a:highlight>
                  <a:srgbClr val="FFFFFF"/>
                </a:highlight>
                <a:latin typeface="Helvetica Neue"/>
              </a:rPr>
              <a:t>The training loss (blue line) starts at around 0.9 and decreases significantly, reaching approximately 0.1 by the 10th epoch. The validation loss (orange line) also decreases from about 0.5 to just below 0.1. The continuous decrease in both training and validation loss demonstrates that the model is effectively minimizing errors during training and validation phases. The close tracking of validation loss with the training loss further confirms the model's strong generalization performance.</a:t>
            </a:r>
          </a:p>
          <a:p>
            <a:endParaRPr lang="en-US" dirty="0"/>
          </a:p>
        </p:txBody>
      </p:sp>
      <p:sp>
        <p:nvSpPr>
          <p:cNvPr id="4" name="Slide Number Placeholder 3"/>
          <p:cNvSpPr>
            <a:spLocks noGrp="1"/>
          </p:cNvSpPr>
          <p:nvPr>
            <p:ph type="sldNum" sz="quarter" idx="5"/>
          </p:nvPr>
        </p:nvSpPr>
        <p:spPr/>
        <p:txBody>
          <a:bodyPr/>
          <a:lstStyle/>
          <a:p>
            <a:fld id="{F27F909E-0B59-4C45-80FC-0DB9AE1CD964}" type="slidenum">
              <a:rPr lang="en-US" smtClean="0"/>
              <a:t>19</a:t>
            </a:fld>
            <a:endParaRPr lang="en-US" dirty="0"/>
          </a:p>
        </p:txBody>
      </p:sp>
    </p:spTree>
    <p:extLst>
      <p:ext uri="{BB962C8B-B14F-4D97-AF65-F5344CB8AC3E}">
        <p14:creationId xmlns:p14="http://schemas.microsoft.com/office/powerpoint/2010/main" val="2969902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000000"/>
                </a:solidFill>
                <a:effectLst/>
                <a:highlight>
                  <a:srgbClr val="FFFFFF"/>
                </a:highlight>
                <a:latin typeface="Helvetica Neue"/>
              </a:rPr>
              <a:t>The confusion matrix</a:t>
            </a:r>
            <a:r>
              <a:rPr lang="en-US" b="0" i="0" dirty="0">
                <a:solidFill>
                  <a:srgbClr val="000000"/>
                </a:solidFill>
                <a:effectLst/>
                <a:highlight>
                  <a:srgbClr val="FFFFFF"/>
                </a:highlight>
                <a:latin typeface="Helvetica Neue"/>
              </a:rPr>
              <a:t> demonstrates the high accuracy of the classification model across five rice grain varieties. The model achieves excellent precision for Jasmine, Arborio, and Karacadag, with true positive counts of 14,977, 14,696, and 14,800, respectively, and minimal misclassifications. While the performance for Ipsala is slightly lower, with 14,122 true positives and notable misclassifications (243 as Arborio, 394 as Karacadag, and 205 as Jasmine), it still maintains a strong accuracy. Basmati also shows strong results with 14,585 correctly identified instances and 415 misclassified ones. Overall, the model performs robustly, accurately identifying the majority of instances across all classes, with only a few notable misclassifications primarily involving Ipsala.</a:t>
            </a:r>
            <a:endParaRPr lang="en-US" dirty="0"/>
          </a:p>
        </p:txBody>
      </p:sp>
      <p:sp>
        <p:nvSpPr>
          <p:cNvPr id="4" name="Slide Number Placeholder 3"/>
          <p:cNvSpPr>
            <a:spLocks noGrp="1"/>
          </p:cNvSpPr>
          <p:nvPr>
            <p:ph type="sldNum" sz="quarter" idx="5"/>
          </p:nvPr>
        </p:nvSpPr>
        <p:spPr/>
        <p:txBody>
          <a:bodyPr/>
          <a:lstStyle/>
          <a:p>
            <a:fld id="{F27F909E-0B59-4C45-80FC-0DB9AE1CD964}" type="slidenum">
              <a:rPr lang="en-US" smtClean="0"/>
              <a:t>20</a:t>
            </a:fld>
            <a:endParaRPr lang="en-US" dirty="0"/>
          </a:p>
        </p:txBody>
      </p:sp>
    </p:spTree>
    <p:extLst>
      <p:ext uri="{BB962C8B-B14F-4D97-AF65-F5344CB8AC3E}">
        <p14:creationId xmlns:p14="http://schemas.microsoft.com/office/powerpoint/2010/main" val="3363324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000000"/>
                </a:solidFill>
                <a:effectLst/>
                <a:highlight>
                  <a:srgbClr val="FFFFFF"/>
                </a:highlight>
                <a:latin typeface="Helvetica Neue"/>
              </a:rPr>
              <a:t>The ROC curves and AUC</a:t>
            </a:r>
            <a:r>
              <a:rPr lang="en-US" b="0" i="0" dirty="0">
                <a:solidFill>
                  <a:srgbClr val="000000"/>
                </a:solidFill>
                <a:effectLst/>
                <a:highlight>
                  <a:srgbClr val="FFFFFF"/>
                </a:highlight>
                <a:latin typeface="Helvetica Neue"/>
              </a:rPr>
              <a:t> values demonstrate that the model performs exceptionally well for all classes, with nearly perfect classification for Arborio, Ipsala, Karacadag, Basmati and Jasmine (AUC = 1.00). This indicates that the model is highly accurate and effective in identifying the correct class for each instance.</a:t>
            </a:r>
            <a:endParaRPr lang="en-US" dirty="0"/>
          </a:p>
        </p:txBody>
      </p:sp>
      <p:sp>
        <p:nvSpPr>
          <p:cNvPr id="4" name="Slide Number Placeholder 3"/>
          <p:cNvSpPr>
            <a:spLocks noGrp="1"/>
          </p:cNvSpPr>
          <p:nvPr>
            <p:ph type="sldNum" sz="quarter" idx="5"/>
          </p:nvPr>
        </p:nvSpPr>
        <p:spPr/>
        <p:txBody>
          <a:bodyPr/>
          <a:lstStyle/>
          <a:p>
            <a:fld id="{F27F909E-0B59-4C45-80FC-0DB9AE1CD964}" type="slidenum">
              <a:rPr lang="en-US" smtClean="0"/>
              <a:t>21</a:t>
            </a:fld>
            <a:endParaRPr lang="en-US" dirty="0"/>
          </a:p>
        </p:txBody>
      </p:sp>
    </p:spTree>
    <p:extLst>
      <p:ext uri="{BB962C8B-B14F-4D97-AF65-F5344CB8AC3E}">
        <p14:creationId xmlns:p14="http://schemas.microsoft.com/office/powerpoint/2010/main" val="2305958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7F909E-0B59-4C45-80FC-0DB9AE1CD964}" type="slidenum">
              <a:rPr lang="en-US" smtClean="0"/>
              <a:t>23</a:t>
            </a:fld>
            <a:endParaRPr lang="en-US" dirty="0"/>
          </a:p>
        </p:txBody>
      </p:sp>
    </p:spTree>
    <p:extLst>
      <p:ext uri="{BB962C8B-B14F-4D97-AF65-F5344CB8AC3E}">
        <p14:creationId xmlns:p14="http://schemas.microsoft.com/office/powerpoint/2010/main" val="2105915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FF0000"/>
                </a:solidFill>
              </a:rPr>
              <a:t>Higher</a:t>
            </a:r>
            <a:r>
              <a:rPr lang="en-US" baseline="0" dirty="0">
                <a:solidFill>
                  <a:srgbClr val="FF0000"/>
                </a:solidFill>
              </a:rPr>
              <a:t> color intensity makes it easier to identify </a:t>
            </a:r>
            <a:endParaRPr lang="en-US" dirty="0">
              <a:solidFill>
                <a:srgbClr val="FF0000"/>
              </a:solidFill>
            </a:endParaRPr>
          </a:p>
        </p:txBody>
      </p:sp>
      <p:sp>
        <p:nvSpPr>
          <p:cNvPr id="4" name="Slide Number Placeholder 3"/>
          <p:cNvSpPr>
            <a:spLocks noGrp="1"/>
          </p:cNvSpPr>
          <p:nvPr>
            <p:ph type="sldNum" sz="quarter" idx="10"/>
          </p:nvPr>
        </p:nvSpPr>
        <p:spPr/>
        <p:txBody>
          <a:bodyPr/>
          <a:lstStyle/>
          <a:p>
            <a:fld id="{F27F909E-0B59-4C45-80FC-0DB9AE1CD964}" type="slidenum">
              <a:rPr lang="en-US" smtClean="0"/>
              <a:t>8</a:t>
            </a:fld>
            <a:endParaRPr lang="en-US" dirty="0"/>
          </a:p>
        </p:txBody>
      </p:sp>
    </p:spTree>
    <p:extLst>
      <p:ext uri="{BB962C8B-B14F-4D97-AF65-F5344CB8AC3E}">
        <p14:creationId xmlns:p14="http://schemas.microsoft.com/office/powerpoint/2010/main" val="2387598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Layers: Conv2D with 32 filters, Conv2D with 64 filters, Conv2D with 128 filters (optional), Dense layers with dropout for regularization. Conv2D with 32,64 and 128 filters refers to the 2-dimensional nature of the input data and each layers will learn 32, 64 and 128 different features or patterns from the data respectively.</a:t>
            </a:r>
          </a:p>
          <a:p>
            <a:r>
              <a:rPr lang="en-US" dirty="0"/>
              <a:t>The dense layers combines the features learned by the model convolution layers and makes final classification and prediction.</a:t>
            </a:r>
          </a:p>
        </p:txBody>
      </p:sp>
      <p:sp>
        <p:nvSpPr>
          <p:cNvPr id="4" name="Slide Number Placeholder 3"/>
          <p:cNvSpPr>
            <a:spLocks noGrp="1"/>
          </p:cNvSpPr>
          <p:nvPr>
            <p:ph type="sldNum" sz="quarter" idx="5"/>
          </p:nvPr>
        </p:nvSpPr>
        <p:spPr/>
        <p:txBody>
          <a:bodyPr/>
          <a:lstStyle/>
          <a:p>
            <a:fld id="{F27F909E-0B59-4C45-80FC-0DB9AE1CD964}" type="slidenum">
              <a:rPr lang="en-US" smtClean="0"/>
              <a:t>9</a:t>
            </a:fld>
            <a:endParaRPr lang="en-US" dirty="0"/>
          </a:p>
        </p:txBody>
      </p:sp>
    </p:spTree>
    <p:extLst>
      <p:ext uri="{BB962C8B-B14F-4D97-AF65-F5344CB8AC3E}">
        <p14:creationId xmlns:p14="http://schemas.microsoft.com/office/powerpoint/2010/main" val="2404131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Epoch: This is a complete  pass through the entire training dataset by the learning algorithm. Each epoch took approximately 30</a:t>
            </a:r>
            <a:r>
              <a:rPr lang="en-US" baseline="0" dirty="0"/>
              <a:t> minutes </a:t>
            </a:r>
            <a:r>
              <a:rPr lang="en-US" dirty="0"/>
              <a:t>and increased up to 60 minutes with the advanced models.</a:t>
            </a:r>
          </a:p>
        </p:txBody>
      </p:sp>
      <p:sp>
        <p:nvSpPr>
          <p:cNvPr id="4" name="Slide Number Placeholder 3"/>
          <p:cNvSpPr>
            <a:spLocks noGrp="1"/>
          </p:cNvSpPr>
          <p:nvPr>
            <p:ph type="sldNum" sz="quarter" idx="5"/>
          </p:nvPr>
        </p:nvSpPr>
        <p:spPr/>
        <p:txBody>
          <a:bodyPr/>
          <a:lstStyle/>
          <a:p>
            <a:fld id="{F27F909E-0B59-4C45-80FC-0DB9AE1CD964}" type="slidenum">
              <a:rPr lang="en-US" smtClean="0"/>
              <a:t>10</a:t>
            </a:fld>
            <a:endParaRPr lang="en-US" dirty="0"/>
          </a:p>
        </p:txBody>
      </p:sp>
    </p:spTree>
    <p:extLst>
      <p:ext uri="{BB962C8B-B14F-4D97-AF65-F5344CB8AC3E}">
        <p14:creationId xmlns:p14="http://schemas.microsoft.com/office/powerpoint/2010/main" val="1742219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highlight>
                  <a:srgbClr val="FFFFFF"/>
                </a:highlight>
                <a:latin typeface="Helvetica Neue"/>
              </a:rPr>
              <a:t>The provided plots illustrate the training and validation loss and accuracy over epochs for a machine learning model. The training loss decreases steadily, indicating that the model is effectively learning from the training data. While the validation loss also decreases initially, it begins to fluctuate after a few epochs, suggesting potential overfitting. The training accuracy shows consistent improvement, and the validation accuracy, despite some fluctuations, remains high and close to the training accuracy, indicating good generalization to unseen data. To further enhance model performance and mitigate overfitting, techniques such as early stopping, cross-validation, regularization, and data augmentation could be considered. Overall, the model demonstrates strong learning and generalization capabilities, albeit with minor signs of overfitting in the validation metrics.</a:t>
            </a:r>
            <a:endParaRPr lang="en-US" dirty="0"/>
          </a:p>
        </p:txBody>
      </p:sp>
      <p:sp>
        <p:nvSpPr>
          <p:cNvPr id="4" name="Slide Number Placeholder 3"/>
          <p:cNvSpPr>
            <a:spLocks noGrp="1"/>
          </p:cNvSpPr>
          <p:nvPr>
            <p:ph type="sldNum" sz="quarter" idx="5"/>
          </p:nvPr>
        </p:nvSpPr>
        <p:spPr/>
        <p:txBody>
          <a:bodyPr/>
          <a:lstStyle/>
          <a:p>
            <a:fld id="{F27F909E-0B59-4C45-80FC-0DB9AE1CD964}" type="slidenum">
              <a:rPr lang="en-US" smtClean="0"/>
              <a:t>12</a:t>
            </a:fld>
            <a:endParaRPr lang="en-US" dirty="0"/>
          </a:p>
        </p:txBody>
      </p:sp>
    </p:spTree>
    <p:extLst>
      <p:ext uri="{BB962C8B-B14F-4D97-AF65-F5344CB8AC3E}">
        <p14:creationId xmlns:p14="http://schemas.microsoft.com/office/powerpoint/2010/main" val="2662153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highlight>
                  <a:srgbClr val="FFFFFF"/>
                </a:highlight>
                <a:latin typeface="Helvetica Neue"/>
              </a:rPr>
              <a:t>The confusion matrix shows that the model performs exceptionally well with high correct classification rates, particularly for Ipsala, which has a perfect classification. There are minor misclassifications, mainly for Jasmine and Basmati, which could indicate similarities between these classes that the model finds challenging to distinguish. The overall performance is strong, with most classes having a high number of correctly classified instances and relatively low misclassifications.</a:t>
            </a:r>
            <a:endParaRPr lang="en-US" dirty="0"/>
          </a:p>
        </p:txBody>
      </p:sp>
      <p:sp>
        <p:nvSpPr>
          <p:cNvPr id="4" name="Slide Number Placeholder 3"/>
          <p:cNvSpPr>
            <a:spLocks noGrp="1"/>
          </p:cNvSpPr>
          <p:nvPr>
            <p:ph type="sldNum" sz="quarter" idx="5"/>
          </p:nvPr>
        </p:nvSpPr>
        <p:spPr/>
        <p:txBody>
          <a:bodyPr/>
          <a:lstStyle/>
          <a:p>
            <a:fld id="{F27F909E-0B59-4C45-80FC-0DB9AE1CD964}" type="slidenum">
              <a:rPr lang="en-US" smtClean="0"/>
              <a:t>13</a:t>
            </a:fld>
            <a:endParaRPr lang="en-US" dirty="0"/>
          </a:p>
        </p:txBody>
      </p:sp>
    </p:spTree>
    <p:extLst>
      <p:ext uri="{BB962C8B-B14F-4D97-AF65-F5344CB8AC3E}">
        <p14:creationId xmlns:p14="http://schemas.microsoft.com/office/powerpoint/2010/main" val="1046816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highlight>
                  <a:srgbClr val="FFFFFF"/>
                </a:highlight>
                <a:latin typeface="Helvetica Neue"/>
              </a:rPr>
              <a:t>The ROC curves and AUC values demonstrate that the model performs exceptionally well for all classes, with nearly perfect classification for Arborio, Ipsala, and Karacadag (AUC = 1.00) and excellent performance for Basmati and Jasmine (AUC = 0.99). This indicates that the model is highly accurate and effective in identifying the correct class for each instance.</a:t>
            </a:r>
            <a:endParaRPr lang="en-US" dirty="0"/>
          </a:p>
        </p:txBody>
      </p:sp>
      <p:sp>
        <p:nvSpPr>
          <p:cNvPr id="4" name="Slide Number Placeholder 3"/>
          <p:cNvSpPr>
            <a:spLocks noGrp="1"/>
          </p:cNvSpPr>
          <p:nvPr>
            <p:ph type="sldNum" sz="quarter" idx="5"/>
          </p:nvPr>
        </p:nvSpPr>
        <p:spPr/>
        <p:txBody>
          <a:bodyPr/>
          <a:lstStyle/>
          <a:p>
            <a:fld id="{F27F909E-0B59-4C45-80FC-0DB9AE1CD964}" type="slidenum">
              <a:rPr lang="en-US" smtClean="0"/>
              <a:t>14</a:t>
            </a:fld>
            <a:endParaRPr lang="en-US" dirty="0"/>
          </a:p>
        </p:txBody>
      </p:sp>
    </p:spTree>
    <p:extLst>
      <p:ext uri="{BB962C8B-B14F-4D97-AF65-F5344CB8AC3E}">
        <p14:creationId xmlns:p14="http://schemas.microsoft.com/office/powerpoint/2010/main" val="418024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highlight>
                  <a:srgbClr val="FFFFFF"/>
                </a:highlight>
                <a:latin typeface="Helvetica Neue"/>
              </a:rPr>
              <a:t>Model Accuracy: The training accuracy (blue line) steadily increases, reaching approximately 98.77% by the end of the training process. The validation accuracy (orange line) also rises, consistently outperforming the training accuracy and approaching 98.87%.</a:t>
            </a:r>
          </a:p>
          <a:p>
            <a:pPr algn="l"/>
            <a:endParaRPr lang="en-US" b="0" i="0" dirty="0">
              <a:solidFill>
                <a:srgbClr val="000000"/>
              </a:solidFill>
              <a:effectLst/>
              <a:highlight>
                <a:srgbClr val="FFFFFF"/>
              </a:highlight>
              <a:latin typeface="Helvetica Neue"/>
            </a:endParaRPr>
          </a:p>
          <a:p>
            <a:pPr algn="l"/>
            <a:r>
              <a:rPr lang="en-US" b="0" i="0" dirty="0">
                <a:solidFill>
                  <a:srgbClr val="000000"/>
                </a:solidFill>
                <a:effectLst/>
                <a:highlight>
                  <a:srgbClr val="FFFFFF"/>
                </a:highlight>
                <a:latin typeface="Helvetica Neue"/>
              </a:rPr>
              <a:t>Model Loss: The training loss (blue line) continuously decreases, dropping to about 0.0364 by the end of the training. The validation loss (orange line) also shows a steady decline, reaching around 0.0348, indicating effective learning and generalization.</a:t>
            </a:r>
          </a:p>
          <a:p>
            <a:endParaRPr lang="en-US" dirty="0"/>
          </a:p>
        </p:txBody>
      </p:sp>
      <p:sp>
        <p:nvSpPr>
          <p:cNvPr id="4" name="Slide Number Placeholder 3"/>
          <p:cNvSpPr>
            <a:spLocks noGrp="1"/>
          </p:cNvSpPr>
          <p:nvPr>
            <p:ph type="sldNum" sz="quarter" idx="5"/>
          </p:nvPr>
        </p:nvSpPr>
        <p:spPr/>
        <p:txBody>
          <a:bodyPr/>
          <a:lstStyle/>
          <a:p>
            <a:fld id="{F27F909E-0B59-4C45-80FC-0DB9AE1CD964}" type="slidenum">
              <a:rPr lang="en-US" smtClean="0"/>
              <a:t>16</a:t>
            </a:fld>
            <a:endParaRPr lang="en-US" dirty="0"/>
          </a:p>
        </p:txBody>
      </p:sp>
    </p:spTree>
    <p:extLst>
      <p:ext uri="{BB962C8B-B14F-4D97-AF65-F5344CB8AC3E}">
        <p14:creationId xmlns:p14="http://schemas.microsoft.com/office/powerpoint/2010/main" val="2134319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highlight>
                  <a:srgbClr val="FFFFFF"/>
                </a:highlight>
                <a:latin typeface="Helvetica Neue"/>
              </a:rPr>
              <a:t>The confusion matrix for the rice grain classification model demonstrates strong performance across all five rice grain varieties: Arborio, Karacadag, Jasmine, Ipsala, and Basmati. The diagonal elements, representing the correctly classified instances for each variety, are notably high, indicating excellent precision and recall. Specifically, Arborio was correctly classified 14,824 times, with only minor misclassifications (11 as Jasmine, 34 as Ipsala, and 131 as Basmati). Karacadag was correctly classified 14,708 times, with 286 instances misclassified as Ipsala. Jasmine achieved almost perfect classification with 14,998 correct predictions and only two misclassifications. Ipsala had 14,728 correct predictions, with the majority of misclassifications occurring as Karacadag (127 instances). Basmati was correctly classified 14,900 times, with very few misclassifications (96 as Arborio and 4 as Ipsala).</a:t>
            </a:r>
            <a:endParaRPr lang="en-US" dirty="0"/>
          </a:p>
        </p:txBody>
      </p:sp>
      <p:sp>
        <p:nvSpPr>
          <p:cNvPr id="4" name="Slide Number Placeholder 3"/>
          <p:cNvSpPr>
            <a:spLocks noGrp="1"/>
          </p:cNvSpPr>
          <p:nvPr>
            <p:ph type="sldNum" sz="quarter" idx="5"/>
          </p:nvPr>
        </p:nvSpPr>
        <p:spPr/>
        <p:txBody>
          <a:bodyPr/>
          <a:lstStyle/>
          <a:p>
            <a:fld id="{F27F909E-0B59-4C45-80FC-0DB9AE1CD964}" type="slidenum">
              <a:rPr lang="en-US" smtClean="0"/>
              <a:t>17</a:t>
            </a:fld>
            <a:endParaRPr lang="en-US" dirty="0"/>
          </a:p>
        </p:txBody>
      </p:sp>
    </p:spTree>
    <p:extLst>
      <p:ext uri="{BB962C8B-B14F-4D97-AF65-F5344CB8AC3E}">
        <p14:creationId xmlns:p14="http://schemas.microsoft.com/office/powerpoint/2010/main" val="3759581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070721-288C-4C8D-AE0F-526559379F35}" type="datetimeFigureOut">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C5FB172-420E-4BE1-BA80-A099A2CEC104}" type="slidenum">
              <a:rPr lang="en-US" smtClean="0"/>
              <a:t>‹#›</a:t>
            </a:fld>
            <a:endParaRPr lang="en-US" dirty="0"/>
          </a:p>
        </p:txBody>
      </p:sp>
    </p:spTree>
    <p:extLst>
      <p:ext uri="{BB962C8B-B14F-4D97-AF65-F5344CB8AC3E}">
        <p14:creationId xmlns:p14="http://schemas.microsoft.com/office/powerpoint/2010/main" val="3339046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1070721-288C-4C8D-AE0F-526559379F35}" type="datetimeFigureOut">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C5FB172-420E-4BE1-BA80-A099A2CEC104}" type="slidenum">
              <a:rPr lang="en-US" smtClean="0"/>
              <a:t>‹#›</a:t>
            </a:fld>
            <a:endParaRPr lang="en-US" dirty="0"/>
          </a:p>
        </p:txBody>
      </p:sp>
    </p:spTree>
    <p:extLst>
      <p:ext uri="{BB962C8B-B14F-4D97-AF65-F5344CB8AC3E}">
        <p14:creationId xmlns:p14="http://schemas.microsoft.com/office/powerpoint/2010/main" val="2197967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1070721-288C-4C8D-AE0F-526559379F35}" type="datetimeFigureOut">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C5FB172-420E-4BE1-BA80-A099A2CEC104}"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91875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A1070721-288C-4C8D-AE0F-526559379F35}" type="datetimeFigureOut">
              <a:rPr lang="en-US" smtClean="0"/>
              <a:t>8/5/2024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C5FB172-420E-4BE1-BA80-A099A2CEC104}" type="slidenum">
              <a:rPr lang="en-US" smtClean="0"/>
              <a:t>‹#›</a:t>
            </a:fld>
            <a:endParaRPr lang="en-US" dirty="0"/>
          </a:p>
        </p:txBody>
      </p:sp>
    </p:spTree>
    <p:extLst>
      <p:ext uri="{BB962C8B-B14F-4D97-AF65-F5344CB8AC3E}">
        <p14:creationId xmlns:p14="http://schemas.microsoft.com/office/powerpoint/2010/main" val="2098782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A1070721-288C-4C8D-AE0F-526559379F35}" type="datetimeFigureOut">
              <a:rPr lang="en-US" smtClean="0"/>
              <a:t>8/5/2024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C5FB172-420E-4BE1-BA80-A099A2CEC104}"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85242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A1070721-288C-4C8D-AE0F-526559379F35}" type="datetimeFigureOut">
              <a:rPr lang="en-US" smtClean="0"/>
              <a:t>8/5/2024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C5FB172-420E-4BE1-BA80-A099A2CEC104}" type="slidenum">
              <a:rPr lang="en-US" smtClean="0"/>
              <a:t>‹#›</a:t>
            </a:fld>
            <a:endParaRPr lang="en-US" dirty="0"/>
          </a:p>
        </p:txBody>
      </p:sp>
    </p:spTree>
    <p:extLst>
      <p:ext uri="{BB962C8B-B14F-4D97-AF65-F5344CB8AC3E}">
        <p14:creationId xmlns:p14="http://schemas.microsoft.com/office/powerpoint/2010/main" val="1473008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070721-288C-4C8D-AE0F-526559379F35}" type="datetimeFigureOut">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C5FB172-420E-4BE1-BA80-A099A2CEC104}" type="slidenum">
              <a:rPr lang="en-US" smtClean="0"/>
              <a:t>‹#›</a:t>
            </a:fld>
            <a:endParaRPr lang="en-US" dirty="0"/>
          </a:p>
        </p:txBody>
      </p:sp>
    </p:spTree>
    <p:extLst>
      <p:ext uri="{BB962C8B-B14F-4D97-AF65-F5344CB8AC3E}">
        <p14:creationId xmlns:p14="http://schemas.microsoft.com/office/powerpoint/2010/main" val="1993448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070721-288C-4C8D-AE0F-526559379F35}" type="datetimeFigureOut">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C5FB172-420E-4BE1-BA80-A099A2CEC104}" type="slidenum">
              <a:rPr lang="en-US" smtClean="0"/>
              <a:t>‹#›</a:t>
            </a:fld>
            <a:endParaRPr lang="en-US" dirty="0"/>
          </a:p>
        </p:txBody>
      </p:sp>
    </p:spTree>
    <p:extLst>
      <p:ext uri="{BB962C8B-B14F-4D97-AF65-F5344CB8AC3E}">
        <p14:creationId xmlns:p14="http://schemas.microsoft.com/office/powerpoint/2010/main" val="2145440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070721-288C-4C8D-AE0F-526559379F35}" type="datetimeFigureOut">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C5FB172-420E-4BE1-BA80-A099A2CEC104}" type="slidenum">
              <a:rPr lang="en-US" smtClean="0"/>
              <a:t>‹#›</a:t>
            </a:fld>
            <a:endParaRPr lang="en-US" dirty="0"/>
          </a:p>
        </p:txBody>
      </p:sp>
    </p:spTree>
    <p:extLst>
      <p:ext uri="{BB962C8B-B14F-4D97-AF65-F5344CB8AC3E}">
        <p14:creationId xmlns:p14="http://schemas.microsoft.com/office/powerpoint/2010/main" val="2394695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1070721-288C-4C8D-AE0F-526559379F35}" type="datetimeFigureOut">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C5FB172-420E-4BE1-BA80-A099A2CEC104}" type="slidenum">
              <a:rPr lang="en-US" smtClean="0"/>
              <a:t>‹#›</a:t>
            </a:fld>
            <a:endParaRPr lang="en-US" dirty="0"/>
          </a:p>
        </p:txBody>
      </p:sp>
    </p:spTree>
    <p:extLst>
      <p:ext uri="{BB962C8B-B14F-4D97-AF65-F5344CB8AC3E}">
        <p14:creationId xmlns:p14="http://schemas.microsoft.com/office/powerpoint/2010/main" val="50390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070721-288C-4C8D-AE0F-526559379F35}" type="datetimeFigureOut">
              <a:rPr lang="en-US" smtClean="0"/>
              <a:t>8/5/2024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C5FB172-420E-4BE1-BA80-A099A2CEC104}" type="slidenum">
              <a:rPr lang="en-US" smtClean="0"/>
              <a:t>‹#›</a:t>
            </a:fld>
            <a:endParaRPr lang="en-US" dirty="0"/>
          </a:p>
        </p:txBody>
      </p:sp>
    </p:spTree>
    <p:extLst>
      <p:ext uri="{BB962C8B-B14F-4D97-AF65-F5344CB8AC3E}">
        <p14:creationId xmlns:p14="http://schemas.microsoft.com/office/powerpoint/2010/main" val="426986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070721-288C-4C8D-AE0F-526559379F35}" type="datetimeFigureOut">
              <a:rPr lang="en-US" smtClean="0"/>
              <a:t>8/5/2024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C5FB172-420E-4BE1-BA80-A099A2CEC104}" type="slidenum">
              <a:rPr lang="en-US" smtClean="0"/>
              <a:t>‹#›</a:t>
            </a:fld>
            <a:endParaRPr lang="en-US" dirty="0"/>
          </a:p>
        </p:txBody>
      </p:sp>
    </p:spTree>
    <p:extLst>
      <p:ext uri="{BB962C8B-B14F-4D97-AF65-F5344CB8AC3E}">
        <p14:creationId xmlns:p14="http://schemas.microsoft.com/office/powerpoint/2010/main" val="511630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070721-288C-4C8D-AE0F-526559379F35}" type="datetimeFigureOut">
              <a:rPr lang="en-US" smtClean="0"/>
              <a:t>8/5/2024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C5FB172-420E-4BE1-BA80-A099A2CEC104}" type="slidenum">
              <a:rPr lang="en-US" smtClean="0"/>
              <a:t>‹#›</a:t>
            </a:fld>
            <a:endParaRPr lang="en-US" dirty="0"/>
          </a:p>
        </p:txBody>
      </p:sp>
    </p:spTree>
    <p:extLst>
      <p:ext uri="{BB962C8B-B14F-4D97-AF65-F5344CB8AC3E}">
        <p14:creationId xmlns:p14="http://schemas.microsoft.com/office/powerpoint/2010/main" val="903632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070721-288C-4C8D-AE0F-526559379F35}" type="datetimeFigureOut">
              <a:rPr lang="en-US" smtClean="0"/>
              <a:t>8/5/2024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C5FB172-420E-4BE1-BA80-A099A2CEC104}" type="slidenum">
              <a:rPr lang="en-US" smtClean="0"/>
              <a:t>‹#›</a:t>
            </a:fld>
            <a:endParaRPr lang="en-US" dirty="0"/>
          </a:p>
        </p:txBody>
      </p:sp>
    </p:spTree>
    <p:extLst>
      <p:ext uri="{BB962C8B-B14F-4D97-AF65-F5344CB8AC3E}">
        <p14:creationId xmlns:p14="http://schemas.microsoft.com/office/powerpoint/2010/main" val="1603723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1070721-288C-4C8D-AE0F-526559379F35}" type="datetimeFigureOut">
              <a:rPr lang="en-US" smtClean="0"/>
              <a:t>8/5/2024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C5FB172-420E-4BE1-BA80-A099A2CEC104}" type="slidenum">
              <a:rPr lang="en-US" smtClean="0"/>
              <a:t>‹#›</a:t>
            </a:fld>
            <a:endParaRPr lang="en-US" dirty="0"/>
          </a:p>
        </p:txBody>
      </p:sp>
    </p:spTree>
    <p:extLst>
      <p:ext uri="{BB962C8B-B14F-4D97-AF65-F5344CB8AC3E}">
        <p14:creationId xmlns:p14="http://schemas.microsoft.com/office/powerpoint/2010/main" val="3288072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1070721-288C-4C8D-AE0F-526559379F35}" type="datetimeFigureOut">
              <a:rPr lang="en-US" smtClean="0"/>
              <a:t>8/5/2024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C5FB172-420E-4BE1-BA80-A099A2CEC104}" type="slidenum">
              <a:rPr lang="en-US" smtClean="0"/>
              <a:t>‹#›</a:t>
            </a:fld>
            <a:endParaRPr lang="en-US" dirty="0"/>
          </a:p>
        </p:txBody>
      </p:sp>
    </p:spTree>
    <p:extLst>
      <p:ext uri="{BB962C8B-B14F-4D97-AF65-F5344CB8AC3E}">
        <p14:creationId xmlns:p14="http://schemas.microsoft.com/office/powerpoint/2010/main" val="137804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1070721-288C-4C8D-AE0F-526559379F35}" type="datetimeFigureOut">
              <a:rPr lang="en-US" smtClean="0"/>
              <a:t>8/5/2024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C5FB172-420E-4BE1-BA80-A099A2CEC104}" type="slidenum">
              <a:rPr lang="en-US" smtClean="0"/>
              <a:t>‹#›</a:t>
            </a:fld>
            <a:endParaRPr lang="en-US" dirty="0"/>
          </a:p>
        </p:txBody>
      </p:sp>
    </p:spTree>
    <p:extLst>
      <p:ext uri="{BB962C8B-B14F-4D97-AF65-F5344CB8AC3E}">
        <p14:creationId xmlns:p14="http://schemas.microsoft.com/office/powerpoint/2010/main" val="316142484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6.png"/><Relationship Id="rId3" Type="http://schemas.openxmlformats.org/officeDocument/2006/relationships/customXml" Target="../ink/ink1.xml"/><Relationship Id="rId7" Type="http://schemas.openxmlformats.org/officeDocument/2006/relationships/image" Target="../media/image3.png"/><Relationship Id="rId12" Type="http://schemas.openxmlformats.org/officeDocument/2006/relationships/customXml" Target="../ink/ink5.xml"/><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customXml" Target="../ink/ink2.xml"/><Relationship Id="rId11" Type="http://schemas.openxmlformats.org/officeDocument/2006/relationships/image" Target="../media/image5.png"/><Relationship Id="rId5" Type="http://schemas.openxmlformats.org/officeDocument/2006/relationships/image" Target="../media/image2.png"/><Relationship Id="rId15" Type="http://schemas.openxmlformats.org/officeDocument/2006/relationships/image" Target="../media/image7.png"/><Relationship Id="rId10" Type="http://schemas.openxmlformats.org/officeDocument/2006/relationships/customXml" Target="../ink/ink4.xml"/><Relationship Id="rId9" Type="http://schemas.openxmlformats.org/officeDocument/2006/relationships/image" Target="../media/image4.png"/><Relationship Id="rId14" Type="http://schemas.openxmlformats.org/officeDocument/2006/relationships/customXml" Target="../ink/ink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3" Type="http://schemas.openxmlformats.org/officeDocument/2006/relationships/image" Target="../media/image9.png"/><Relationship Id="rId12" Type="http://schemas.openxmlformats.org/officeDocument/2006/relationships/customXml" Target="../ink/ink10.xml"/><Relationship Id="rId2" Type="http://schemas.openxmlformats.org/officeDocument/2006/relationships/customXml" Target="../ink/ink7.xml"/><Relationship Id="rId1" Type="http://schemas.openxmlformats.org/officeDocument/2006/relationships/slideLayout" Target="../slideLayouts/slideLayout9.xml"/><Relationship Id="rId6" Type="http://schemas.openxmlformats.org/officeDocument/2006/relationships/customXml" Target="../ink/ink8.xml"/><Relationship Id="rId11" Type="http://schemas.openxmlformats.org/officeDocument/2006/relationships/image" Target="../media/image5.png"/><Relationship Id="rId5" Type="http://schemas.openxmlformats.org/officeDocument/2006/relationships/image" Target="../media/image2.png"/><Relationship Id="rId15" Type="http://schemas.openxmlformats.org/officeDocument/2006/relationships/image" Target="../media/image10.png"/><Relationship Id="rId10" Type="http://schemas.openxmlformats.org/officeDocument/2006/relationships/customXml" Target="../ink/ink9.xml"/><Relationship Id="rId9" Type="http://schemas.openxmlformats.org/officeDocument/2006/relationships/image" Target="../media/image8.png"/><Relationship Id="rId14" Type="http://schemas.openxmlformats.org/officeDocument/2006/relationships/customXml" Target="../ink/ink1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muratkoklu.com/datase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86-99CA-3038-C973-B9BD8769FD46}"/>
              </a:ext>
            </a:extLst>
          </p:cNvPr>
          <p:cNvSpPr>
            <a:spLocks noGrp="1"/>
          </p:cNvSpPr>
          <p:nvPr>
            <p:ph type="title"/>
          </p:nvPr>
        </p:nvSpPr>
        <p:spPr>
          <a:xfrm>
            <a:off x="2383730" y="4576871"/>
            <a:ext cx="8915400" cy="882841"/>
          </a:xfrm>
        </p:spPr>
        <p:txBody>
          <a:bodyPr>
            <a:noAutofit/>
          </a:bodyPr>
          <a:lstStyle/>
          <a:p>
            <a:r>
              <a:rPr lang="en-US" sz="4800" dirty="0">
                <a:latin typeface="Garamond" panose="02020404030301010803" pitchFamily="18" charset="0"/>
              </a:rPr>
              <a:t>CAPSTONE PROJECT- GROUP 5</a:t>
            </a:r>
          </a:p>
        </p:txBody>
      </p:sp>
      <p:pic>
        <p:nvPicPr>
          <p:cNvPr id="35" name="Picture Placeholder 34">
            <a:extLst>
              <a:ext uri="{FF2B5EF4-FFF2-40B4-BE49-F238E27FC236}">
                <a16:creationId xmlns:a16="http://schemas.microsoft.com/office/drawing/2014/main" id="{9B3F1B8E-A31F-14AD-B093-91A3E32A874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7555" b="17555"/>
          <a:stretch>
            <a:fillRect/>
          </a:stretch>
        </p:blipFill>
        <p:spPr>
          <a:xfrm>
            <a:off x="1990986" y="647619"/>
            <a:ext cx="8915400" cy="3854970"/>
          </a:xfrm>
        </p:spPr>
      </p:pic>
      <p:sp>
        <p:nvSpPr>
          <p:cNvPr id="3" name="Subtitle 2">
            <a:extLst>
              <a:ext uri="{FF2B5EF4-FFF2-40B4-BE49-F238E27FC236}">
                <a16:creationId xmlns:a16="http://schemas.microsoft.com/office/drawing/2014/main" id="{1EF8C69D-C7A1-685E-E983-17177EDF913F}"/>
              </a:ext>
            </a:extLst>
          </p:cNvPr>
          <p:cNvSpPr>
            <a:spLocks noGrp="1"/>
          </p:cNvSpPr>
          <p:nvPr>
            <p:ph type="body" sz="half" idx="2"/>
          </p:nvPr>
        </p:nvSpPr>
        <p:spPr>
          <a:xfrm>
            <a:off x="2141951" y="5533994"/>
            <a:ext cx="9362662" cy="1092274"/>
          </a:xfrm>
        </p:spPr>
        <p:txBody>
          <a:bodyPr>
            <a:noAutofit/>
          </a:bodyPr>
          <a:lstStyle/>
          <a:p>
            <a:pPr algn="ctr"/>
            <a:r>
              <a:rPr lang="en-US" sz="3600" dirty="0">
                <a:latin typeface="Garamond" panose="02020404030301010803" pitchFamily="18" charset="0"/>
              </a:rPr>
              <a:t>RICE GRAIN IMAGE CLASSIFICATION </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7" name="Ink 6">
                <a:extLst>
                  <a:ext uri="{FF2B5EF4-FFF2-40B4-BE49-F238E27FC236}">
                    <a16:creationId xmlns:a16="http://schemas.microsoft.com/office/drawing/2014/main" id="{FEC372EE-0477-A587-6470-C66A5AB9B2EE}"/>
                  </a:ext>
                </a:extLst>
              </p14:cNvPr>
              <p14:cNvContentPartPr/>
              <p14:nvPr/>
            </p14:nvContentPartPr>
            <p14:xfrm>
              <a:off x="934689" y="2106384"/>
              <a:ext cx="360" cy="360"/>
            </p14:xfrm>
          </p:contentPart>
        </mc:Choice>
        <mc:Fallback xmlns="">
          <p:pic>
            <p:nvPicPr>
              <p:cNvPr id="7" name="Ink 6">
                <a:extLst>
                  <a:ext uri="{FF2B5EF4-FFF2-40B4-BE49-F238E27FC236}">
                    <a16:creationId xmlns:a16="http://schemas.microsoft.com/office/drawing/2014/main" id="{FEC372EE-0477-A587-6470-C66A5AB9B2EE}"/>
                  </a:ext>
                </a:extLst>
              </p:cNvPr>
              <p:cNvPicPr/>
              <p:nvPr/>
            </p:nvPicPr>
            <p:blipFill>
              <a:blip r:embed="rId5"/>
              <a:stretch>
                <a:fillRect/>
              </a:stretch>
            </p:blipFill>
            <p:spPr>
              <a:xfrm>
                <a:off x="925689" y="2097384"/>
                <a:ext cx="1800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8" name="Ink 7">
                <a:extLst>
                  <a:ext uri="{FF2B5EF4-FFF2-40B4-BE49-F238E27FC236}">
                    <a16:creationId xmlns:a16="http://schemas.microsoft.com/office/drawing/2014/main" id="{8ADFD79F-E222-8BE6-ADB6-A8474AE655AF}"/>
                  </a:ext>
                </a:extLst>
              </p14:cNvPr>
              <p14:cNvContentPartPr/>
              <p14:nvPr/>
            </p14:nvContentPartPr>
            <p14:xfrm>
              <a:off x="6363186" y="2278464"/>
              <a:ext cx="171360" cy="115560"/>
            </p14:xfrm>
          </p:contentPart>
        </mc:Choice>
        <mc:Fallback xmlns="">
          <p:pic>
            <p:nvPicPr>
              <p:cNvPr id="8" name="Ink 7">
                <a:extLst>
                  <a:ext uri="{FF2B5EF4-FFF2-40B4-BE49-F238E27FC236}">
                    <a16:creationId xmlns:a16="http://schemas.microsoft.com/office/drawing/2014/main" id="{8ADFD79F-E222-8BE6-ADB6-A8474AE655AF}"/>
                  </a:ext>
                </a:extLst>
              </p:cNvPr>
              <p:cNvPicPr/>
              <p:nvPr/>
            </p:nvPicPr>
            <p:blipFill>
              <a:blip r:embed="rId7"/>
              <a:stretch>
                <a:fillRect/>
              </a:stretch>
            </p:blipFill>
            <p:spPr>
              <a:xfrm>
                <a:off x="6354186" y="2269464"/>
                <a:ext cx="189000" cy="133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9" name="Ink 8">
                <a:extLst>
                  <a:ext uri="{FF2B5EF4-FFF2-40B4-BE49-F238E27FC236}">
                    <a16:creationId xmlns:a16="http://schemas.microsoft.com/office/drawing/2014/main" id="{BD5B39FC-4F3A-8C33-9918-2C4AA03ACD3C}"/>
                  </a:ext>
                </a:extLst>
              </p14:cNvPr>
              <p14:cNvContentPartPr/>
              <p14:nvPr/>
            </p14:nvContentPartPr>
            <p14:xfrm>
              <a:off x="3544026" y="2373144"/>
              <a:ext cx="360" cy="360"/>
            </p14:xfrm>
          </p:contentPart>
        </mc:Choice>
        <mc:Fallback xmlns="">
          <p:pic>
            <p:nvPicPr>
              <p:cNvPr id="9" name="Ink 8">
                <a:extLst>
                  <a:ext uri="{FF2B5EF4-FFF2-40B4-BE49-F238E27FC236}">
                    <a16:creationId xmlns:a16="http://schemas.microsoft.com/office/drawing/2014/main" id="{BD5B39FC-4F3A-8C33-9918-2C4AA03ACD3C}"/>
                  </a:ext>
                </a:extLst>
              </p:cNvPr>
              <p:cNvPicPr/>
              <p:nvPr/>
            </p:nvPicPr>
            <p:blipFill>
              <a:blip r:embed="rId9"/>
              <a:stretch>
                <a:fillRect/>
              </a:stretch>
            </p:blipFill>
            <p:spPr>
              <a:xfrm>
                <a:off x="3535386" y="2364144"/>
                <a:ext cx="1800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10" name="Ink 9">
                <a:extLst>
                  <a:ext uri="{FF2B5EF4-FFF2-40B4-BE49-F238E27FC236}">
                    <a16:creationId xmlns:a16="http://schemas.microsoft.com/office/drawing/2014/main" id="{B79383DA-3D80-37FE-7E63-3F7217754621}"/>
                  </a:ext>
                </a:extLst>
              </p14:cNvPr>
              <p14:cNvContentPartPr/>
              <p14:nvPr/>
            </p14:nvContentPartPr>
            <p14:xfrm>
              <a:off x="3832026" y="2136624"/>
              <a:ext cx="360" cy="360"/>
            </p14:xfrm>
          </p:contentPart>
        </mc:Choice>
        <mc:Fallback xmlns="">
          <p:pic>
            <p:nvPicPr>
              <p:cNvPr id="10" name="Ink 9">
                <a:extLst>
                  <a:ext uri="{FF2B5EF4-FFF2-40B4-BE49-F238E27FC236}">
                    <a16:creationId xmlns:a16="http://schemas.microsoft.com/office/drawing/2014/main" id="{B79383DA-3D80-37FE-7E63-3F7217754621}"/>
                  </a:ext>
                </a:extLst>
              </p:cNvPr>
              <p:cNvPicPr/>
              <p:nvPr/>
            </p:nvPicPr>
            <p:blipFill>
              <a:blip r:embed="rId11"/>
              <a:stretch>
                <a:fillRect/>
              </a:stretch>
            </p:blipFill>
            <p:spPr>
              <a:xfrm>
                <a:off x="3823026" y="2127624"/>
                <a:ext cx="1800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11" name="Ink 10">
                <a:extLst>
                  <a:ext uri="{FF2B5EF4-FFF2-40B4-BE49-F238E27FC236}">
                    <a16:creationId xmlns:a16="http://schemas.microsoft.com/office/drawing/2014/main" id="{C764CA24-6D0C-5DF5-BA87-18D43828F134}"/>
                  </a:ext>
                </a:extLst>
              </p14:cNvPr>
              <p14:cNvContentPartPr/>
              <p14:nvPr/>
            </p14:nvContentPartPr>
            <p14:xfrm>
              <a:off x="8023866" y="2599224"/>
              <a:ext cx="360" cy="360"/>
            </p14:xfrm>
          </p:contentPart>
        </mc:Choice>
        <mc:Fallback xmlns="">
          <p:pic>
            <p:nvPicPr>
              <p:cNvPr id="11" name="Ink 10">
                <a:extLst>
                  <a:ext uri="{FF2B5EF4-FFF2-40B4-BE49-F238E27FC236}">
                    <a16:creationId xmlns:a16="http://schemas.microsoft.com/office/drawing/2014/main" id="{C764CA24-6D0C-5DF5-BA87-18D43828F134}"/>
                  </a:ext>
                </a:extLst>
              </p:cNvPr>
              <p:cNvPicPr/>
              <p:nvPr/>
            </p:nvPicPr>
            <p:blipFill>
              <a:blip r:embed="rId13"/>
              <a:stretch>
                <a:fillRect/>
              </a:stretch>
            </p:blipFill>
            <p:spPr>
              <a:xfrm>
                <a:off x="8015226" y="2590224"/>
                <a:ext cx="1800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12" name="Ink 11">
                <a:extLst>
                  <a:ext uri="{FF2B5EF4-FFF2-40B4-BE49-F238E27FC236}">
                    <a16:creationId xmlns:a16="http://schemas.microsoft.com/office/drawing/2014/main" id="{8EEDDD87-D7D2-1486-6092-B3017E9578CF}"/>
                  </a:ext>
                </a:extLst>
              </p14:cNvPr>
              <p14:cNvContentPartPr/>
              <p14:nvPr/>
            </p14:nvContentPartPr>
            <p14:xfrm>
              <a:off x="8866266" y="4633584"/>
              <a:ext cx="4680" cy="360"/>
            </p14:xfrm>
          </p:contentPart>
        </mc:Choice>
        <mc:Fallback xmlns="">
          <p:pic>
            <p:nvPicPr>
              <p:cNvPr id="12" name="Ink 11">
                <a:extLst>
                  <a:ext uri="{FF2B5EF4-FFF2-40B4-BE49-F238E27FC236}">
                    <a16:creationId xmlns:a16="http://schemas.microsoft.com/office/drawing/2014/main" id="{8EEDDD87-D7D2-1486-6092-B3017E9578CF}"/>
                  </a:ext>
                </a:extLst>
              </p:cNvPr>
              <p:cNvPicPr/>
              <p:nvPr/>
            </p:nvPicPr>
            <p:blipFill>
              <a:blip r:embed="rId15"/>
              <a:stretch>
                <a:fillRect/>
              </a:stretch>
            </p:blipFill>
            <p:spPr>
              <a:xfrm>
                <a:off x="8857626" y="4624944"/>
                <a:ext cx="22320" cy="18000"/>
              </a:xfrm>
              <a:prstGeom prst="rect">
                <a:avLst/>
              </a:prstGeom>
            </p:spPr>
          </p:pic>
        </mc:Fallback>
      </mc:AlternateContent>
    </p:spTree>
    <p:extLst>
      <p:ext uri="{BB962C8B-B14F-4D97-AF65-F5344CB8AC3E}">
        <p14:creationId xmlns:p14="http://schemas.microsoft.com/office/powerpoint/2010/main" val="17108008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63638-7CE0-6694-B1E8-0FA80806F232}"/>
              </a:ext>
            </a:extLst>
          </p:cNvPr>
          <p:cNvSpPr>
            <a:spLocks noGrp="1"/>
          </p:cNvSpPr>
          <p:nvPr>
            <p:ph type="title"/>
          </p:nvPr>
        </p:nvSpPr>
        <p:spPr>
          <a:xfrm>
            <a:off x="2192092" y="481820"/>
            <a:ext cx="8911687" cy="927288"/>
          </a:xfrm>
        </p:spPr>
        <p:txBody>
          <a:bodyPr>
            <a:normAutofit/>
          </a:bodyPr>
          <a:lstStyle/>
          <a:p>
            <a:pPr algn="ctr"/>
            <a:r>
              <a:rPr lang="en-US" sz="4000" dirty="0">
                <a:latin typeface="Garamond" panose="02020404030301010803" pitchFamily="18" charset="0"/>
              </a:rPr>
              <a:t>Model Compilation and Training</a:t>
            </a:r>
            <a:endParaRPr lang="en-US" sz="4000" dirty="0"/>
          </a:p>
        </p:txBody>
      </p:sp>
      <p:sp>
        <p:nvSpPr>
          <p:cNvPr id="3" name="Content Placeholder 2">
            <a:extLst>
              <a:ext uri="{FF2B5EF4-FFF2-40B4-BE49-F238E27FC236}">
                <a16:creationId xmlns:a16="http://schemas.microsoft.com/office/drawing/2014/main" id="{B8FC54EB-8FC8-D531-A853-3400412F332B}"/>
              </a:ext>
            </a:extLst>
          </p:cNvPr>
          <p:cNvSpPr>
            <a:spLocks noGrp="1"/>
          </p:cNvSpPr>
          <p:nvPr>
            <p:ph idx="1"/>
          </p:nvPr>
        </p:nvSpPr>
        <p:spPr>
          <a:xfrm>
            <a:off x="1490597" y="1540701"/>
            <a:ext cx="10014015" cy="4370521"/>
          </a:xfrm>
          <a:noFill/>
        </p:spPr>
        <p:txBody>
          <a:bodyPr>
            <a:normAutofit/>
          </a:bodyPr>
          <a:lstStyle/>
          <a:p>
            <a:pPr algn="just">
              <a:buFont typeface="Wingdings" panose="05000000000000000000" pitchFamily="2" charset="2"/>
              <a:buChar char="Ø"/>
            </a:pPr>
            <a:r>
              <a:rPr lang="en-US" sz="2400" dirty="0">
                <a:solidFill>
                  <a:schemeClr val="tx1"/>
                </a:solidFill>
                <a:latin typeface="Garamond" panose="02020404030301010803" pitchFamily="18" charset="0"/>
              </a:rPr>
              <a:t>The model was adjusted and improved which helped it learn more effectively. When the model tried to sort rice grains into different categories, it used a method that helped it understand how close it was to the correct answer and guided it to improve.</a:t>
            </a:r>
          </a:p>
          <a:p>
            <a:pPr algn="just">
              <a:buFont typeface="Wingdings" panose="05000000000000000000" pitchFamily="2" charset="2"/>
              <a:buChar char="Ø"/>
            </a:pPr>
            <a:r>
              <a:rPr lang="en-US" sz="2400" dirty="0">
                <a:latin typeface="Garamond" panose="02020404030301010803" pitchFamily="18" charset="0"/>
              </a:rPr>
              <a:t>It evaluated performances using </a:t>
            </a:r>
            <a:r>
              <a:rPr lang="en-US" sz="2400" b="1" dirty="0">
                <a:latin typeface="Garamond" panose="02020404030301010803" pitchFamily="18" charset="0"/>
              </a:rPr>
              <a:t>accuracy, </a:t>
            </a:r>
            <a:r>
              <a:rPr lang="en-US" sz="2400" dirty="0">
                <a:latin typeface="Garamond" panose="02020404030301010803" pitchFamily="18" charset="0"/>
              </a:rPr>
              <a:t>our target accuracy was 92%.</a:t>
            </a:r>
          </a:p>
          <a:p>
            <a:pPr marL="0" indent="0" algn="just">
              <a:buNone/>
            </a:pPr>
            <a:endParaRPr lang="en-US" sz="2400" dirty="0">
              <a:latin typeface="Garamond" panose="02020404030301010803" pitchFamily="18" charset="0"/>
            </a:endParaRPr>
          </a:p>
          <a:p>
            <a:pPr algn="just">
              <a:buFont typeface="Wingdings" panose="05000000000000000000" pitchFamily="2" charset="2"/>
              <a:buChar char="Ø"/>
            </a:pPr>
            <a:r>
              <a:rPr lang="en-US" sz="2400" dirty="0">
                <a:latin typeface="Garamond" panose="02020404030301010803" pitchFamily="18" charset="0"/>
              </a:rPr>
              <a:t>The training process ran </a:t>
            </a:r>
            <a:r>
              <a:rPr lang="en-US" sz="2400" b="1" dirty="0">
                <a:latin typeface="Garamond" panose="02020404030301010803" pitchFamily="18" charset="0"/>
              </a:rPr>
              <a:t>10 epochs </a:t>
            </a:r>
            <a:r>
              <a:rPr lang="en-US" sz="2400" dirty="0">
                <a:latin typeface="Garamond" panose="02020404030301010803" pitchFamily="18" charset="0"/>
              </a:rPr>
              <a:t>using validation data to monitor performance with the total duration representing the complete time taken to train the model.</a:t>
            </a:r>
          </a:p>
        </p:txBody>
      </p:sp>
    </p:spTree>
    <p:extLst>
      <p:ext uri="{BB962C8B-B14F-4D97-AF65-F5344CB8AC3E}">
        <p14:creationId xmlns:p14="http://schemas.microsoft.com/office/powerpoint/2010/main" val="1771992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General Purpose CNN model</a:t>
            </a:r>
          </a:p>
        </p:txBody>
      </p:sp>
    </p:spTree>
    <p:extLst>
      <p:ext uri="{BB962C8B-B14F-4D97-AF65-F5344CB8AC3E}">
        <p14:creationId xmlns:p14="http://schemas.microsoft.com/office/powerpoint/2010/main" val="32819063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15F95-9CAB-554B-3566-93D178A66B03}"/>
              </a:ext>
            </a:extLst>
          </p:cNvPr>
          <p:cNvSpPr>
            <a:spLocks noGrp="1"/>
          </p:cNvSpPr>
          <p:nvPr>
            <p:ph type="title"/>
          </p:nvPr>
        </p:nvSpPr>
        <p:spPr>
          <a:xfrm>
            <a:off x="1955928" y="157550"/>
            <a:ext cx="8911687" cy="1184142"/>
          </a:xfrm>
        </p:spPr>
        <p:txBody>
          <a:bodyPr>
            <a:normAutofit fontScale="90000"/>
          </a:bodyPr>
          <a:lstStyle/>
          <a:p>
            <a:pPr algn="ctr"/>
            <a:r>
              <a:rPr lang="en-US" sz="4400" dirty="0">
                <a:latin typeface="Garamond" panose="02020404030301010803" pitchFamily="18" charset="0"/>
              </a:rPr>
              <a:t>Evaluation and Results Visualization</a:t>
            </a:r>
            <a:br>
              <a:rPr lang="en-US" sz="4000" dirty="0">
                <a:latin typeface="Garamond" panose="02020404030301010803" pitchFamily="18" charset="0"/>
              </a:rPr>
            </a:br>
            <a:r>
              <a:rPr lang="en-US" dirty="0">
                <a:latin typeface="Garamond" panose="02020404030301010803" pitchFamily="18" charset="0"/>
              </a:rPr>
              <a:t>General purpose CNN Model</a:t>
            </a:r>
          </a:p>
        </p:txBody>
      </p:sp>
      <p:pic>
        <p:nvPicPr>
          <p:cNvPr id="1028" name="Picture 4">
            <a:extLst>
              <a:ext uri="{FF2B5EF4-FFF2-40B4-BE49-F238E27FC236}">
                <a16:creationId xmlns:a16="http://schemas.microsoft.com/office/drawing/2014/main" id="{1344A5C8-64D4-4B92-9BEB-E9593EBFEFF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11379" y="1426317"/>
            <a:ext cx="9838804" cy="367731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976173" y="5445389"/>
            <a:ext cx="4137060" cy="923330"/>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Validation and train accuracy steadily increased over each cycle</a:t>
            </a:r>
          </a:p>
        </p:txBody>
      </p:sp>
      <p:sp>
        <p:nvSpPr>
          <p:cNvPr id="5" name="TextBox 4"/>
          <p:cNvSpPr txBox="1"/>
          <p:nvPr/>
        </p:nvSpPr>
        <p:spPr>
          <a:xfrm>
            <a:off x="1955928" y="5168390"/>
            <a:ext cx="4355909" cy="1200329"/>
          </a:xfrm>
          <a:prstGeom prst="rect">
            <a:avLst/>
          </a:prstGeom>
          <a:noFill/>
        </p:spPr>
        <p:txBody>
          <a:bodyPr wrap="square" rtlCol="0">
            <a:spAutoFit/>
          </a:bodyPr>
          <a:lstStyle/>
          <a:p>
            <a:pPr lvl="5"/>
            <a:endParaRPr lang="en-US" dirty="0"/>
          </a:p>
          <a:p>
            <a:pPr marL="285750" indent="-285750" algn="just">
              <a:buFont typeface="Wingdings" panose="05000000000000000000" pitchFamily="2" charset="2"/>
              <a:buChar char="Ø"/>
            </a:pPr>
            <a:r>
              <a:rPr lang="en-US" dirty="0"/>
              <a:t>Validation and training loss continuously decreased over each cycle</a:t>
            </a:r>
          </a:p>
        </p:txBody>
      </p:sp>
    </p:spTree>
    <p:extLst>
      <p:ext uri="{BB962C8B-B14F-4D97-AF65-F5344CB8AC3E}">
        <p14:creationId xmlns:p14="http://schemas.microsoft.com/office/powerpoint/2010/main" val="277906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15F95-9CAB-554B-3566-93D178A66B03}"/>
              </a:ext>
            </a:extLst>
          </p:cNvPr>
          <p:cNvSpPr>
            <a:spLocks noGrp="1"/>
          </p:cNvSpPr>
          <p:nvPr>
            <p:ph type="title"/>
          </p:nvPr>
        </p:nvSpPr>
        <p:spPr>
          <a:xfrm>
            <a:off x="1688103" y="87330"/>
            <a:ext cx="8911687" cy="1184142"/>
          </a:xfrm>
        </p:spPr>
        <p:txBody>
          <a:bodyPr>
            <a:normAutofit fontScale="90000"/>
          </a:bodyPr>
          <a:lstStyle/>
          <a:p>
            <a:pPr algn="ctr"/>
            <a:r>
              <a:rPr lang="en-US" sz="4400" dirty="0">
                <a:latin typeface="Garamond" panose="02020404030301010803" pitchFamily="18" charset="0"/>
              </a:rPr>
              <a:t>Evaluation and Results Visualization</a:t>
            </a:r>
            <a:br>
              <a:rPr lang="en-US" sz="4000" dirty="0">
                <a:latin typeface="Garamond" panose="02020404030301010803" pitchFamily="18" charset="0"/>
              </a:rPr>
            </a:br>
            <a:r>
              <a:rPr lang="en-US" dirty="0">
                <a:latin typeface="Garamond" panose="02020404030301010803" pitchFamily="18" charset="0"/>
              </a:rPr>
              <a:t>General purpose CNN Model</a:t>
            </a:r>
          </a:p>
        </p:txBody>
      </p:sp>
      <p:sp>
        <p:nvSpPr>
          <p:cNvPr id="4" name="TextBox 3"/>
          <p:cNvSpPr txBox="1"/>
          <p:nvPr/>
        </p:nvSpPr>
        <p:spPr>
          <a:xfrm>
            <a:off x="9122735" y="2264736"/>
            <a:ext cx="2808382" cy="258532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dirty="0"/>
              <a:t>Ipsala had the highest rate of true positives at 15,000</a:t>
            </a:r>
          </a:p>
          <a:p>
            <a:pPr marL="285750" indent="-285750" algn="just">
              <a:lnSpc>
                <a:spcPct val="150000"/>
              </a:lnSpc>
              <a:buFont typeface="Wingdings" panose="05000000000000000000" pitchFamily="2" charset="2"/>
              <a:buChar char="Ø"/>
            </a:pPr>
            <a:r>
              <a:rPr lang="en-US" dirty="0"/>
              <a:t>Jasmine had the lowest rate of true positives at 12,884</a:t>
            </a:r>
          </a:p>
        </p:txBody>
      </p:sp>
      <p:pic>
        <p:nvPicPr>
          <p:cNvPr id="5" name="Picture 4"/>
          <p:cNvPicPr>
            <a:picLocks noChangeAspect="1"/>
          </p:cNvPicPr>
          <p:nvPr/>
        </p:nvPicPr>
        <p:blipFill>
          <a:blip r:embed="rId3"/>
          <a:stretch>
            <a:fillRect/>
          </a:stretch>
        </p:blipFill>
        <p:spPr>
          <a:xfrm>
            <a:off x="2456121" y="1392864"/>
            <a:ext cx="6018028" cy="5219109"/>
          </a:xfrm>
          <a:prstGeom prst="rect">
            <a:avLst/>
          </a:prstGeom>
        </p:spPr>
      </p:pic>
    </p:spTree>
    <p:extLst>
      <p:ext uri="{BB962C8B-B14F-4D97-AF65-F5344CB8AC3E}">
        <p14:creationId xmlns:p14="http://schemas.microsoft.com/office/powerpoint/2010/main" val="3888649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15F95-9CAB-554B-3566-93D178A66B03}"/>
              </a:ext>
            </a:extLst>
          </p:cNvPr>
          <p:cNvSpPr>
            <a:spLocks noGrp="1"/>
          </p:cNvSpPr>
          <p:nvPr>
            <p:ph type="title"/>
          </p:nvPr>
        </p:nvSpPr>
        <p:spPr>
          <a:xfrm>
            <a:off x="1688103" y="87330"/>
            <a:ext cx="8911687" cy="1094198"/>
          </a:xfrm>
        </p:spPr>
        <p:txBody>
          <a:bodyPr>
            <a:normAutofit fontScale="90000"/>
          </a:bodyPr>
          <a:lstStyle/>
          <a:p>
            <a:pPr algn="ctr"/>
            <a:r>
              <a:rPr lang="en-US" sz="4400" dirty="0">
                <a:latin typeface="Garamond" panose="02020404030301010803" pitchFamily="18" charset="0"/>
              </a:rPr>
              <a:t>Evaluation and Results Visualization</a:t>
            </a:r>
            <a:br>
              <a:rPr lang="en-US" sz="4000" dirty="0">
                <a:latin typeface="Garamond" panose="02020404030301010803" pitchFamily="18" charset="0"/>
              </a:rPr>
            </a:br>
            <a:r>
              <a:rPr lang="en-US" dirty="0">
                <a:latin typeface="Garamond" panose="02020404030301010803" pitchFamily="18" charset="0"/>
              </a:rPr>
              <a:t>General purpose CNN Model</a:t>
            </a:r>
          </a:p>
        </p:txBody>
      </p:sp>
      <p:pic>
        <p:nvPicPr>
          <p:cNvPr id="3074" name="Picture 2">
            <a:extLst>
              <a:ext uri="{FF2B5EF4-FFF2-40B4-BE49-F238E27FC236}">
                <a16:creationId xmlns:a16="http://schemas.microsoft.com/office/drawing/2014/main" id="{38EA992C-0FC8-F016-84EF-443E4EC883D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55497" y="1315092"/>
            <a:ext cx="10582382" cy="5542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040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ResNet50V2 Model</a:t>
            </a:r>
          </a:p>
        </p:txBody>
      </p:sp>
    </p:spTree>
    <p:extLst>
      <p:ext uri="{BB962C8B-B14F-4D97-AF65-F5344CB8AC3E}">
        <p14:creationId xmlns:p14="http://schemas.microsoft.com/office/powerpoint/2010/main" val="21718142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15F95-9CAB-554B-3566-93D178A66B03}"/>
              </a:ext>
            </a:extLst>
          </p:cNvPr>
          <p:cNvSpPr>
            <a:spLocks noGrp="1"/>
          </p:cNvSpPr>
          <p:nvPr>
            <p:ph type="title"/>
          </p:nvPr>
        </p:nvSpPr>
        <p:spPr>
          <a:xfrm>
            <a:off x="1688103" y="87330"/>
            <a:ext cx="8911687" cy="1094198"/>
          </a:xfrm>
        </p:spPr>
        <p:txBody>
          <a:bodyPr>
            <a:normAutofit fontScale="90000"/>
          </a:bodyPr>
          <a:lstStyle/>
          <a:p>
            <a:pPr algn="ctr"/>
            <a:r>
              <a:rPr lang="en-US" sz="4400" dirty="0">
                <a:latin typeface="Garamond" panose="02020404030301010803" pitchFamily="18" charset="0"/>
              </a:rPr>
              <a:t>Evaluation and Results Visualization</a:t>
            </a:r>
            <a:br>
              <a:rPr lang="en-US" sz="4000" dirty="0">
                <a:latin typeface="Garamond" panose="02020404030301010803" pitchFamily="18" charset="0"/>
              </a:rPr>
            </a:br>
            <a:r>
              <a:rPr lang="en-US" dirty="0">
                <a:latin typeface="Garamond" panose="02020404030301010803" pitchFamily="18" charset="0"/>
              </a:rPr>
              <a:t>Pre-trained ResNet50V2</a:t>
            </a:r>
          </a:p>
        </p:txBody>
      </p:sp>
      <p:pic>
        <p:nvPicPr>
          <p:cNvPr id="4100" name="Picture 4">
            <a:extLst>
              <a:ext uri="{FF2B5EF4-FFF2-40B4-BE49-F238E27FC236}">
                <a16:creationId xmlns:a16="http://schemas.microsoft.com/office/drawing/2014/main" id="{0C086A2A-8D56-32EB-740D-7ADC32CE68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4334" y="1369532"/>
            <a:ext cx="9253182" cy="366649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63931" y="5551714"/>
            <a:ext cx="4137060" cy="923330"/>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Validation and train accuracy steadily increased over each cycle</a:t>
            </a:r>
          </a:p>
        </p:txBody>
      </p:sp>
      <p:sp>
        <p:nvSpPr>
          <p:cNvPr id="6" name="TextBox 5"/>
          <p:cNvSpPr txBox="1"/>
          <p:nvPr/>
        </p:nvSpPr>
        <p:spPr>
          <a:xfrm>
            <a:off x="6933062" y="5380672"/>
            <a:ext cx="4355909" cy="1200329"/>
          </a:xfrm>
          <a:prstGeom prst="rect">
            <a:avLst/>
          </a:prstGeom>
          <a:noFill/>
        </p:spPr>
        <p:txBody>
          <a:bodyPr wrap="square" rtlCol="0">
            <a:spAutoFit/>
          </a:bodyPr>
          <a:lstStyle/>
          <a:p>
            <a:pPr lvl="5"/>
            <a:endParaRPr lang="en-US" dirty="0"/>
          </a:p>
          <a:p>
            <a:pPr marL="285750" indent="-285750" algn="just">
              <a:buFont typeface="Wingdings" panose="05000000000000000000" pitchFamily="2" charset="2"/>
              <a:buChar char="Ø"/>
            </a:pPr>
            <a:r>
              <a:rPr lang="en-US" dirty="0"/>
              <a:t>Validation and training loss continuously decreased over each cycle</a:t>
            </a:r>
          </a:p>
        </p:txBody>
      </p:sp>
    </p:spTree>
    <p:extLst>
      <p:ext uri="{BB962C8B-B14F-4D97-AF65-F5344CB8AC3E}">
        <p14:creationId xmlns:p14="http://schemas.microsoft.com/office/powerpoint/2010/main" val="2170108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15F95-9CAB-554B-3566-93D178A66B03}"/>
              </a:ext>
            </a:extLst>
          </p:cNvPr>
          <p:cNvSpPr>
            <a:spLocks noGrp="1"/>
          </p:cNvSpPr>
          <p:nvPr>
            <p:ph type="title"/>
          </p:nvPr>
        </p:nvSpPr>
        <p:spPr>
          <a:xfrm>
            <a:off x="1688103" y="87330"/>
            <a:ext cx="8911687" cy="1094198"/>
          </a:xfrm>
        </p:spPr>
        <p:txBody>
          <a:bodyPr>
            <a:normAutofit fontScale="90000"/>
          </a:bodyPr>
          <a:lstStyle/>
          <a:p>
            <a:pPr algn="ctr"/>
            <a:r>
              <a:rPr lang="en-US" sz="4400" dirty="0">
                <a:latin typeface="Garamond" panose="02020404030301010803" pitchFamily="18" charset="0"/>
              </a:rPr>
              <a:t>Evaluation and Results Visualization</a:t>
            </a:r>
            <a:br>
              <a:rPr lang="en-US" sz="4000" dirty="0">
                <a:latin typeface="Garamond" panose="02020404030301010803" pitchFamily="18" charset="0"/>
              </a:rPr>
            </a:br>
            <a:r>
              <a:rPr lang="en-US" dirty="0">
                <a:latin typeface="Garamond" panose="02020404030301010803" pitchFamily="18" charset="0"/>
              </a:rPr>
              <a:t>Pre-trained ResNet50V2</a:t>
            </a:r>
          </a:p>
        </p:txBody>
      </p:sp>
      <p:pic>
        <p:nvPicPr>
          <p:cNvPr id="4" name="Picture 3"/>
          <p:cNvPicPr>
            <a:picLocks noChangeAspect="1"/>
          </p:cNvPicPr>
          <p:nvPr/>
        </p:nvPicPr>
        <p:blipFill>
          <a:blip r:embed="rId3"/>
          <a:stretch>
            <a:fillRect/>
          </a:stretch>
        </p:blipFill>
        <p:spPr>
          <a:xfrm>
            <a:off x="2483234" y="1288985"/>
            <a:ext cx="5965028" cy="5173145"/>
          </a:xfrm>
          <a:prstGeom prst="rect">
            <a:avLst/>
          </a:prstGeom>
        </p:spPr>
      </p:pic>
      <p:sp>
        <p:nvSpPr>
          <p:cNvPr id="5" name="TextBox 4"/>
          <p:cNvSpPr txBox="1"/>
          <p:nvPr/>
        </p:nvSpPr>
        <p:spPr>
          <a:xfrm>
            <a:off x="8448262" y="2584174"/>
            <a:ext cx="3419060" cy="258532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dirty="0"/>
              <a:t>Jasmine had the highest rate of true positives at 14,998</a:t>
            </a:r>
          </a:p>
          <a:p>
            <a:pPr marL="285750" indent="-285750" algn="just">
              <a:lnSpc>
                <a:spcPct val="150000"/>
              </a:lnSpc>
              <a:buFont typeface="Wingdings" panose="05000000000000000000" pitchFamily="2" charset="2"/>
              <a:buChar char="Ø"/>
            </a:pPr>
            <a:r>
              <a:rPr lang="en-US" dirty="0"/>
              <a:t>Karacadag had the lowest rate of true positives at 14,708</a:t>
            </a:r>
          </a:p>
        </p:txBody>
      </p:sp>
    </p:spTree>
    <p:extLst>
      <p:ext uri="{BB962C8B-B14F-4D97-AF65-F5344CB8AC3E}">
        <p14:creationId xmlns:p14="http://schemas.microsoft.com/office/powerpoint/2010/main" val="2360584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VGG-16 model</a:t>
            </a:r>
          </a:p>
        </p:txBody>
      </p:sp>
    </p:spTree>
    <p:extLst>
      <p:ext uri="{BB962C8B-B14F-4D97-AF65-F5344CB8AC3E}">
        <p14:creationId xmlns:p14="http://schemas.microsoft.com/office/powerpoint/2010/main" val="31423355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15F95-9CAB-554B-3566-93D178A66B03}"/>
              </a:ext>
            </a:extLst>
          </p:cNvPr>
          <p:cNvSpPr>
            <a:spLocks noGrp="1"/>
          </p:cNvSpPr>
          <p:nvPr>
            <p:ph type="title"/>
          </p:nvPr>
        </p:nvSpPr>
        <p:spPr>
          <a:xfrm>
            <a:off x="1688103" y="87330"/>
            <a:ext cx="8911687" cy="1094198"/>
          </a:xfrm>
        </p:spPr>
        <p:txBody>
          <a:bodyPr>
            <a:normAutofit fontScale="90000"/>
          </a:bodyPr>
          <a:lstStyle/>
          <a:p>
            <a:pPr algn="ctr"/>
            <a:r>
              <a:rPr lang="en-US" sz="4400" dirty="0">
                <a:latin typeface="Garamond" panose="02020404030301010803" pitchFamily="18" charset="0"/>
              </a:rPr>
              <a:t>Evaluation and Results Visualization</a:t>
            </a:r>
            <a:br>
              <a:rPr lang="en-US" sz="4000" dirty="0">
                <a:latin typeface="Garamond" panose="02020404030301010803" pitchFamily="18" charset="0"/>
              </a:rPr>
            </a:br>
            <a:r>
              <a:rPr lang="en-US" dirty="0">
                <a:latin typeface="Garamond" panose="02020404030301010803" pitchFamily="18" charset="0"/>
              </a:rPr>
              <a:t>VGG-16</a:t>
            </a:r>
          </a:p>
        </p:txBody>
      </p:sp>
      <p:pic>
        <p:nvPicPr>
          <p:cNvPr id="6146" name="Picture 2">
            <a:extLst>
              <a:ext uri="{FF2B5EF4-FFF2-40B4-BE49-F238E27FC236}">
                <a16:creationId xmlns:a16="http://schemas.microsoft.com/office/drawing/2014/main" id="{CCA1D5C3-260D-4982-EAC1-42C6525F0A2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98790" y="1353043"/>
            <a:ext cx="11005403" cy="39334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062716" y="5457997"/>
            <a:ext cx="4138275" cy="923330"/>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Validation and train accuracy steadily increased over each cycle</a:t>
            </a:r>
          </a:p>
        </p:txBody>
      </p:sp>
      <p:sp>
        <p:nvSpPr>
          <p:cNvPr id="5" name="TextBox 4"/>
          <p:cNvSpPr txBox="1"/>
          <p:nvPr/>
        </p:nvSpPr>
        <p:spPr>
          <a:xfrm>
            <a:off x="6933062" y="5380672"/>
            <a:ext cx="4355909" cy="1200329"/>
          </a:xfrm>
          <a:prstGeom prst="rect">
            <a:avLst/>
          </a:prstGeom>
          <a:noFill/>
        </p:spPr>
        <p:txBody>
          <a:bodyPr wrap="square" rtlCol="0">
            <a:spAutoFit/>
          </a:bodyPr>
          <a:lstStyle/>
          <a:p>
            <a:pPr lvl="5"/>
            <a:endParaRPr lang="en-US" dirty="0"/>
          </a:p>
          <a:p>
            <a:pPr marL="285750" indent="-285750" algn="just">
              <a:buFont typeface="Wingdings" panose="05000000000000000000" pitchFamily="2" charset="2"/>
              <a:buChar char="Ø"/>
            </a:pPr>
            <a:r>
              <a:rPr lang="en-US" dirty="0"/>
              <a:t>Validation and training loss continuously decreased over each cycle</a:t>
            </a:r>
          </a:p>
        </p:txBody>
      </p:sp>
    </p:spTree>
    <p:extLst>
      <p:ext uri="{BB962C8B-B14F-4D97-AF65-F5344CB8AC3E}">
        <p14:creationId xmlns:p14="http://schemas.microsoft.com/office/powerpoint/2010/main" val="2203015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86-99CA-3038-C973-B9BD8769FD46}"/>
              </a:ext>
            </a:extLst>
          </p:cNvPr>
          <p:cNvSpPr>
            <a:spLocks noGrp="1"/>
          </p:cNvSpPr>
          <p:nvPr>
            <p:ph type="title"/>
          </p:nvPr>
        </p:nvSpPr>
        <p:spPr>
          <a:xfrm>
            <a:off x="3076638" y="572936"/>
            <a:ext cx="4530778" cy="882841"/>
          </a:xfrm>
        </p:spPr>
        <p:txBody>
          <a:bodyPr>
            <a:noAutofit/>
          </a:bodyPr>
          <a:lstStyle/>
          <a:p>
            <a:r>
              <a:rPr lang="en-US" sz="4800" dirty="0">
                <a:latin typeface="Garamond" panose="02020404030301010803" pitchFamily="18" charset="0"/>
              </a:rPr>
              <a:t>Group Members</a:t>
            </a:r>
          </a:p>
        </p:txBody>
      </p:sp>
      <p:sp>
        <p:nvSpPr>
          <p:cNvPr id="3" name="Subtitle 2">
            <a:extLst>
              <a:ext uri="{FF2B5EF4-FFF2-40B4-BE49-F238E27FC236}">
                <a16:creationId xmlns:a16="http://schemas.microsoft.com/office/drawing/2014/main" id="{1EF8C69D-C7A1-685E-E983-17177EDF913F}"/>
              </a:ext>
            </a:extLst>
          </p:cNvPr>
          <p:cNvSpPr>
            <a:spLocks noGrp="1"/>
          </p:cNvSpPr>
          <p:nvPr>
            <p:ph type="body" sz="half" idx="2"/>
          </p:nvPr>
        </p:nvSpPr>
        <p:spPr>
          <a:xfrm>
            <a:off x="3394498" y="1808564"/>
            <a:ext cx="4620368" cy="4400851"/>
          </a:xfrm>
        </p:spPr>
        <p:txBody>
          <a:bodyPr>
            <a:noAutofit/>
          </a:bodyPr>
          <a:lstStyle/>
          <a:p>
            <a:pPr algn="just"/>
            <a:r>
              <a:rPr lang="en-US" sz="3600" dirty="0">
                <a:latin typeface="Garamond" panose="02020404030301010803" pitchFamily="18" charset="0"/>
              </a:rPr>
              <a:t>1.Bethuel Maruru</a:t>
            </a:r>
          </a:p>
          <a:p>
            <a:pPr algn="just"/>
            <a:r>
              <a:rPr lang="en-US" sz="3600" dirty="0">
                <a:latin typeface="Garamond" panose="02020404030301010803" pitchFamily="18" charset="0"/>
              </a:rPr>
              <a:t>2.Yvonne Kirigo</a:t>
            </a:r>
          </a:p>
          <a:p>
            <a:pPr algn="just"/>
            <a:r>
              <a:rPr lang="en-US" sz="3600" dirty="0">
                <a:latin typeface="Garamond" panose="02020404030301010803" pitchFamily="18" charset="0"/>
              </a:rPr>
              <a:t>3.Sonia Ojay </a:t>
            </a:r>
          </a:p>
          <a:p>
            <a:pPr algn="just"/>
            <a:r>
              <a:rPr lang="en-US" sz="3600" dirty="0">
                <a:latin typeface="Garamond" panose="02020404030301010803" pitchFamily="18" charset="0"/>
              </a:rPr>
              <a:t>4.Faith Mwenda</a:t>
            </a:r>
          </a:p>
          <a:p>
            <a:pPr algn="just"/>
            <a:r>
              <a:rPr lang="en-US" sz="3600" dirty="0">
                <a:latin typeface="Garamond" panose="02020404030301010803" pitchFamily="18" charset="0"/>
              </a:rPr>
              <a:t>5.Jane Martha</a:t>
            </a:r>
          </a:p>
          <a:p>
            <a:pPr algn="just"/>
            <a:r>
              <a:rPr lang="en-US" sz="3600" dirty="0">
                <a:latin typeface="Garamond" panose="02020404030301010803" pitchFamily="18" charset="0"/>
              </a:rPr>
              <a:t>6.Loise Mburuga</a:t>
            </a:r>
          </a:p>
          <a:p>
            <a:pPr algn="just"/>
            <a:endParaRPr lang="en-US" sz="3600" dirty="0">
              <a:latin typeface="Garamond" panose="02020404030301010803" pitchFamily="18" charset="0"/>
            </a:endParaRPr>
          </a:p>
          <a:p>
            <a:pPr algn="just"/>
            <a:endParaRPr lang="en-US" sz="3600" dirty="0">
              <a:latin typeface="Garamond" panose="02020404030301010803" pitchFamily="18" charset="0"/>
            </a:endParaRPr>
          </a:p>
          <a:p>
            <a:pPr algn="just"/>
            <a:endParaRPr lang="en-US" sz="3600" dirty="0">
              <a:latin typeface="Garamond" panose="02020404030301010803" pitchFamily="18" charset="0"/>
            </a:endParaRPr>
          </a:p>
          <a:p>
            <a:pPr algn="just"/>
            <a:r>
              <a:rPr lang="en-US" sz="3600" dirty="0">
                <a:latin typeface="Garamond" panose="02020404030301010803" pitchFamily="18" charset="0"/>
              </a:rPr>
              <a:t> </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7" name="Ink 6">
                <a:extLst>
                  <a:ext uri="{FF2B5EF4-FFF2-40B4-BE49-F238E27FC236}">
                    <a16:creationId xmlns:a16="http://schemas.microsoft.com/office/drawing/2014/main" id="{FEC372EE-0477-A587-6470-C66A5AB9B2EE}"/>
                  </a:ext>
                </a:extLst>
              </p14:cNvPr>
              <p14:cNvContentPartPr/>
              <p14:nvPr/>
            </p14:nvContentPartPr>
            <p14:xfrm>
              <a:off x="934689" y="2106384"/>
              <a:ext cx="360" cy="360"/>
            </p14:xfrm>
          </p:contentPart>
        </mc:Choice>
        <mc:Fallback xmlns="">
          <p:pic>
            <p:nvPicPr>
              <p:cNvPr id="7" name="Ink 6">
                <a:extLst>
                  <a:ext uri="{FF2B5EF4-FFF2-40B4-BE49-F238E27FC236}">
                    <a16:creationId xmlns:a16="http://schemas.microsoft.com/office/drawing/2014/main" id="{FEC372EE-0477-A587-6470-C66A5AB9B2EE}"/>
                  </a:ext>
                </a:extLst>
              </p:cNvPr>
              <p:cNvPicPr/>
              <p:nvPr/>
            </p:nvPicPr>
            <p:blipFill>
              <a:blip r:embed="rId5"/>
              <a:stretch>
                <a:fillRect/>
              </a:stretch>
            </p:blipFill>
            <p:spPr>
              <a:xfrm>
                <a:off x="925689" y="2097384"/>
                <a:ext cx="1800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9" name="Ink 8">
                <a:extLst>
                  <a:ext uri="{FF2B5EF4-FFF2-40B4-BE49-F238E27FC236}">
                    <a16:creationId xmlns:a16="http://schemas.microsoft.com/office/drawing/2014/main" id="{BD5B39FC-4F3A-8C33-9918-2C4AA03ACD3C}"/>
                  </a:ext>
                </a:extLst>
              </p14:cNvPr>
              <p14:cNvContentPartPr/>
              <p14:nvPr/>
            </p14:nvContentPartPr>
            <p14:xfrm>
              <a:off x="3544026" y="2373144"/>
              <a:ext cx="360" cy="360"/>
            </p14:xfrm>
          </p:contentPart>
        </mc:Choice>
        <mc:Fallback xmlns="">
          <p:pic>
            <p:nvPicPr>
              <p:cNvPr id="9" name="Ink 8">
                <a:extLst>
                  <a:ext uri="{FF2B5EF4-FFF2-40B4-BE49-F238E27FC236}">
                    <a16:creationId xmlns:a16="http://schemas.microsoft.com/office/drawing/2014/main" id="{BD5B39FC-4F3A-8C33-9918-2C4AA03ACD3C}"/>
                  </a:ext>
                </a:extLst>
              </p:cNvPr>
              <p:cNvPicPr/>
              <p:nvPr/>
            </p:nvPicPr>
            <p:blipFill>
              <a:blip r:embed="rId9"/>
              <a:stretch>
                <a:fillRect/>
              </a:stretch>
            </p:blipFill>
            <p:spPr>
              <a:xfrm>
                <a:off x="3535026" y="2364144"/>
                <a:ext cx="1800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10" name="Ink 9">
                <a:extLst>
                  <a:ext uri="{FF2B5EF4-FFF2-40B4-BE49-F238E27FC236}">
                    <a16:creationId xmlns:a16="http://schemas.microsoft.com/office/drawing/2014/main" id="{B79383DA-3D80-37FE-7E63-3F7217754621}"/>
                  </a:ext>
                </a:extLst>
              </p14:cNvPr>
              <p14:cNvContentPartPr/>
              <p14:nvPr/>
            </p14:nvContentPartPr>
            <p14:xfrm>
              <a:off x="3832026" y="2136624"/>
              <a:ext cx="360" cy="360"/>
            </p14:xfrm>
          </p:contentPart>
        </mc:Choice>
        <mc:Fallback xmlns="">
          <p:pic>
            <p:nvPicPr>
              <p:cNvPr id="10" name="Ink 9">
                <a:extLst>
                  <a:ext uri="{FF2B5EF4-FFF2-40B4-BE49-F238E27FC236}">
                    <a16:creationId xmlns:a16="http://schemas.microsoft.com/office/drawing/2014/main" id="{B79383DA-3D80-37FE-7E63-3F7217754621}"/>
                  </a:ext>
                </a:extLst>
              </p:cNvPr>
              <p:cNvPicPr/>
              <p:nvPr/>
            </p:nvPicPr>
            <p:blipFill>
              <a:blip r:embed="rId11"/>
              <a:stretch>
                <a:fillRect/>
              </a:stretch>
            </p:blipFill>
            <p:spPr>
              <a:xfrm>
                <a:off x="3823026" y="2127624"/>
                <a:ext cx="1800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11" name="Ink 10">
                <a:extLst>
                  <a:ext uri="{FF2B5EF4-FFF2-40B4-BE49-F238E27FC236}">
                    <a16:creationId xmlns:a16="http://schemas.microsoft.com/office/drawing/2014/main" id="{C764CA24-6D0C-5DF5-BA87-18D43828F134}"/>
                  </a:ext>
                </a:extLst>
              </p14:cNvPr>
              <p14:cNvContentPartPr/>
              <p14:nvPr/>
            </p14:nvContentPartPr>
            <p14:xfrm>
              <a:off x="8023866" y="2599224"/>
              <a:ext cx="360" cy="360"/>
            </p14:xfrm>
          </p:contentPart>
        </mc:Choice>
        <mc:Fallback xmlns="">
          <p:pic>
            <p:nvPicPr>
              <p:cNvPr id="11" name="Ink 10">
                <a:extLst>
                  <a:ext uri="{FF2B5EF4-FFF2-40B4-BE49-F238E27FC236}">
                    <a16:creationId xmlns:a16="http://schemas.microsoft.com/office/drawing/2014/main" id="{C764CA24-6D0C-5DF5-BA87-18D43828F134}"/>
                  </a:ext>
                </a:extLst>
              </p:cNvPr>
              <p:cNvPicPr/>
              <p:nvPr/>
            </p:nvPicPr>
            <p:blipFill>
              <a:blip r:embed="rId13"/>
              <a:stretch>
                <a:fillRect/>
              </a:stretch>
            </p:blipFill>
            <p:spPr>
              <a:xfrm>
                <a:off x="8014866" y="2590224"/>
                <a:ext cx="1800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12" name="Ink 11">
                <a:extLst>
                  <a:ext uri="{FF2B5EF4-FFF2-40B4-BE49-F238E27FC236}">
                    <a16:creationId xmlns:a16="http://schemas.microsoft.com/office/drawing/2014/main" id="{8EEDDD87-D7D2-1486-6092-B3017E9578CF}"/>
                  </a:ext>
                </a:extLst>
              </p14:cNvPr>
              <p14:cNvContentPartPr/>
              <p14:nvPr/>
            </p14:nvContentPartPr>
            <p14:xfrm>
              <a:off x="8866266" y="4633584"/>
              <a:ext cx="4680" cy="360"/>
            </p14:xfrm>
          </p:contentPart>
        </mc:Choice>
        <mc:Fallback xmlns="">
          <p:pic>
            <p:nvPicPr>
              <p:cNvPr id="12" name="Ink 11">
                <a:extLst>
                  <a:ext uri="{FF2B5EF4-FFF2-40B4-BE49-F238E27FC236}">
                    <a16:creationId xmlns:a16="http://schemas.microsoft.com/office/drawing/2014/main" id="{8EEDDD87-D7D2-1486-6092-B3017E9578CF}"/>
                  </a:ext>
                </a:extLst>
              </p:cNvPr>
              <p:cNvPicPr/>
              <p:nvPr/>
            </p:nvPicPr>
            <p:blipFill>
              <a:blip r:embed="rId15"/>
              <a:stretch>
                <a:fillRect/>
              </a:stretch>
            </p:blipFill>
            <p:spPr>
              <a:xfrm>
                <a:off x="8856516" y="4624584"/>
                <a:ext cx="23790" cy="18000"/>
              </a:xfrm>
              <a:prstGeom prst="rect">
                <a:avLst/>
              </a:prstGeom>
            </p:spPr>
          </p:pic>
        </mc:Fallback>
      </mc:AlternateContent>
    </p:spTree>
    <p:extLst>
      <p:ext uri="{BB962C8B-B14F-4D97-AF65-F5344CB8AC3E}">
        <p14:creationId xmlns:p14="http://schemas.microsoft.com/office/powerpoint/2010/main" val="982447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15F95-9CAB-554B-3566-93D178A66B03}"/>
              </a:ext>
            </a:extLst>
          </p:cNvPr>
          <p:cNvSpPr>
            <a:spLocks noGrp="1"/>
          </p:cNvSpPr>
          <p:nvPr>
            <p:ph type="title"/>
          </p:nvPr>
        </p:nvSpPr>
        <p:spPr>
          <a:xfrm>
            <a:off x="1688103" y="87330"/>
            <a:ext cx="8911687" cy="1094198"/>
          </a:xfrm>
        </p:spPr>
        <p:txBody>
          <a:bodyPr>
            <a:normAutofit fontScale="90000"/>
          </a:bodyPr>
          <a:lstStyle/>
          <a:p>
            <a:pPr algn="ctr"/>
            <a:r>
              <a:rPr lang="en-US" sz="4400" dirty="0">
                <a:latin typeface="Garamond" panose="02020404030301010803" pitchFamily="18" charset="0"/>
              </a:rPr>
              <a:t>Evaluation and Results Visualization</a:t>
            </a:r>
            <a:br>
              <a:rPr lang="en-US" sz="4000" dirty="0">
                <a:latin typeface="Garamond" panose="02020404030301010803" pitchFamily="18" charset="0"/>
              </a:rPr>
            </a:br>
            <a:r>
              <a:rPr lang="en-US" dirty="0">
                <a:latin typeface="Garamond" panose="02020404030301010803" pitchFamily="18" charset="0"/>
              </a:rPr>
              <a:t>VGG-16</a:t>
            </a:r>
          </a:p>
        </p:txBody>
      </p:sp>
      <p:pic>
        <p:nvPicPr>
          <p:cNvPr id="4" name="Picture 3"/>
          <p:cNvPicPr>
            <a:picLocks noChangeAspect="1"/>
          </p:cNvPicPr>
          <p:nvPr/>
        </p:nvPicPr>
        <p:blipFill>
          <a:blip r:embed="rId3"/>
          <a:stretch>
            <a:fillRect/>
          </a:stretch>
        </p:blipFill>
        <p:spPr>
          <a:xfrm>
            <a:off x="2403565" y="1181528"/>
            <a:ext cx="6172472" cy="5353050"/>
          </a:xfrm>
          <a:prstGeom prst="rect">
            <a:avLst/>
          </a:prstGeom>
        </p:spPr>
      </p:pic>
      <p:sp>
        <p:nvSpPr>
          <p:cNvPr id="5" name="Rectangle 4"/>
          <p:cNvSpPr/>
          <p:nvPr/>
        </p:nvSpPr>
        <p:spPr>
          <a:xfrm>
            <a:off x="8791303" y="2630214"/>
            <a:ext cx="3400697" cy="2169825"/>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dirty="0"/>
              <a:t>Jasmine had the highest rate of true positives at 14,977</a:t>
            </a:r>
          </a:p>
          <a:p>
            <a:pPr marL="285750" indent="-285750" algn="just">
              <a:lnSpc>
                <a:spcPct val="150000"/>
              </a:lnSpc>
              <a:buFont typeface="Wingdings" panose="05000000000000000000" pitchFamily="2" charset="2"/>
              <a:buChar char="Ø"/>
            </a:pPr>
            <a:r>
              <a:rPr lang="en-US" dirty="0"/>
              <a:t>Ipsala had the lowest rate of true positives at 14,122</a:t>
            </a:r>
          </a:p>
        </p:txBody>
      </p:sp>
    </p:spTree>
    <p:extLst>
      <p:ext uri="{BB962C8B-B14F-4D97-AF65-F5344CB8AC3E}">
        <p14:creationId xmlns:p14="http://schemas.microsoft.com/office/powerpoint/2010/main" val="4060989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15F95-9CAB-554B-3566-93D178A66B03}"/>
              </a:ext>
            </a:extLst>
          </p:cNvPr>
          <p:cNvSpPr>
            <a:spLocks noGrp="1"/>
          </p:cNvSpPr>
          <p:nvPr>
            <p:ph type="title"/>
          </p:nvPr>
        </p:nvSpPr>
        <p:spPr>
          <a:xfrm>
            <a:off x="1688103" y="87330"/>
            <a:ext cx="8911687" cy="1094198"/>
          </a:xfrm>
        </p:spPr>
        <p:txBody>
          <a:bodyPr>
            <a:normAutofit fontScale="90000"/>
          </a:bodyPr>
          <a:lstStyle/>
          <a:p>
            <a:pPr algn="ctr"/>
            <a:r>
              <a:rPr lang="en-US" sz="4400" dirty="0">
                <a:latin typeface="Garamond" panose="02020404030301010803" pitchFamily="18" charset="0"/>
              </a:rPr>
              <a:t>Evaluation and Results Visualization</a:t>
            </a:r>
            <a:br>
              <a:rPr lang="en-US" sz="4000" dirty="0">
                <a:latin typeface="Garamond" panose="02020404030301010803" pitchFamily="18" charset="0"/>
              </a:rPr>
            </a:br>
            <a:r>
              <a:rPr lang="en-US" dirty="0">
                <a:latin typeface="Garamond" panose="02020404030301010803" pitchFamily="18" charset="0"/>
              </a:rPr>
              <a:t>VGG-16</a:t>
            </a:r>
          </a:p>
        </p:txBody>
      </p:sp>
      <p:pic>
        <p:nvPicPr>
          <p:cNvPr id="8194" name="Picture 2">
            <a:extLst>
              <a:ext uri="{FF2B5EF4-FFF2-40B4-BE49-F238E27FC236}">
                <a16:creationId xmlns:a16="http://schemas.microsoft.com/office/drawing/2014/main" id="{EFE05811-498E-A243-C283-B4BB212E771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86000" y="1181528"/>
            <a:ext cx="8463516"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081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2430" y="259649"/>
            <a:ext cx="6866212" cy="607790"/>
          </a:xfrm>
        </p:spPr>
        <p:txBody>
          <a:bodyPr>
            <a:normAutofit fontScale="90000"/>
          </a:bodyPr>
          <a:lstStyle/>
          <a:p>
            <a:r>
              <a:rPr lang="en-US" dirty="0">
                <a:latin typeface="Garamond" panose="02020404030301010803" pitchFamily="18" charset="0"/>
              </a:rPr>
              <a:t>Classification Report</a:t>
            </a:r>
            <a:endParaRPr lang="en-US" dirty="0"/>
          </a:p>
        </p:txBody>
      </p:sp>
      <p:graphicFrame>
        <p:nvGraphicFramePr>
          <p:cNvPr id="4" name="Diagram 3"/>
          <p:cNvGraphicFramePr/>
          <p:nvPr>
            <p:extLst>
              <p:ext uri="{D42A27DB-BD31-4B8C-83A1-F6EECF244321}">
                <p14:modId xmlns:p14="http://schemas.microsoft.com/office/powerpoint/2010/main" val="2201569322"/>
              </p:ext>
            </p:extLst>
          </p:nvPr>
        </p:nvGraphicFramePr>
        <p:xfrm>
          <a:off x="2786910" y="952500"/>
          <a:ext cx="8877005"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ight Arrow 4"/>
          <p:cNvSpPr/>
          <p:nvPr/>
        </p:nvSpPr>
        <p:spPr>
          <a:xfrm>
            <a:off x="1119371" y="1509825"/>
            <a:ext cx="1656000" cy="903767"/>
          </a:xfrm>
          <a:prstGeom prst="rightArrow">
            <a:avLst/>
          </a:prstGeom>
          <a:solidFill>
            <a:schemeClr val="accent4">
              <a:lumMod val="20000"/>
              <a:lumOff val="8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Name </a:t>
            </a:r>
          </a:p>
        </p:txBody>
      </p:sp>
      <p:sp>
        <p:nvSpPr>
          <p:cNvPr id="6" name="Right Arrow 5"/>
          <p:cNvSpPr/>
          <p:nvPr/>
        </p:nvSpPr>
        <p:spPr>
          <a:xfrm>
            <a:off x="1119371" y="2491564"/>
            <a:ext cx="1656000" cy="903767"/>
          </a:xfrm>
          <a:prstGeom prst="rightArrow">
            <a:avLst/>
          </a:prstGeom>
          <a:solidFill>
            <a:schemeClr val="accent4">
              <a:lumMod val="20000"/>
              <a:lumOff val="8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Architecture </a:t>
            </a:r>
          </a:p>
        </p:txBody>
      </p:sp>
      <p:sp>
        <p:nvSpPr>
          <p:cNvPr id="7" name="Right Arrow 6"/>
          <p:cNvSpPr/>
          <p:nvPr/>
        </p:nvSpPr>
        <p:spPr>
          <a:xfrm>
            <a:off x="1119371" y="3434317"/>
            <a:ext cx="1656000" cy="903767"/>
          </a:xfrm>
          <a:prstGeom prst="rightArrow">
            <a:avLst/>
          </a:prstGeom>
          <a:solidFill>
            <a:schemeClr val="accent4">
              <a:lumMod val="20000"/>
              <a:lumOff val="8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Training Time</a:t>
            </a:r>
          </a:p>
        </p:txBody>
      </p:sp>
      <p:sp>
        <p:nvSpPr>
          <p:cNvPr id="8" name="Right Arrow 7"/>
          <p:cNvSpPr/>
          <p:nvPr/>
        </p:nvSpPr>
        <p:spPr>
          <a:xfrm>
            <a:off x="1119963" y="4377070"/>
            <a:ext cx="1656000" cy="903767"/>
          </a:xfrm>
          <a:prstGeom prst="rightArrow">
            <a:avLst/>
          </a:prstGeom>
          <a:solidFill>
            <a:schemeClr val="accent4">
              <a:lumMod val="20000"/>
              <a:lumOff val="8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Val accuracy</a:t>
            </a:r>
          </a:p>
        </p:txBody>
      </p:sp>
      <p:sp>
        <p:nvSpPr>
          <p:cNvPr id="9" name="Right Arrow 8"/>
          <p:cNvSpPr/>
          <p:nvPr/>
        </p:nvSpPr>
        <p:spPr>
          <a:xfrm>
            <a:off x="1119963" y="5319823"/>
            <a:ext cx="1656000" cy="903767"/>
          </a:xfrm>
          <a:prstGeom prst="rightArrow">
            <a:avLst/>
          </a:prstGeom>
          <a:solidFill>
            <a:schemeClr val="accent4">
              <a:lumMod val="20000"/>
              <a:lumOff val="8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Test loss</a:t>
            </a:r>
          </a:p>
        </p:txBody>
      </p:sp>
    </p:spTree>
    <p:extLst>
      <p:ext uri="{BB962C8B-B14F-4D97-AF65-F5344CB8AC3E}">
        <p14:creationId xmlns:p14="http://schemas.microsoft.com/office/powerpoint/2010/main" val="54058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3977E19C-751D-42C8-8054-02B977B57D75}"/>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C4154E23-9F1D-423A-9113-11093FEA99D1}"/>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302CF3C9-9649-45B5-AF2F-04ACA14C5F1D}"/>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graphicEl>
                                              <a:dgm id="{569DC109-EA0F-4361-9833-C7F783F77706}"/>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graphicEl>
                                              <a:dgm id="{577F563E-3585-4139-B642-BD0484C57B80}"/>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graphicEl>
                                              <a:dgm id="{4B9ACA8E-12BC-4F0B-900A-64F2CA0E5E1C}"/>
                                            </p:graphic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graphicEl>
                                              <a:dgm id="{9F5B2017-2B04-4951-9D91-07A21E642E52}"/>
                                            </p:graphic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graphicEl>
                                              <a:dgm id="{5A67A8AC-5031-49FD-AA1D-5DF5E3D00009}"/>
                                            </p:graphic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graphicEl>
                                              <a:dgm id="{87B64789-3D9C-460E-8369-3A7B0DC0A132}"/>
                                            </p:graphic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graphicEl>
                                              <a:dgm id="{44407228-B8EF-4287-A39E-49E4CA924069}"/>
                                            </p:graphic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graphicEl>
                                              <a:dgm id="{4A290DA2-9E26-4608-8009-1D0C7E02B88B}"/>
                                            </p:graphic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graphicEl>
                                              <a:dgm id="{123A8087-D16A-4008-9AE2-5A71EB6E3125}"/>
                                            </p:graphic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graphicEl>
                                              <a:dgm id="{DF14C5F2-1105-41B6-8F4F-823C80B137E8}"/>
                                            </p:graphic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graphicEl>
                                              <a:dgm id="{77E48D20-9FE3-4A35-992F-B15C4223DD8C}"/>
                                            </p:graphic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
                                            <p:graphicEl>
                                              <a:dgm id="{5C195C4E-25E1-4993-90BB-D697C21820C2}"/>
                                            </p:graphic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
                                            <p:graphicEl>
                                              <a:dgm id="{BBE8A9A1-B758-4A73-8E08-86940B069FF4}"/>
                                            </p:graphic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
                                            <p:graphicEl>
                                              <a:dgm id="{F9AEE03B-14D7-452C-B4FD-00379E258902}"/>
                                            </p:graphic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
                                            <p:graphicEl>
                                              <a:dgm id="{E3F8F814-6B3A-4C16-8D3F-8480BAA9134F}"/>
                                            </p:graphic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
                                            <p:graphicEl>
                                              <a:dgm id="{9DADA7AB-3E00-45B9-9568-B281B35FC0DB}"/>
                                            </p:graphic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
                                            <p:graphicEl>
                                              <a:dgm id="{8B7AFABF-BFFD-4BF6-9A20-C115333C65C5}"/>
                                            </p:graphic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
                                            <p:graphicEl>
                                              <a:dgm id="{F29A7C6D-B370-4691-8810-FB0BE5152106}"/>
                                            </p:graphic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
                                            <p:graphicEl>
                                              <a:dgm id="{F86FAA57-6C21-4079-BFC8-B5B39CC890C3}"/>
                                            </p:graphic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
                                            <p:graphicEl>
                                              <a:dgm id="{3DA1EF41-BC09-4B86-8268-69C2CCD0D12B}"/>
                                            </p:graphic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4">
                                            <p:graphicEl>
                                              <a:dgm id="{6182CF70-F482-45B6-840F-029380457CCF}"/>
                                            </p:graphic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4">
                                            <p:graphicEl>
                                              <a:dgm id="{A98167F6-7022-48EA-B4AD-9AC5FD2D7038}"/>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5" grpId="0" animBg="1"/>
      <p:bldP spid="6" grpId="0" animBg="1"/>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F7657-5E70-E64C-018C-C8BB9AFE6B8B}"/>
              </a:ext>
            </a:extLst>
          </p:cNvPr>
          <p:cNvSpPr>
            <a:spLocks noGrp="1"/>
          </p:cNvSpPr>
          <p:nvPr>
            <p:ph type="title"/>
          </p:nvPr>
        </p:nvSpPr>
        <p:spPr/>
        <p:txBody>
          <a:bodyPr>
            <a:normAutofit/>
          </a:bodyPr>
          <a:lstStyle/>
          <a:p>
            <a:pPr algn="ctr"/>
            <a:r>
              <a:rPr lang="en-US" sz="4000" dirty="0">
                <a:latin typeface="Garamond" panose="02020404030301010803" pitchFamily="18" charset="0"/>
              </a:rPr>
              <a:t>Conclusions</a:t>
            </a:r>
          </a:p>
        </p:txBody>
      </p:sp>
      <p:sp>
        <p:nvSpPr>
          <p:cNvPr id="3" name="Content Placeholder 2">
            <a:extLst>
              <a:ext uri="{FF2B5EF4-FFF2-40B4-BE49-F238E27FC236}">
                <a16:creationId xmlns:a16="http://schemas.microsoft.com/office/drawing/2014/main" id="{EAB3A922-8DBC-9AE4-04AA-BDD4A43849D6}"/>
              </a:ext>
            </a:extLst>
          </p:cNvPr>
          <p:cNvSpPr>
            <a:spLocks noGrp="1"/>
          </p:cNvSpPr>
          <p:nvPr>
            <p:ph idx="1"/>
          </p:nvPr>
        </p:nvSpPr>
        <p:spPr>
          <a:xfrm>
            <a:off x="2589212" y="1498600"/>
            <a:ext cx="7519988" cy="4412622"/>
          </a:xfrm>
          <a:noFill/>
        </p:spPr>
        <p:txBody>
          <a:bodyPr/>
          <a:lstStyle/>
          <a:p>
            <a:pPr marL="0" indent="0" algn="just">
              <a:buNone/>
            </a:pPr>
            <a:r>
              <a:rPr lang="en-US" dirty="0"/>
              <a:t>Summary of Findings</a:t>
            </a:r>
          </a:p>
          <a:p>
            <a:pPr marL="0" indent="0" algn="just">
              <a:buNone/>
            </a:pPr>
            <a:endParaRPr lang="en-US" dirty="0"/>
          </a:p>
          <a:p>
            <a:pPr algn="just">
              <a:buFont typeface="Wingdings" panose="05000000000000000000" pitchFamily="2" charset="2"/>
              <a:buChar char="Ø"/>
            </a:pPr>
            <a:r>
              <a:rPr lang="en-US" dirty="0"/>
              <a:t>The rice image classification project demonstrates the potential of using advanced machine learning techniques to automate and improve the accuracy of rice type identification. </a:t>
            </a:r>
          </a:p>
          <a:p>
            <a:pPr algn="just">
              <a:buFont typeface="Wingdings" panose="05000000000000000000" pitchFamily="2" charset="2"/>
              <a:buChar char="Ø"/>
            </a:pPr>
            <a:r>
              <a:rPr lang="en-US" dirty="0"/>
              <a:t>By leveraging convolutional neural networks (CNNs) and image processing technologies, we have developed a robust model capable of distinguishing between various types of rice grains based on their visual characteristics.</a:t>
            </a:r>
          </a:p>
        </p:txBody>
      </p:sp>
    </p:spTree>
    <p:extLst>
      <p:ext uri="{BB962C8B-B14F-4D97-AF65-F5344CB8AC3E}">
        <p14:creationId xmlns:p14="http://schemas.microsoft.com/office/powerpoint/2010/main" val="316823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3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EA97B-9E35-2E54-B097-8AA33F728601}"/>
              </a:ext>
            </a:extLst>
          </p:cNvPr>
          <p:cNvSpPr>
            <a:spLocks noGrp="1"/>
          </p:cNvSpPr>
          <p:nvPr>
            <p:ph type="title"/>
          </p:nvPr>
        </p:nvSpPr>
        <p:spPr/>
        <p:txBody>
          <a:bodyPr/>
          <a:lstStyle/>
          <a:p>
            <a:pPr algn="ctr"/>
            <a:r>
              <a:rPr lang="en-US" dirty="0"/>
              <a:t>Recommendations</a:t>
            </a:r>
          </a:p>
        </p:txBody>
      </p:sp>
      <p:sp>
        <p:nvSpPr>
          <p:cNvPr id="3" name="Content Placeholder 2">
            <a:extLst>
              <a:ext uri="{FF2B5EF4-FFF2-40B4-BE49-F238E27FC236}">
                <a16:creationId xmlns:a16="http://schemas.microsoft.com/office/drawing/2014/main" id="{2FEEE7E5-E442-C767-A6AF-9FFB51FDE811}"/>
              </a:ext>
            </a:extLst>
          </p:cNvPr>
          <p:cNvSpPr>
            <a:spLocks noGrp="1"/>
          </p:cNvSpPr>
          <p:nvPr>
            <p:ph idx="1"/>
          </p:nvPr>
        </p:nvSpPr>
        <p:spPr>
          <a:xfrm>
            <a:off x="1979202" y="1600200"/>
            <a:ext cx="8269698" cy="4287748"/>
          </a:xfrm>
          <a:noFill/>
        </p:spPr>
        <p:txBody>
          <a:bodyPr>
            <a:normAutofit/>
          </a:bodyPr>
          <a:lstStyle/>
          <a:p>
            <a:pPr marL="0" indent="0" algn="just">
              <a:buNone/>
            </a:pPr>
            <a:r>
              <a:rPr lang="en-US" dirty="0"/>
              <a:t>Future enhancements to this project could include </a:t>
            </a:r>
          </a:p>
          <a:p>
            <a:pPr algn="just">
              <a:buFont typeface="Wingdings" panose="05000000000000000000" pitchFamily="2" charset="2"/>
              <a:buChar char="Ø"/>
            </a:pPr>
            <a:r>
              <a:rPr lang="en-US" b="1" dirty="0"/>
              <a:t>Model fine-tuning</a:t>
            </a:r>
            <a:r>
              <a:rPr lang="en-US" dirty="0"/>
              <a:t>: further fine-tuning the model using advanced techniques such as ensemble learning, more sophisticated image preprocessing steps and exploring the use of other deep learning architectures could yield even better performance</a:t>
            </a:r>
          </a:p>
          <a:p>
            <a:pPr algn="just">
              <a:buFont typeface="Wingdings" panose="05000000000000000000" pitchFamily="2" charset="2"/>
              <a:buChar char="Ø"/>
            </a:pPr>
            <a:r>
              <a:rPr lang="en-US" b="1" dirty="0"/>
              <a:t>Scalability</a:t>
            </a:r>
            <a:r>
              <a:rPr lang="en-US" dirty="0"/>
              <a:t>: The dataset could be enhanced with additional rice grain variants in future to cater for other varieties like Bomba, Calasparra, Valencia etc. currently not classified.</a:t>
            </a:r>
          </a:p>
          <a:p>
            <a:pPr algn="just">
              <a:buFont typeface="Wingdings" panose="05000000000000000000" pitchFamily="2" charset="2"/>
              <a:buChar char="Ø"/>
            </a:pPr>
            <a:r>
              <a:rPr lang="en-US" b="1" dirty="0"/>
              <a:t>Integration with other systems</a:t>
            </a:r>
            <a:r>
              <a:rPr lang="en-US" dirty="0"/>
              <a:t>: Integrate the classification system with existing agricultural or inventory management systems for broader application.</a:t>
            </a:r>
          </a:p>
          <a:p>
            <a:pPr algn="just">
              <a:buFont typeface="Wingdings" panose="05000000000000000000" pitchFamily="2" charset="2"/>
              <a:buChar char="Ø"/>
            </a:pPr>
            <a:r>
              <a:rPr lang="en-US" b="1" dirty="0"/>
              <a:t>Incremental Learning</a:t>
            </a:r>
            <a:r>
              <a:rPr lang="en-US" dirty="0"/>
              <a:t>: Implement incremental learning to update the model with new data without retraining from scratch. </a:t>
            </a:r>
          </a:p>
          <a:p>
            <a:pPr marL="0" indent="0" algn="just">
              <a:buNone/>
            </a:pPr>
            <a:endParaRPr lang="en-US" dirty="0"/>
          </a:p>
        </p:txBody>
      </p:sp>
    </p:spTree>
    <p:extLst>
      <p:ext uri="{BB962C8B-B14F-4D97-AF65-F5344CB8AC3E}">
        <p14:creationId xmlns:p14="http://schemas.microsoft.com/office/powerpoint/2010/main" val="269058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90961" y="2378149"/>
            <a:ext cx="5714816" cy="1598428"/>
          </a:xfrm>
        </p:spPr>
        <p:txBody>
          <a:bodyPr>
            <a:normAutofit/>
          </a:bodyPr>
          <a:lstStyle/>
          <a:p>
            <a:pPr marL="0" indent="0" algn="ctr">
              <a:buNone/>
            </a:pPr>
            <a:r>
              <a:rPr lang="en-US" sz="8000" b="1" dirty="0"/>
              <a:t>Thank you </a:t>
            </a:r>
          </a:p>
        </p:txBody>
      </p:sp>
    </p:spTree>
    <p:extLst>
      <p:ext uri="{BB962C8B-B14F-4D97-AF65-F5344CB8AC3E}">
        <p14:creationId xmlns:p14="http://schemas.microsoft.com/office/powerpoint/2010/main" val="364405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825562" y="3670159"/>
            <a:ext cx="3679049" cy="2836978"/>
          </a:xfrm>
          <a:prstGeom prst="rect">
            <a:avLst/>
          </a:prstGeom>
        </p:spPr>
      </p:pic>
      <p:sp>
        <p:nvSpPr>
          <p:cNvPr id="2" name="Title 1">
            <a:extLst>
              <a:ext uri="{FF2B5EF4-FFF2-40B4-BE49-F238E27FC236}">
                <a16:creationId xmlns:a16="http://schemas.microsoft.com/office/drawing/2014/main" id="{C19F934B-BBDA-1BF2-F07D-89A4A9F4D719}"/>
              </a:ext>
            </a:extLst>
          </p:cNvPr>
          <p:cNvSpPr>
            <a:spLocks noGrp="1"/>
          </p:cNvSpPr>
          <p:nvPr>
            <p:ph type="title"/>
          </p:nvPr>
        </p:nvSpPr>
        <p:spPr>
          <a:xfrm>
            <a:off x="1119883" y="452064"/>
            <a:ext cx="10384729" cy="1119882"/>
          </a:xfrm>
        </p:spPr>
        <p:txBody>
          <a:bodyPr>
            <a:normAutofit/>
          </a:bodyPr>
          <a:lstStyle/>
          <a:p>
            <a:pPr algn="ctr"/>
            <a:r>
              <a:rPr lang="en-US" sz="4000" dirty="0">
                <a:latin typeface="Garamond" panose="02020404030301010803" pitchFamily="18" charset="0"/>
              </a:rPr>
              <a:t>Business understanding</a:t>
            </a:r>
          </a:p>
        </p:txBody>
      </p:sp>
      <p:sp>
        <p:nvSpPr>
          <p:cNvPr id="3" name="Content Placeholder 2">
            <a:extLst>
              <a:ext uri="{FF2B5EF4-FFF2-40B4-BE49-F238E27FC236}">
                <a16:creationId xmlns:a16="http://schemas.microsoft.com/office/drawing/2014/main" id="{AA54600D-60F4-6035-AC3E-13DF978E6B53}"/>
              </a:ext>
            </a:extLst>
          </p:cNvPr>
          <p:cNvSpPr>
            <a:spLocks noGrp="1"/>
          </p:cNvSpPr>
          <p:nvPr>
            <p:ph idx="1"/>
          </p:nvPr>
        </p:nvSpPr>
        <p:spPr>
          <a:xfrm>
            <a:off x="1119883" y="1849348"/>
            <a:ext cx="8598275" cy="3649578"/>
          </a:xfrm>
          <a:noFill/>
        </p:spPr>
        <p:txBody>
          <a:bodyPr>
            <a:noAutofit/>
          </a:bodyPr>
          <a:lstStyle/>
          <a:p>
            <a:pPr algn="just">
              <a:buFont typeface="Wingdings" panose="05000000000000000000" pitchFamily="2" charset="2"/>
              <a:buChar char="Ø"/>
            </a:pPr>
            <a:r>
              <a:rPr lang="en-US" sz="2400" dirty="0">
                <a:latin typeface="Garamond" panose="02020404030301010803" pitchFamily="18" charset="0"/>
              </a:rPr>
              <a:t>The agricultural  sector is advancing rapidly, requiring efficient and precise classification methods.</a:t>
            </a:r>
          </a:p>
          <a:p>
            <a:pPr algn="just">
              <a:buFont typeface="Wingdings" panose="05000000000000000000" pitchFamily="2" charset="2"/>
              <a:buChar char="Ø"/>
            </a:pPr>
            <a:r>
              <a:rPr lang="en-US" sz="2400" dirty="0">
                <a:latin typeface="Garamond" panose="02020404030301010803" pitchFamily="18" charset="0"/>
              </a:rPr>
              <a:t>Traditional methods are labor-intensive and error-prone, necessitating automation.</a:t>
            </a:r>
          </a:p>
          <a:p>
            <a:pPr algn="just">
              <a:buFont typeface="Wingdings" panose="05000000000000000000" pitchFamily="2" charset="2"/>
              <a:buChar char="Ø"/>
            </a:pPr>
            <a:r>
              <a:rPr lang="en-US" sz="2400" dirty="0">
                <a:latin typeface="Garamond" panose="02020404030301010803" pitchFamily="18" charset="0"/>
              </a:rPr>
              <a:t>In rice farming, accurate classification is crucial for quality control and market pricing.</a:t>
            </a:r>
          </a:p>
          <a:p>
            <a:pPr algn="just">
              <a:buFont typeface="Wingdings" panose="05000000000000000000" pitchFamily="2" charset="2"/>
              <a:buChar char="Ø"/>
            </a:pPr>
            <a:r>
              <a:rPr lang="en-US" sz="2400" dirty="0">
                <a:latin typeface="Garamond" panose="02020404030301010803" pitchFamily="18" charset="0"/>
              </a:rPr>
              <a:t>This study aims to classify rice grains based on features such as shape and color.</a:t>
            </a:r>
          </a:p>
          <a:p>
            <a:pPr algn="just"/>
            <a:endParaRPr lang="en-US" sz="2400" dirty="0"/>
          </a:p>
        </p:txBody>
      </p:sp>
    </p:spTree>
    <p:extLst>
      <p:ext uri="{BB962C8B-B14F-4D97-AF65-F5344CB8AC3E}">
        <p14:creationId xmlns:p14="http://schemas.microsoft.com/office/powerpoint/2010/main" val="2221699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lum bright="70000" contrast="-70000"/>
            <a:extLst>
              <a:ext uri="{BEBA8EAE-BF5A-486C-A8C5-ECC9F3942E4B}">
                <a14:imgProps xmlns:a14="http://schemas.microsoft.com/office/drawing/2010/main">
                  <a14:imgLayer r:embed="rId3">
                    <a14:imgEffect>
                      <a14:backgroundRemoval t="5006" b="89989" l="5814" r="94419">
                        <a14:foregroundMark x1="16860" y1="28587" x2="16860" y2="28587"/>
                        <a14:foregroundMark x1="5930" y1="58732" x2="5930" y2="58732"/>
                        <a14:foregroundMark x1="84767" y1="18687" x2="84767" y2="18687"/>
                        <a14:foregroundMark x1="94419" y1="13682" x2="94419" y2="13682"/>
                        <a14:foregroundMark x1="87558" y1="5006" x2="87558" y2="5006"/>
                      </a14:backgroundRemoval>
                    </a14:imgEffect>
                  </a14:imgLayer>
                </a14:imgProps>
              </a:ext>
            </a:extLst>
          </a:blip>
          <a:stretch>
            <a:fillRect/>
          </a:stretch>
        </p:blipFill>
        <p:spPr>
          <a:xfrm>
            <a:off x="8358519" y="3048482"/>
            <a:ext cx="3409179" cy="3563776"/>
          </a:xfrm>
          <a:prstGeom prst="rect">
            <a:avLst/>
          </a:prstGeom>
        </p:spPr>
      </p:pic>
      <p:sp>
        <p:nvSpPr>
          <p:cNvPr id="2" name="Title 1">
            <a:extLst>
              <a:ext uri="{FF2B5EF4-FFF2-40B4-BE49-F238E27FC236}">
                <a16:creationId xmlns:a16="http://schemas.microsoft.com/office/drawing/2014/main" id="{C19F934B-BBDA-1BF2-F07D-89A4A9F4D719}"/>
              </a:ext>
            </a:extLst>
          </p:cNvPr>
          <p:cNvSpPr>
            <a:spLocks noGrp="1"/>
          </p:cNvSpPr>
          <p:nvPr>
            <p:ph type="title"/>
          </p:nvPr>
        </p:nvSpPr>
        <p:spPr>
          <a:xfrm>
            <a:off x="1500027" y="575353"/>
            <a:ext cx="8948791" cy="1181527"/>
          </a:xfrm>
        </p:spPr>
        <p:txBody>
          <a:bodyPr>
            <a:normAutofit fontScale="90000"/>
          </a:bodyPr>
          <a:lstStyle/>
          <a:p>
            <a:pPr algn="ctr"/>
            <a:r>
              <a:rPr lang="en-US" sz="4400" dirty="0">
                <a:latin typeface="Garamond" panose="02020404030301010803" pitchFamily="18" charset="0"/>
              </a:rPr>
              <a:t>Objective</a:t>
            </a:r>
            <a:br>
              <a:rPr lang="en-US" dirty="0">
                <a:latin typeface="Garamond" panose="02020404030301010803" pitchFamily="18" charset="0"/>
              </a:rPr>
            </a:br>
            <a:endParaRPr lang="en-US" dirty="0">
              <a:latin typeface="Garamond" panose="02020404030301010803" pitchFamily="18" charset="0"/>
            </a:endParaRPr>
          </a:p>
        </p:txBody>
      </p:sp>
      <p:sp>
        <p:nvSpPr>
          <p:cNvPr id="3" name="Content Placeholder 2">
            <a:extLst>
              <a:ext uri="{FF2B5EF4-FFF2-40B4-BE49-F238E27FC236}">
                <a16:creationId xmlns:a16="http://schemas.microsoft.com/office/drawing/2014/main" id="{AA54600D-60F4-6035-AC3E-13DF978E6B53}"/>
              </a:ext>
            </a:extLst>
          </p:cNvPr>
          <p:cNvSpPr>
            <a:spLocks noGrp="1"/>
          </p:cNvSpPr>
          <p:nvPr>
            <p:ph idx="1"/>
          </p:nvPr>
        </p:nvSpPr>
        <p:spPr>
          <a:xfrm>
            <a:off x="1754372" y="1756880"/>
            <a:ext cx="6753004" cy="3285751"/>
          </a:xfrm>
          <a:noFill/>
        </p:spPr>
        <p:txBody>
          <a:bodyPr>
            <a:noAutofit/>
          </a:bodyPr>
          <a:lstStyle/>
          <a:p>
            <a:pPr algn="just">
              <a:buFont typeface="Wingdings" panose="05000000000000000000" pitchFamily="2" charset="2"/>
              <a:buChar char="Ø"/>
            </a:pPr>
            <a:r>
              <a:rPr lang="en-US" sz="2400" dirty="0">
                <a:latin typeface="Garamond" panose="02020404030301010803" pitchFamily="18" charset="0"/>
              </a:rPr>
              <a:t>The primary objective of this project was to develop a machine learning model capable of accurately classifying different types of rice grains based on their images. </a:t>
            </a:r>
          </a:p>
          <a:p>
            <a:pPr algn="just">
              <a:buFont typeface="Wingdings" panose="05000000000000000000" pitchFamily="2" charset="2"/>
              <a:buChar char="Ø"/>
            </a:pPr>
            <a:r>
              <a:rPr lang="en-US" sz="2400" dirty="0">
                <a:latin typeface="Garamond" panose="02020404030301010803" pitchFamily="18" charset="0"/>
              </a:rPr>
              <a:t>The classification was performed using a dataset comprising various rice types, each with distinct visual characteristics.</a:t>
            </a:r>
            <a:endParaRPr lang="en-US" sz="2400" dirty="0"/>
          </a:p>
        </p:txBody>
      </p:sp>
    </p:spTree>
    <p:extLst>
      <p:ext uri="{BB962C8B-B14F-4D97-AF65-F5344CB8AC3E}">
        <p14:creationId xmlns:p14="http://schemas.microsoft.com/office/powerpoint/2010/main" val="326391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F934B-BBDA-1BF2-F07D-89A4A9F4D719}"/>
              </a:ext>
            </a:extLst>
          </p:cNvPr>
          <p:cNvSpPr>
            <a:spLocks noGrp="1"/>
          </p:cNvSpPr>
          <p:nvPr>
            <p:ph type="title"/>
          </p:nvPr>
        </p:nvSpPr>
        <p:spPr>
          <a:xfrm>
            <a:off x="1500027" y="575353"/>
            <a:ext cx="8948791" cy="1181527"/>
          </a:xfrm>
        </p:spPr>
        <p:txBody>
          <a:bodyPr>
            <a:normAutofit fontScale="90000"/>
          </a:bodyPr>
          <a:lstStyle/>
          <a:p>
            <a:pPr algn="ctr"/>
            <a:br>
              <a:rPr lang="en-US" dirty="0">
                <a:latin typeface="Garamond" panose="02020404030301010803" pitchFamily="18" charset="0"/>
              </a:rPr>
            </a:br>
            <a:endParaRPr lang="en-US" dirty="0">
              <a:latin typeface="Garamond" panose="02020404030301010803" pitchFamily="18" charset="0"/>
            </a:endParaRPr>
          </a:p>
        </p:txBody>
      </p:sp>
      <p:sp>
        <p:nvSpPr>
          <p:cNvPr id="3" name="Content Placeholder 2">
            <a:extLst>
              <a:ext uri="{FF2B5EF4-FFF2-40B4-BE49-F238E27FC236}">
                <a16:creationId xmlns:a16="http://schemas.microsoft.com/office/drawing/2014/main" id="{AA54600D-60F4-6035-AC3E-13DF978E6B53}"/>
              </a:ext>
            </a:extLst>
          </p:cNvPr>
          <p:cNvSpPr>
            <a:spLocks noGrp="1"/>
          </p:cNvSpPr>
          <p:nvPr>
            <p:ph idx="1"/>
          </p:nvPr>
        </p:nvSpPr>
        <p:spPr>
          <a:xfrm>
            <a:off x="2254685" y="1520575"/>
            <a:ext cx="8342334" cy="4466866"/>
          </a:xfrm>
          <a:noFill/>
        </p:spPr>
        <p:txBody>
          <a:bodyPr>
            <a:noAutofit/>
          </a:bodyPr>
          <a:lstStyle/>
          <a:p>
            <a:pPr algn="just">
              <a:lnSpc>
                <a:spcPct val="150000"/>
              </a:lnSpc>
              <a:buFont typeface="Wingdings" panose="05000000000000000000" pitchFamily="2" charset="2"/>
              <a:buChar char="Ø"/>
            </a:pPr>
            <a:r>
              <a:rPr lang="en-US" sz="2400" dirty="0">
                <a:latin typeface="Garamond" panose="02020404030301010803" pitchFamily="18" charset="0"/>
              </a:rPr>
              <a:t>The dataset in study is obtained from </a:t>
            </a:r>
            <a:r>
              <a:rPr lang="en-US" dirty="0">
                <a:hlinkClick r:id="rId2"/>
              </a:rPr>
              <a:t>https://www.muratkoklu.com/datasets/</a:t>
            </a:r>
            <a:endParaRPr lang="en-US" dirty="0"/>
          </a:p>
          <a:p>
            <a:pPr>
              <a:lnSpc>
                <a:spcPct val="150000"/>
              </a:lnSpc>
              <a:buFont typeface="Wingdings" panose="05000000000000000000" pitchFamily="2" charset="2"/>
              <a:buChar char="Ø"/>
            </a:pPr>
            <a:r>
              <a:rPr lang="en-US" sz="2400" dirty="0">
                <a:latin typeface="Garamond" panose="02020404030301010803" pitchFamily="18" charset="0"/>
              </a:rPr>
              <a:t> This study comprises of 75,000 images of five varieties of grains, Arborio, Ipsala, Jasmine, Karcadag and Basmati from Turkey.</a:t>
            </a:r>
          </a:p>
          <a:p>
            <a:pPr>
              <a:lnSpc>
                <a:spcPct val="150000"/>
              </a:lnSpc>
              <a:buFont typeface="Wingdings" panose="05000000000000000000" pitchFamily="2" charset="2"/>
              <a:buChar char="Ø"/>
            </a:pPr>
            <a:r>
              <a:rPr lang="en-US" sz="2400" dirty="0">
                <a:latin typeface="Garamond" panose="02020404030301010803" pitchFamily="18" charset="0"/>
              </a:rPr>
              <a:t>The data was preprocessed by resizing images, augmenting and normalizing before modelling.</a:t>
            </a:r>
          </a:p>
          <a:p>
            <a:endParaRPr lang="en-US" sz="2400" dirty="0"/>
          </a:p>
          <a:p>
            <a:pPr marL="0" indent="0">
              <a:buNone/>
            </a:pPr>
            <a:endParaRPr lang="en-US" sz="2400" dirty="0"/>
          </a:p>
        </p:txBody>
      </p:sp>
      <p:sp>
        <p:nvSpPr>
          <p:cNvPr id="6" name="Title 1">
            <a:extLst>
              <a:ext uri="{FF2B5EF4-FFF2-40B4-BE49-F238E27FC236}">
                <a16:creationId xmlns:a16="http://schemas.microsoft.com/office/drawing/2014/main" id="{1A60AD8E-D637-BEB1-9B22-4E2EA13144D8}"/>
              </a:ext>
            </a:extLst>
          </p:cNvPr>
          <p:cNvSpPr txBox="1">
            <a:spLocks/>
          </p:cNvSpPr>
          <p:nvPr/>
        </p:nvSpPr>
        <p:spPr>
          <a:xfrm>
            <a:off x="1119883" y="624110"/>
            <a:ext cx="10384730" cy="89646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dirty="0">
                <a:latin typeface="Garamond" panose="02020404030301010803" pitchFamily="18" charset="0"/>
              </a:rPr>
              <a:t>Data Collection and Preparation</a:t>
            </a:r>
          </a:p>
        </p:txBody>
      </p:sp>
    </p:spTree>
    <p:extLst>
      <p:ext uri="{BB962C8B-B14F-4D97-AF65-F5344CB8AC3E}">
        <p14:creationId xmlns:p14="http://schemas.microsoft.com/office/powerpoint/2010/main" val="1269375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AA56BDC0-9D9F-D7B1-A898-C2DA76B0FC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431310" y="975894"/>
            <a:ext cx="7630633" cy="4457345"/>
          </a:xfrm>
          <a:blipFill>
            <a:blip r:embed="rId3"/>
            <a:tile tx="0" ty="0" sx="100000" sy="100000" flip="none" algn="tl"/>
          </a:blipFill>
        </p:spPr>
      </p:pic>
      <p:sp>
        <p:nvSpPr>
          <p:cNvPr id="7" name="Title 1">
            <a:extLst>
              <a:ext uri="{FF2B5EF4-FFF2-40B4-BE49-F238E27FC236}">
                <a16:creationId xmlns:a16="http://schemas.microsoft.com/office/drawing/2014/main" id="{4860CF4B-0DF0-2C90-EE4C-D1346CD12B76}"/>
              </a:ext>
            </a:extLst>
          </p:cNvPr>
          <p:cNvSpPr txBox="1">
            <a:spLocks/>
          </p:cNvSpPr>
          <p:nvPr/>
        </p:nvSpPr>
        <p:spPr>
          <a:xfrm>
            <a:off x="617526" y="96887"/>
            <a:ext cx="10448818" cy="1347287"/>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dirty="0">
                <a:solidFill>
                  <a:schemeClr val="tx1"/>
                </a:solidFill>
                <a:latin typeface="Garamond" panose="02020404030301010803" pitchFamily="18" charset="0"/>
              </a:rPr>
              <a:t>Visualizing data distribution</a:t>
            </a:r>
          </a:p>
        </p:txBody>
      </p:sp>
      <p:sp>
        <p:nvSpPr>
          <p:cNvPr id="8" name="Text Placeholder 4">
            <a:extLst>
              <a:ext uri="{FF2B5EF4-FFF2-40B4-BE49-F238E27FC236}">
                <a16:creationId xmlns:a16="http://schemas.microsoft.com/office/drawing/2014/main" id="{F26AFB41-AE19-10E3-1476-4F52D5866F3A}"/>
              </a:ext>
            </a:extLst>
          </p:cNvPr>
          <p:cNvSpPr txBox="1">
            <a:spLocks/>
          </p:cNvSpPr>
          <p:nvPr/>
        </p:nvSpPr>
        <p:spPr>
          <a:xfrm>
            <a:off x="1754372" y="5573013"/>
            <a:ext cx="9311972" cy="1061704"/>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400" dirty="0">
                <a:solidFill>
                  <a:schemeClr val="tx1"/>
                </a:solidFill>
                <a:latin typeface="Garamond" panose="02020404030301010803" pitchFamily="18" charset="0"/>
              </a:rPr>
              <a:t>This shows a graphical distribution of the categories of rice with 15,000 images each.</a:t>
            </a:r>
            <a:endParaRPr lang="en-US" dirty="0">
              <a:solidFill>
                <a:schemeClr val="tx1"/>
              </a:solidFill>
            </a:endParaRPr>
          </a:p>
        </p:txBody>
      </p:sp>
    </p:spTree>
    <p:extLst>
      <p:ext uri="{BB962C8B-B14F-4D97-AF65-F5344CB8AC3E}">
        <p14:creationId xmlns:p14="http://schemas.microsoft.com/office/powerpoint/2010/main" val="3903294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3011C-DCBD-A454-6DAB-20611115B505}"/>
              </a:ext>
            </a:extLst>
          </p:cNvPr>
          <p:cNvSpPr>
            <a:spLocks noGrp="1"/>
          </p:cNvSpPr>
          <p:nvPr>
            <p:ph type="title"/>
          </p:nvPr>
        </p:nvSpPr>
        <p:spPr>
          <a:xfrm>
            <a:off x="913795" y="359597"/>
            <a:ext cx="10353761" cy="698642"/>
          </a:xfrm>
        </p:spPr>
        <p:txBody>
          <a:bodyPr>
            <a:noAutofit/>
          </a:bodyPr>
          <a:lstStyle/>
          <a:p>
            <a:pPr algn="ctr"/>
            <a:r>
              <a:rPr lang="en-US" sz="4000" dirty="0">
                <a:solidFill>
                  <a:schemeClr val="tx1"/>
                </a:solidFill>
                <a:latin typeface="Garamond" panose="02020404030301010803" pitchFamily="18" charset="0"/>
              </a:rPr>
              <a:t>Visualizing rice category images</a:t>
            </a:r>
          </a:p>
        </p:txBody>
      </p:sp>
      <p:pic>
        <p:nvPicPr>
          <p:cNvPr id="2050" name="Picture 2">
            <a:extLst>
              <a:ext uri="{FF2B5EF4-FFF2-40B4-BE49-F238E27FC236}">
                <a16:creationId xmlns:a16="http://schemas.microsoft.com/office/drawing/2014/main" id="{5526D0F3-1C69-5A48-4759-95459D18804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62338" y="1140431"/>
            <a:ext cx="11507056" cy="5568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2359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C45AC-0393-B94C-2F8D-3D6E198FA3C4}"/>
              </a:ext>
            </a:extLst>
          </p:cNvPr>
          <p:cNvSpPr>
            <a:spLocks noGrp="1"/>
          </p:cNvSpPr>
          <p:nvPr>
            <p:ph type="title"/>
          </p:nvPr>
        </p:nvSpPr>
        <p:spPr>
          <a:xfrm>
            <a:off x="242696" y="170121"/>
            <a:ext cx="10198475" cy="761370"/>
          </a:xfrm>
        </p:spPr>
        <p:txBody>
          <a:bodyPr>
            <a:noAutofit/>
          </a:bodyPr>
          <a:lstStyle/>
          <a:p>
            <a:pPr algn="ctr"/>
            <a:r>
              <a:rPr lang="en-US" sz="4000" dirty="0">
                <a:latin typeface="Garamond" panose="02020404030301010803" pitchFamily="18" charset="0"/>
              </a:rPr>
              <a:t>Colour Visualization</a:t>
            </a:r>
          </a:p>
        </p:txBody>
      </p:sp>
      <p:pic>
        <p:nvPicPr>
          <p:cNvPr id="1026" name="Picture 2">
            <a:extLst>
              <a:ext uri="{FF2B5EF4-FFF2-40B4-BE49-F238E27FC236}">
                <a16:creationId xmlns:a16="http://schemas.microsoft.com/office/drawing/2014/main" id="{55307376-23A9-D2AC-6D59-73F39BA355C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25702" y="1292122"/>
            <a:ext cx="8366465" cy="4567731"/>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82F8CB07-2439-29B8-D779-B6489B40D600}"/>
              </a:ext>
            </a:extLst>
          </p:cNvPr>
          <p:cNvSpPr>
            <a:spLocks noGrp="1"/>
          </p:cNvSpPr>
          <p:nvPr>
            <p:ph type="body" sz="half" idx="2"/>
          </p:nvPr>
        </p:nvSpPr>
        <p:spPr>
          <a:xfrm>
            <a:off x="318977" y="2722651"/>
            <a:ext cx="3306725" cy="2116477"/>
          </a:xfrm>
        </p:spPr>
        <p:txBody>
          <a:bodyPr>
            <a:noAutofit/>
          </a:bodyPr>
          <a:lstStyle/>
          <a:p>
            <a:pPr marL="228600" indent="-228600" algn="just">
              <a:buFont typeface="Wingdings" panose="05000000000000000000" pitchFamily="2" charset="2"/>
              <a:buChar char="Ø"/>
            </a:pPr>
            <a:r>
              <a:rPr lang="en-US" sz="2000" dirty="0">
                <a:latin typeface="Garamond" panose="02020404030301010803" pitchFamily="18" charset="0"/>
              </a:rPr>
              <a:t>Ispala has a higher colour intensity as compared to the other rice classes. </a:t>
            </a:r>
          </a:p>
          <a:p>
            <a:pPr marL="228600" indent="-228600" algn="just">
              <a:buFont typeface="Wingdings" panose="05000000000000000000" pitchFamily="2" charset="2"/>
              <a:buChar char="Ø"/>
            </a:pPr>
            <a:r>
              <a:rPr lang="en-US" sz="2000" dirty="0">
                <a:latin typeface="Garamond" panose="02020404030301010803" pitchFamily="18" charset="0"/>
              </a:rPr>
              <a:t>The average intensity of the three colour is almost the same in the different rice classes.</a:t>
            </a:r>
          </a:p>
        </p:txBody>
      </p:sp>
    </p:spTree>
    <p:extLst>
      <p:ext uri="{BB962C8B-B14F-4D97-AF65-F5344CB8AC3E}">
        <p14:creationId xmlns:p14="http://schemas.microsoft.com/office/powerpoint/2010/main" val="3252613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4F27B-CEC0-9CC6-FA09-2354FCA0956F}"/>
              </a:ext>
            </a:extLst>
          </p:cNvPr>
          <p:cNvSpPr>
            <a:spLocks noGrp="1"/>
          </p:cNvSpPr>
          <p:nvPr>
            <p:ph type="title"/>
          </p:nvPr>
        </p:nvSpPr>
        <p:spPr>
          <a:xfrm>
            <a:off x="913795" y="395556"/>
            <a:ext cx="10353761" cy="1196938"/>
          </a:xfrm>
        </p:spPr>
        <p:txBody>
          <a:bodyPr>
            <a:noAutofit/>
          </a:bodyPr>
          <a:lstStyle/>
          <a:p>
            <a:pPr algn="ctr"/>
            <a:r>
              <a:rPr lang="en-US" sz="4000" dirty="0">
                <a:latin typeface="Garamond" panose="02020404030301010803" pitchFamily="18" charset="0"/>
              </a:rPr>
              <a:t>Model Architecture</a:t>
            </a:r>
            <a:br>
              <a:rPr lang="en-US" sz="4000" dirty="0">
                <a:latin typeface="Garamond" panose="02020404030301010803" pitchFamily="18" charset="0"/>
              </a:rPr>
            </a:br>
            <a:endParaRPr lang="en-US" sz="4000" dirty="0">
              <a:latin typeface="Garamond" panose="02020404030301010803" pitchFamily="18" charset="0"/>
            </a:endParaRPr>
          </a:p>
        </p:txBody>
      </p:sp>
      <p:sp>
        <p:nvSpPr>
          <p:cNvPr id="3" name="Content Placeholder 2">
            <a:extLst>
              <a:ext uri="{FF2B5EF4-FFF2-40B4-BE49-F238E27FC236}">
                <a16:creationId xmlns:a16="http://schemas.microsoft.com/office/drawing/2014/main" id="{0C136DCD-2699-D031-52FC-60325A29EFE5}"/>
              </a:ext>
            </a:extLst>
          </p:cNvPr>
          <p:cNvSpPr>
            <a:spLocks noGrp="1"/>
          </p:cNvSpPr>
          <p:nvPr>
            <p:ph idx="1"/>
          </p:nvPr>
        </p:nvSpPr>
        <p:spPr>
          <a:xfrm>
            <a:off x="1594883" y="1489753"/>
            <a:ext cx="8654903" cy="4428162"/>
          </a:xfrm>
          <a:noFill/>
        </p:spPr>
        <p:txBody>
          <a:bodyPr>
            <a:normAutofit/>
          </a:bodyPr>
          <a:lstStyle/>
          <a:p>
            <a:pPr algn="just">
              <a:buFont typeface="Wingdings" panose="05000000000000000000" pitchFamily="2" charset="2"/>
              <a:buChar char="Ø"/>
            </a:pPr>
            <a:r>
              <a:rPr lang="en-US" sz="2400" dirty="0">
                <a:latin typeface="Garamond" panose="02020404030301010803" pitchFamily="18" charset="0"/>
              </a:rPr>
              <a:t>The three model types used are sequential models with convolutional layers:</a:t>
            </a:r>
          </a:p>
          <a:p>
            <a:pPr marL="0" indent="0" algn="just">
              <a:buNone/>
            </a:pPr>
            <a:r>
              <a:rPr lang="en-US" sz="2400" dirty="0">
                <a:latin typeface="Garamond" panose="02020404030301010803" pitchFamily="18" charset="0"/>
              </a:rPr>
              <a:t>	1. General purpose CNN model</a:t>
            </a:r>
          </a:p>
          <a:p>
            <a:pPr marL="0" indent="0" algn="just">
              <a:buNone/>
            </a:pPr>
            <a:r>
              <a:rPr lang="en-US" sz="2400" dirty="0">
                <a:latin typeface="Garamond" panose="02020404030301010803" pitchFamily="18" charset="0"/>
              </a:rPr>
              <a:t>	2. Pretrained ResNet50V2 model</a:t>
            </a:r>
          </a:p>
          <a:p>
            <a:pPr marL="0" indent="0" algn="just">
              <a:buNone/>
            </a:pPr>
            <a:r>
              <a:rPr lang="en-US" sz="2400" dirty="0">
                <a:latin typeface="Garamond" panose="02020404030301010803" pitchFamily="18" charset="0"/>
              </a:rPr>
              <a:t>	3. The VGG-16 model</a:t>
            </a:r>
          </a:p>
          <a:p>
            <a:pPr marL="0" indent="0" algn="just">
              <a:buNone/>
            </a:pPr>
            <a:endParaRPr lang="en-US" sz="2400" dirty="0">
              <a:latin typeface="Garamond" panose="02020404030301010803" pitchFamily="18" charset="0"/>
            </a:endParaRPr>
          </a:p>
          <a:p>
            <a:pPr algn="just">
              <a:buFont typeface="Wingdings" panose="05000000000000000000" pitchFamily="2" charset="2"/>
              <a:buChar char="Ø"/>
            </a:pPr>
            <a:r>
              <a:rPr lang="en-US" sz="2400" dirty="0">
                <a:latin typeface="Garamond" panose="02020404030301010803" pitchFamily="18" charset="0"/>
              </a:rPr>
              <a:t>The models contain different layers of evaluation with variation in each stage depending on each model performances.</a:t>
            </a:r>
          </a:p>
          <a:p>
            <a:pPr algn="just">
              <a:buFont typeface="Wingdings" panose="05000000000000000000" pitchFamily="2" charset="2"/>
              <a:buChar char="Ø"/>
            </a:pPr>
            <a:endParaRPr lang="en-US" sz="2400" dirty="0">
              <a:latin typeface="Garamond" panose="02020404030301010803" pitchFamily="18" charset="0"/>
            </a:endParaRPr>
          </a:p>
          <a:p>
            <a:pPr marL="0" indent="0" algn="just">
              <a:buNone/>
            </a:pPr>
            <a:endParaRPr lang="en-US" sz="2400" dirty="0">
              <a:latin typeface="Garamond" panose="02020404030301010803" pitchFamily="18" charset="0"/>
            </a:endParaRPr>
          </a:p>
          <a:p>
            <a:pPr marL="0" indent="0" algn="just">
              <a:buNone/>
            </a:pPr>
            <a:endParaRPr lang="en-US" sz="2400" dirty="0">
              <a:latin typeface="Garamond" panose="02020404030301010803" pitchFamily="18" charset="0"/>
            </a:endParaRPr>
          </a:p>
          <a:p>
            <a:pPr algn="just">
              <a:buFont typeface="Wingdings" panose="05000000000000000000" pitchFamily="2" charset="2"/>
              <a:buChar char="Ø"/>
            </a:pPr>
            <a:endParaRPr lang="en-US" sz="2400" dirty="0">
              <a:latin typeface="Garamond" panose="02020404030301010803" pitchFamily="18" charset="0"/>
            </a:endParaRPr>
          </a:p>
          <a:p>
            <a:pPr algn="just">
              <a:buFont typeface="Wingdings" panose="05000000000000000000" pitchFamily="2" charset="2"/>
              <a:buChar char="Ø"/>
            </a:pPr>
            <a:endParaRPr lang="en-US" sz="2400" dirty="0">
              <a:latin typeface="Garamond" panose="02020404030301010803" pitchFamily="18" charset="0"/>
            </a:endParaRPr>
          </a:p>
          <a:p>
            <a:pPr marL="0" indent="0" algn="just">
              <a:buNone/>
            </a:pPr>
            <a:endParaRPr lang="en-US" sz="2400" dirty="0">
              <a:latin typeface="Garamond" panose="02020404030301010803" pitchFamily="18" charset="0"/>
            </a:endParaRPr>
          </a:p>
          <a:p>
            <a:pPr algn="just">
              <a:buFont typeface="Wingdings" panose="05000000000000000000" pitchFamily="2" charset="2"/>
              <a:buChar char="Ø"/>
            </a:pPr>
            <a:endParaRPr lang="en-US" sz="2400" dirty="0">
              <a:latin typeface="Garamond" panose="02020404030301010803" pitchFamily="18" charset="0"/>
            </a:endParaRPr>
          </a:p>
        </p:txBody>
      </p:sp>
    </p:spTree>
    <p:extLst>
      <p:ext uri="{BB962C8B-B14F-4D97-AF65-F5344CB8AC3E}">
        <p14:creationId xmlns:p14="http://schemas.microsoft.com/office/powerpoint/2010/main" val="109719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1182</TotalTime>
  <Words>1854</Words>
  <Application>Microsoft Office PowerPoint</Application>
  <PresentationFormat>Widescreen</PresentationFormat>
  <Paragraphs>150</Paragraphs>
  <Slides>25</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Century Gothic</vt:lpstr>
      <vt:lpstr>Garamond</vt:lpstr>
      <vt:lpstr>Helvetica Neue</vt:lpstr>
      <vt:lpstr>Wingdings</vt:lpstr>
      <vt:lpstr>Wingdings 3</vt:lpstr>
      <vt:lpstr>Wisp</vt:lpstr>
      <vt:lpstr>CAPSTONE PROJECT- GROUP 5</vt:lpstr>
      <vt:lpstr>Group Members</vt:lpstr>
      <vt:lpstr>Business understanding</vt:lpstr>
      <vt:lpstr>Objective </vt:lpstr>
      <vt:lpstr> </vt:lpstr>
      <vt:lpstr>PowerPoint Presentation</vt:lpstr>
      <vt:lpstr>Visualizing rice category images</vt:lpstr>
      <vt:lpstr>Colour Visualization</vt:lpstr>
      <vt:lpstr>Model Architecture </vt:lpstr>
      <vt:lpstr>Model Compilation and Training</vt:lpstr>
      <vt:lpstr>General Purpose CNN model</vt:lpstr>
      <vt:lpstr>Evaluation and Results Visualization General purpose CNN Model</vt:lpstr>
      <vt:lpstr>Evaluation and Results Visualization General purpose CNN Model</vt:lpstr>
      <vt:lpstr>Evaluation and Results Visualization General purpose CNN Model</vt:lpstr>
      <vt:lpstr>ResNet50V2 Model</vt:lpstr>
      <vt:lpstr>Evaluation and Results Visualization Pre-trained ResNet50V2</vt:lpstr>
      <vt:lpstr>Evaluation and Results Visualization Pre-trained ResNet50V2</vt:lpstr>
      <vt:lpstr>VGG-16 model</vt:lpstr>
      <vt:lpstr>Evaluation and Results Visualization VGG-16</vt:lpstr>
      <vt:lpstr>Evaluation and Results Visualization VGG-16</vt:lpstr>
      <vt:lpstr>Evaluation and Results Visualization VGG-16</vt:lpstr>
      <vt:lpstr>Classification Report</vt:lpstr>
      <vt:lpstr>Conclusions</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PROJECT-GROUP 5</dc:title>
  <dc:creator>Faith Mwenda</dc:creator>
  <cp:lastModifiedBy>Loise Mburuga</cp:lastModifiedBy>
  <cp:revision>65</cp:revision>
  <dcterms:created xsi:type="dcterms:W3CDTF">2024-07-31T14:30:05Z</dcterms:created>
  <dcterms:modified xsi:type="dcterms:W3CDTF">2024-08-05T14:59:42Z</dcterms:modified>
</cp:coreProperties>
</file>