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6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51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21A50-7369-4D66-AE0F-176B6C37F1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957" b="26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C86E15-4798-4B57-ABA3-53BD96568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latin typeface="ABeeZee" panose="02000000000000000000" pitchFamily="2" charset="0"/>
              </a:rPr>
              <a:t>DevOps Fundamental</a:t>
            </a:r>
            <a:br>
              <a:rPr lang="en-GB" dirty="0">
                <a:solidFill>
                  <a:srgbClr val="FFFFFF"/>
                </a:solidFill>
                <a:latin typeface="ABeeZee" panose="02000000000000000000" pitchFamily="2" charset="0"/>
              </a:rPr>
            </a:br>
            <a:r>
              <a:rPr lang="en-GB" dirty="0">
                <a:solidFill>
                  <a:srgbClr val="FFFFFF"/>
                </a:solidFill>
                <a:latin typeface="ABeeZee" panose="02000000000000000000" pitchFamily="2" charset="0"/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E2F8A-EDAC-482C-ACB9-9D5CE2FD7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QA Trainee Brendan Kirkby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5683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B430-F603-4795-A988-2A5105A44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5113" y="0"/>
            <a:ext cx="6241774" cy="980661"/>
          </a:xfrm>
        </p:spPr>
        <p:txBody>
          <a:bodyPr>
            <a:normAutofit/>
          </a:bodyPr>
          <a:lstStyle/>
          <a:p>
            <a:pPr algn="ctr"/>
            <a:r>
              <a:rPr lang="en-GB" sz="5400" dirty="0"/>
              <a:t>Brief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5EA1-33C8-4CE8-9709-BEA6FD6ABDE7}"/>
              </a:ext>
            </a:extLst>
          </p:cNvPr>
          <p:cNvSpPr txBox="1"/>
          <p:nvPr/>
        </p:nvSpPr>
        <p:spPr>
          <a:xfrm>
            <a:off x="1331843" y="980661"/>
            <a:ext cx="95283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DevOps Fundamental project is designed to fully test and showcase my knowledge from the first half of the DevOps course. As such this project is to:</a:t>
            </a:r>
          </a:p>
          <a:p>
            <a:endParaRPr lang="en-GB" dirty="0"/>
          </a:p>
          <a:p>
            <a:r>
              <a:rPr lang="en-GB" dirty="0"/>
              <a:t>Create a CRUD application with utilisation of supporting tools, methodologies and technologies that encapsulate all core modules covered during training. </a:t>
            </a:r>
          </a:p>
          <a:p>
            <a:endParaRPr lang="en-GB" dirty="0"/>
          </a:p>
          <a:p>
            <a:pPr algn="ctr"/>
            <a:r>
              <a:rPr lang="en-GB" sz="2400" dirty="0"/>
              <a:t>MVP Of the project:</a:t>
            </a:r>
          </a:p>
          <a:p>
            <a:pPr algn="ctr"/>
            <a:r>
              <a:rPr lang="en-GB" sz="2400" dirty="0"/>
              <a:t> A fully complete web application built in python using the micro web-framework Flask that allows for the utilisation of Create, Read, Update and Delete functionality.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36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6B15BC-4385-4E24-8F80-B715D6196814}"/>
              </a:ext>
            </a:extLst>
          </p:cNvPr>
          <p:cNvSpPr txBox="1">
            <a:spLocks/>
          </p:cNvSpPr>
          <p:nvPr/>
        </p:nvSpPr>
        <p:spPr>
          <a:xfrm>
            <a:off x="2975113" y="0"/>
            <a:ext cx="6241774" cy="9806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Requirements for MVP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B27853-78B4-4354-A548-54913D1C527A}"/>
              </a:ext>
            </a:extLst>
          </p:cNvPr>
          <p:cNvSpPr/>
          <p:nvPr/>
        </p:nvSpPr>
        <p:spPr>
          <a:xfrm>
            <a:off x="1113905" y="4256116"/>
            <a:ext cx="10523913" cy="108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1E503-FE30-4050-BC13-069292ED7E41}"/>
              </a:ext>
            </a:extLst>
          </p:cNvPr>
          <p:cNvSpPr txBox="1"/>
          <p:nvPr/>
        </p:nvSpPr>
        <p:spPr>
          <a:xfrm>
            <a:off x="1230284" y="1197033"/>
            <a:ext cx="98921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A Kanban board tech element with full expansion on user stories, use cases and tasks needed to complete the project. (A)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A relational database used to store data persistently for the project, with at least 2 tables within it, consisting of two or more one-&gt;many relationships.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Clear documentation from a design phase describing the architecture used for the project, as well as a detailed Risk Assessment. (C)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A functional CRUD application, created in Python, following best practices and design principles, that meets the requirements set on the Kanban board. (D)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Fully designed test suites for the application, as well as automated tests for validation of the application. High test coverage must be achieved for the back-end with consistent reports and evidence to support a TDD approach. (E)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A functioning front-end website and integrated API’s using Flask. (F)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Code fully integrated into a Version Control System using the Feature-Branch model which will subsequently be built though a CI server and deployed to a cloud-based virtual machine. (G)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96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27853-78B4-4354-A548-54913D1C527A}"/>
              </a:ext>
            </a:extLst>
          </p:cNvPr>
          <p:cNvSpPr/>
          <p:nvPr/>
        </p:nvSpPr>
        <p:spPr>
          <a:xfrm>
            <a:off x="1113905" y="4256116"/>
            <a:ext cx="10523913" cy="108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1E503-FE30-4050-BC13-069292ED7E41}"/>
              </a:ext>
            </a:extLst>
          </p:cNvPr>
          <p:cNvSpPr txBox="1"/>
          <p:nvPr/>
        </p:nvSpPr>
        <p:spPr>
          <a:xfrm>
            <a:off x="1230284" y="1205591"/>
            <a:ext cx="98921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Kanban Board (Trello or other equivalent)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Database: GCP SQL Server or other Cloud Hosted managed Database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Programming language: Python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Unit Testing with Python: </a:t>
            </a:r>
            <a:r>
              <a:rPr lang="en-GB" dirty="0" err="1"/>
              <a:t>Pytest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Integration Testing with Python (Selenium)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Front-end: Flask micro-framework (HTML)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Version Control: Git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CI Server: Jenkins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Cloud server: GCP Compute Engine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3712CF-70D1-4520-8344-B630D79DC37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6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5400" dirty="0"/>
              <a:t>Platform Specific Requirements</a:t>
            </a:r>
          </a:p>
        </p:txBody>
      </p:sp>
    </p:spTree>
    <p:extLst>
      <p:ext uri="{BB962C8B-B14F-4D97-AF65-F5344CB8AC3E}">
        <p14:creationId xmlns:p14="http://schemas.microsoft.com/office/powerpoint/2010/main" val="61940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C3C75FD-3C39-45C7-9F84-35913E7DEF55}"/>
              </a:ext>
            </a:extLst>
          </p:cNvPr>
          <p:cNvSpPr/>
          <p:nvPr/>
        </p:nvSpPr>
        <p:spPr>
          <a:xfrm>
            <a:off x="1080655" y="4321956"/>
            <a:ext cx="10490661" cy="532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D03195-CE19-4FBE-926F-5306EFF0BA9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6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5400" dirty="0"/>
              <a:t>Idea- Fishing Locations/Spots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5B2AE7-7B9C-4E39-AAA3-11198B187B65}"/>
              </a:ext>
            </a:extLst>
          </p:cNvPr>
          <p:cNvSpPr txBox="1"/>
          <p:nvPr/>
        </p:nvSpPr>
        <p:spPr>
          <a:xfrm>
            <a:off x="798021" y="1161314"/>
            <a:ext cx="110559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A web app where users can log the various fish they have caught and feel are worthy of sharing, along with the relevant information, such as location (co-ordinates), how long it took them to get the fish.</a:t>
            </a:r>
          </a:p>
          <a:p>
            <a:endParaRPr lang="en-GB" dirty="0"/>
          </a:p>
          <a:p>
            <a:r>
              <a:rPr lang="en-GB" dirty="0"/>
              <a:t>This app would satiate the MVP CRUD Functionality by allowing:</a:t>
            </a:r>
          </a:p>
          <a:p>
            <a:r>
              <a:rPr lang="en-GB" u="sng" dirty="0"/>
              <a:t>Create: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User profiles - (Username, ID (Auto Generated on submission of form) Forename, Surname, Email, Region, Gear List (Optional),Top Catch (Fish Name, Fish Species (Optional), Fish Length, Fish Weight, Location of the fish).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“Catch Diary” – Log of each fish caught, containing (Fish Name, Weight, Length, Time to catch, Date, Location, Weather(Optional), Image (Optional), User who caught, Description of encounter(Updatable).</a:t>
            </a:r>
          </a:p>
          <a:p>
            <a:endParaRPr lang="en-GB" dirty="0"/>
          </a:p>
          <a:p>
            <a:r>
              <a:rPr lang="en-GB" u="sng" dirty="0"/>
              <a:t>Read: </a:t>
            </a:r>
            <a:r>
              <a:rPr lang="en-GB" dirty="0"/>
              <a:t>Users are able to view the catch diary and search for any catches that are assigned to their ID, shown on their profile once it is created.</a:t>
            </a:r>
          </a:p>
          <a:p>
            <a:endParaRPr lang="en-GB" dirty="0"/>
          </a:p>
          <a:p>
            <a:r>
              <a:rPr lang="en-GB" u="sng" dirty="0"/>
              <a:t>Update: </a:t>
            </a:r>
            <a:r>
              <a:rPr lang="en-GB" dirty="0"/>
              <a:t>Users are able to update their own user profile, as well as the description of any catch they have made.</a:t>
            </a:r>
          </a:p>
          <a:p>
            <a:endParaRPr lang="en-GB" u="sng" dirty="0"/>
          </a:p>
          <a:p>
            <a:r>
              <a:rPr lang="en-GB" u="sng" dirty="0"/>
              <a:t>Delete: </a:t>
            </a:r>
            <a:r>
              <a:rPr lang="en-GB" dirty="0"/>
              <a:t>Users are able to delete their user profile, though the Catch Diary may remain unchanged.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21588114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RightStep">
      <a:dk1>
        <a:srgbClr val="000000"/>
      </a:dk1>
      <a:lt1>
        <a:srgbClr val="FFFFFF"/>
      </a:lt1>
      <a:dk2>
        <a:srgbClr val="1D311B"/>
      </a:dk2>
      <a:lt2>
        <a:srgbClr val="F3F0F3"/>
      </a:lt2>
      <a:accent1>
        <a:srgbClr val="4FB748"/>
      </a:accent1>
      <a:accent2>
        <a:srgbClr val="3BB165"/>
      </a:accent2>
      <a:accent3>
        <a:srgbClr val="46B199"/>
      </a:accent3>
      <a:accent4>
        <a:srgbClr val="3B9BB1"/>
      </a:accent4>
      <a:accent5>
        <a:srgbClr val="4D7CC3"/>
      </a:accent5>
      <a:accent6>
        <a:srgbClr val="4E4BB8"/>
      </a:accent6>
      <a:hlink>
        <a:srgbClr val="BF773F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587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ABeeZee</vt:lpstr>
      <vt:lpstr>Calibri</vt:lpstr>
      <vt:lpstr>Georgia Pro Cond Light</vt:lpstr>
      <vt:lpstr>Speak Pro</vt:lpstr>
      <vt:lpstr>Wingdings</vt:lpstr>
      <vt:lpstr>RetrospectVTI</vt:lpstr>
      <vt:lpstr>DevOps Fundamental Project</vt:lpstr>
      <vt:lpstr>Brief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Fundamental Project</dc:title>
  <dc:creator>Brendan Kirkby</dc:creator>
  <cp:lastModifiedBy>Brendan Kirkby</cp:lastModifiedBy>
  <cp:revision>7</cp:revision>
  <dcterms:created xsi:type="dcterms:W3CDTF">2020-12-06T16:54:15Z</dcterms:created>
  <dcterms:modified xsi:type="dcterms:W3CDTF">2020-12-06T17:54:40Z</dcterms:modified>
</cp:coreProperties>
</file>