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66581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661634" y="458458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60884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/>
          <p:nvPr/>
        </p:nvCxnSpPr>
        <p:spPr>
          <a:xfrm>
            <a:off x="2905697" y="2649498"/>
            <a:ext cx="5755937" cy="2794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225259" cy="14618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/>
          <p:nvPr/>
        </p:nvCxnSpPr>
        <p:spPr>
          <a:xfrm flipH="1">
            <a:off x="7486650" y="1682267"/>
            <a:ext cx="1230426" cy="125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/>
          <p:nvPr/>
        </p:nvCxnSpPr>
        <p:spPr>
          <a:xfrm flipH="1" flipV="1">
            <a:off x="7926200" y="4035104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29</cp:revision>
  <dcterms:created xsi:type="dcterms:W3CDTF">2024-03-18T16:59:13Z</dcterms:created>
  <dcterms:modified xsi:type="dcterms:W3CDTF">2024-05-15T17:55:30Z</dcterms:modified>
</cp:coreProperties>
</file>