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66581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882302" y="4528800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60884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>
            <a:cxnSpLocks/>
          </p:cNvCxnSpPr>
          <p:nvPr/>
        </p:nvCxnSpPr>
        <p:spPr>
          <a:xfrm>
            <a:off x="2905697" y="2649498"/>
            <a:ext cx="5976605" cy="288098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295840" cy="148738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>
            <a:cxnSpLocks/>
          </p:cNvCxnSpPr>
          <p:nvPr/>
        </p:nvCxnSpPr>
        <p:spPr>
          <a:xfrm flipH="1">
            <a:off x="7503207" y="1688445"/>
            <a:ext cx="1232550" cy="1272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>
            <a:cxnSpLocks/>
          </p:cNvCxnSpPr>
          <p:nvPr/>
        </p:nvCxnSpPr>
        <p:spPr>
          <a:xfrm flipH="1" flipV="1">
            <a:off x="7926200" y="4035104"/>
            <a:ext cx="956102" cy="61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D8D2C17-ABB2-4210-1075-CC690898A8FF}"/>
              </a:ext>
            </a:extLst>
          </p:cNvPr>
          <p:cNvSpPr/>
          <p:nvPr/>
        </p:nvSpPr>
        <p:spPr>
          <a:xfrm>
            <a:off x="8770713" y="2961312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Card Payment  REST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92CB52-8293-76CC-8AEF-AF7CEDB9A1FF}"/>
              </a:ext>
            </a:extLst>
          </p:cNvPr>
          <p:cNvCxnSpPr/>
          <p:nvPr/>
        </p:nvCxnSpPr>
        <p:spPr>
          <a:xfrm flipH="1" flipV="1">
            <a:off x="7930696" y="3019566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FB7DA-7AB9-DE44-F835-64AA63868839}"/>
              </a:ext>
            </a:extLst>
          </p:cNvPr>
          <p:cNvCxnSpPr>
            <a:cxnSpLocks/>
          </p:cNvCxnSpPr>
          <p:nvPr/>
        </p:nvCxnSpPr>
        <p:spPr>
          <a:xfrm>
            <a:off x="2924378" y="2251556"/>
            <a:ext cx="5846335" cy="7767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744E5-C259-F42A-4BB8-3CF6E02078AA}"/>
              </a:ext>
            </a:extLst>
          </p:cNvPr>
          <p:cNvSpPr/>
          <p:nvPr/>
        </p:nvSpPr>
        <p:spPr>
          <a:xfrm>
            <a:off x="4457422" y="414666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4255106-4723-1496-B2ED-E8F8073E57EE}"/>
              </a:ext>
            </a:extLst>
          </p:cNvPr>
          <p:cNvSpPr/>
          <p:nvPr/>
        </p:nvSpPr>
        <p:spPr>
          <a:xfrm>
            <a:off x="3589233" y="5097803"/>
            <a:ext cx="1145137" cy="16747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FAAF5-D8A7-084B-86CE-24413AF0EB7F}"/>
              </a:ext>
            </a:extLst>
          </p:cNvPr>
          <p:cNvSpPr/>
          <p:nvPr/>
        </p:nvSpPr>
        <p:spPr>
          <a:xfrm>
            <a:off x="3090408" y="3636236"/>
            <a:ext cx="4529271" cy="10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DCCCE-7AB6-976F-8F9B-88397D34E873}"/>
              </a:ext>
            </a:extLst>
          </p:cNvPr>
          <p:cNvSpPr/>
          <p:nvPr/>
        </p:nvSpPr>
        <p:spPr>
          <a:xfrm>
            <a:off x="3090408" y="2174668"/>
            <a:ext cx="4529271" cy="10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AE532A-7F7E-1286-F963-91ADA9500363}"/>
              </a:ext>
            </a:extLst>
          </p:cNvPr>
          <p:cNvCxnSpPr/>
          <p:nvPr/>
        </p:nvCxnSpPr>
        <p:spPr>
          <a:xfrm>
            <a:off x="4161802" y="3221764"/>
            <a:ext cx="0" cy="41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BE2C97-206E-8988-0ADF-443AD6F53DDD}"/>
              </a:ext>
            </a:extLst>
          </p:cNvPr>
          <p:cNvCxnSpPr/>
          <p:nvPr/>
        </p:nvCxnSpPr>
        <p:spPr>
          <a:xfrm>
            <a:off x="6905002" y="3221764"/>
            <a:ext cx="0" cy="41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FE74E9-B567-4136-8D47-7EDE0BE79EA4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4161802" y="4683332"/>
            <a:ext cx="780514" cy="414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3D6AA0-AA51-C5B5-BB97-7C9ADE10651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34807" y="4683332"/>
            <a:ext cx="1470195" cy="414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61888F-9169-DE19-F6C6-9755E61AC0F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355044" y="1897833"/>
            <a:ext cx="0" cy="276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E90327F7-F005-2DD4-9A6B-28DCB3EA525A}"/>
              </a:ext>
            </a:extLst>
          </p:cNvPr>
          <p:cNvSpPr/>
          <p:nvPr/>
        </p:nvSpPr>
        <p:spPr>
          <a:xfrm>
            <a:off x="6332433" y="5097804"/>
            <a:ext cx="1145137" cy="167478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42</cp:revision>
  <dcterms:created xsi:type="dcterms:W3CDTF">2024-03-18T16:59:13Z</dcterms:created>
  <dcterms:modified xsi:type="dcterms:W3CDTF">2024-07-08T16:55:26Z</dcterms:modified>
</cp:coreProperties>
</file>