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7638746" y="314828"/>
            <a:ext cx="21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918277" y="168844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66581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Manager</a:t>
            </a:r>
          </a:p>
          <a:p>
            <a:pPr algn="ctr"/>
            <a:r>
              <a:rPr lang="en-US"/>
              <a:t>Server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735757" y="147314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Payment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661634" y="458458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Card Payment  REST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905697" y="2168972"/>
            <a:ext cx="3260884" cy="15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ADB9E-D58D-1E7D-88C5-84EB315F0125}"/>
              </a:ext>
            </a:extLst>
          </p:cNvPr>
          <p:cNvCxnSpPr>
            <a:cxnSpLocks/>
          </p:cNvCxnSpPr>
          <p:nvPr/>
        </p:nvCxnSpPr>
        <p:spPr>
          <a:xfrm flipV="1">
            <a:off x="2905697" y="1589899"/>
            <a:ext cx="5830060" cy="432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756560-973E-DBDB-8681-0459C1671EE9}"/>
              </a:ext>
            </a:extLst>
          </p:cNvPr>
          <p:cNvCxnSpPr/>
          <p:nvPr/>
        </p:nvCxnSpPr>
        <p:spPr>
          <a:xfrm flipH="1" flipV="1">
            <a:off x="2905697" y="2121175"/>
            <a:ext cx="3190303" cy="11935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15297-7DED-4E0E-19C1-3BBB098440D5}"/>
              </a:ext>
            </a:extLst>
          </p:cNvPr>
          <p:cNvCxnSpPr/>
          <p:nvPr/>
        </p:nvCxnSpPr>
        <p:spPr>
          <a:xfrm>
            <a:off x="2905697" y="2649498"/>
            <a:ext cx="5755937" cy="27940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7F90E-DC1C-F5F8-9BFB-9161EC781FCF}"/>
              </a:ext>
            </a:extLst>
          </p:cNvPr>
          <p:cNvCxnSpPr>
            <a:cxnSpLocks/>
          </p:cNvCxnSpPr>
          <p:nvPr/>
        </p:nvCxnSpPr>
        <p:spPr>
          <a:xfrm flipH="1" flipV="1">
            <a:off x="2870741" y="2409495"/>
            <a:ext cx="3225259" cy="14618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746A2-9DA0-D3E5-7E14-5FCC7EB9C8DB}"/>
              </a:ext>
            </a:extLst>
          </p:cNvPr>
          <p:cNvCxnSpPr/>
          <p:nvPr/>
        </p:nvCxnSpPr>
        <p:spPr>
          <a:xfrm flipH="1">
            <a:off x="7486650" y="1682267"/>
            <a:ext cx="1230426" cy="125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2C83E-01B5-E7C5-FF93-E4ED24C5C735}"/>
              </a:ext>
            </a:extLst>
          </p:cNvPr>
          <p:cNvCxnSpPr/>
          <p:nvPr/>
        </p:nvCxnSpPr>
        <p:spPr>
          <a:xfrm flipH="1" flipV="1">
            <a:off x="7926200" y="4035104"/>
            <a:ext cx="844513" cy="54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28</cp:revision>
  <dcterms:created xsi:type="dcterms:W3CDTF">2024-03-18T16:59:13Z</dcterms:created>
  <dcterms:modified xsi:type="dcterms:W3CDTF">2024-05-06T19:53:54Z</dcterms:modified>
</cp:coreProperties>
</file>