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313C-7012-4775-EEA2-5AC8C93C4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81307-9DF9-CDA4-6DFA-E413E3CB8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BDD37-35E7-2C01-F0F0-1EF38128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50E6B-A684-22F7-A429-5FC598A3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8589-1D0A-6921-256D-4F50C184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7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1539-EA30-2109-2F4E-D2A24AB6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11A95-599E-E963-D267-CC4D9AC34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36781-A2EF-0BC3-5571-D2ECC099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E06FD-4D4E-A438-5695-F5A198B2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E4BF-4E4C-D8F9-413A-F86A6263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2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C6E05-6B99-0522-C3A5-38F682657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9E2E7-98CA-C2E6-B883-42DB00CBD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358C2-AD48-22AE-9411-06BC5904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B9F0-32B6-3F51-63AD-91AC661C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0589E-885E-DED6-14D0-29134031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0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6EF4-FDF5-DB10-F21F-9F18AE4F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BDF4C-F148-C2A4-EF8B-39DDE39C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204EE-DEC1-DF8D-2C3E-6CE3B1E7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AB81D-73B1-6816-25B7-8C113EB8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5DFB1-AC5A-384C-0DBE-55318CA6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4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4892-E783-B2CD-4B17-B63D99DC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102F1-20C4-ADEA-91E8-1F3B35A7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CAA37-C767-4698-8F00-D6447C6A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A31BD-86E7-F753-1D58-E9206067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D3FCF-75F6-3E4B-8CCE-958BF372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2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FBD0-A820-E7A5-C0DC-9D2D6F1C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4C83A-725F-11C3-D340-D51818398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914C9-7DF5-441D-9500-533C8217B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9CC53-658D-0765-1A3C-FD508A0C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AB5FE-662A-C22C-B2AE-4E79E2D4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DDA18-B4D6-DC2F-B906-B0E03245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5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754D-8667-4D19-004C-9AD7A34C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AB954-44A9-EBC4-D4ED-BB2F6E09D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A4C1D-EE09-6669-982E-AC47E75E6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702A6-FE52-3E84-27BE-C8D1AD468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26158-15FA-28BD-BD49-A32721F5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F99A2-BCEB-6CB8-4ADD-C025E1FA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9DF77-F475-250D-698E-4B0B1398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59CAA-E795-A5B6-18EB-A1118DE5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4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0398-2134-179F-89A9-86F8C164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9965D-64F7-D71F-DF96-41278976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7EB52-8E1B-0031-A616-F16172F9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ED43D-00C6-25EB-F2BA-70378DCA3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10098-2AB9-8A87-F858-AE7E4A06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D0958-A53C-9B6C-53C6-6497CF2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07649-2F6A-669A-636A-18CAD88F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E98A-7A95-5C35-1225-6D663EA5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8B37A-DC24-940D-BB4F-2577269C5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20EE2-E449-286F-2472-50D67E0D1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555F1-3714-C389-377F-A9791276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88C1A-9898-31DC-1EE5-53CABFE7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7B6BE-241C-4560-48B4-A445FAFA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DFD9-1239-4C09-F5BA-C7504A51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E00F2-35B4-7C27-0972-91C8640AE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7A788-E1C6-0ACD-4F5F-A5DAFAA3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0B556-43B3-46A3-8C3E-5BC23A0A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C257D-DD83-EB58-7590-69160ACB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D7D5F-69B3-9580-9890-2CABB4AE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8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4153C-3B32-7D6D-25A2-0E24F765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A3467-D4C7-6D31-C261-D9C1AA4D5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5C84C-6CF4-C0A3-D6D2-8563D47E1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A42627-B6CF-427D-9662-203EB913D7C5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8E2BA-BC24-0B50-A4B9-41334C0B1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96F2F-1710-82DC-2595-FBFCE0A15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BF1A56-7651-44F1-ABFB-8CFBC83A5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6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877870-2381-B70B-E36C-9EF67A62CD09}"/>
              </a:ext>
            </a:extLst>
          </p:cNvPr>
          <p:cNvSpPr/>
          <p:nvPr/>
        </p:nvSpPr>
        <p:spPr>
          <a:xfrm>
            <a:off x="5780016" y="830510"/>
            <a:ext cx="5763236" cy="5570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53319-B298-B13B-766B-B0F2F531EBE1}"/>
              </a:ext>
            </a:extLst>
          </p:cNvPr>
          <p:cNvSpPr txBox="1"/>
          <p:nvPr/>
        </p:nvSpPr>
        <p:spPr>
          <a:xfrm>
            <a:off x="7638746" y="314828"/>
            <a:ext cx="219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Applications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82DC2B-513A-4AC3-8A3F-A9FF04EDAC52}"/>
              </a:ext>
            </a:extLst>
          </p:cNvPr>
          <p:cNvSpPr/>
          <p:nvPr/>
        </p:nvSpPr>
        <p:spPr>
          <a:xfrm>
            <a:off x="918277" y="1688445"/>
            <a:ext cx="1987420" cy="961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 Device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0C615-64D8-89E6-AC9B-0A28748F450C}"/>
              </a:ext>
            </a:extLst>
          </p:cNvPr>
          <p:cNvSpPr/>
          <p:nvPr/>
        </p:nvSpPr>
        <p:spPr>
          <a:xfrm>
            <a:off x="6130956" y="2961312"/>
            <a:ext cx="1795244" cy="1483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Manager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B4C580-6AAC-750C-FBF0-4409D3EDC1A3}"/>
              </a:ext>
            </a:extLst>
          </p:cNvPr>
          <p:cNvSpPr/>
          <p:nvPr/>
        </p:nvSpPr>
        <p:spPr>
          <a:xfrm>
            <a:off x="8735757" y="1473143"/>
            <a:ext cx="2440282" cy="10989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Credit Card Payment 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A4E680-FA4F-8CB8-8B2B-22D9DE462A2D}"/>
              </a:ext>
            </a:extLst>
          </p:cNvPr>
          <p:cNvSpPr/>
          <p:nvPr/>
        </p:nvSpPr>
        <p:spPr>
          <a:xfrm>
            <a:off x="8661634" y="4584583"/>
            <a:ext cx="2440282" cy="10989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Ticket Card Payment  REST Service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37E4B8-8C9A-833A-47A2-D678F5AF9320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2905697" y="2168972"/>
            <a:ext cx="3225259" cy="1533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ADB9E-D58D-1E7D-88C5-84EB315F0125}"/>
              </a:ext>
            </a:extLst>
          </p:cNvPr>
          <p:cNvCxnSpPr>
            <a:cxnSpLocks/>
          </p:cNvCxnSpPr>
          <p:nvPr/>
        </p:nvCxnSpPr>
        <p:spPr>
          <a:xfrm flipV="1">
            <a:off x="2905697" y="1589899"/>
            <a:ext cx="5830060" cy="4327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756560-973E-DBDB-8681-0459C1671EE9}"/>
              </a:ext>
            </a:extLst>
          </p:cNvPr>
          <p:cNvCxnSpPr/>
          <p:nvPr/>
        </p:nvCxnSpPr>
        <p:spPr>
          <a:xfrm flipH="1" flipV="1">
            <a:off x="2905697" y="2121175"/>
            <a:ext cx="3190303" cy="11935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E15297-7DED-4E0E-19C1-3BBB098440D5}"/>
              </a:ext>
            </a:extLst>
          </p:cNvPr>
          <p:cNvCxnSpPr/>
          <p:nvPr/>
        </p:nvCxnSpPr>
        <p:spPr>
          <a:xfrm>
            <a:off x="2905697" y="2649498"/>
            <a:ext cx="5755937" cy="279404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67F90E-DC1C-F5F8-9BFB-9161EC781FCF}"/>
              </a:ext>
            </a:extLst>
          </p:cNvPr>
          <p:cNvCxnSpPr>
            <a:cxnSpLocks/>
          </p:cNvCxnSpPr>
          <p:nvPr/>
        </p:nvCxnSpPr>
        <p:spPr>
          <a:xfrm flipH="1" flipV="1">
            <a:off x="2870741" y="2409495"/>
            <a:ext cx="3828025" cy="157757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5746A2-9DA0-D3E5-7E14-5FCC7EB9C8DB}"/>
              </a:ext>
            </a:extLst>
          </p:cNvPr>
          <p:cNvCxnSpPr/>
          <p:nvPr/>
        </p:nvCxnSpPr>
        <p:spPr>
          <a:xfrm flipH="1">
            <a:off x="7486650" y="1682267"/>
            <a:ext cx="1230426" cy="1253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52C83E-01B5-E7C5-FF93-E4ED24C5C735}"/>
              </a:ext>
            </a:extLst>
          </p:cNvPr>
          <p:cNvCxnSpPr/>
          <p:nvPr/>
        </p:nvCxnSpPr>
        <p:spPr>
          <a:xfrm flipH="1" flipV="1">
            <a:off x="7926200" y="4035104"/>
            <a:ext cx="844513" cy="549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4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Oguz KARAN</dc:creator>
  <cp:lastModifiedBy>Oguz KARAN</cp:lastModifiedBy>
  <cp:revision>26</cp:revision>
  <dcterms:created xsi:type="dcterms:W3CDTF">2024-03-18T16:59:13Z</dcterms:created>
  <dcterms:modified xsi:type="dcterms:W3CDTF">2024-05-06T17:46:12Z</dcterms:modified>
</cp:coreProperties>
</file>