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9C1-1388-70B2-849A-28CF0C3A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5AA7F-5360-57E7-E2D4-AF6F4A9A2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BA3D-D030-FC56-C0D3-8CBCB20C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A565-7C08-77B1-3CEB-001ECBA3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8B1-583E-96D8-300D-0AE8C17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98B5-9F0C-B076-96EF-812137D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AF8AE-5634-CFB4-C518-F4ACCBE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CE89-A944-2586-C26D-E8C29BE0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49ED-C327-2830-C05C-5DC5F9D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0D29-F1F5-7C43-7BC5-B7CA14A0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D62D-6604-7DFC-8C04-B67C33A9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1B2F-7DD7-7502-7E29-943659CD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E7EC-3025-2635-3A4B-43A7129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4E27-EB47-87F5-DB83-404BC9D9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8B4D-CCCF-FE9C-7B3A-99F6D322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922-4BA0-CEBC-4A3E-754111E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3DBC-5AEF-9021-064F-0763FD42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9C2D-0E10-7E66-B724-34D5E76B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5894-04AB-A3E4-E2EA-09C68EC9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B32C-ADAE-E4AB-7469-CB9B32A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F7A-D1B2-B4AD-1D58-58E4EE69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B030-88B7-94DD-EE4D-8633E078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A728-FD68-F35B-2CF5-179EBBA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D5B7-6590-6CCA-B217-F1062C96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3547-D6DB-419E-BEB2-17BD55E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1A27-A230-8B0B-3EBD-2C5E867B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4250-61C3-E129-3A2A-4EEFD0DF3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0F1C-2058-200A-98DE-1CDAB9B5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C3A2-1C5C-6275-5CDE-9BD8BFF8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873D-05EA-357F-D307-3576D146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F66B-1080-FA4E-1619-6E36060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DDA0-E517-ED16-15B4-A51743BD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D65A-9ECC-9B57-11CA-78C516A2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836F-552E-8FB0-70C4-674175CD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E033A-D71E-7D2E-C23E-384C56A9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AF2B-6142-E23E-E18E-A45876C0D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DA434-DD50-AE81-DA6B-8E4EF19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F3FA3-CF92-5028-A8F9-52C6E9A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3FE9D-DC58-2F48-6E74-8602442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860-0646-E88E-10FC-67D15D3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3D55D-3365-511C-74EB-8131816A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EC0D9-82BE-52D0-598E-2C61379F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8F0F3-C868-138C-EB53-B5F1A46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B6D35-D895-A7F7-A1AC-B4A51027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C130D-4BAC-C5F7-4D8D-CB851F46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CD8F7-A1B3-E336-89E8-17632658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1F6-B447-FCE7-FF67-9FA54AC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4F90-90A2-B675-E5A7-748DE2A5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91CC-44F8-DA24-E72D-661C7AEF5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F421-8D25-F11F-DBF9-A884F57C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F755-4129-0793-BEE1-0B92CC5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7CBE-2BE4-F903-7308-1E0DE8B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6FA0-F1EE-66E2-12DB-35A33EB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49BF9-FC58-F716-C4F5-8A9D52AD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6F19-837C-E676-D811-2B3B27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62E6-4605-F301-7E43-22F4359D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DCE1-9E00-71B3-9D0B-75571AE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E266-98DC-CB8B-10E5-435612E9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0EF1E-C1EA-D938-64AB-2619800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224F-079C-7960-2C9B-58B987A1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D397-208F-8496-83FA-585B590B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1598-7EC8-45F8-B424-E836F263678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EB24-50BD-4CFA-3072-AADE9322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72A3-BBEC-9DE3-E993-FAF53B93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74BF-4060-42D9-959B-59D1EFCB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C7CAFF-0042-D2A8-9F3B-2B0A1A7EFEF6}"/>
              </a:ext>
            </a:extLst>
          </p:cNvPr>
          <p:cNvSpPr/>
          <p:nvPr/>
        </p:nvSpPr>
        <p:spPr>
          <a:xfrm>
            <a:off x="486562" y="1342239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3773F-49A4-76A1-24C1-3F1AE294136B}"/>
              </a:ext>
            </a:extLst>
          </p:cNvPr>
          <p:cNvSpPr/>
          <p:nvPr/>
        </p:nvSpPr>
        <p:spPr>
          <a:xfrm>
            <a:off x="8133963" y="5066950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3A3CC-FBD0-AABA-5910-7EE5E754C949}"/>
              </a:ext>
            </a:extLst>
          </p:cNvPr>
          <p:cNvSpPr/>
          <p:nvPr/>
        </p:nvSpPr>
        <p:spPr>
          <a:xfrm>
            <a:off x="2250819" y="106689"/>
            <a:ext cx="6425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Process/Thread States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215E9-2F1D-79F8-7093-6BA0D1AD4F9A}"/>
              </a:ext>
            </a:extLst>
          </p:cNvPr>
          <p:cNvSpPr/>
          <p:nvPr/>
        </p:nvSpPr>
        <p:spPr>
          <a:xfrm>
            <a:off x="4035105" y="1543575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059BB9-D2E1-F9A1-740E-B4F57F21D797}"/>
              </a:ext>
            </a:extLst>
          </p:cNvPr>
          <p:cNvCxnSpPr/>
          <p:nvPr/>
        </p:nvCxnSpPr>
        <p:spPr>
          <a:xfrm>
            <a:off x="2323750" y="1711354"/>
            <a:ext cx="1711355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2393E1-C47E-D7AC-CF0F-6CC7647B3DAC}"/>
              </a:ext>
            </a:extLst>
          </p:cNvPr>
          <p:cNvSpPr/>
          <p:nvPr/>
        </p:nvSpPr>
        <p:spPr>
          <a:xfrm>
            <a:off x="5463749" y="3885930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715E2-94A7-EE87-B77D-A199781796B1}"/>
              </a:ext>
            </a:extLst>
          </p:cNvPr>
          <p:cNvCxnSpPr>
            <a:cxnSpLocks/>
          </p:cNvCxnSpPr>
          <p:nvPr/>
        </p:nvCxnSpPr>
        <p:spPr>
          <a:xfrm>
            <a:off x="5394121" y="2801923"/>
            <a:ext cx="701879" cy="108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CEA74-2130-8BA5-CDAE-1C47C5B8BA9D}"/>
              </a:ext>
            </a:extLst>
          </p:cNvPr>
          <p:cNvCxnSpPr/>
          <p:nvPr/>
        </p:nvCxnSpPr>
        <p:spPr>
          <a:xfrm flipH="1" flipV="1">
            <a:off x="5259897" y="2869035"/>
            <a:ext cx="645953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28645D7-AB6B-F50F-2D7E-F377A851E77F}"/>
              </a:ext>
            </a:extLst>
          </p:cNvPr>
          <p:cNvSpPr/>
          <p:nvPr/>
        </p:nvSpPr>
        <p:spPr>
          <a:xfrm>
            <a:off x="7583648" y="1646610"/>
            <a:ext cx="1929468" cy="13254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1C33C2-E896-63E8-907A-573CE0A6B56D}"/>
              </a:ext>
            </a:extLst>
          </p:cNvPr>
          <p:cNvCxnSpPr>
            <a:endCxn id="7" idx="7"/>
          </p:cNvCxnSpPr>
          <p:nvPr/>
        </p:nvCxnSpPr>
        <p:spPr>
          <a:xfrm flipH="1" flipV="1">
            <a:off x="5682009" y="1737684"/>
            <a:ext cx="2245587" cy="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6D4CD-9059-F3FE-B202-82C930B137A3}"/>
              </a:ext>
            </a:extLst>
          </p:cNvPr>
          <p:cNvCxnSpPr/>
          <p:nvPr/>
        </p:nvCxnSpPr>
        <p:spPr>
          <a:xfrm flipV="1">
            <a:off x="6912528" y="2869035"/>
            <a:ext cx="1140903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40C2FA-94BD-3445-B035-8EF8825818B5}"/>
              </a:ext>
            </a:extLst>
          </p:cNvPr>
          <p:cNvCxnSpPr>
            <a:stCxn id="11" idx="6"/>
            <a:endCxn id="5" idx="1"/>
          </p:cNvCxnSpPr>
          <p:nvPr/>
        </p:nvCxnSpPr>
        <p:spPr>
          <a:xfrm>
            <a:off x="7393217" y="4548660"/>
            <a:ext cx="1023310" cy="71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</cp:revision>
  <dcterms:created xsi:type="dcterms:W3CDTF">2024-02-05T17:05:13Z</dcterms:created>
  <dcterms:modified xsi:type="dcterms:W3CDTF">2024-02-17T15:28:10Z</dcterms:modified>
</cp:coreProperties>
</file>