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019A-0FB1-BE22-6DCA-3AE520A8C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87F0-1827-2329-8AFD-0233D38E1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BC7B-D544-7FC0-7121-EAFCE1F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09B3-7439-068E-CB1A-95B68EF3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0261-28A9-C16D-585A-28B93F03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82F-DC7D-1DA4-92C1-5D8F9C1C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8523-21DD-110A-4AD5-38CB6B8E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A00F-DC91-C817-1700-DA91E251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3D44-3663-CB22-F511-ADE81883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A892-CBE5-B015-51AD-8BB9C214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48591-71A3-4527-4C97-5504037CC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9421-C9EA-E912-B08B-2E6D6860C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1685-471C-19A0-B5F3-154F7B4E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8B59-5FCD-8F69-0C9C-13AF97DB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468A-072E-523A-2603-F9908D9D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8382-E3C1-337F-CF4A-7B0CD277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1E7-7D87-A344-13C9-E1908400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20F8-A11F-4D62-7774-9A3532A5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1A3F-3C0F-EA98-2519-B34BF3C8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3960-7632-8A15-A267-298615A2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17A9-BE23-4A32-08D8-7171F482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3D17-01E8-2361-DCB7-D6CCB639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0971-F15B-A755-C9E4-93EF5FB9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A8F9-8FEE-4358-F563-28FD4635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AF47-063D-A65E-08F7-65698019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BB31-248E-3830-E7C7-C5C96D1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9E74-C075-25AA-1905-AA355C1E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AC381-4E1F-7136-6743-C04BA779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8043-1D26-672F-CC29-0FC2A9B0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C0E8-C4DD-59BC-4EE8-AAF70EC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D66EB-6BBF-1CFD-D44C-64EA8FE3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F62D-D140-4F5B-109D-9A790CB1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E5B6-56EA-F8A0-976D-2C0D8694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F653-58F4-BB04-E284-742D1649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258F-6DCD-FA59-6921-43C04DA0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7E5DB-936B-87A9-D1A6-1B96F4C8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439A-9F80-2600-50AB-13C2B03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C2B03-FFFB-A444-7EBD-04071A99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11B3E-52F1-834A-0113-AD4310C5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6A1-B7F9-5485-7F9D-65A7CE77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376B-87BA-4FF9-F5CD-5C8234E1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F9CC-3F03-2CAC-0BA1-76BA7B18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12004-7ED6-A6C4-7C81-787017FB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BA5B-8546-3640-AFAF-15AF8176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71B0F-C834-E311-0B7C-7317470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9874-9D68-BCAC-A6F4-6E41292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8C1-4F31-95D1-1921-B5287479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249E-4C04-6920-63AD-5C9D8BAD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3636-E7B1-189D-2820-2EFB62A02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C09D9-1FC0-246C-E60E-DC0C730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778A-2DED-4309-4163-41AB4A62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A551-5192-76B6-9342-F1B269AC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BBF-2238-EE44-3E1D-A94D795A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B4B50-2F7C-CC59-61D2-475D2E5F4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2FA9-5AAD-7CA8-C924-47DC4467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D8E2-C83E-29F1-EC35-C4178110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1CD0-8ACC-4A57-60DA-930895A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8228-2C67-BA3D-5CC1-FF64BDE7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1AF1-6677-71AF-504B-2C63AE44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B9A0-E9D1-F1B6-4E86-2EB511EF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DEBE-BE22-4CD4-CDA1-136ABFD0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944CB-E029-43E5-BF69-F5ADAE84C8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C154-BAEC-E5C2-2CC9-EBBBBEB7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B3E1-7579-2506-E121-ECF7965D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C6DEA-908F-4619-8186-2F6FE52A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EAFDF-08DE-5206-D5FE-49F3E00BC862}"/>
              </a:ext>
            </a:extLst>
          </p:cNvPr>
          <p:cNvSpPr/>
          <p:nvPr/>
        </p:nvSpPr>
        <p:spPr>
          <a:xfrm>
            <a:off x="709127" y="1362269"/>
            <a:ext cx="2519265" cy="1278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RandomTextGenerator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FC7B6-3DDE-02A3-EFC4-9D32F605D6F4}"/>
              </a:ext>
            </a:extLst>
          </p:cNvPr>
          <p:cNvSpPr/>
          <p:nvPr/>
        </p:nvSpPr>
        <p:spPr>
          <a:xfrm>
            <a:off x="550416" y="408373"/>
            <a:ext cx="11336784" cy="57311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B73CB-BA43-15A9-BB46-A175BBDD33BB}"/>
              </a:ext>
            </a:extLst>
          </p:cNvPr>
          <p:cNvSpPr txBox="1"/>
          <p:nvPr/>
        </p:nvSpPr>
        <p:spPr>
          <a:xfrm>
            <a:off x="5215812" y="533791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5A8C6-C54D-7926-FF5D-D0099F10D072}"/>
              </a:ext>
            </a:extLst>
          </p:cNvPr>
          <p:cNvSpPr/>
          <p:nvPr/>
        </p:nvSpPr>
        <p:spPr>
          <a:xfrm>
            <a:off x="6444345" y="1129004"/>
            <a:ext cx="2519265" cy="1278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F2E088-8178-FCEB-DF0C-AFBF53623BA4}"/>
              </a:ext>
            </a:extLst>
          </p:cNvPr>
          <p:cNvSpPr/>
          <p:nvPr/>
        </p:nvSpPr>
        <p:spPr>
          <a:xfrm>
            <a:off x="6447452" y="2954384"/>
            <a:ext cx="2519265" cy="1278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4D956-4C9C-754A-308F-8AFA77A58470}"/>
              </a:ext>
            </a:extLst>
          </p:cNvPr>
          <p:cNvSpPr/>
          <p:nvPr/>
        </p:nvSpPr>
        <p:spPr>
          <a:xfrm>
            <a:off x="6447452" y="4546963"/>
            <a:ext cx="2519265" cy="1278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1A3946-133E-AF42-37D2-D8F699F112A5}"/>
              </a:ext>
            </a:extLst>
          </p:cNvPr>
          <p:cNvCxnSpPr>
            <a:cxnSpLocks/>
          </p:cNvCxnSpPr>
          <p:nvPr/>
        </p:nvCxnSpPr>
        <p:spPr>
          <a:xfrm flipH="1">
            <a:off x="3214100" y="1898679"/>
            <a:ext cx="3211580" cy="12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AA2F0A-BE0A-B688-171B-0E3265718BBD}"/>
              </a:ext>
            </a:extLst>
          </p:cNvPr>
          <p:cNvSpPr txBox="1"/>
          <p:nvPr/>
        </p:nvSpPr>
        <p:spPr>
          <a:xfrm>
            <a:off x="2449601" y="16338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75566-6723-52F0-7218-B3DEECAEC4DD}"/>
              </a:ext>
            </a:extLst>
          </p:cNvPr>
          <p:cNvSpPr txBox="1"/>
          <p:nvPr/>
        </p:nvSpPr>
        <p:spPr>
          <a:xfrm>
            <a:off x="3960808" y="1642724"/>
            <a:ext cx="17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498EEC-8655-5F20-1955-7B8B4FA57C10}"/>
              </a:ext>
            </a:extLst>
          </p:cNvPr>
          <p:cNvCxnSpPr>
            <a:cxnSpLocks/>
          </p:cNvCxnSpPr>
          <p:nvPr/>
        </p:nvCxnSpPr>
        <p:spPr>
          <a:xfrm flipH="1" flipV="1">
            <a:off x="3079102" y="2012056"/>
            <a:ext cx="3461656" cy="157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356CE9-6C0E-7BFA-86DE-813DBBE0B840}"/>
              </a:ext>
            </a:extLst>
          </p:cNvPr>
          <p:cNvCxnSpPr>
            <a:cxnSpLocks/>
          </p:cNvCxnSpPr>
          <p:nvPr/>
        </p:nvCxnSpPr>
        <p:spPr>
          <a:xfrm flipH="1" flipV="1">
            <a:off x="3228392" y="2124560"/>
            <a:ext cx="3338804" cy="305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8FBF10-D474-EC28-1CE3-C9FDDA07A6DA}"/>
              </a:ext>
            </a:extLst>
          </p:cNvPr>
          <p:cNvSpPr txBox="1"/>
          <p:nvPr/>
        </p:nvSpPr>
        <p:spPr>
          <a:xfrm>
            <a:off x="4155248" y="2525776"/>
            <a:ext cx="17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DA7AE-88AA-AA2F-700A-7084CF3924F2}"/>
              </a:ext>
            </a:extLst>
          </p:cNvPr>
          <p:cNvSpPr txBox="1"/>
          <p:nvPr/>
        </p:nvSpPr>
        <p:spPr>
          <a:xfrm>
            <a:off x="4145917" y="3840647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Broadcast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83B3B-51C3-A1C9-04E1-EDB53CB1035C}"/>
              </a:ext>
            </a:extLst>
          </p:cNvPr>
          <p:cNvCxnSpPr>
            <a:cxnSpLocks/>
          </p:cNvCxnSpPr>
          <p:nvPr/>
        </p:nvCxnSpPr>
        <p:spPr>
          <a:xfrm flipV="1">
            <a:off x="3214100" y="1280778"/>
            <a:ext cx="3211580" cy="2711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7F688-5088-0527-4CCB-B5DAED4EB2D9}"/>
              </a:ext>
            </a:extLst>
          </p:cNvPr>
          <p:cNvCxnSpPr>
            <a:cxnSpLocks/>
          </p:cNvCxnSpPr>
          <p:nvPr/>
        </p:nvCxnSpPr>
        <p:spPr>
          <a:xfrm>
            <a:off x="3228392" y="1630910"/>
            <a:ext cx="3215953" cy="23944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B20CCE-C9DC-096C-0DCE-5A7C8EDB5CBB}"/>
              </a:ext>
            </a:extLst>
          </p:cNvPr>
          <p:cNvCxnSpPr>
            <a:cxnSpLocks/>
          </p:cNvCxnSpPr>
          <p:nvPr/>
        </p:nvCxnSpPr>
        <p:spPr>
          <a:xfrm>
            <a:off x="3181745" y="1569723"/>
            <a:ext cx="3243935" cy="41693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42E4CC-DF6A-8DD9-4D1A-F4D92D42E973}"/>
              </a:ext>
            </a:extLst>
          </p:cNvPr>
          <p:cNvSpPr txBox="1"/>
          <p:nvPr/>
        </p:nvSpPr>
        <p:spPr>
          <a:xfrm>
            <a:off x="3764301" y="1118900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E37F8-5009-DAAD-BCCE-65824DAC9935}"/>
              </a:ext>
            </a:extLst>
          </p:cNvPr>
          <p:cNvSpPr txBox="1"/>
          <p:nvPr/>
        </p:nvSpPr>
        <p:spPr>
          <a:xfrm>
            <a:off x="3682185" y="2023870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4A7B2A-E773-58B7-86FA-F2D1049F42EE}"/>
              </a:ext>
            </a:extLst>
          </p:cNvPr>
          <p:cNvSpPr txBox="1"/>
          <p:nvPr/>
        </p:nvSpPr>
        <p:spPr>
          <a:xfrm>
            <a:off x="4968255" y="4990604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TCP Send Text</a:t>
            </a:r>
          </a:p>
        </p:txBody>
      </p:sp>
    </p:spTree>
    <p:extLst>
      <p:ext uri="{BB962C8B-B14F-4D97-AF65-F5344CB8AC3E}">
        <p14:creationId xmlns:p14="http://schemas.microsoft.com/office/powerpoint/2010/main" val="155728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</cp:revision>
  <dcterms:created xsi:type="dcterms:W3CDTF">2024-04-24T16:43:03Z</dcterms:created>
  <dcterms:modified xsi:type="dcterms:W3CDTF">2024-04-24T16:54:03Z</dcterms:modified>
</cp:coreProperties>
</file>