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019A-0FB1-BE22-6DCA-3AE520A8C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387F0-1827-2329-8AFD-0233D38E1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BC7B-D544-7FC0-7121-EAFCE1F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09B3-7439-068E-CB1A-95B68EF3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0261-28A9-C16D-585A-28B93F03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E82F-DC7D-1DA4-92C1-5D8F9C1C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88523-21DD-110A-4AD5-38CB6B8E4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A00F-DC91-C817-1700-DA91E251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3D44-3663-CB22-F511-ADE81883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A892-CBE5-B015-51AD-8BB9C214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48591-71A3-4527-4C97-5504037CC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89421-C9EA-E912-B08B-2E6D6860C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1685-471C-19A0-B5F3-154F7B4E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8B59-5FCD-8F69-0C9C-13AF97DB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3468A-072E-523A-2603-F9908D9D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8382-E3C1-337F-CF4A-7B0CD277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1E7-7D87-A344-13C9-E1908400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20F8-A11F-4D62-7774-9A3532A5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1A3F-3C0F-EA98-2519-B34BF3C8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3960-7632-8A15-A267-298615A2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5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17A9-BE23-4A32-08D8-7171F482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3D17-01E8-2361-DCB7-D6CCB639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0971-F15B-A755-C9E4-93EF5FB9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A8F9-8FEE-4358-F563-28FD4635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AF47-063D-A65E-08F7-65698019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BB31-248E-3830-E7C7-C5C96D19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9E74-C075-25AA-1905-AA355C1EC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AC381-4E1F-7136-6743-C04BA7794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8043-1D26-672F-CC29-0FC2A9B0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8C0E8-C4DD-59BC-4EE8-AAF70EC3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D66EB-6BBF-1CFD-D44C-64EA8FE3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F62D-D140-4F5B-109D-9A790CB1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E5B6-56EA-F8A0-976D-2C0D86946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5F653-58F4-BB04-E284-742D1649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E258F-6DCD-FA59-6921-43C04DA00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7E5DB-936B-87A9-D1A6-1B96F4C8E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6439A-9F80-2600-50AB-13C2B031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C2B03-FFFB-A444-7EBD-04071A99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11B3E-52F1-834A-0113-AD4310C5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36A1-B7F9-5485-7F9D-65A7CE77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6376B-87BA-4FF9-F5CD-5C8234E1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F9CC-3F03-2CAC-0BA1-76BA7B18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12004-7ED6-A6C4-7C81-787017FB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BA5B-8546-3640-AFAF-15AF8176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71B0F-C834-E311-0B7C-73174708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69874-9D68-BCAC-A6F4-6E412924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A8C1-4F31-95D1-1921-B5287479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249E-4C04-6920-63AD-5C9D8BADD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3636-E7B1-189D-2820-2EFB62A02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C09D9-1FC0-246C-E60E-DC0C730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778A-2DED-4309-4163-41AB4A62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5A551-5192-76B6-9342-F1B269AC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BBBF-2238-EE44-3E1D-A94D795A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B4B50-2F7C-CC59-61D2-475D2E5F4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2FA9-5AAD-7CA8-C924-47DC4467B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9D8E2-C83E-29F1-EC35-C4178110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21CD0-8ACC-4A57-60DA-930895A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68228-2C67-BA3D-5CC1-FF64BDE7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11AF1-6677-71AF-504B-2C63AE44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0B9A0-E9D1-F1B6-4E86-2EB511EF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8DEBE-BE22-4CD4-CDA1-136ABFD00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C154-BAEC-E5C2-2CC9-EBBBBEB72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B3E1-7579-2506-E121-ECF7965DE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1FC7B6-3DDE-02A3-EFC4-9D32F605D6F4}"/>
              </a:ext>
            </a:extLst>
          </p:cNvPr>
          <p:cNvSpPr/>
          <p:nvPr/>
        </p:nvSpPr>
        <p:spPr>
          <a:xfrm>
            <a:off x="550416" y="408373"/>
            <a:ext cx="11336784" cy="57311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ACEFF-0260-1459-B33D-9E3172AB39BB}"/>
              </a:ext>
            </a:extLst>
          </p:cNvPr>
          <p:cNvSpPr txBox="1"/>
          <p:nvPr/>
        </p:nvSpPr>
        <p:spPr>
          <a:xfrm>
            <a:off x="4900473" y="533791"/>
            <a:ext cx="67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2B4E9B-6F23-5B60-4941-0A9582ECBE54}"/>
              </a:ext>
            </a:extLst>
          </p:cNvPr>
          <p:cNvSpPr/>
          <p:nvPr/>
        </p:nvSpPr>
        <p:spPr>
          <a:xfrm>
            <a:off x="985420" y="1118586"/>
            <a:ext cx="2157275" cy="11008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B1E89-4F39-B244-A94B-816604896E8C}"/>
              </a:ext>
            </a:extLst>
          </p:cNvPr>
          <p:cNvSpPr/>
          <p:nvPr/>
        </p:nvSpPr>
        <p:spPr>
          <a:xfrm>
            <a:off x="6087122" y="718457"/>
            <a:ext cx="2157275" cy="11008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RandomGenerator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3A876-4A06-9A0F-50B2-9A50B1092402}"/>
              </a:ext>
            </a:extLst>
          </p:cNvPr>
          <p:cNvSpPr/>
          <p:nvPr/>
        </p:nvSpPr>
        <p:spPr>
          <a:xfrm>
            <a:off x="6087121" y="2129372"/>
            <a:ext cx="2157275" cy="11008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RandomGenerator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68A84C-22EB-A1F5-9AB8-7B3DA66E8941}"/>
              </a:ext>
            </a:extLst>
          </p:cNvPr>
          <p:cNvSpPr/>
          <p:nvPr/>
        </p:nvSpPr>
        <p:spPr>
          <a:xfrm>
            <a:off x="6087120" y="3690574"/>
            <a:ext cx="2157275" cy="11008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RandomGenerator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67F661-B851-CB03-41F3-9FA9097E6800}"/>
              </a:ext>
            </a:extLst>
          </p:cNvPr>
          <p:cNvCxnSpPr/>
          <p:nvPr/>
        </p:nvCxnSpPr>
        <p:spPr>
          <a:xfrm flipV="1">
            <a:off x="3142695" y="903123"/>
            <a:ext cx="2944425" cy="437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E2C68D-A1F6-9D49-9563-A7713487CB0E}"/>
              </a:ext>
            </a:extLst>
          </p:cNvPr>
          <p:cNvSpPr txBox="1"/>
          <p:nvPr/>
        </p:nvSpPr>
        <p:spPr>
          <a:xfrm>
            <a:off x="3781887" y="1028541"/>
            <a:ext cx="17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Broadcast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88FDD2-7FBC-616F-99DF-CE43ECA3087D}"/>
              </a:ext>
            </a:extLst>
          </p:cNvPr>
          <p:cNvCxnSpPr>
            <a:cxnSpLocks/>
          </p:cNvCxnSpPr>
          <p:nvPr/>
        </p:nvCxnSpPr>
        <p:spPr>
          <a:xfrm>
            <a:off x="3142692" y="1397873"/>
            <a:ext cx="2944427" cy="1017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D02209-C359-10AC-26BF-EFF7C7EBCD6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42689" y="1397873"/>
            <a:ext cx="2944431" cy="2843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0BE0A2-1844-7CA7-52D4-606ED312F445}"/>
              </a:ext>
            </a:extLst>
          </p:cNvPr>
          <p:cNvSpPr txBox="1"/>
          <p:nvPr/>
        </p:nvSpPr>
        <p:spPr>
          <a:xfrm>
            <a:off x="3763263" y="1791882"/>
            <a:ext cx="17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Broadcast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2C6A25-064F-14A7-4932-62A24E2C55DA}"/>
              </a:ext>
            </a:extLst>
          </p:cNvPr>
          <p:cNvSpPr txBox="1"/>
          <p:nvPr/>
        </p:nvSpPr>
        <p:spPr>
          <a:xfrm>
            <a:off x="3763263" y="2875659"/>
            <a:ext cx="17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Broadcast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7D3D66-2BF9-907A-476B-CB5C42E520E7}"/>
              </a:ext>
            </a:extLst>
          </p:cNvPr>
          <p:cNvSpPr txBox="1"/>
          <p:nvPr/>
        </p:nvSpPr>
        <p:spPr>
          <a:xfrm>
            <a:off x="6087118" y="688833"/>
            <a:ext cx="9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50500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3257EF-4D80-B1A4-DAEE-91D565DB2820}"/>
              </a:ext>
            </a:extLst>
          </p:cNvPr>
          <p:cNvSpPr txBox="1"/>
          <p:nvPr/>
        </p:nvSpPr>
        <p:spPr>
          <a:xfrm>
            <a:off x="6087117" y="2135712"/>
            <a:ext cx="9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50500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BB0CAF-30DE-D688-8B3F-4B7C2380C39D}"/>
              </a:ext>
            </a:extLst>
          </p:cNvPr>
          <p:cNvSpPr txBox="1"/>
          <p:nvPr/>
        </p:nvSpPr>
        <p:spPr>
          <a:xfrm>
            <a:off x="6166399" y="3777036"/>
            <a:ext cx="9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50500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731EBE-BD4B-6A4F-B683-7E77A7D75AE7}"/>
              </a:ext>
            </a:extLst>
          </p:cNvPr>
          <p:cNvCxnSpPr/>
          <p:nvPr/>
        </p:nvCxnSpPr>
        <p:spPr>
          <a:xfrm flipH="1">
            <a:off x="3142689" y="1397873"/>
            <a:ext cx="2944428" cy="5086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8A8E5D-DEEE-C2BE-780E-A1F6F94F1C4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142687" y="1944408"/>
            <a:ext cx="2944434" cy="7353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1680B-2138-D26A-B9C8-2340B1396286}"/>
              </a:ext>
            </a:extLst>
          </p:cNvPr>
          <p:cNvCxnSpPr>
            <a:cxnSpLocks/>
          </p:cNvCxnSpPr>
          <p:nvPr/>
        </p:nvCxnSpPr>
        <p:spPr>
          <a:xfrm flipH="1" flipV="1">
            <a:off x="3142686" y="1944306"/>
            <a:ext cx="2944431" cy="27570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0E374D-DD0B-DB87-98F8-C1ED26E9A00A}"/>
              </a:ext>
            </a:extLst>
          </p:cNvPr>
          <p:cNvSpPr txBox="1"/>
          <p:nvPr/>
        </p:nvSpPr>
        <p:spPr>
          <a:xfrm>
            <a:off x="4008881" y="1410178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TCP Send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645C11-F1CE-8BB5-F5AC-F23DD7B1D29B}"/>
              </a:ext>
            </a:extLst>
          </p:cNvPr>
          <p:cNvSpPr txBox="1"/>
          <p:nvPr/>
        </p:nvSpPr>
        <p:spPr>
          <a:xfrm>
            <a:off x="3937984" y="2268272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TCP Send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16E44B-6F6E-8DAC-A1C0-B9C932EC5220}"/>
              </a:ext>
            </a:extLst>
          </p:cNvPr>
          <p:cNvSpPr txBox="1"/>
          <p:nvPr/>
        </p:nvSpPr>
        <p:spPr>
          <a:xfrm>
            <a:off x="3937984" y="3690574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TCP Send Text</a:t>
            </a:r>
          </a:p>
        </p:txBody>
      </p:sp>
    </p:spTree>
    <p:extLst>
      <p:ext uri="{BB962C8B-B14F-4D97-AF65-F5344CB8AC3E}">
        <p14:creationId xmlns:p14="http://schemas.microsoft.com/office/powerpoint/2010/main" val="155728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6</cp:revision>
  <dcterms:created xsi:type="dcterms:W3CDTF">2024-04-24T16:43:03Z</dcterms:created>
  <dcterms:modified xsi:type="dcterms:W3CDTF">2024-04-24T17:18:18Z</dcterms:modified>
</cp:coreProperties>
</file>