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8145623" y="363894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F9614-1699-8540-8D07-B99FE1A8EC44}"/>
              </a:ext>
            </a:extLst>
          </p:cNvPr>
          <p:cNvSpPr/>
          <p:nvPr/>
        </p:nvSpPr>
        <p:spPr>
          <a:xfrm>
            <a:off x="783771" y="4444481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Client</a:t>
            </a:r>
          </a:p>
          <a:p>
            <a:pPr algn="ctr"/>
            <a:r>
              <a:rPr lang="en-US" dirty="0"/>
              <a:t>(Swing-AWT)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C9C-26DF-9F69-21BF-EA9A973C8D2B}"/>
              </a:ext>
            </a:extLst>
          </p:cNvPr>
          <p:cNvGrpSpPr/>
          <p:nvPr/>
        </p:nvGrpSpPr>
        <p:grpSpPr>
          <a:xfrm>
            <a:off x="251927" y="2799185"/>
            <a:ext cx="3163077" cy="3123444"/>
            <a:chOff x="270588" y="2332653"/>
            <a:chExt cx="3163077" cy="38815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47D0AC-B468-B5A5-BB9C-36BD920BB294}"/>
                </a:ext>
              </a:extLst>
            </p:cNvPr>
            <p:cNvSpPr/>
            <p:nvPr/>
          </p:nvSpPr>
          <p:spPr>
            <a:xfrm>
              <a:off x="783771" y="2752531"/>
              <a:ext cx="1987420" cy="9610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 Client</a:t>
              </a:r>
            </a:p>
            <a:p>
              <a:pPr algn="ctr"/>
              <a:r>
                <a:rPr lang="en-US" dirty="0"/>
                <a:t>(Java FX)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D54DEB-796A-994C-093E-9221ABFA0BB7}"/>
                </a:ext>
              </a:extLst>
            </p:cNvPr>
            <p:cNvSpPr/>
            <p:nvPr/>
          </p:nvSpPr>
          <p:spPr>
            <a:xfrm>
              <a:off x="270588" y="2332653"/>
              <a:ext cx="3163077" cy="3881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1921E5F-F42F-2BD9-384F-21A0D8D6BDA2}"/>
              </a:ext>
            </a:extLst>
          </p:cNvPr>
          <p:cNvSpPr txBox="1"/>
          <p:nvPr/>
        </p:nvSpPr>
        <p:spPr>
          <a:xfrm>
            <a:off x="126092" y="2297669"/>
            <a:ext cx="356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Client Desktop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414170" y="131236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CB6A9-0F27-F73F-E1DC-B8E8804F5CC9}"/>
              </a:ext>
            </a:extLst>
          </p:cNvPr>
          <p:cNvSpPr/>
          <p:nvPr/>
        </p:nvSpPr>
        <p:spPr>
          <a:xfrm>
            <a:off x="414170" y="237931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Desktop 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74C498-8710-DABF-4C5B-A9884B2CEC61}"/>
              </a:ext>
            </a:extLst>
          </p:cNvPr>
          <p:cNvSpPr/>
          <p:nvPr/>
        </p:nvSpPr>
        <p:spPr>
          <a:xfrm>
            <a:off x="2965336" y="264973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 Desktop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30956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 Manager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331182" y="1174460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</a:t>
            </a:r>
          </a:p>
          <a:p>
            <a:pPr algn="ctr"/>
            <a:r>
              <a:rPr lang="en-US" dirty="0"/>
              <a:t>Communication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380290" y="2879521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</a:t>
            </a:r>
          </a:p>
          <a:p>
            <a:pPr algn="ctr"/>
            <a:r>
              <a:rPr lang="en-US" dirty="0"/>
              <a:t>Communication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DFA581-9016-F757-32F5-B00AAD8678E4}"/>
              </a:ext>
            </a:extLst>
          </p:cNvPr>
          <p:cNvSpPr/>
          <p:nvPr/>
        </p:nvSpPr>
        <p:spPr>
          <a:xfrm>
            <a:off x="8464179" y="4695696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</a:t>
            </a:r>
          </a:p>
          <a:p>
            <a:pPr algn="ctr"/>
            <a:r>
              <a:rPr lang="en-US" dirty="0"/>
              <a:t>Communication 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3BC35-ECE7-C53D-2E0E-020C6AEC479C}"/>
              </a:ext>
            </a:extLst>
          </p:cNvPr>
          <p:cNvCxnSpPr/>
          <p:nvPr/>
        </p:nvCxnSpPr>
        <p:spPr>
          <a:xfrm>
            <a:off x="4952756" y="1226026"/>
            <a:ext cx="1380932" cy="1709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E6D05-AD39-5C11-510A-DF6DB622C9D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01590" y="1107347"/>
            <a:ext cx="3729366" cy="259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01590" y="1792892"/>
            <a:ext cx="3726570" cy="190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59A1C-4B5F-03B6-76FC-6CFAF7CBD629}"/>
              </a:ext>
            </a:extLst>
          </p:cNvPr>
          <p:cNvCxnSpPr>
            <a:cxnSpLocks/>
          </p:cNvCxnSpPr>
          <p:nvPr/>
        </p:nvCxnSpPr>
        <p:spPr>
          <a:xfrm>
            <a:off x="2771191" y="3544950"/>
            <a:ext cx="3356969" cy="286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45A74-C4F0-2DC3-9167-BE4D10A0A1FA}"/>
              </a:ext>
            </a:extLst>
          </p:cNvPr>
          <p:cNvCxnSpPr>
            <a:cxnSpLocks/>
          </p:cNvCxnSpPr>
          <p:nvPr/>
        </p:nvCxnSpPr>
        <p:spPr>
          <a:xfrm flipV="1">
            <a:off x="2806147" y="3942757"/>
            <a:ext cx="3324809" cy="98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9B598E-7438-37F6-E299-47AD0DE9F543}"/>
              </a:ext>
            </a:extLst>
          </p:cNvPr>
          <p:cNvCxnSpPr>
            <a:cxnSpLocks/>
          </p:cNvCxnSpPr>
          <p:nvPr/>
        </p:nvCxnSpPr>
        <p:spPr>
          <a:xfrm flipV="1">
            <a:off x="7256477" y="1523999"/>
            <a:ext cx="1074705" cy="140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6DFA88-B45A-8C4E-4C6A-600C7DD98FD6}"/>
              </a:ext>
            </a:extLst>
          </p:cNvPr>
          <p:cNvCxnSpPr/>
          <p:nvPr/>
        </p:nvCxnSpPr>
        <p:spPr>
          <a:xfrm>
            <a:off x="7926200" y="3154261"/>
            <a:ext cx="451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7C8A04-A102-0649-A2E3-CDCCB08A75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926200" y="3702896"/>
            <a:ext cx="537979" cy="1037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8</cp:revision>
  <dcterms:created xsi:type="dcterms:W3CDTF">2024-03-18T16:59:13Z</dcterms:created>
  <dcterms:modified xsi:type="dcterms:W3CDTF">2024-04-01T19:29:30Z</dcterms:modified>
</cp:coreProperties>
</file>