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DADE-F7D7-22A3-C944-8346FA76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63CAF-86B7-988D-F7C6-D73CC581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AFCC-809A-3ECE-40C3-2EB896DA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6C78-7E1E-C7D1-B812-1EEDE19E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491-8930-E797-78A6-8CC642D3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6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4497-3D6F-4936-B480-1ED28980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9CDA6-2CCC-4BD8-2F8A-9C92F759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081F-6567-DE18-0D78-56A0EBB0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33DC8-9499-AED0-9C50-59A26435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57EA-679D-19B7-9557-E0D2CB36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25D7E-FEFA-AD42-05EF-EE2417E8D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4C7B-68C3-5881-4AC0-6A0071BA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F619-994E-56FA-897D-DE7C09A0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F499-C62B-C08C-26C1-5B101CA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E3D6-3EA1-55E8-8666-CDA2C996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4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4758-D607-416F-3EA7-49F39CD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6AC9-15C0-ABC3-B98D-FEB78D7D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070A-D883-4138-ED3F-04D42683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F5C1-886D-D0A8-0407-2F54BB7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05E5-93E0-BC98-C88A-816E9523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BBA6-78BB-7221-A1D2-5208E913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D413-CA35-3332-C929-CAF3445C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D5BA-F8F9-E5BD-A6E3-37604B7B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A1C0-B61B-2A70-06FF-183B6E3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0371-FA5F-80C2-DCA3-0174BA8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9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D93A-316F-B332-42F1-A022C24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CFD4-BCC1-3ADD-9B0B-7246AFBFE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CD45B-D0D0-748B-3E4C-BA0E02DC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A873-FC2F-6C6E-0C93-D52221E6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C04C-D145-A58A-487F-A37D0E1C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F4C1A-B55C-3431-3AAF-490F20AD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15DA-60FB-713A-AC1A-67E937C1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A9C0-E00D-E2BF-8123-A9FF5A6D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2ED8-AAB7-0822-1732-303E7E26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525E2-B0D4-A16D-6020-DAFBAECFF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94DCB-7CB5-29DD-0D47-485EB6DC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5B2C5-8490-26A6-6D63-8FE238B0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EF23-6C0D-4140-E190-3A6237B3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478CA-1461-5A16-96DE-E3521618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8916-624C-7C5D-FB9E-0E70CB832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62676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Test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8C58A-827C-8FFB-757D-B204216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07F5-F634-1D82-9E12-83BC29FC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8FE42-0684-30A4-DC9A-DE1A3626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016E-7482-0A7A-C45F-D0F22996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AF5C7-905E-D0F4-BD3F-23FCF728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4ADDB-4C30-F757-9096-979FF7EC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5DFC-6128-7EAB-A06C-98D0C450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3FC6-4D1B-D4BA-6ECF-1431E0D0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C28BE-1B9A-0183-40BF-72030925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F6A8-5541-F8AE-6705-7A7F8EE2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D450-786F-C3AA-F0A3-A7F7EA4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43B9-2E85-0C4F-1BF0-D8F1C32D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892-9E19-9D8F-3CB2-F64C0161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87404-E040-2E93-8D93-AE3B51C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70401-E06D-6B87-ED29-5EE2E03B0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F537C-F65D-D644-8F30-758CBCA7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7EE3-8E5E-8568-7203-E81B8C51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C445-6E92-D81E-5A91-FC373B64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C94B4-ABBB-B5E7-1486-E8F5169C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710C-14FF-79BD-3DA5-8AFA0B48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E7D2-71DA-1B1B-9E2D-D468F00E8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A52A-3186-0678-50F4-1E2DE7B71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CF14-7837-6F88-2382-1272C175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7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0FF-ED20-5E76-25A2-C7846BF7C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Call centre assignment </a:t>
            </a:r>
            <a:br>
              <a:rPr lang="en-IN" dirty="0"/>
            </a:br>
            <a:r>
              <a:rPr lang="en-IN" dirty="0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AB4D-EFF2-193E-2AFC-9F9A91EE2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 Top Mentor</a:t>
            </a:r>
          </a:p>
          <a:p>
            <a:r>
              <a:rPr lang="en-IN" dirty="0"/>
              <a:t>Sadhana R</a:t>
            </a:r>
          </a:p>
        </p:txBody>
      </p:sp>
    </p:spTree>
    <p:extLst>
      <p:ext uri="{BB962C8B-B14F-4D97-AF65-F5344CB8AC3E}">
        <p14:creationId xmlns:p14="http://schemas.microsoft.com/office/powerpoint/2010/main" val="29098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21C7C-EB12-9816-0FDD-2CFF28266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3" t="20216" r="19828" b="12625"/>
          <a:stretch/>
        </p:blipFill>
        <p:spPr>
          <a:xfrm>
            <a:off x="2427890" y="567345"/>
            <a:ext cx="7977352" cy="57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9DD3A-6A88-FE36-A52E-291B952AA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9" t="20105" r="28410" b="13266"/>
          <a:stretch/>
        </p:blipFill>
        <p:spPr>
          <a:xfrm>
            <a:off x="945931" y="585899"/>
            <a:ext cx="9112469" cy="570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1105D-14DB-28BE-FC47-FCA3139D3F28}"/>
              </a:ext>
            </a:extLst>
          </p:cNvPr>
          <p:cNvSpPr txBox="1"/>
          <p:nvPr/>
        </p:nvSpPr>
        <p:spPr>
          <a:xfrm>
            <a:off x="725214" y="216567"/>
            <a:ext cx="72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3 Sales Reps with largest Number of Out-going calls </a:t>
            </a:r>
          </a:p>
        </p:txBody>
      </p:sp>
    </p:spTree>
    <p:extLst>
      <p:ext uri="{BB962C8B-B14F-4D97-AF65-F5344CB8AC3E}">
        <p14:creationId xmlns:p14="http://schemas.microsoft.com/office/powerpoint/2010/main" val="60118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E6C85-6316-B1C2-9FBE-FC8BFD826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14" t="19525" r="38577" b="13085"/>
          <a:stretch/>
        </p:blipFill>
        <p:spPr>
          <a:xfrm>
            <a:off x="2317531" y="0"/>
            <a:ext cx="6135093" cy="6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0B764-8A78-3768-4C10-76F45DE4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4" y="214312"/>
            <a:ext cx="8129239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7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Call centre assignment  Part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Sadhana Ravirala</dc:creator>
  <cp:lastModifiedBy>Sadhana Ravirala</cp:lastModifiedBy>
  <cp:revision>22</cp:revision>
  <dcterms:created xsi:type="dcterms:W3CDTF">2022-05-26T16:13:29Z</dcterms:created>
  <dcterms:modified xsi:type="dcterms:W3CDTF">2022-06-08T16:03:37Z</dcterms:modified>
</cp:coreProperties>
</file>