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71" r:id="rId5"/>
    <p:sldId id="270" r:id="rId6"/>
    <p:sldId id="272" r:id="rId7"/>
    <p:sldId id="276" r:id="rId8"/>
    <p:sldId id="277" r:id="rId9"/>
    <p:sldId id="262" r:id="rId10"/>
    <p:sldId id="268" r:id="rId11"/>
    <p:sldId id="263" r:id="rId12"/>
    <p:sldId id="264" r:id="rId13"/>
    <p:sldId id="265" r:id="rId14"/>
    <p:sldId id="266" r:id="rId15"/>
    <p:sldId id="26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DADE-F7D7-22A3-C944-8346FA76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63CAF-86B7-988D-F7C6-D73CC581B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1AFCC-809A-3ECE-40C3-2EB896DA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06C78-7E1E-C7D1-B812-1EEDE19E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3491-8930-E797-78A6-8CC642D3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06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4497-3D6F-4936-B480-1ED28980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9CDA6-2CCC-4BD8-2F8A-9C92F759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081F-6567-DE18-0D78-56A0EBB0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33DC8-9499-AED0-9C50-59A26435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57EA-679D-19B7-9557-E0D2CB36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2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25D7E-FEFA-AD42-05EF-EE2417E8D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F4C7B-68C3-5881-4AC0-6A0071BA1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F619-994E-56FA-897D-DE7C09A0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8F499-C62B-C08C-26C1-5B101CA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E3D6-3EA1-55E8-8666-CDA2C996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74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4758-D607-416F-3EA7-49F39CD1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6AC9-15C0-ABC3-B98D-FEB78D7D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070A-D883-4138-ED3F-04D42683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BF5C1-886D-D0A8-0407-2F54BB7F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05E5-93E0-BC98-C88A-816E9523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4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BBA6-78BB-7221-A1D2-5208E913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D413-CA35-3332-C929-CAF3445C3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D5BA-F8F9-E5BD-A6E3-37604B7B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A1C0-B61B-2A70-06FF-183B6E3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A0371-FA5F-80C2-DCA3-0174BA83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9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D93A-316F-B332-42F1-A022C24D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CFD4-BCC1-3ADD-9B0B-7246AFBFE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CD45B-D0D0-748B-3E4C-BA0E02DC2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0A873-FC2F-6C6E-0C93-D52221E6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3C04C-D145-A58A-487F-A37D0E1C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F4C1A-B55C-3431-3AAF-490F20AD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62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15DA-60FB-713A-AC1A-67E937C1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8A9C0-E00D-E2BF-8123-A9FF5A6D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2ED8-AAB7-0822-1732-303E7E26A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525E2-B0D4-A16D-6020-DAFBAECFF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94DCB-7CB5-29DD-0D47-485EB6DCD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5B2C5-8490-26A6-6D63-8FE238B0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EEF23-6C0D-4140-E190-3A6237B3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478CA-1461-5A16-96DE-E3521618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8916-624C-7C5D-FB9E-0E70CB832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62676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Test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8C58A-827C-8FFB-757D-B2042161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07F5-F634-1D82-9E12-83BC29FC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8FE42-0684-30A4-DC9A-DE1A3626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2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C016E-7482-0A7A-C45F-D0F22996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AF5C7-905E-D0F4-BD3F-23FCF728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4ADDB-4C30-F757-9096-979FF7EC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92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5DFC-6128-7EAB-A06C-98D0C450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3FC6-4D1B-D4BA-6ECF-1431E0D0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C28BE-1B9A-0183-40BF-720309256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EF6A8-5541-F8AE-6705-7A7F8EE2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0D450-786F-C3AA-F0A3-A7F7EA4D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B43B9-2E85-0C4F-1BF0-D8F1C32D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84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B892-9E19-9D8F-3CB2-F64C0161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87404-E040-2E93-8D93-AE3B51C0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70401-E06D-6B87-ED29-5EE2E03B0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F537C-F65D-D644-8F30-758CBCA7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E7EE3-8E5E-8568-7203-E81B8C51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3C445-6E92-D81E-5A91-FC373B64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6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C94B4-ABBB-B5E7-1486-E8F5169C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1710C-14FF-79BD-3DA5-8AFA0B48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E7D2-71DA-1B1B-9E2D-D468F00E8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A52A-3186-0678-50F4-1E2DE7B71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CF14-7837-6F88-2382-1272C1759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7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0FF-ED20-5E76-25A2-C7846BF7C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Call centre assignment </a:t>
            </a:r>
            <a:br>
              <a:rPr lang="en-IN" dirty="0"/>
            </a:br>
            <a:r>
              <a:rPr lang="en-IN" dirty="0"/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9AB4D-EFF2-193E-2AFC-9F9A91EE2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For Top Mentor</a:t>
            </a:r>
          </a:p>
          <a:p>
            <a:r>
              <a:rPr lang="en-IN" dirty="0"/>
              <a:t>Sadhana R</a:t>
            </a:r>
          </a:p>
        </p:txBody>
      </p:sp>
    </p:spTree>
    <p:extLst>
      <p:ext uri="{BB962C8B-B14F-4D97-AF65-F5344CB8AC3E}">
        <p14:creationId xmlns:p14="http://schemas.microsoft.com/office/powerpoint/2010/main" val="29098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EB01C9-2297-9252-FD60-ACFBAE603252}"/>
              </a:ext>
            </a:extLst>
          </p:cNvPr>
          <p:cNvSpPr txBox="1"/>
          <p:nvPr/>
        </p:nvSpPr>
        <p:spPr>
          <a:xfrm>
            <a:off x="260130" y="126125"/>
            <a:ext cx="147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C322D-FFB6-FB37-DE1F-A79C3F44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36" y="724057"/>
            <a:ext cx="10925503" cy="5574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555C43-43B4-C923-73AE-50DE4140A569}"/>
              </a:ext>
            </a:extLst>
          </p:cNvPr>
          <p:cNvSpPr txBox="1"/>
          <p:nvPr/>
        </p:nvSpPr>
        <p:spPr>
          <a:xfrm>
            <a:off x="1103586" y="6526924"/>
            <a:ext cx="681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4 has picked lowest of Incoming calls</a:t>
            </a:r>
          </a:p>
        </p:txBody>
      </p:sp>
    </p:spTree>
    <p:extLst>
      <p:ext uri="{BB962C8B-B14F-4D97-AF65-F5344CB8AC3E}">
        <p14:creationId xmlns:p14="http://schemas.microsoft.com/office/powerpoint/2010/main" val="19088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F12C73-CCDB-77D3-C48C-3F047D9E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276350"/>
            <a:ext cx="8696325" cy="430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895BE-3D71-9FB3-56F6-313AF438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276350"/>
            <a:ext cx="8696325" cy="4305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F01852-971C-5666-F6D2-D495EBDEA650}"/>
              </a:ext>
            </a:extLst>
          </p:cNvPr>
          <p:cNvSpPr txBox="1"/>
          <p:nvPr/>
        </p:nvSpPr>
        <p:spPr>
          <a:xfrm>
            <a:off x="260130" y="126125"/>
            <a:ext cx="1069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Rep5 recorded  2</a:t>
            </a:r>
            <a:r>
              <a:rPr lang="en-IN" baseline="30000" dirty="0"/>
              <a:t>nd</a:t>
            </a:r>
            <a:r>
              <a:rPr lang="en-IN" dirty="0"/>
              <a:t> highest number of </a:t>
            </a:r>
            <a:r>
              <a:rPr lang="en-IN" b="1" dirty="0"/>
              <a:t>abandoned calls </a:t>
            </a:r>
            <a:r>
              <a:rPr lang="en-IN" dirty="0"/>
              <a:t>indicate, there is too much waiting time.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52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7C680-D8C7-7DBE-9866-981D8D2C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" y="1187868"/>
            <a:ext cx="10634972" cy="5397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40473A-3E41-6884-7CBC-EB1E139A3A54}"/>
              </a:ext>
            </a:extLst>
          </p:cNvPr>
          <p:cNvSpPr txBox="1"/>
          <p:nvPr/>
        </p:nvSpPr>
        <p:spPr>
          <a:xfrm>
            <a:off x="260130" y="126125"/>
            <a:ext cx="1052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6 – has recorded highest number of Incoming calls, and 2</a:t>
            </a:r>
            <a:r>
              <a:rPr lang="en-IN" baseline="30000" dirty="0"/>
              <a:t>nd</a:t>
            </a:r>
            <a:r>
              <a:rPr lang="en-IN" dirty="0"/>
              <a:t> highest outgoing calls. Highest in answering calls.</a:t>
            </a:r>
          </a:p>
        </p:txBody>
      </p:sp>
    </p:spTree>
    <p:extLst>
      <p:ext uri="{BB962C8B-B14F-4D97-AF65-F5344CB8AC3E}">
        <p14:creationId xmlns:p14="http://schemas.microsoft.com/office/powerpoint/2010/main" val="241255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40B331-6EE0-8777-5C45-25643223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" y="834933"/>
            <a:ext cx="11508828" cy="5707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5C08A3-97FF-D040-5DFA-2CF03F008B17}"/>
              </a:ext>
            </a:extLst>
          </p:cNvPr>
          <p:cNvSpPr txBox="1"/>
          <p:nvPr/>
        </p:nvSpPr>
        <p:spPr>
          <a:xfrm>
            <a:off x="260130" y="126125"/>
            <a:ext cx="82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7 – has recorded 3</a:t>
            </a:r>
            <a:r>
              <a:rPr lang="en-IN" baseline="30000" dirty="0"/>
              <a:t>rd</a:t>
            </a:r>
            <a:r>
              <a:rPr lang="en-IN" dirty="0"/>
              <a:t> highest number of Outgoing</a:t>
            </a:r>
          </a:p>
        </p:txBody>
      </p:sp>
    </p:spTree>
    <p:extLst>
      <p:ext uri="{BB962C8B-B14F-4D97-AF65-F5344CB8AC3E}">
        <p14:creationId xmlns:p14="http://schemas.microsoft.com/office/powerpoint/2010/main" val="124824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2B68EB-E3DB-4F83-8567-0392B848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356"/>
            <a:ext cx="11814718" cy="5597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C366DC-3558-6A6E-2492-5607DA5EBC64}"/>
              </a:ext>
            </a:extLst>
          </p:cNvPr>
          <p:cNvSpPr txBox="1"/>
          <p:nvPr/>
        </p:nvSpPr>
        <p:spPr>
          <a:xfrm>
            <a:off x="260130" y="126125"/>
            <a:ext cx="9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8</a:t>
            </a:r>
          </a:p>
        </p:txBody>
      </p:sp>
    </p:spTree>
    <p:extLst>
      <p:ext uri="{BB962C8B-B14F-4D97-AF65-F5344CB8AC3E}">
        <p14:creationId xmlns:p14="http://schemas.microsoft.com/office/powerpoint/2010/main" val="270243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4E11F4-0EE3-5A15-DA39-B9362ADB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9" y="1340069"/>
            <a:ext cx="11594554" cy="5297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698D1-224F-4B6B-0937-288B8C96A971}"/>
              </a:ext>
            </a:extLst>
          </p:cNvPr>
          <p:cNvSpPr txBox="1"/>
          <p:nvPr/>
        </p:nvSpPr>
        <p:spPr>
          <a:xfrm>
            <a:off x="260130" y="126125"/>
            <a:ext cx="10271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9 has recorded highest outgoing calls, 2</a:t>
            </a:r>
            <a:r>
              <a:rPr lang="en-IN" baseline="30000" dirty="0"/>
              <a:t>nd</a:t>
            </a:r>
            <a:r>
              <a:rPr lang="en-IN" dirty="0"/>
              <a:t> highest incoming calls. 2</a:t>
            </a:r>
            <a:r>
              <a:rPr lang="en-IN" baseline="30000" dirty="0"/>
              <a:t>nd</a:t>
            </a:r>
            <a:r>
              <a:rPr lang="en-IN" dirty="0"/>
              <a:t> highest in answering calls, next to Rep 6.</a:t>
            </a:r>
          </a:p>
        </p:txBody>
      </p:sp>
    </p:spTree>
    <p:extLst>
      <p:ext uri="{BB962C8B-B14F-4D97-AF65-F5344CB8AC3E}">
        <p14:creationId xmlns:p14="http://schemas.microsoft.com/office/powerpoint/2010/main" val="3106258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E89988-8860-D86E-263C-9B99E13F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87" y="1420046"/>
            <a:ext cx="11138182" cy="5248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E996D1-FBFF-9203-C325-974668A1E593}"/>
              </a:ext>
            </a:extLst>
          </p:cNvPr>
          <p:cNvSpPr txBox="1"/>
          <p:nvPr/>
        </p:nvSpPr>
        <p:spPr>
          <a:xfrm>
            <a:off x="260130" y="126125"/>
            <a:ext cx="9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10</a:t>
            </a:r>
          </a:p>
        </p:txBody>
      </p:sp>
    </p:spTree>
    <p:extLst>
      <p:ext uri="{BB962C8B-B14F-4D97-AF65-F5344CB8AC3E}">
        <p14:creationId xmlns:p14="http://schemas.microsoft.com/office/powerpoint/2010/main" val="127256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621C7C-EB12-9816-0FDD-2CFF28266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43" t="20216" r="19828" b="12625"/>
          <a:stretch/>
        </p:blipFill>
        <p:spPr>
          <a:xfrm>
            <a:off x="2427890" y="567345"/>
            <a:ext cx="7977352" cy="57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5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49DD3A-6A88-FE36-A52E-291B952AA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79" t="20105" r="28410" b="13266"/>
          <a:stretch/>
        </p:blipFill>
        <p:spPr>
          <a:xfrm>
            <a:off x="945931" y="585899"/>
            <a:ext cx="9112469" cy="5704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E1105D-14DB-28BE-FC47-FCA3139D3F28}"/>
              </a:ext>
            </a:extLst>
          </p:cNvPr>
          <p:cNvSpPr txBox="1"/>
          <p:nvPr/>
        </p:nvSpPr>
        <p:spPr>
          <a:xfrm>
            <a:off x="725214" y="216567"/>
            <a:ext cx="722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3 Sales Reps with largest Number of Out-going calls </a:t>
            </a:r>
          </a:p>
        </p:txBody>
      </p:sp>
    </p:spTree>
    <p:extLst>
      <p:ext uri="{BB962C8B-B14F-4D97-AF65-F5344CB8AC3E}">
        <p14:creationId xmlns:p14="http://schemas.microsoft.com/office/powerpoint/2010/main" val="60118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CE6C85-6316-B1C2-9FBE-FC8BFD826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14" t="19525" r="38577" b="13085"/>
          <a:stretch/>
        </p:blipFill>
        <p:spPr>
          <a:xfrm>
            <a:off x="2317531" y="0"/>
            <a:ext cx="6135093" cy="6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6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60B764-8A78-3768-4C10-76F45DE4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44" y="214312"/>
            <a:ext cx="8129239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7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6597-1CDE-DA26-1AEE-CF5AD203BCCD}"/>
              </a:ext>
            </a:extLst>
          </p:cNvPr>
          <p:cNvSpPr txBox="1">
            <a:spLocks/>
          </p:cNvSpPr>
          <p:nvPr/>
        </p:nvSpPr>
        <p:spPr>
          <a:xfrm>
            <a:off x="1366345" y="397149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Call centre assignment </a:t>
            </a:r>
            <a:br>
              <a:rPr lang="en-IN"/>
            </a:br>
            <a:r>
              <a:rPr lang="en-IN"/>
              <a:t>Part 2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3BD55-7332-076B-FFE8-E1AAC5E41B92}"/>
              </a:ext>
            </a:extLst>
          </p:cNvPr>
          <p:cNvSpPr txBox="1"/>
          <p:nvPr/>
        </p:nvSpPr>
        <p:spPr>
          <a:xfrm>
            <a:off x="807981" y="2782669"/>
            <a:ext cx="8367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a) Make each sheet of different Sales Reps and identify the key KPI's and Charts to visualise as a story.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58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46CDE9-C4DC-19A3-81EE-4EA90099983C}"/>
              </a:ext>
            </a:extLst>
          </p:cNvPr>
          <p:cNvSpPr txBox="1"/>
          <p:nvPr/>
        </p:nvSpPr>
        <p:spPr>
          <a:xfrm>
            <a:off x="260130" y="126125"/>
            <a:ext cx="301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46A7FE-378A-A2D6-E797-2AB859708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88" t="22056" r="2133" b="13775"/>
          <a:stretch/>
        </p:blipFill>
        <p:spPr>
          <a:xfrm>
            <a:off x="853965" y="610336"/>
            <a:ext cx="10484069" cy="624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8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8D811F-3F39-9ECE-CCD8-070EB24F0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4" t="20216" r="12328" b="14005"/>
          <a:stretch/>
        </p:blipFill>
        <p:spPr>
          <a:xfrm>
            <a:off x="567559" y="378372"/>
            <a:ext cx="10815144" cy="6353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92F82-161B-5BAC-1D10-3D565BCA6B38}"/>
              </a:ext>
            </a:extLst>
          </p:cNvPr>
          <p:cNvSpPr txBox="1"/>
          <p:nvPr/>
        </p:nvSpPr>
        <p:spPr>
          <a:xfrm>
            <a:off x="260130" y="126125"/>
            <a:ext cx="301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2</a:t>
            </a:r>
          </a:p>
        </p:txBody>
      </p:sp>
    </p:spTree>
    <p:extLst>
      <p:ext uri="{BB962C8B-B14F-4D97-AF65-F5344CB8AC3E}">
        <p14:creationId xmlns:p14="http://schemas.microsoft.com/office/powerpoint/2010/main" val="341406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306FD-D37D-5BEA-4CB6-9C07192E6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35" t="19985" r="2888" b="14236"/>
          <a:stretch/>
        </p:blipFill>
        <p:spPr>
          <a:xfrm>
            <a:off x="126124" y="599090"/>
            <a:ext cx="11020096" cy="5659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506B51-1712-1AC9-07AE-E3569A819ED3}"/>
              </a:ext>
            </a:extLst>
          </p:cNvPr>
          <p:cNvSpPr txBox="1"/>
          <p:nvPr/>
        </p:nvSpPr>
        <p:spPr>
          <a:xfrm>
            <a:off x="563617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601F8-D74B-A505-F4DB-97DA6ACCB5CC}"/>
              </a:ext>
            </a:extLst>
          </p:cNvPr>
          <p:cNvSpPr txBox="1"/>
          <p:nvPr/>
        </p:nvSpPr>
        <p:spPr>
          <a:xfrm>
            <a:off x="260130" y="126125"/>
            <a:ext cx="828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3 has highest number of abandoned call.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58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149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Call centre assignment 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Sadhana Ravirala</dc:creator>
  <cp:lastModifiedBy>Sadhana Ravirala</cp:lastModifiedBy>
  <cp:revision>21</cp:revision>
  <dcterms:created xsi:type="dcterms:W3CDTF">2022-05-26T16:13:29Z</dcterms:created>
  <dcterms:modified xsi:type="dcterms:W3CDTF">2022-06-08T15:47:23Z</dcterms:modified>
</cp:coreProperties>
</file>