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29"/>
  </p:notesMasterIdLst>
  <p:sldIdLst>
    <p:sldId id="330" r:id="rId5"/>
    <p:sldId id="256" r:id="rId6"/>
    <p:sldId id="261" r:id="rId7"/>
    <p:sldId id="262" r:id="rId8"/>
    <p:sldId id="312" r:id="rId9"/>
    <p:sldId id="314" r:id="rId10"/>
    <p:sldId id="321" r:id="rId11"/>
    <p:sldId id="315" r:id="rId12"/>
    <p:sldId id="316" r:id="rId13"/>
    <p:sldId id="322" r:id="rId14"/>
    <p:sldId id="318" r:id="rId15"/>
    <p:sldId id="317" r:id="rId16"/>
    <p:sldId id="331" r:id="rId17"/>
    <p:sldId id="324" r:id="rId18"/>
    <p:sldId id="319" r:id="rId19"/>
    <p:sldId id="320" r:id="rId20"/>
    <p:sldId id="325" r:id="rId21"/>
    <p:sldId id="326" r:id="rId22"/>
    <p:sldId id="327" r:id="rId23"/>
    <p:sldId id="328" r:id="rId24"/>
    <p:sldId id="313" r:id="rId25"/>
    <p:sldId id="329" r:id="rId26"/>
    <p:sldId id="270" r:id="rId27"/>
    <p:sldId id="31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C14"/>
    <a:srgbClr val="00B050"/>
    <a:srgbClr val="012456"/>
    <a:srgbClr val="013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B638E-A583-42DD-8D82-C5E7D8538BC4}" v="114" dt="2020-08-10T11:21:28.827"/>
    <p1510:client id="{EDF0E017-7288-2703-3CB6-7E92350E6473}" v="6" dt="2020-08-10T12:31:46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64"/>
      </p:cViewPr>
      <p:guideLst>
        <p:guide orient="horz" pos="1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ter, Michael C Capt USAF 81 TG (USA)" userId="c0b2f5fd-c79d-4a32-ae23-7f814d561aa1" providerId="ADAL" clId="{F9162CE8-0CF7-49D6-ABD6-80C2201685FB}"/>
    <pc:docChg chg="modSld">
      <pc:chgData name="Lester, Michael C Capt USAF 81 TG (USA)" userId="c0b2f5fd-c79d-4a32-ae23-7f814d561aa1" providerId="ADAL" clId="{F9162CE8-0CF7-49D6-ABD6-80C2201685FB}" dt="2020-08-10T15:48:07.782" v="146" actId="12"/>
      <pc:docMkLst>
        <pc:docMk/>
      </pc:docMkLst>
      <pc:sldChg chg="modSp mod">
        <pc:chgData name="Lester, Michael C Capt USAF 81 TG (USA)" userId="c0b2f5fd-c79d-4a32-ae23-7f814d561aa1" providerId="ADAL" clId="{F9162CE8-0CF7-49D6-ABD6-80C2201685FB}" dt="2020-08-10T15:47:44.185" v="145" actId="20577"/>
        <pc:sldMkLst>
          <pc:docMk/>
          <pc:sldMk cId="1620677517" sldId="261"/>
        </pc:sldMkLst>
        <pc:spChg chg="mod">
          <ac:chgData name="Lester, Michael C Capt USAF 81 TG (USA)" userId="c0b2f5fd-c79d-4a32-ae23-7f814d561aa1" providerId="ADAL" clId="{F9162CE8-0CF7-49D6-ABD6-80C2201685FB}" dt="2020-08-10T15:47:44.185" v="145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 mod">
        <pc:chgData name="Lester, Michael C Capt USAF 81 TG (USA)" userId="c0b2f5fd-c79d-4a32-ae23-7f814d561aa1" providerId="ADAL" clId="{F9162CE8-0CF7-49D6-ABD6-80C2201685FB}" dt="2020-08-10T15:48:07.782" v="146" actId="12"/>
        <pc:sldMkLst>
          <pc:docMk/>
          <pc:sldMk cId="2980899054" sldId="262"/>
        </pc:sldMkLst>
        <pc:spChg chg="mod">
          <ac:chgData name="Lester, Michael C Capt USAF 81 TG (USA)" userId="c0b2f5fd-c79d-4a32-ae23-7f814d561aa1" providerId="ADAL" clId="{F9162CE8-0CF7-49D6-ABD6-80C2201685FB}" dt="2020-08-10T15:47:14.470" v="42" actId="20577"/>
          <ac:spMkLst>
            <pc:docMk/>
            <pc:sldMk cId="2980899054" sldId="262"/>
            <ac:spMk id="2" creationId="{BB64D09C-1843-4CE2-86AA-FDCCA7C1F80D}"/>
          </ac:spMkLst>
        </pc:spChg>
        <pc:spChg chg="mod">
          <ac:chgData name="Lester, Michael C Capt USAF 81 TG (USA)" userId="c0b2f5fd-c79d-4a32-ae23-7f814d561aa1" providerId="ADAL" clId="{F9162CE8-0CF7-49D6-ABD6-80C2201685FB}" dt="2020-08-10T15:48:07.782" v="146" actId="12"/>
          <ac:spMkLst>
            <pc:docMk/>
            <pc:sldMk cId="2980899054" sldId="262"/>
            <ac:spMk id="3" creationId="{E05FC6BE-FE7F-4F6D-8250-79F66AAC90A0}"/>
          </ac:spMkLst>
        </pc:spChg>
      </pc:sldChg>
    </pc:docChg>
  </pc:docChgLst>
  <pc:docChgLst>
    <pc:chgData name="Holm, Ian M CTR (USA)" userId="S::ian.m.holm.ctr@cvr.mil::a02541ed-01f6-41b2-9238-7e2af43af769" providerId="AD" clId="Web-{48184AD0-8197-4266-B2B8-3E24883056C1}"/>
    <pc:docChg chg="modSld">
      <pc:chgData name="Holm, Ian M CTR (USA)" userId="S::ian.m.holm.ctr@cvr.mil::a02541ed-01f6-41b2-9238-7e2af43af769" providerId="AD" clId="Web-{48184AD0-8197-4266-B2B8-3E24883056C1}" dt="2020-08-07T20:16:41.086" v="6" actId="20577"/>
      <pc:docMkLst>
        <pc:docMk/>
      </pc:docMkLst>
      <pc:sldChg chg="modSp">
        <pc:chgData name="Holm, Ian M CTR (USA)" userId="S::ian.m.holm.ctr@cvr.mil::a02541ed-01f6-41b2-9238-7e2af43af769" providerId="AD" clId="Web-{48184AD0-8197-4266-B2B8-3E24883056C1}" dt="2020-08-07T20:16:37.039" v="4" actId="20577"/>
        <pc:sldMkLst>
          <pc:docMk/>
          <pc:sldMk cId="987662702" sldId="264"/>
        </pc:sldMkLst>
        <pc:spChg chg="mod">
          <ac:chgData name="Holm, Ian M CTR (USA)" userId="S::ian.m.holm.ctr@cvr.mil::a02541ed-01f6-41b2-9238-7e2af43af769" providerId="AD" clId="Web-{48184AD0-8197-4266-B2B8-3E24883056C1}" dt="2020-08-07T20:16:37.039" v="4" actId="20577"/>
          <ac:spMkLst>
            <pc:docMk/>
            <pc:sldMk cId="987662702" sldId="264"/>
            <ac:spMk id="2" creationId="{11303A1A-C192-4EA2-9A89-3B1AE1FD93FF}"/>
          </ac:spMkLst>
        </pc:spChg>
      </pc:sldChg>
    </pc:docChg>
  </pc:docChgLst>
  <pc:docChgLst>
    <pc:chgData name="Holm, Ian M CTR (USA)" userId="S::ian.m.holm.ctr@cvr.mil::a02541ed-01f6-41b2-9238-7e2af43af769" providerId="AD" clId="Web-{9EAA5737-79D9-4B68-BF44-5543DF82EAAA}"/>
    <pc:docChg chg="addSld delSld modSld">
      <pc:chgData name="Holm, Ian M CTR (USA)" userId="S::ian.m.holm.ctr@cvr.mil::a02541ed-01f6-41b2-9238-7e2af43af769" providerId="AD" clId="Web-{9EAA5737-79D9-4B68-BF44-5543DF82EAAA}" dt="2020-08-07T19:54:32.266" v="354" actId="20577"/>
      <pc:docMkLst>
        <pc:docMk/>
      </pc:docMkLst>
      <pc:sldChg chg="modSp">
        <pc:chgData name="Holm, Ian M CTR (USA)" userId="S::ian.m.holm.ctr@cvr.mil::a02541ed-01f6-41b2-9238-7e2af43af769" providerId="AD" clId="Web-{9EAA5737-79D9-4B68-BF44-5543DF82EAAA}" dt="2020-08-07T19:38:01.951" v="25" actId="20577"/>
        <pc:sldMkLst>
          <pc:docMk/>
          <pc:sldMk cId="1436992847" sldId="256"/>
        </pc:sldMkLst>
        <pc:spChg chg="mod">
          <ac:chgData name="Holm, Ian M CTR (USA)" userId="S::ian.m.holm.ctr@cvr.mil::a02541ed-01f6-41b2-9238-7e2af43af769" providerId="AD" clId="Web-{9EAA5737-79D9-4B68-BF44-5543DF82EAAA}" dt="2020-08-07T19:38:01.951" v="25" actId="20577"/>
          <ac:spMkLst>
            <pc:docMk/>
            <pc:sldMk cId="1436992847" sldId="256"/>
            <ac:spMk id="2" creationId="{F42DCCE1-68B3-4DF4-9DF8-5D9E0C496C04}"/>
          </ac:spMkLst>
        </pc:spChg>
      </pc:sldChg>
      <pc:sldChg chg="del">
        <pc:chgData name="Holm, Ian M CTR (USA)" userId="S::ian.m.holm.ctr@cvr.mil::a02541ed-01f6-41b2-9238-7e2af43af769" providerId="AD" clId="Web-{9EAA5737-79D9-4B68-BF44-5543DF82EAAA}" dt="2020-08-07T19:37:39.295" v="4"/>
        <pc:sldMkLst>
          <pc:docMk/>
          <pc:sldMk cId="2649407991" sldId="258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8:05.779" v="27"/>
        <pc:sldMkLst>
          <pc:docMk/>
          <pc:sldMk cId="2658556409" sldId="259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42.342" v="7"/>
        <pc:sldMkLst>
          <pc:docMk/>
          <pc:sldMk cId="3422322980" sldId="260"/>
        </pc:sldMkLst>
      </pc:sldChg>
      <pc:sldChg chg="modSp">
        <pc:chgData name="Holm, Ian M CTR (USA)" userId="S::ian.m.holm.ctr@cvr.mil::a02541ed-01f6-41b2-9238-7e2af43af769" providerId="AD" clId="Web-{9EAA5737-79D9-4B68-BF44-5543DF82EAAA}" dt="2020-08-07T19:37:46.060" v="9" actId="20577"/>
        <pc:sldMkLst>
          <pc:docMk/>
          <pc:sldMk cId="1620677517" sldId="261"/>
        </pc:sldMkLst>
        <pc:spChg chg="mod">
          <ac:chgData name="Holm, Ian M CTR (USA)" userId="S::ian.m.holm.ctr@cvr.mil::a02541ed-01f6-41b2-9238-7e2af43af769" providerId="AD" clId="Web-{9EAA5737-79D9-4B68-BF44-5543DF82EAAA}" dt="2020-08-07T19:37:46.060" v="9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 new">
        <pc:chgData name="Holm, Ian M CTR (USA)" userId="S::ian.m.holm.ctr@cvr.mil::a02541ed-01f6-41b2-9238-7e2af43af769" providerId="AD" clId="Web-{9EAA5737-79D9-4B68-BF44-5543DF82EAAA}" dt="2020-08-07T19:42:17.409" v="107" actId="20577"/>
        <pc:sldMkLst>
          <pc:docMk/>
          <pc:sldMk cId="2980899054" sldId="262"/>
        </pc:sldMkLst>
        <pc:spChg chg="mod">
          <ac:chgData name="Holm, Ian M CTR (USA)" userId="S::ian.m.holm.ctr@cvr.mil::a02541ed-01f6-41b2-9238-7e2af43af769" providerId="AD" clId="Web-{9EAA5737-79D9-4B68-BF44-5543DF82EAAA}" dt="2020-08-07T19:39:03.312" v="39" actId="20577"/>
          <ac:spMkLst>
            <pc:docMk/>
            <pc:sldMk cId="2980899054" sldId="262"/>
            <ac:spMk id="2" creationId="{BB64D09C-1843-4CE2-86AA-FDCCA7C1F80D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42:17.409" v="107" actId="20577"/>
          <ac:spMkLst>
            <pc:docMk/>
            <pc:sldMk cId="2980899054" sldId="262"/>
            <ac:spMk id="3" creationId="{E05FC6BE-FE7F-4F6D-8250-79F66AAC90A0}"/>
          </ac:spMkLst>
        </pc:spChg>
      </pc:sldChg>
      <pc:sldChg chg="modSp new">
        <pc:chgData name="Holm, Ian M CTR (USA)" userId="S::ian.m.holm.ctr@cvr.mil::a02541ed-01f6-41b2-9238-7e2af43af769" providerId="AD" clId="Web-{9EAA5737-79D9-4B68-BF44-5543DF82EAAA}" dt="2020-08-07T19:43:09.551" v="140" actId="20577"/>
        <pc:sldMkLst>
          <pc:docMk/>
          <pc:sldMk cId="1285778518" sldId="263"/>
        </pc:sldMkLst>
        <pc:spChg chg="mod">
          <ac:chgData name="Holm, Ian M CTR (USA)" userId="S::ian.m.holm.ctr@cvr.mil::a02541ed-01f6-41b2-9238-7e2af43af769" providerId="AD" clId="Web-{9EAA5737-79D9-4B68-BF44-5543DF82EAAA}" dt="2020-08-07T19:43:09.551" v="140" actId="20577"/>
          <ac:spMkLst>
            <pc:docMk/>
            <pc:sldMk cId="1285778518" sldId="263"/>
            <ac:spMk id="2" creationId="{1E1F6F92-29B3-4374-A4E9-C9176A8771EF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41:21.830" v="72" actId="20577"/>
          <ac:spMkLst>
            <pc:docMk/>
            <pc:sldMk cId="1285778518" sldId="263"/>
            <ac:spMk id="3" creationId="{564C9148-2A3F-4402-A649-587AD077169B}"/>
          </ac:spMkLst>
        </pc:spChg>
      </pc:sldChg>
      <pc:sldChg chg="modSp new">
        <pc:chgData name="Holm, Ian M CTR (USA)" userId="S::ian.m.holm.ctr@cvr.mil::a02541ed-01f6-41b2-9238-7e2af43af769" providerId="AD" clId="Web-{9EAA5737-79D9-4B68-BF44-5543DF82EAAA}" dt="2020-08-07T19:48:14.759" v="268" actId="20577"/>
        <pc:sldMkLst>
          <pc:docMk/>
          <pc:sldMk cId="987662702" sldId="264"/>
        </pc:sldMkLst>
        <pc:spChg chg="mod">
          <ac:chgData name="Holm, Ian M CTR (USA)" userId="S::ian.m.holm.ctr@cvr.mil::a02541ed-01f6-41b2-9238-7e2af43af769" providerId="AD" clId="Web-{9EAA5737-79D9-4B68-BF44-5543DF82EAAA}" dt="2020-08-07T19:43:00.738" v="133" actId="20577"/>
          <ac:spMkLst>
            <pc:docMk/>
            <pc:sldMk cId="987662702" sldId="264"/>
            <ac:spMk id="2" creationId="{11303A1A-C192-4EA2-9A89-3B1AE1FD93FF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48:14.759" v="268" actId="20577"/>
          <ac:spMkLst>
            <pc:docMk/>
            <pc:sldMk cId="987662702" sldId="264"/>
            <ac:spMk id="3" creationId="{19425933-38A5-4601-A5A3-D6426C67A030}"/>
          </ac:spMkLst>
        </pc:spChg>
      </pc:sldChg>
      <pc:sldChg chg="del">
        <pc:chgData name="Holm, Ian M CTR (USA)" userId="S::ian.m.holm.ctr@cvr.mil::a02541ed-01f6-41b2-9238-7e2af43af769" providerId="AD" clId="Web-{9EAA5737-79D9-4B68-BF44-5543DF82EAAA}" dt="2020-08-07T19:38:12.733" v="32"/>
        <pc:sldMkLst>
          <pc:docMk/>
          <pc:sldMk cId="3979167795" sldId="264"/>
        </pc:sldMkLst>
      </pc:sldChg>
      <pc:sldChg chg="modSp new">
        <pc:chgData name="Holm, Ian M CTR (USA)" userId="S::ian.m.holm.ctr@cvr.mil::a02541ed-01f6-41b2-9238-7e2af43af769" providerId="AD" clId="Web-{9EAA5737-79D9-4B68-BF44-5543DF82EAAA}" dt="2020-08-07T19:42:53.363" v="126" actId="20577"/>
        <pc:sldMkLst>
          <pc:docMk/>
          <pc:sldMk cId="1740637674" sldId="265"/>
        </pc:sldMkLst>
        <pc:spChg chg="mod">
          <ac:chgData name="Holm, Ian M CTR (USA)" userId="S::ian.m.holm.ctr@cvr.mil::a02541ed-01f6-41b2-9238-7e2af43af769" providerId="AD" clId="Web-{9EAA5737-79D9-4B68-BF44-5543DF82EAAA}" dt="2020-08-07T19:42:53.363" v="126" actId="20577"/>
          <ac:spMkLst>
            <pc:docMk/>
            <pc:sldMk cId="1740637674" sldId="265"/>
            <ac:spMk id="2" creationId="{D7CB3078-E944-451C-B8B6-A8921785E022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41:05.705" v="58" actId="20577"/>
          <ac:spMkLst>
            <pc:docMk/>
            <pc:sldMk cId="1740637674" sldId="265"/>
            <ac:spMk id="3" creationId="{08BAD754-FB27-4836-B900-EB114CB6A801}"/>
          </ac:spMkLst>
        </pc:spChg>
      </pc:sldChg>
      <pc:sldChg chg="modSp new">
        <pc:chgData name="Holm, Ian M CTR (USA)" userId="S::ian.m.holm.ctr@cvr.mil::a02541ed-01f6-41b2-9238-7e2af43af769" providerId="AD" clId="Web-{9EAA5737-79D9-4B68-BF44-5543DF82EAAA}" dt="2020-08-07T19:54:32.266" v="353" actId="20577"/>
        <pc:sldMkLst>
          <pc:docMk/>
          <pc:sldMk cId="3749626857" sldId="266"/>
        </pc:sldMkLst>
        <pc:spChg chg="mod">
          <ac:chgData name="Holm, Ian M CTR (USA)" userId="S::ian.m.holm.ctr@cvr.mil::a02541ed-01f6-41b2-9238-7e2af43af769" providerId="AD" clId="Web-{9EAA5737-79D9-4B68-BF44-5543DF82EAAA}" dt="2020-08-07T19:42:35.628" v="111" actId="20577"/>
          <ac:spMkLst>
            <pc:docMk/>
            <pc:sldMk cId="3749626857" sldId="266"/>
            <ac:spMk id="2" creationId="{7977ADDA-9BEC-4013-AA46-FB77DF5E0601}"/>
          </ac:spMkLst>
        </pc:spChg>
        <pc:spChg chg="mod">
          <ac:chgData name="Holm, Ian M CTR (USA)" userId="S::ian.m.holm.ctr@cvr.mil::a02541ed-01f6-41b2-9238-7e2af43af769" providerId="AD" clId="Web-{9EAA5737-79D9-4B68-BF44-5543DF82EAAA}" dt="2020-08-07T19:54:32.266" v="353" actId="20577"/>
          <ac:spMkLst>
            <pc:docMk/>
            <pc:sldMk cId="3749626857" sldId="266"/>
            <ac:spMk id="3" creationId="{19BA2EE2-DA5B-4D91-9BC7-F935E00211F0}"/>
          </ac:spMkLst>
        </pc:spChg>
      </pc:sldChg>
      <pc:sldChg chg="del">
        <pc:chgData name="Holm, Ian M CTR (USA)" userId="S::ian.m.holm.ctr@cvr.mil::a02541ed-01f6-41b2-9238-7e2af43af769" providerId="AD" clId="Web-{9EAA5737-79D9-4B68-BF44-5543DF82EAAA}" dt="2020-08-07T19:38:07.779" v="29"/>
        <pc:sldMkLst>
          <pc:docMk/>
          <pc:sldMk cId="515063454" sldId="297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8:06.983" v="28"/>
        <pc:sldMkLst>
          <pc:docMk/>
          <pc:sldMk cId="3073675468" sldId="298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41.451" v="6"/>
        <pc:sldMkLst>
          <pc:docMk/>
          <pc:sldMk cId="315372006" sldId="299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34.544" v="0"/>
        <pc:sldMkLst>
          <pc:docMk/>
          <pc:sldMk cId="2791884660" sldId="300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35.841" v="1"/>
        <pc:sldMkLst>
          <pc:docMk/>
          <pc:sldMk cId="1355297920" sldId="303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36.685" v="2"/>
        <pc:sldMkLst>
          <pc:docMk/>
          <pc:sldMk cId="4021110129" sldId="305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8:08.795" v="30"/>
        <pc:sldMkLst>
          <pc:docMk/>
          <pc:sldMk cId="4290336787" sldId="306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40.529" v="5"/>
        <pc:sldMkLst>
          <pc:docMk/>
          <pc:sldMk cId="733620925" sldId="308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7:37.685" v="3"/>
        <pc:sldMkLst>
          <pc:docMk/>
          <pc:sldMk cId="1760194604" sldId="309"/>
        </pc:sldMkLst>
      </pc:sldChg>
      <pc:sldChg chg="del">
        <pc:chgData name="Holm, Ian M CTR (USA)" userId="S::ian.m.holm.ctr@cvr.mil::a02541ed-01f6-41b2-9238-7e2af43af769" providerId="AD" clId="Web-{9EAA5737-79D9-4B68-BF44-5543DF82EAAA}" dt="2020-08-07T19:38:10.311" v="31"/>
        <pc:sldMkLst>
          <pc:docMk/>
          <pc:sldMk cId="3196879679" sldId="310"/>
        </pc:sldMkLst>
      </pc:sldChg>
    </pc:docChg>
  </pc:docChgLst>
  <pc:docChgLst>
    <pc:chgData name="Lester, Michael C Capt USAF 81 TG (USA)" userId="c0b2f5fd-c79d-4a32-ae23-7f814d561aa1" providerId="ADAL" clId="{21BE297B-EE98-4A31-ACFF-5B549E603CF2}"/>
    <pc:docChg chg="delSld modSld">
      <pc:chgData name="Lester, Michael C Capt USAF 81 TG (USA)" userId="c0b2f5fd-c79d-4a32-ae23-7f814d561aa1" providerId="ADAL" clId="{21BE297B-EE98-4A31-ACFF-5B549E603CF2}" dt="2020-07-31T15:50:23.139" v="28" actId="47"/>
      <pc:docMkLst>
        <pc:docMk/>
      </pc:docMkLst>
      <pc:sldChg chg="modSp mod">
        <pc:chgData name="Lester, Michael C Capt USAF 81 TG (USA)" userId="c0b2f5fd-c79d-4a32-ae23-7f814d561aa1" providerId="ADAL" clId="{21BE297B-EE98-4A31-ACFF-5B549E603CF2}" dt="2020-07-31T15:50:14.130" v="26" actId="6549"/>
        <pc:sldMkLst>
          <pc:docMk/>
          <pc:sldMk cId="1436992847" sldId="256"/>
        </pc:sldMkLst>
        <pc:spChg chg="mod">
          <ac:chgData name="Lester, Michael C Capt USAF 81 TG (USA)" userId="c0b2f5fd-c79d-4a32-ae23-7f814d561aa1" providerId="ADAL" clId="{21BE297B-EE98-4A31-ACFF-5B549E603CF2}" dt="2020-07-31T15:50:08.238" v="25" actId="20577"/>
          <ac:spMkLst>
            <pc:docMk/>
            <pc:sldMk cId="1436992847" sldId="256"/>
            <ac:spMk id="2" creationId="{F42DCCE1-68B3-4DF4-9DF8-5D9E0C496C04}"/>
          </ac:spMkLst>
        </pc:spChg>
        <pc:spChg chg="mod">
          <ac:chgData name="Lester, Michael C Capt USAF 81 TG (USA)" userId="c0b2f5fd-c79d-4a32-ae23-7f814d561aa1" providerId="ADAL" clId="{21BE297B-EE98-4A31-ACFF-5B549E603CF2}" dt="2020-07-31T15:50:14.130" v="26" actId="6549"/>
          <ac:spMkLst>
            <pc:docMk/>
            <pc:sldMk cId="1436992847" sldId="256"/>
            <ac:spMk id="3" creationId="{8A3B0526-B64B-4653-9D84-B50D0462C38F}"/>
          </ac:spMkLst>
        </pc:spChg>
      </pc:sldChg>
      <pc:sldChg chg="del">
        <pc:chgData name="Lester, Michael C Capt USAF 81 TG (USA)" userId="c0b2f5fd-c79d-4a32-ae23-7f814d561aa1" providerId="ADAL" clId="{21BE297B-EE98-4A31-ACFF-5B549E603CF2}" dt="2020-07-31T15:50:22.274" v="27" actId="47"/>
        <pc:sldMkLst>
          <pc:docMk/>
          <pc:sldMk cId="2837941995" sldId="301"/>
        </pc:sldMkLst>
      </pc:sldChg>
      <pc:sldChg chg="del">
        <pc:chgData name="Lester, Michael C Capt USAF 81 TG (USA)" userId="c0b2f5fd-c79d-4a32-ae23-7f814d561aa1" providerId="ADAL" clId="{21BE297B-EE98-4A31-ACFF-5B549E603CF2}" dt="2020-07-31T15:50:23.139" v="28" actId="47"/>
        <pc:sldMkLst>
          <pc:docMk/>
          <pc:sldMk cId="2625388737" sldId="302"/>
        </pc:sldMkLst>
      </pc:sldChg>
    </pc:docChg>
  </pc:docChgLst>
  <pc:docChgLst>
    <pc:chgData clId="Web-{322C09DD-9DE8-2F37-CE7A-4026C761552E}"/>
    <pc:docChg chg="modSld">
      <pc:chgData name="" userId="" providerId="" clId="Web-{322C09DD-9DE8-2F37-CE7A-4026C761552E}" dt="2020-08-07T20:28:26.261" v="71" actId="20577"/>
      <pc:docMkLst>
        <pc:docMk/>
      </pc:docMkLst>
      <pc:sldChg chg="modSp">
        <pc:chgData name="" userId="" providerId="" clId="Web-{322C09DD-9DE8-2F37-CE7A-4026C761552E}" dt="2020-08-07T20:28:26.261" v="70" actId="20577"/>
        <pc:sldMkLst>
          <pc:docMk/>
          <pc:sldMk cId="1285778518" sldId="263"/>
        </pc:sldMkLst>
        <pc:spChg chg="mod">
          <ac:chgData name="" userId="" providerId="" clId="Web-{322C09DD-9DE8-2F37-CE7A-4026C761552E}" dt="2020-08-07T20:28:26.261" v="70" actId="20577"/>
          <ac:spMkLst>
            <pc:docMk/>
            <pc:sldMk cId="1285778518" sldId="263"/>
            <ac:spMk id="3" creationId="{564C9148-2A3F-4402-A649-587AD077169B}"/>
          </ac:spMkLst>
        </pc:spChg>
      </pc:sldChg>
      <pc:sldChg chg="modSp">
        <pc:chgData name="" userId="" providerId="" clId="Web-{322C09DD-9DE8-2F37-CE7A-4026C761552E}" dt="2020-08-07T20:26:37.525" v="46" actId="20577"/>
        <pc:sldMkLst>
          <pc:docMk/>
          <pc:sldMk cId="987662702" sldId="264"/>
        </pc:sldMkLst>
        <pc:spChg chg="mod">
          <ac:chgData name="" userId="" providerId="" clId="Web-{322C09DD-9DE8-2F37-CE7A-4026C761552E}" dt="2020-08-07T20:26:37.525" v="46" actId="20577"/>
          <ac:spMkLst>
            <pc:docMk/>
            <pc:sldMk cId="987662702" sldId="264"/>
            <ac:spMk id="3" creationId="{19425933-38A5-4601-A5A3-D6426C67A030}"/>
          </ac:spMkLst>
        </pc:spChg>
      </pc:sldChg>
      <pc:sldChg chg="modSp">
        <pc:chgData name="" userId="" providerId="" clId="Web-{322C09DD-9DE8-2F37-CE7A-4026C761552E}" dt="2020-08-07T20:26:12.149" v="20" actId="20577"/>
        <pc:sldMkLst>
          <pc:docMk/>
          <pc:sldMk cId="1740637674" sldId="265"/>
        </pc:sldMkLst>
        <pc:spChg chg="mod">
          <ac:chgData name="" userId="" providerId="" clId="Web-{322C09DD-9DE8-2F37-CE7A-4026C761552E}" dt="2020-08-07T20:26:12.149" v="20" actId="20577"/>
          <ac:spMkLst>
            <pc:docMk/>
            <pc:sldMk cId="1740637674" sldId="265"/>
            <ac:spMk id="3" creationId="{08BAD754-FB27-4836-B900-EB114CB6A801}"/>
          </ac:spMkLst>
        </pc:spChg>
      </pc:sldChg>
      <pc:sldChg chg="modSp">
        <pc:chgData name="" userId="" providerId="" clId="Web-{322C09DD-9DE8-2F37-CE7A-4026C761552E}" dt="2020-08-07T20:26:04.212" v="10" actId="20577"/>
        <pc:sldMkLst>
          <pc:docMk/>
          <pc:sldMk cId="3749626857" sldId="266"/>
        </pc:sldMkLst>
        <pc:spChg chg="mod">
          <ac:chgData name="" userId="" providerId="" clId="Web-{322C09DD-9DE8-2F37-CE7A-4026C761552E}" dt="2020-08-07T20:26:04.212" v="10" actId="20577"/>
          <ac:spMkLst>
            <pc:docMk/>
            <pc:sldMk cId="3749626857" sldId="266"/>
            <ac:spMk id="3" creationId="{19BA2EE2-DA5B-4D91-9BC7-F935E00211F0}"/>
          </ac:spMkLst>
        </pc:spChg>
      </pc:sldChg>
    </pc:docChg>
  </pc:docChgLst>
  <pc:docChgLst>
    <pc:chgData clId="Web-{714989A4-DA96-0929-5FBD-F3550816C5A1}"/>
    <pc:docChg chg="modSld">
      <pc:chgData name="" userId="" providerId="" clId="Web-{714989A4-DA96-0929-5FBD-F3550816C5A1}" dt="2020-08-07T20:20:41.174" v="148" actId="20577"/>
      <pc:docMkLst>
        <pc:docMk/>
      </pc:docMkLst>
      <pc:sldChg chg="modSp">
        <pc:chgData name="" userId="" providerId="" clId="Web-{714989A4-DA96-0929-5FBD-F3550816C5A1}" dt="2020-08-07T20:13:34.823" v="49" actId="20577"/>
        <pc:sldMkLst>
          <pc:docMk/>
          <pc:sldMk cId="1620677517" sldId="261"/>
        </pc:sldMkLst>
        <pc:spChg chg="mod">
          <ac:chgData name="" userId="" providerId="" clId="Web-{714989A4-DA96-0929-5FBD-F3550816C5A1}" dt="2020-08-07T20:13:34.823" v="49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modSp">
        <pc:chgData name="" userId="" providerId="" clId="Web-{714989A4-DA96-0929-5FBD-F3550816C5A1}" dt="2020-08-07T20:20:41.174" v="147" actId="20577"/>
        <pc:sldMkLst>
          <pc:docMk/>
          <pc:sldMk cId="1285778518" sldId="263"/>
        </pc:sldMkLst>
        <pc:spChg chg="mod">
          <ac:chgData name="" userId="" providerId="" clId="Web-{714989A4-DA96-0929-5FBD-F3550816C5A1}" dt="2020-08-07T20:20:41.174" v="147" actId="20577"/>
          <ac:spMkLst>
            <pc:docMk/>
            <pc:sldMk cId="1285778518" sldId="263"/>
            <ac:spMk id="3" creationId="{564C9148-2A3F-4402-A649-587AD077169B}"/>
          </ac:spMkLst>
        </pc:spChg>
      </pc:sldChg>
      <pc:sldChg chg="modSp">
        <pc:chgData name="" userId="" providerId="" clId="Web-{714989A4-DA96-0929-5FBD-F3550816C5A1}" dt="2020-08-07T20:17:57.406" v="112" actId="20577"/>
        <pc:sldMkLst>
          <pc:docMk/>
          <pc:sldMk cId="1740637674" sldId="265"/>
        </pc:sldMkLst>
        <pc:spChg chg="mod">
          <ac:chgData name="" userId="" providerId="" clId="Web-{714989A4-DA96-0929-5FBD-F3550816C5A1}" dt="2020-08-07T20:17:57.406" v="112" actId="20577"/>
          <ac:spMkLst>
            <pc:docMk/>
            <pc:sldMk cId="1740637674" sldId="265"/>
            <ac:spMk id="3" creationId="{08BAD754-FB27-4836-B900-EB114CB6A801}"/>
          </ac:spMkLst>
        </pc:spChg>
      </pc:sldChg>
      <pc:sldChg chg="modSp">
        <pc:chgData name="" userId="" providerId="" clId="Web-{714989A4-DA96-0929-5FBD-F3550816C5A1}" dt="2020-08-07T20:15:36.434" v="70" actId="20577"/>
        <pc:sldMkLst>
          <pc:docMk/>
          <pc:sldMk cId="3749626857" sldId="266"/>
        </pc:sldMkLst>
        <pc:spChg chg="mod">
          <ac:chgData name="" userId="" providerId="" clId="Web-{714989A4-DA96-0929-5FBD-F3550816C5A1}" dt="2020-08-07T20:15:36.434" v="70" actId="20577"/>
          <ac:spMkLst>
            <pc:docMk/>
            <pc:sldMk cId="3749626857" sldId="266"/>
            <ac:spMk id="3" creationId="{19BA2EE2-DA5B-4D91-9BC7-F935E00211F0}"/>
          </ac:spMkLst>
        </pc:spChg>
      </pc:sldChg>
    </pc:docChg>
  </pc:docChgLst>
  <pc:docChgLst>
    <pc:chgData name="Darnell, William D CTR (USA)" userId="S::william.d.darnell6.ctr@cvr.mil::55f65d96-7f5b-4c3f-ad7a-4d1a1fdaabf2" providerId="AD" clId="Web-{1CEB638E-A583-42DD-8D82-C5E7D8538BC4}"/>
    <pc:docChg chg="modSld">
      <pc:chgData name="Darnell, William D CTR (USA)" userId="S::william.d.darnell6.ctr@cvr.mil::55f65d96-7f5b-4c3f-ad7a-4d1a1fdaabf2" providerId="AD" clId="Web-{1CEB638E-A583-42DD-8D82-C5E7D8538BC4}" dt="2020-08-10T11:21:28.827" v="114" actId="20577"/>
      <pc:docMkLst>
        <pc:docMk/>
      </pc:docMkLst>
      <pc:sldChg chg="modSp">
        <pc:chgData name="Darnell, William D CTR (USA)" userId="S::william.d.darnell6.ctr@cvr.mil::55f65d96-7f5b-4c3f-ad7a-4d1a1fdaabf2" providerId="AD" clId="Web-{1CEB638E-A583-42DD-8D82-C5E7D8538BC4}" dt="2020-08-10T11:21:28.827" v="113" actId="20577"/>
        <pc:sldMkLst>
          <pc:docMk/>
          <pc:sldMk cId="1285778518" sldId="263"/>
        </pc:sldMkLst>
        <pc:spChg chg="mod">
          <ac:chgData name="Darnell, William D CTR (USA)" userId="S::william.d.darnell6.ctr@cvr.mil::55f65d96-7f5b-4c3f-ad7a-4d1a1fdaabf2" providerId="AD" clId="Web-{1CEB638E-A583-42DD-8D82-C5E7D8538BC4}" dt="2020-08-10T11:21:28.827" v="113" actId="20577"/>
          <ac:spMkLst>
            <pc:docMk/>
            <pc:sldMk cId="1285778518" sldId="263"/>
            <ac:spMk id="3" creationId="{564C9148-2A3F-4402-A649-587AD077169B}"/>
          </ac:spMkLst>
        </pc:spChg>
      </pc:sldChg>
      <pc:sldChg chg="modSp">
        <pc:chgData name="Darnell, William D CTR (USA)" userId="S::william.d.darnell6.ctr@cvr.mil::55f65d96-7f5b-4c3f-ad7a-4d1a1fdaabf2" providerId="AD" clId="Web-{1CEB638E-A583-42DD-8D82-C5E7D8538BC4}" dt="2020-08-10T11:16:04.555" v="103" actId="20577"/>
        <pc:sldMkLst>
          <pc:docMk/>
          <pc:sldMk cId="1740637674" sldId="265"/>
        </pc:sldMkLst>
        <pc:spChg chg="mod">
          <ac:chgData name="Darnell, William D CTR (USA)" userId="S::william.d.darnell6.ctr@cvr.mil::55f65d96-7f5b-4c3f-ad7a-4d1a1fdaabf2" providerId="AD" clId="Web-{1CEB638E-A583-42DD-8D82-C5E7D8538BC4}" dt="2020-08-10T11:16:04.555" v="103" actId="20577"/>
          <ac:spMkLst>
            <pc:docMk/>
            <pc:sldMk cId="1740637674" sldId="265"/>
            <ac:spMk id="3" creationId="{08BAD754-FB27-4836-B900-EB114CB6A801}"/>
          </ac:spMkLst>
        </pc:spChg>
      </pc:sldChg>
      <pc:sldChg chg="modSp">
        <pc:chgData name="Darnell, William D CTR (USA)" userId="S::william.d.darnell6.ctr@cvr.mil::55f65d96-7f5b-4c3f-ad7a-4d1a1fdaabf2" providerId="AD" clId="Web-{1CEB638E-A583-42DD-8D82-C5E7D8538BC4}" dt="2020-08-10T11:18:44.480" v="109" actId="20577"/>
        <pc:sldMkLst>
          <pc:docMk/>
          <pc:sldMk cId="3749626857" sldId="266"/>
        </pc:sldMkLst>
        <pc:spChg chg="mod">
          <ac:chgData name="Darnell, William D CTR (USA)" userId="S::william.d.darnell6.ctr@cvr.mil::55f65d96-7f5b-4c3f-ad7a-4d1a1fdaabf2" providerId="AD" clId="Web-{1CEB638E-A583-42DD-8D82-C5E7D8538BC4}" dt="2020-08-10T11:18:44.480" v="109" actId="20577"/>
          <ac:spMkLst>
            <pc:docMk/>
            <pc:sldMk cId="3749626857" sldId="266"/>
            <ac:spMk id="3" creationId="{19BA2EE2-DA5B-4D91-9BC7-F935E00211F0}"/>
          </ac:spMkLst>
        </pc:spChg>
      </pc:sldChg>
    </pc:docChg>
  </pc:docChgLst>
  <pc:docChgLst>
    <pc:chgData name="Lester, Michael C Capt USAF 81 TG (USA)" userId="c0b2f5fd-c79d-4a32-ae23-7f814d561aa1" providerId="ADAL" clId="{A1036049-D1F9-5245-9E50-AEC4AB765435}"/>
    <pc:docChg chg="modSld">
      <pc:chgData name="Lester, Michael C Capt USAF 81 TG (USA)" userId="c0b2f5fd-c79d-4a32-ae23-7f814d561aa1" providerId="ADAL" clId="{A1036049-D1F9-5245-9E50-AEC4AB765435}" dt="2020-08-08T20:37:00.260" v="58" actId="20577"/>
      <pc:docMkLst>
        <pc:docMk/>
      </pc:docMkLst>
      <pc:sldChg chg="modSp">
        <pc:chgData name="Lester, Michael C Capt USAF 81 TG (USA)" userId="c0b2f5fd-c79d-4a32-ae23-7f814d561aa1" providerId="ADAL" clId="{A1036049-D1F9-5245-9E50-AEC4AB765435}" dt="2020-08-08T20:37:00.260" v="58" actId="20577"/>
        <pc:sldMkLst>
          <pc:docMk/>
          <pc:sldMk cId="2980899054" sldId="262"/>
        </pc:sldMkLst>
        <pc:spChg chg="mod">
          <ac:chgData name="Lester, Michael C Capt USAF 81 TG (USA)" userId="c0b2f5fd-c79d-4a32-ae23-7f814d561aa1" providerId="ADAL" clId="{A1036049-D1F9-5245-9E50-AEC4AB765435}" dt="2020-08-08T20:37:00.260" v="58" actId="20577"/>
          <ac:spMkLst>
            <pc:docMk/>
            <pc:sldMk cId="2980899054" sldId="262"/>
            <ac:spMk id="3" creationId="{E05FC6BE-FE7F-4F6D-8250-79F66AAC90A0}"/>
          </ac:spMkLst>
        </pc:spChg>
      </pc:sldChg>
    </pc:docChg>
  </pc:docChgLst>
  <pc:docChgLst>
    <pc:chgData clId="Web-{EDF0E017-7288-2703-3CB6-7E92350E6473}"/>
    <pc:docChg chg="modSld">
      <pc:chgData name="" userId="" providerId="" clId="Web-{EDF0E017-7288-2703-3CB6-7E92350E6473}" dt="2020-08-10T12:31:45.558" v="5" actId="20577"/>
      <pc:docMkLst>
        <pc:docMk/>
      </pc:docMkLst>
      <pc:sldChg chg="modSp">
        <pc:chgData name="" userId="" providerId="" clId="Web-{EDF0E017-7288-2703-3CB6-7E92350E6473}" dt="2020-08-10T12:31:45.558" v="4" actId="20577"/>
        <pc:sldMkLst>
          <pc:docMk/>
          <pc:sldMk cId="987662702" sldId="264"/>
        </pc:sldMkLst>
        <pc:spChg chg="mod">
          <ac:chgData name="" userId="" providerId="" clId="Web-{EDF0E017-7288-2703-3CB6-7E92350E6473}" dt="2020-08-10T12:31:45.558" v="4" actId="20577"/>
          <ac:spMkLst>
            <pc:docMk/>
            <pc:sldMk cId="987662702" sldId="264"/>
            <ac:spMk id="3" creationId="{19425933-38A5-4601-A5A3-D6426C67A0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9DD3E-3C54-4165-A45B-0856A8288A8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53DB7-8049-4511-824F-8E7004B9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63" y="5132191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063" y="5698929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17923" y="6269901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063" y="6269901"/>
            <a:ext cx="782765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94323" y="6269901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98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1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0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3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57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0" y="1359196"/>
            <a:ext cx="499692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3725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713" y="1367663"/>
            <a:ext cx="499692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8713" y="2066082"/>
            <a:ext cx="4995334" cy="3725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memoryapi/nf-memoryapi-virtualprotectex" TargetMode="External"/><Relationship Id="rId2" Type="http://schemas.openxmlformats.org/officeDocument/2006/relationships/hyperlink" Target="https://docs.microsoft.com/en-us/windows/win32/api/processthreadsapi/nf-processthreadsapi-createproces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win32/api/processthreadsapi/nf-processthreadsapi-resumethread" TargetMode="External"/><Relationship Id="rId5" Type="http://schemas.openxmlformats.org/officeDocument/2006/relationships/hyperlink" Target="https://docs.microsoft.com/en-us/windows/win32/api/processthreadsapi/nf-processthreadsapi-setthreadcontex" TargetMode="External"/><Relationship Id="rId4" Type="http://schemas.openxmlformats.org/officeDocument/2006/relationships/hyperlink" Target="https://docs.microsoft.com/en-us/windows/win32/api/memoryapi/nf-memoryapi-writeprocessmemor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memoryapi/nf-memoryapi-virtualprotectex" TargetMode="External"/><Relationship Id="rId2" Type="http://schemas.openxmlformats.org/officeDocument/2006/relationships/hyperlink" Target="https://docs.microsoft.com/en-us/windows/win32/api/processthreadsapi/nf-processthreadsapi-createproces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win32/api/processthreadsapi/nf-processthreadsapi-resumethread" TargetMode="External"/><Relationship Id="rId5" Type="http://schemas.openxmlformats.org/officeDocument/2006/relationships/hyperlink" Target="https://docs.microsoft.com/en-us/windows/win32/api/processthreadsapi/nf-processthreadsapi-setthreadcontex" TargetMode="External"/><Relationship Id="rId4" Type="http://schemas.openxmlformats.org/officeDocument/2006/relationships/hyperlink" Target="https://docs.microsoft.com/en-us/windows/win32/api/memoryapi/nf-memoryapi-writeprocessmemor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libloaderapi/nf-libloaderapi-loadlibrarya" TargetMode="External"/><Relationship Id="rId2" Type="http://schemas.openxmlformats.org/officeDocument/2006/relationships/hyperlink" Target="https://docs.microsoft.com/en-us/windows/win32/api/processthreadsapi/nf-processthreadsapi-openpro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processthreadsapi/nf-processthreadsapi-createremotethrea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in32/api/memoryapi/nf-memoryapi-virtualprotect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lester.5@us.af.mil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memoryapi/nf-memoryapi-virtualallocex" TargetMode="External"/><Relationship Id="rId2" Type="http://schemas.openxmlformats.org/officeDocument/2006/relationships/hyperlink" Target="https://docs.microsoft.com/en-us/windows/win32/api/processthreadsapi/nf-processthreadsapi-open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win32/api/libloaderapi/nf-libloaderapi-loadlibrarya" TargetMode="External"/><Relationship Id="rId5" Type="http://schemas.openxmlformats.org/officeDocument/2006/relationships/hyperlink" Target="https://docs.microsoft.com/en-us/windows/win32/api/processthreadsapi/nf-processthreadsapi-createremotethread" TargetMode="External"/><Relationship Id="rId4" Type="http://schemas.openxmlformats.org/officeDocument/2006/relationships/hyperlink" Target="https://docs.microsoft.com/en-us/windows/win32/api/memoryapi/nf-memoryapi-writeprocessmemor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memoryapi/nf-memoryapi-virtualallocex" TargetMode="External"/><Relationship Id="rId2" Type="http://schemas.openxmlformats.org/officeDocument/2006/relationships/hyperlink" Target="https://docs.microsoft.com/en-us/windows/win32/api/processthreadsapi/nf-processthreadsapi-open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win32/api/libloaderapi/nf-libloaderapi-loadlibrarya" TargetMode="External"/><Relationship Id="rId5" Type="http://schemas.openxmlformats.org/officeDocument/2006/relationships/hyperlink" Target="https://docs.microsoft.com/en-us/windows/win32/api/processthreadsapi/nf-processthreadsapi-createremotethread" TargetMode="External"/><Relationship Id="rId4" Type="http://schemas.openxmlformats.org/officeDocument/2006/relationships/hyperlink" Target="https://docs.microsoft.com/en-us/windows/win32/api/memoryapi/nf-memoryapi-writeprocessmem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21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Executable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1"/>
            <a:ext cx="4996923" cy="37251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A call to </a:t>
            </a:r>
            <a:r>
              <a:rPr lang="en-US" dirty="0" err="1">
                <a:solidFill>
                  <a:srgbClr val="FFFF00"/>
                </a:solidFill>
              </a:rPr>
              <a:t>OpenProcess</a:t>
            </a:r>
            <a:r>
              <a:rPr lang="en-US" dirty="0">
                <a:solidFill>
                  <a:srgbClr val="FFFF00"/>
                </a:solidFill>
              </a:rPr>
              <a:t> from the source process with the following permissions requested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PROCESS_VM_WRITE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PROCESS_CREATE_THREAD</a:t>
            </a:r>
          </a:p>
          <a:p>
            <a:r>
              <a:rPr lang="en-US" dirty="0">
                <a:solidFill>
                  <a:srgbClr val="FFFF00"/>
                </a:solidFill>
              </a:rPr>
              <a:t>One or more calls to </a:t>
            </a:r>
            <a:r>
              <a:rPr lang="en-US" dirty="0" err="1">
                <a:solidFill>
                  <a:srgbClr val="FFFF00"/>
                </a:solidFill>
              </a:rPr>
              <a:t>LoadLibrary</a:t>
            </a:r>
            <a:r>
              <a:rPr lang="en-US" dirty="0">
                <a:solidFill>
                  <a:srgbClr val="FFFF00"/>
                </a:solidFill>
              </a:rPr>
              <a:t> from the injected process after the Windows Loader has completed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Memory region with 	either PAGE_READWRITE or PAGE_EXECUTE_READWRITE permissions and that memory region does not map to disk</a:t>
            </a:r>
          </a:p>
          <a:p>
            <a:r>
              <a:rPr lang="en-US" dirty="0">
                <a:solidFill>
                  <a:srgbClr val="FFFF00"/>
                </a:solidFill>
              </a:rPr>
              <a:t>Memory region permissions changed from initial allocation</a:t>
            </a:r>
          </a:p>
          <a:p>
            <a:r>
              <a:rPr lang="en-US" dirty="0">
                <a:solidFill>
                  <a:srgbClr val="FFFF00"/>
                </a:solidFill>
              </a:rPr>
              <a:t>Heuristic analysis of region indicates code</a:t>
            </a:r>
          </a:p>
          <a:p>
            <a:r>
              <a:rPr lang="en-US" dirty="0">
                <a:solidFill>
                  <a:srgbClr val="FFFF00"/>
                </a:solidFill>
              </a:rPr>
              <a:t>Regions are typically larger than 1 page (4KB)</a:t>
            </a:r>
          </a:p>
          <a:p>
            <a:r>
              <a:rPr lang="en-US" dirty="0">
                <a:solidFill>
                  <a:srgbClr val="FFFF00"/>
                </a:solidFill>
              </a:rPr>
              <a:t>MZ Header contained in the memory region</a:t>
            </a:r>
          </a:p>
          <a:p>
            <a:r>
              <a:rPr lang="en-US" dirty="0">
                <a:solidFill>
                  <a:srgbClr val="FFFF00"/>
                </a:solidFill>
              </a:rPr>
              <a:t>Internal file name extracted from the PE headers</a:t>
            </a:r>
          </a:p>
          <a:p>
            <a:r>
              <a:rPr lang="en-US" dirty="0">
                <a:solidFill>
                  <a:srgbClr val="FFFF00"/>
                </a:solidFill>
              </a:rPr>
              <a:t>Presence of non-standard DLLs loaded into the process</a:t>
            </a:r>
          </a:p>
          <a:p>
            <a:r>
              <a:rPr lang="en-US" dirty="0"/>
              <a:t>A thread who’s call stack originates in that code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3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Hollowing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3870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May use shellcode or PE injection</a:t>
            </a:r>
          </a:p>
          <a:p>
            <a:r>
              <a:rPr lang="en-US" dirty="0">
                <a:solidFill>
                  <a:srgbClr val="FFFF00"/>
                </a:solidFill>
              </a:rPr>
              <a:t>Overwrites legitimate code in the target process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Start a process in a suspended state</a:t>
            </a:r>
          </a:p>
          <a:p>
            <a:r>
              <a:rPr lang="en-US" dirty="0">
                <a:solidFill>
                  <a:srgbClr val="FFFF00"/>
                </a:solidFill>
              </a:rPr>
              <a:t>Locate a section large enough for the injected code</a:t>
            </a:r>
          </a:p>
          <a:p>
            <a:r>
              <a:rPr lang="en-US" dirty="0">
                <a:solidFill>
                  <a:srgbClr val="FFFF00"/>
                </a:solidFill>
              </a:rPr>
              <a:t>Change memory permissions to be writable</a:t>
            </a:r>
          </a:p>
          <a:p>
            <a:r>
              <a:rPr lang="en-US" dirty="0">
                <a:solidFill>
                  <a:srgbClr val="FFFF00"/>
                </a:solidFill>
              </a:rPr>
              <a:t>Overwrite legitimate code with malicious code</a:t>
            </a:r>
          </a:p>
          <a:p>
            <a:r>
              <a:rPr lang="en-US" dirty="0">
                <a:solidFill>
                  <a:srgbClr val="FFFF00"/>
                </a:solidFill>
              </a:rPr>
              <a:t>Create a thread and point it to the injected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096370-D236-41B3-AEED-209D232D580C}"/>
              </a:ext>
            </a:extLst>
          </p:cNvPr>
          <p:cNvSpPr/>
          <p:nvPr/>
        </p:nvSpPr>
        <p:spPr>
          <a:xfrm>
            <a:off x="609600" y="1916002"/>
            <a:ext cx="2532185" cy="4443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EA422-E95C-42DE-9D35-9FB7EA5BD812}"/>
              </a:ext>
            </a:extLst>
          </p:cNvPr>
          <p:cNvSpPr txBox="1"/>
          <p:nvPr/>
        </p:nvSpPr>
        <p:spPr>
          <a:xfrm>
            <a:off x="8673761" y="1447031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38EA308-83E4-4802-9F28-07C0B74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/>
          <a:p>
            <a:r>
              <a:rPr lang="en-US" dirty="0"/>
              <a:t>Process Hollowing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EC6D7-F108-4F89-A212-2EBA73DE9C78}"/>
              </a:ext>
            </a:extLst>
          </p:cNvPr>
          <p:cNvSpPr/>
          <p:nvPr/>
        </p:nvSpPr>
        <p:spPr>
          <a:xfrm>
            <a:off x="8673761" y="1862530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616E4-20B8-4669-A6A1-1049B89F5DE0}"/>
              </a:ext>
            </a:extLst>
          </p:cNvPr>
          <p:cNvSpPr txBox="1"/>
          <p:nvPr/>
        </p:nvSpPr>
        <p:spPr>
          <a:xfrm>
            <a:off x="609599" y="1447030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Injector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5C5D90-32CB-4E1C-9756-FD0639A08FF3}"/>
              </a:ext>
            </a:extLst>
          </p:cNvPr>
          <p:cNvSpPr/>
          <p:nvPr/>
        </p:nvSpPr>
        <p:spPr>
          <a:xfrm>
            <a:off x="8673761" y="205472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svchost.exe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2C760-98F5-43B3-864B-8D6F264ECFE7}"/>
              </a:ext>
            </a:extLst>
          </p:cNvPr>
          <p:cNvSpPr/>
          <p:nvPr/>
        </p:nvSpPr>
        <p:spPr>
          <a:xfrm>
            <a:off x="609598" y="2525068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9D4355-E59E-46FD-B481-ACC868906251}"/>
              </a:ext>
            </a:extLst>
          </p:cNvPr>
          <p:cNvSpPr/>
          <p:nvPr/>
        </p:nvSpPr>
        <p:spPr>
          <a:xfrm>
            <a:off x="8639531" y="166579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E53A8D-36FB-4BF4-801B-AFCEA1379094}"/>
              </a:ext>
            </a:extLst>
          </p:cNvPr>
          <p:cNvSpPr/>
          <p:nvPr/>
        </p:nvSpPr>
        <p:spPr>
          <a:xfrm>
            <a:off x="8639531" y="6716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legitimate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C6156-1CB4-4641-8299-71A3D99BDD70}"/>
              </a:ext>
            </a:extLst>
          </p:cNvPr>
          <p:cNvSpPr/>
          <p:nvPr/>
        </p:nvSpPr>
        <p:spPr>
          <a:xfrm>
            <a:off x="8673761" y="257683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BBDAD-E6E9-4F03-848A-46B357B4802A}"/>
              </a:ext>
            </a:extLst>
          </p:cNvPr>
          <p:cNvSpPr/>
          <p:nvPr/>
        </p:nvSpPr>
        <p:spPr>
          <a:xfrm>
            <a:off x="8673761" y="3092655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8C18C-BE91-4029-B208-6EC215034B70}"/>
              </a:ext>
            </a:extLst>
          </p:cNvPr>
          <p:cNvSpPr/>
          <p:nvPr/>
        </p:nvSpPr>
        <p:spPr>
          <a:xfrm>
            <a:off x="8673761" y="360847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F77C2-BB2E-4978-86B8-3AD55DB43CF4}"/>
              </a:ext>
            </a:extLst>
          </p:cNvPr>
          <p:cNvSpPr/>
          <p:nvPr/>
        </p:nvSpPr>
        <p:spPr>
          <a:xfrm>
            <a:off x="8673761" y="4081944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pdata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A6994-ADA3-4C3A-9EFF-6CB749D13DB8}"/>
              </a:ext>
            </a:extLst>
          </p:cNvPr>
          <p:cNvSpPr/>
          <p:nvPr/>
        </p:nvSpPr>
        <p:spPr>
          <a:xfrm>
            <a:off x="8673761" y="456684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didat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6BB6F-E3EE-493B-88C4-8F5154BF08AC}"/>
              </a:ext>
            </a:extLst>
          </p:cNvPr>
          <p:cNvSpPr/>
          <p:nvPr/>
        </p:nvSpPr>
        <p:spPr>
          <a:xfrm>
            <a:off x="8673761" y="504031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rsrc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5E5ED-70CC-46DD-92B6-38CD841311A8}"/>
              </a:ext>
            </a:extLst>
          </p:cNvPr>
          <p:cNvSpPr/>
          <p:nvPr/>
        </p:nvSpPr>
        <p:spPr>
          <a:xfrm>
            <a:off x="8673761" y="555793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reloc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C15711-A76F-405E-B502-AB32A398E773}"/>
              </a:ext>
            </a:extLst>
          </p:cNvPr>
          <p:cNvCxnSpPr>
            <a:cxnSpLocks/>
          </p:cNvCxnSpPr>
          <p:nvPr/>
        </p:nvCxnSpPr>
        <p:spPr>
          <a:xfrm>
            <a:off x="3176014" y="2211618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4CF272-7B02-4046-A553-08B839402CA0}"/>
              </a:ext>
            </a:extLst>
          </p:cNvPr>
          <p:cNvSpPr txBox="1"/>
          <p:nvPr/>
        </p:nvSpPr>
        <p:spPr>
          <a:xfrm>
            <a:off x="3141784" y="1842286"/>
            <a:ext cx="54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2"/>
              </a:rPr>
              <a:t>CreateProcess</a:t>
            </a:r>
            <a:r>
              <a:rPr lang="en-US" dirty="0"/>
              <a:t> with CREATE_SUSPENDED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6DEF03-1B0B-4958-8BB0-714B4FCEF8C3}"/>
              </a:ext>
            </a:extLst>
          </p:cNvPr>
          <p:cNvCxnSpPr>
            <a:cxnSpLocks/>
          </p:cNvCxnSpPr>
          <p:nvPr/>
        </p:nvCxnSpPr>
        <p:spPr>
          <a:xfrm>
            <a:off x="3176014" y="3307655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DF5BC9-E711-47C9-83A8-E91A0B05D6BF}"/>
              </a:ext>
            </a:extLst>
          </p:cNvPr>
          <p:cNvSpPr txBox="1"/>
          <p:nvPr/>
        </p:nvSpPr>
        <p:spPr>
          <a:xfrm>
            <a:off x="3141784" y="2938323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VirtualAllocEx</a:t>
            </a:r>
            <a:r>
              <a:rPr lang="en-US" dirty="0"/>
              <a:t> to allocate RW|RWE memory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130C51-A9E3-4820-B01F-4EADCB073063}"/>
              </a:ext>
            </a:extLst>
          </p:cNvPr>
          <p:cNvCxnSpPr>
            <a:cxnSpLocks/>
          </p:cNvCxnSpPr>
          <p:nvPr/>
        </p:nvCxnSpPr>
        <p:spPr>
          <a:xfrm>
            <a:off x="3141784" y="3851241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8C881C-53DF-421F-85EA-4F578B8E49AD}"/>
              </a:ext>
            </a:extLst>
          </p:cNvPr>
          <p:cNvSpPr txBox="1"/>
          <p:nvPr/>
        </p:nvSpPr>
        <p:spPr>
          <a:xfrm>
            <a:off x="3107554" y="3481909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4"/>
              </a:rPr>
              <a:t>WriteProcessMemory</a:t>
            </a:r>
            <a:r>
              <a:rPr lang="en-US" dirty="0"/>
              <a:t> to copy contents of payload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768680-D624-463B-8C53-CA3A54AE7307}"/>
              </a:ext>
            </a:extLst>
          </p:cNvPr>
          <p:cNvCxnSpPr>
            <a:cxnSpLocks/>
          </p:cNvCxnSpPr>
          <p:nvPr/>
        </p:nvCxnSpPr>
        <p:spPr>
          <a:xfrm>
            <a:off x="3176014" y="4644941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EC986D-6AEC-4E60-B9B8-161C41CD5556}"/>
              </a:ext>
            </a:extLst>
          </p:cNvPr>
          <p:cNvSpPr txBox="1"/>
          <p:nvPr/>
        </p:nvSpPr>
        <p:spPr>
          <a:xfrm>
            <a:off x="3141784" y="4037484"/>
            <a:ext cx="55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5"/>
              </a:rPr>
              <a:t>SetThreadContext</a:t>
            </a:r>
            <a:r>
              <a:rPr lang="en-US" dirty="0"/>
              <a:t> to tell the paused thread to point to the entropy point of the injected PE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B8FC12-7F9F-48F5-9A3D-0A55C9C0A230}"/>
              </a:ext>
            </a:extLst>
          </p:cNvPr>
          <p:cNvCxnSpPr>
            <a:cxnSpLocks/>
          </p:cNvCxnSpPr>
          <p:nvPr/>
        </p:nvCxnSpPr>
        <p:spPr>
          <a:xfrm>
            <a:off x="3158899" y="5241851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BDE58C-72A3-4BDF-80F0-53444268D047}"/>
              </a:ext>
            </a:extLst>
          </p:cNvPr>
          <p:cNvSpPr txBox="1"/>
          <p:nvPr/>
        </p:nvSpPr>
        <p:spPr>
          <a:xfrm>
            <a:off x="3107553" y="4827732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6"/>
              </a:rPr>
              <a:t>ResumeThread</a:t>
            </a:r>
            <a:r>
              <a:rPr lang="en-US" dirty="0"/>
              <a:t> starts the main thread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7E1D7E-4168-4EE1-BE5F-9994F9E2A356}"/>
              </a:ext>
            </a:extLst>
          </p:cNvPr>
          <p:cNvCxnSpPr>
            <a:cxnSpLocks/>
          </p:cNvCxnSpPr>
          <p:nvPr/>
        </p:nvCxnSpPr>
        <p:spPr>
          <a:xfrm>
            <a:off x="3176015" y="2773876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E68505-621F-47E7-AE29-9727AD79DB52}"/>
              </a:ext>
            </a:extLst>
          </p:cNvPr>
          <p:cNvSpPr txBox="1"/>
          <p:nvPr/>
        </p:nvSpPr>
        <p:spPr>
          <a:xfrm>
            <a:off x="3124669" y="2359757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NtUnmapViewOfSection</a:t>
            </a:r>
            <a:r>
              <a:rPr lang="en-US" dirty="0"/>
              <a:t> to free a section of the target</a:t>
            </a:r>
          </a:p>
        </p:txBody>
      </p:sp>
    </p:spTree>
    <p:extLst>
      <p:ext uri="{BB962C8B-B14F-4D97-AF65-F5344CB8AC3E}">
        <p14:creationId xmlns:p14="http://schemas.microsoft.com/office/powerpoint/2010/main" val="211224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096370-D236-41B3-AEED-209D232D580C}"/>
              </a:ext>
            </a:extLst>
          </p:cNvPr>
          <p:cNvSpPr/>
          <p:nvPr/>
        </p:nvSpPr>
        <p:spPr>
          <a:xfrm>
            <a:off x="609600" y="1916002"/>
            <a:ext cx="2532185" cy="4443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EA422-E95C-42DE-9D35-9FB7EA5BD812}"/>
              </a:ext>
            </a:extLst>
          </p:cNvPr>
          <p:cNvSpPr txBox="1"/>
          <p:nvPr/>
        </p:nvSpPr>
        <p:spPr>
          <a:xfrm>
            <a:off x="8673761" y="1447031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38EA308-83E4-4802-9F28-07C0B74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/>
          <a:p>
            <a:r>
              <a:rPr lang="en-US" dirty="0"/>
              <a:t>Process Hollowing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EC6D7-F108-4F89-A212-2EBA73DE9C78}"/>
              </a:ext>
            </a:extLst>
          </p:cNvPr>
          <p:cNvSpPr/>
          <p:nvPr/>
        </p:nvSpPr>
        <p:spPr>
          <a:xfrm>
            <a:off x="8673761" y="1862530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F4330D-F770-4CD6-A337-58D71C40CA1E}"/>
              </a:ext>
            </a:extLst>
          </p:cNvPr>
          <p:cNvCxnSpPr>
            <a:cxnSpLocks/>
          </p:cNvCxnSpPr>
          <p:nvPr/>
        </p:nvCxnSpPr>
        <p:spPr>
          <a:xfrm>
            <a:off x="3176014" y="2211618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D616E4-20B8-4669-A6A1-1049B89F5DE0}"/>
              </a:ext>
            </a:extLst>
          </p:cNvPr>
          <p:cNvSpPr txBox="1"/>
          <p:nvPr/>
        </p:nvSpPr>
        <p:spPr>
          <a:xfrm>
            <a:off x="609599" y="1447030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Injector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EFCD2-2609-4A09-8A07-2487D3EB6426}"/>
              </a:ext>
            </a:extLst>
          </p:cNvPr>
          <p:cNvSpPr txBox="1"/>
          <p:nvPr/>
        </p:nvSpPr>
        <p:spPr>
          <a:xfrm>
            <a:off x="3141784" y="1842286"/>
            <a:ext cx="54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2"/>
              </a:rPr>
              <a:t>CreateProcess</a:t>
            </a:r>
            <a:r>
              <a:rPr lang="en-US" dirty="0"/>
              <a:t> with CREATE_SUSPENDED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49A48A-BD2E-4BF7-B2FE-EB22FD3C5C76}"/>
              </a:ext>
            </a:extLst>
          </p:cNvPr>
          <p:cNvCxnSpPr>
            <a:cxnSpLocks/>
          </p:cNvCxnSpPr>
          <p:nvPr/>
        </p:nvCxnSpPr>
        <p:spPr>
          <a:xfrm>
            <a:off x="3176014" y="3307655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87F953-A9AE-4D38-A3BC-57D1C753D032}"/>
              </a:ext>
            </a:extLst>
          </p:cNvPr>
          <p:cNvSpPr txBox="1"/>
          <p:nvPr/>
        </p:nvSpPr>
        <p:spPr>
          <a:xfrm>
            <a:off x="3141784" y="2938323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VirtualAllocEx</a:t>
            </a:r>
            <a:r>
              <a:rPr lang="en-US" dirty="0"/>
              <a:t> to allocate RW|RWE memory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013268-2DCB-4E1E-937A-701F82DDDAA2}"/>
              </a:ext>
            </a:extLst>
          </p:cNvPr>
          <p:cNvCxnSpPr>
            <a:cxnSpLocks/>
          </p:cNvCxnSpPr>
          <p:nvPr/>
        </p:nvCxnSpPr>
        <p:spPr>
          <a:xfrm>
            <a:off x="3141784" y="3851241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F6492E-40FE-4A92-BA15-3C9C244DA92E}"/>
              </a:ext>
            </a:extLst>
          </p:cNvPr>
          <p:cNvSpPr txBox="1"/>
          <p:nvPr/>
        </p:nvSpPr>
        <p:spPr>
          <a:xfrm>
            <a:off x="3107554" y="3481909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4"/>
              </a:rPr>
              <a:t>WriteProcessMemory</a:t>
            </a:r>
            <a:r>
              <a:rPr lang="en-US" dirty="0"/>
              <a:t> to copy contents of payload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0657E-49CB-44BE-89B5-E40D8F1235C2}"/>
              </a:ext>
            </a:extLst>
          </p:cNvPr>
          <p:cNvCxnSpPr>
            <a:cxnSpLocks/>
          </p:cNvCxnSpPr>
          <p:nvPr/>
        </p:nvCxnSpPr>
        <p:spPr>
          <a:xfrm>
            <a:off x="3176014" y="4644941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DF0DDB-C8A7-42C7-8DE7-B56D9608F648}"/>
              </a:ext>
            </a:extLst>
          </p:cNvPr>
          <p:cNvSpPr txBox="1"/>
          <p:nvPr/>
        </p:nvSpPr>
        <p:spPr>
          <a:xfrm>
            <a:off x="3141784" y="4037484"/>
            <a:ext cx="55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5"/>
              </a:rPr>
              <a:t>SetThreadContext</a:t>
            </a:r>
            <a:r>
              <a:rPr lang="en-US" dirty="0"/>
              <a:t> to tell the paused thread to point to the entropy point of the injected 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5C5D90-32CB-4E1C-9756-FD0639A08FF3}"/>
              </a:ext>
            </a:extLst>
          </p:cNvPr>
          <p:cNvSpPr/>
          <p:nvPr/>
        </p:nvSpPr>
        <p:spPr>
          <a:xfrm>
            <a:off x="8673761" y="2054723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evil.exe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2C760-98F5-43B3-864B-8D6F264ECFE7}"/>
              </a:ext>
            </a:extLst>
          </p:cNvPr>
          <p:cNvSpPr/>
          <p:nvPr/>
        </p:nvSpPr>
        <p:spPr>
          <a:xfrm>
            <a:off x="609598" y="2525068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9D4355-E59E-46FD-B481-ACC868906251}"/>
              </a:ext>
            </a:extLst>
          </p:cNvPr>
          <p:cNvSpPr/>
          <p:nvPr/>
        </p:nvSpPr>
        <p:spPr>
          <a:xfrm>
            <a:off x="8639531" y="166579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E53A8D-36FB-4BF4-801B-AFCEA1379094}"/>
              </a:ext>
            </a:extLst>
          </p:cNvPr>
          <p:cNvSpPr/>
          <p:nvPr/>
        </p:nvSpPr>
        <p:spPr>
          <a:xfrm>
            <a:off x="8639531" y="6716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legitimate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C6156-1CB4-4641-8299-71A3D99BDD70}"/>
              </a:ext>
            </a:extLst>
          </p:cNvPr>
          <p:cNvSpPr/>
          <p:nvPr/>
        </p:nvSpPr>
        <p:spPr>
          <a:xfrm>
            <a:off x="8673761" y="2576839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BBDAD-E6E9-4F03-848A-46B357B4802A}"/>
              </a:ext>
            </a:extLst>
          </p:cNvPr>
          <p:cNvSpPr/>
          <p:nvPr/>
        </p:nvSpPr>
        <p:spPr>
          <a:xfrm>
            <a:off x="8673761" y="3092655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8C18C-BE91-4029-B208-6EC215034B70}"/>
              </a:ext>
            </a:extLst>
          </p:cNvPr>
          <p:cNvSpPr/>
          <p:nvPr/>
        </p:nvSpPr>
        <p:spPr>
          <a:xfrm>
            <a:off x="8673761" y="3608471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F77C2-BB2E-4978-86B8-3AD55DB43CF4}"/>
              </a:ext>
            </a:extLst>
          </p:cNvPr>
          <p:cNvSpPr/>
          <p:nvPr/>
        </p:nvSpPr>
        <p:spPr>
          <a:xfrm>
            <a:off x="8673761" y="4081944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pdata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A6994-ADA3-4C3A-9EFF-6CB749D13DB8}"/>
              </a:ext>
            </a:extLst>
          </p:cNvPr>
          <p:cNvSpPr/>
          <p:nvPr/>
        </p:nvSpPr>
        <p:spPr>
          <a:xfrm>
            <a:off x="8673761" y="4566843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didat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6BB6F-E3EE-493B-88C4-8F5154BF08AC}"/>
              </a:ext>
            </a:extLst>
          </p:cNvPr>
          <p:cNvSpPr/>
          <p:nvPr/>
        </p:nvSpPr>
        <p:spPr>
          <a:xfrm>
            <a:off x="8673761" y="5040316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rsrc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5E5ED-70CC-46DD-92B6-38CD841311A8}"/>
              </a:ext>
            </a:extLst>
          </p:cNvPr>
          <p:cNvSpPr/>
          <p:nvPr/>
        </p:nvSpPr>
        <p:spPr>
          <a:xfrm>
            <a:off x="8673761" y="5557933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reloc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42FD0C-FD37-418B-B9F6-34BFB3084E77}"/>
              </a:ext>
            </a:extLst>
          </p:cNvPr>
          <p:cNvCxnSpPr>
            <a:cxnSpLocks/>
          </p:cNvCxnSpPr>
          <p:nvPr/>
        </p:nvCxnSpPr>
        <p:spPr>
          <a:xfrm>
            <a:off x="3158899" y="5241851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222DD-CA6A-4D18-B264-843BE5B7724E}"/>
              </a:ext>
            </a:extLst>
          </p:cNvPr>
          <p:cNvSpPr txBox="1"/>
          <p:nvPr/>
        </p:nvSpPr>
        <p:spPr>
          <a:xfrm>
            <a:off x="3107553" y="4827732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6"/>
              </a:rPr>
              <a:t>ResumeThread</a:t>
            </a:r>
            <a:r>
              <a:rPr lang="en-US" dirty="0"/>
              <a:t> starts the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6CA207-A9D9-4C3F-97FC-324D350E54C4}"/>
              </a:ext>
            </a:extLst>
          </p:cNvPr>
          <p:cNvCxnSpPr>
            <a:cxnSpLocks/>
          </p:cNvCxnSpPr>
          <p:nvPr/>
        </p:nvCxnSpPr>
        <p:spPr>
          <a:xfrm>
            <a:off x="3176015" y="2773876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FF5D20-09D0-4B51-BB0A-4A43D8CFFDBD}"/>
              </a:ext>
            </a:extLst>
          </p:cNvPr>
          <p:cNvSpPr txBox="1"/>
          <p:nvPr/>
        </p:nvSpPr>
        <p:spPr>
          <a:xfrm>
            <a:off x="3124669" y="2359757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NtUnmapViewOfSection</a:t>
            </a:r>
            <a:r>
              <a:rPr lang="en-US" dirty="0"/>
              <a:t> to free a section of the target</a:t>
            </a:r>
          </a:p>
        </p:txBody>
      </p:sp>
    </p:spTree>
    <p:extLst>
      <p:ext uri="{BB962C8B-B14F-4D97-AF65-F5344CB8AC3E}">
        <p14:creationId xmlns:p14="http://schemas.microsoft.com/office/powerpoint/2010/main" val="397452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Hollowing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1"/>
            <a:ext cx="4996923" cy="3725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Creation of a process with the CREATE_SUSPENDED flag</a:t>
            </a:r>
          </a:p>
          <a:p>
            <a:r>
              <a:rPr lang="en-US" dirty="0">
                <a:solidFill>
                  <a:srgbClr val="FFFF00"/>
                </a:solidFill>
              </a:rPr>
              <a:t>One or more calls to </a:t>
            </a:r>
            <a:r>
              <a:rPr lang="en-US" dirty="0" err="1">
                <a:solidFill>
                  <a:srgbClr val="FFFF00"/>
                </a:solidFill>
              </a:rPr>
              <a:t>LoadLibrary</a:t>
            </a:r>
            <a:r>
              <a:rPr lang="en-US" dirty="0">
                <a:solidFill>
                  <a:srgbClr val="FFFF00"/>
                </a:solidFill>
              </a:rPr>
              <a:t> from the injected process after the Windows Loader has completed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Section of the PE that was loaded by the Windows Loader that is 100% different in memory than on disk</a:t>
            </a:r>
          </a:p>
          <a:p>
            <a:r>
              <a:rPr lang="en-US" dirty="0">
                <a:solidFill>
                  <a:srgbClr val="FFFF00"/>
                </a:solidFill>
              </a:rPr>
              <a:t>Memory region permissions changed from initial allocation</a:t>
            </a:r>
          </a:p>
          <a:p>
            <a:r>
              <a:rPr lang="en-US" dirty="0">
                <a:solidFill>
                  <a:srgbClr val="FFFF00"/>
                </a:solidFill>
              </a:rPr>
              <a:t>Presence of non-standard DLLs loaded into the process</a:t>
            </a:r>
          </a:p>
          <a:p>
            <a:r>
              <a:rPr lang="en-US" dirty="0">
                <a:solidFill>
                  <a:srgbClr val="FFFF00"/>
                </a:solidFill>
              </a:rPr>
              <a:t>Non-standard parent process (e.g. svchost.exe being a child process of explorer.exe)</a:t>
            </a:r>
          </a:p>
        </p:txBody>
      </p:sp>
    </p:spTree>
    <p:extLst>
      <p:ext uri="{BB962C8B-B14F-4D97-AF65-F5344CB8AC3E}">
        <p14:creationId xmlns:p14="http://schemas.microsoft.com/office/powerpoint/2010/main" val="305090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3870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Requires the malware be dropped to disk</a:t>
            </a:r>
          </a:p>
          <a:p>
            <a:r>
              <a:rPr lang="en-US" dirty="0">
                <a:solidFill>
                  <a:srgbClr val="FFFF00"/>
                </a:solidFill>
              </a:rPr>
              <a:t>Leverages Windows Loader to load the DLL</a:t>
            </a:r>
          </a:p>
          <a:p>
            <a:r>
              <a:rPr lang="en-US" dirty="0">
                <a:solidFill>
                  <a:srgbClr val="FFFF00"/>
                </a:solidFill>
              </a:rPr>
              <a:t>Executes the </a:t>
            </a:r>
            <a:r>
              <a:rPr lang="en-US" dirty="0" err="1">
                <a:solidFill>
                  <a:srgbClr val="FFFF00"/>
                </a:solidFill>
              </a:rPr>
              <a:t>DllMain</a:t>
            </a:r>
            <a:r>
              <a:rPr lang="en-US" dirty="0">
                <a:solidFill>
                  <a:srgbClr val="FFFF00"/>
                </a:solidFill>
              </a:rPr>
              <a:t>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Writes malware as a DLL to disk</a:t>
            </a:r>
          </a:p>
          <a:p>
            <a:r>
              <a:rPr lang="en-US" dirty="0">
                <a:solidFill>
                  <a:srgbClr val="FFFF00"/>
                </a:solidFill>
              </a:rPr>
              <a:t>Executes </a:t>
            </a:r>
            <a:r>
              <a:rPr lang="en-US" dirty="0" err="1">
                <a:solidFill>
                  <a:srgbClr val="FFFF00"/>
                </a:solidFill>
              </a:rPr>
              <a:t>LoadLibrary</a:t>
            </a:r>
            <a:r>
              <a:rPr lang="en-US" dirty="0">
                <a:solidFill>
                  <a:srgbClr val="FFFF00"/>
                </a:solidFill>
              </a:rPr>
              <a:t> inside of the target process to cause the Windows Loader to load and execute the main method of the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4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096370-D236-41B3-AEED-209D232D580C}"/>
              </a:ext>
            </a:extLst>
          </p:cNvPr>
          <p:cNvSpPr/>
          <p:nvPr/>
        </p:nvSpPr>
        <p:spPr>
          <a:xfrm>
            <a:off x="609600" y="1916002"/>
            <a:ext cx="2532185" cy="4443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EA422-E95C-42DE-9D35-9FB7EA5BD812}"/>
              </a:ext>
            </a:extLst>
          </p:cNvPr>
          <p:cNvSpPr txBox="1"/>
          <p:nvPr/>
        </p:nvSpPr>
        <p:spPr>
          <a:xfrm>
            <a:off x="8673761" y="1447031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38EA308-83E4-4802-9F28-07C0B74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/>
          <a:p>
            <a:r>
              <a:rPr lang="en-US" dirty="0"/>
              <a:t>DLL Injection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F4330D-F770-4CD6-A337-58D71C40CA1E}"/>
              </a:ext>
            </a:extLst>
          </p:cNvPr>
          <p:cNvCxnSpPr>
            <a:cxnSpLocks/>
          </p:cNvCxnSpPr>
          <p:nvPr/>
        </p:nvCxnSpPr>
        <p:spPr>
          <a:xfrm>
            <a:off x="3176014" y="2211618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D616E4-20B8-4669-A6A1-1049B89F5DE0}"/>
              </a:ext>
            </a:extLst>
          </p:cNvPr>
          <p:cNvSpPr txBox="1"/>
          <p:nvPr/>
        </p:nvSpPr>
        <p:spPr>
          <a:xfrm>
            <a:off x="609599" y="1447030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Injector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EFCD2-2609-4A09-8A07-2487D3EB6426}"/>
              </a:ext>
            </a:extLst>
          </p:cNvPr>
          <p:cNvSpPr txBox="1"/>
          <p:nvPr/>
        </p:nvSpPr>
        <p:spPr>
          <a:xfrm>
            <a:off x="3141784" y="1842286"/>
            <a:ext cx="54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2"/>
              </a:rPr>
              <a:t>OpenProcess</a:t>
            </a:r>
            <a:r>
              <a:rPr lang="en-US" dirty="0"/>
              <a:t> with PROCESS_ALL_ACCESS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49A48A-BD2E-4BF7-B2FE-EB22FD3C5C76}"/>
              </a:ext>
            </a:extLst>
          </p:cNvPr>
          <p:cNvCxnSpPr>
            <a:cxnSpLocks/>
          </p:cNvCxnSpPr>
          <p:nvPr/>
        </p:nvCxnSpPr>
        <p:spPr>
          <a:xfrm>
            <a:off x="3176014" y="2999704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87F953-A9AE-4D38-A3BC-57D1C753D032}"/>
              </a:ext>
            </a:extLst>
          </p:cNvPr>
          <p:cNvSpPr txBox="1"/>
          <p:nvPr/>
        </p:nvSpPr>
        <p:spPr>
          <a:xfrm>
            <a:off x="3141784" y="2385873"/>
            <a:ext cx="55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LoadLibrary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CreateRemoteThread</a:t>
            </a:r>
            <a:r>
              <a:rPr lang="en-US" dirty="0"/>
              <a:t> to load any the malware from disk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2C760-98F5-43B3-864B-8D6F264ECFE7}"/>
              </a:ext>
            </a:extLst>
          </p:cNvPr>
          <p:cNvSpPr/>
          <p:nvPr/>
        </p:nvSpPr>
        <p:spPr>
          <a:xfrm>
            <a:off x="609598" y="2525068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9D4355-E59E-46FD-B481-ACC868906251}"/>
              </a:ext>
            </a:extLst>
          </p:cNvPr>
          <p:cNvSpPr/>
          <p:nvPr/>
        </p:nvSpPr>
        <p:spPr>
          <a:xfrm>
            <a:off x="8639531" y="166579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E53A8D-36FB-4BF4-801B-AFCEA1379094}"/>
              </a:ext>
            </a:extLst>
          </p:cNvPr>
          <p:cNvSpPr/>
          <p:nvPr/>
        </p:nvSpPr>
        <p:spPr>
          <a:xfrm>
            <a:off x="8639531" y="6716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legitimate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E86C8C-724B-481B-803E-DA70A855F12B}"/>
              </a:ext>
            </a:extLst>
          </p:cNvPr>
          <p:cNvSpPr/>
          <p:nvPr/>
        </p:nvSpPr>
        <p:spPr>
          <a:xfrm>
            <a:off x="8673761" y="1862530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B5DE-4159-485F-926B-927B9447E3CE}"/>
              </a:ext>
            </a:extLst>
          </p:cNvPr>
          <p:cNvSpPr/>
          <p:nvPr/>
        </p:nvSpPr>
        <p:spPr>
          <a:xfrm>
            <a:off x="8673761" y="4066756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evil.dll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A33BA-CC7E-4559-801F-32B67AE7558A}"/>
              </a:ext>
            </a:extLst>
          </p:cNvPr>
          <p:cNvSpPr/>
          <p:nvPr/>
        </p:nvSpPr>
        <p:spPr>
          <a:xfrm>
            <a:off x="8673761" y="205472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explorer.exe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5B818B-7E59-4757-A84E-0C34DB0C9A07}"/>
              </a:ext>
            </a:extLst>
          </p:cNvPr>
          <p:cNvSpPr/>
          <p:nvPr/>
        </p:nvSpPr>
        <p:spPr>
          <a:xfrm>
            <a:off x="8673761" y="271656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kernel32.dll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47252-968B-4C2F-A9EB-121FA73CF1BD}"/>
              </a:ext>
            </a:extLst>
          </p:cNvPr>
          <p:cNvSpPr/>
          <p:nvPr/>
        </p:nvSpPr>
        <p:spPr>
          <a:xfrm>
            <a:off x="8673761" y="476370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ws2_32.dll</a:t>
            </a:r>
          </a:p>
        </p:txBody>
      </p:sp>
    </p:spTree>
    <p:extLst>
      <p:ext uri="{BB962C8B-B14F-4D97-AF65-F5344CB8AC3E}">
        <p14:creationId xmlns:p14="http://schemas.microsoft.com/office/powerpoint/2010/main" val="28364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1"/>
            <a:ext cx="4996923" cy="3725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call to </a:t>
            </a:r>
            <a:r>
              <a:rPr lang="en-US" dirty="0" err="1">
                <a:solidFill>
                  <a:srgbClr val="FFFF00"/>
                </a:solidFill>
              </a:rPr>
              <a:t>OpenProcess</a:t>
            </a:r>
            <a:r>
              <a:rPr lang="en-US" dirty="0">
                <a:solidFill>
                  <a:srgbClr val="FFFF00"/>
                </a:solidFill>
              </a:rPr>
              <a:t> from the source process with the following permissions requested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PROCESS_VM_READ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PROCESS_CREATE_THREAD</a:t>
            </a:r>
          </a:p>
          <a:p>
            <a:r>
              <a:rPr lang="en-US" dirty="0">
                <a:solidFill>
                  <a:srgbClr val="FFFF00"/>
                </a:solidFill>
              </a:rPr>
              <a:t>One or more calls to </a:t>
            </a:r>
            <a:r>
              <a:rPr lang="en-US" dirty="0" err="1">
                <a:solidFill>
                  <a:srgbClr val="FFFF00"/>
                </a:solidFill>
              </a:rPr>
              <a:t>LoadLibrary</a:t>
            </a:r>
            <a:r>
              <a:rPr lang="en-US" dirty="0">
                <a:solidFill>
                  <a:srgbClr val="FFFF00"/>
                </a:solidFill>
              </a:rPr>
              <a:t> from the injected process after the Windows Loader has completed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DLL will appear in the PEB</a:t>
            </a:r>
          </a:p>
          <a:p>
            <a:r>
              <a:rPr lang="en-US" dirty="0">
                <a:solidFill>
                  <a:srgbClr val="FFFF00"/>
                </a:solidFill>
              </a:rPr>
              <a:t>Non-standard DLL loaded into the process</a:t>
            </a:r>
          </a:p>
          <a:p>
            <a:r>
              <a:rPr lang="en-US" dirty="0">
                <a:solidFill>
                  <a:srgbClr val="FFFF00"/>
                </a:solidFill>
              </a:rPr>
              <a:t>Since the file exists on disk, the standard file triage procedures can be executed to determine if the file is malicious or not</a:t>
            </a:r>
          </a:p>
          <a:p>
            <a:r>
              <a:rPr lang="en-US" dirty="0">
                <a:solidFill>
                  <a:srgbClr val="FFFF00"/>
                </a:solidFill>
              </a:rPr>
              <a:t>Few other memory artifacts will exist because the DLL was loaded using the Windows Loader</a:t>
            </a:r>
          </a:p>
        </p:txBody>
      </p:sp>
    </p:spTree>
    <p:extLst>
      <p:ext uri="{BB962C8B-B14F-4D97-AF65-F5344CB8AC3E}">
        <p14:creationId xmlns:p14="http://schemas.microsoft.com/office/powerpoint/2010/main" val="18352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Malware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3870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Requires the malware be dropped to disk</a:t>
            </a:r>
          </a:p>
          <a:p>
            <a:r>
              <a:rPr lang="en-US" dirty="0">
                <a:solidFill>
                  <a:srgbClr val="FFFF00"/>
                </a:solidFill>
              </a:rPr>
              <a:t>Contains packed, encrypted, or encoded data that must be unpacked</a:t>
            </a:r>
          </a:p>
          <a:p>
            <a:r>
              <a:rPr lang="en-US" dirty="0">
                <a:solidFill>
                  <a:srgbClr val="FFFF00"/>
                </a:solidFill>
              </a:rPr>
              <a:t>Used for defense evasion and to mitigate AV signatures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Packed executable starts up through any means</a:t>
            </a:r>
          </a:p>
          <a:p>
            <a:r>
              <a:rPr lang="en-US" dirty="0">
                <a:solidFill>
                  <a:srgbClr val="FFFF00"/>
                </a:solidFill>
              </a:rPr>
              <a:t>Unpacks code into existing or allocated memory region</a:t>
            </a:r>
          </a:p>
          <a:p>
            <a:r>
              <a:rPr lang="en-US" dirty="0">
                <a:solidFill>
                  <a:srgbClr val="FFFF00"/>
                </a:solidFill>
              </a:rPr>
              <a:t>Ensures the memory region has at least READ_EXECUTE permissions</a:t>
            </a:r>
          </a:p>
          <a:p>
            <a:r>
              <a:rPr lang="en-US" dirty="0">
                <a:solidFill>
                  <a:srgbClr val="FFFF00"/>
                </a:solidFill>
              </a:rPr>
              <a:t>Calls the main method of the unpacked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1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9EA422-E95C-42DE-9D35-9FB7EA5BD812}"/>
              </a:ext>
            </a:extLst>
          </p:cNvPr>
          <p:cNvSpPr txBox="1"/>
          <p:nvPr/>
        </p:nvSpPr>
        <p:spPr>
          <a:xfrm>
            <a:off x="4807023" y="1598616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Process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38EA308-83E4-4802-9F28-07C0B74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/>
          <a:p>
            <a:r>
              <a:rPr lang="en-US" dirty="0"/>
              <a:t>Packed Malware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EFCD2-2609-4A09-8A07-2487D3EB6426}"/>
              </a:ext>
            </a:extLst>
          </p:cNvPr>
          <p:cNvSpPr txBox="1"/>
          <p:nvPr/>
        </p:nvSpPr>
        <p:spPr>
          <a:xfrm>
            <a:off x="2056653" y="2922252"/>
            <a:ext cx="237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2"/>
              </a:rPr>
              <a:t>VirtualProtect</a:t>
            </a:r>
            <a:r>
              <a:rPr lang="en-US" dirty="0"/>
              <a:t> with WRITE permissions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9D4355-E59E-46FD-B481-ACC868906251}"/>
              </a:ext>
            </a:extLst>
          </p:cNvPr>
          <p:cNvSpPr/>
          <p:nvPr/>
        </p:nvSpPr>
        <p:spPr>
          <a:xfrm>
            <a:off x="8639531" y="166579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E53A8D-36FB-4BF4-801B-AFCEA1379094}"/>
              </a:ext>
            </a:extLst>
          </p:cNvPr>
          <p:cNvSpPr/>
          <p:nvPr/>
        </p:nvSpPr>
        <p:spPr>
          <a:xfrm>
            <a:off x="8639531" y="6716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legitimate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E86C8C-724B-481B-803E-DA70A855F12B}"/>
              </a:ext>
            </a:extLst>
          </p:cNvPr>
          <p:cNvSpPr/>
          <p:nvPr/>
        </p:nvSpPr>
        <p:spPr>
          <a:xfrm>
            <a:off x="4807023" y="2014115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B5DE-4159-485F-926B-927B9447E3CE}"/>
              </a:ext>
            </a:extLst>
          </p:cNvPr>
          <p:cNvSpPr/>
          <p:nvPr/>
        </p:nvSpPr>
        <p:spPr>
          <a:xfrm>
            <a:off x="4807022" y="3760240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rsrc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A33BA-CC7E-4559-801F-32B67AE7558A}"/>
              </a:ext>
            </a:extLst>
          </p:cNvPr>
          <p:cNvSpPr/>
          <p:nvPr/>
        </p:nvSpPr>
        <p:spPr>
          <a:xfrm>
            <a:off x="4807023" y="2206308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5B818B-7E59-4757-A84E-0C34DB0C9A07}"/>
              </a:ext>
            </a:extLst>
          </p:cNvPr>
          <p:cNvSpPr/>
          <p:nvPr/>
        </p:nvSpPr>
        <p:spPr>
          <a:xfrm>
            <a:off x="4807022" y="2729602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.upx0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47252-968B-4C2F-A9EB-121FA73CF1BD}"/>
              </a:ext>
            </a:extLst>
          </p:cNvPr>
          <p:cNvSpPr/>
          <p:nvPr/>
        </p:nvSpPr>
        <p:spPr>
          <a:xfrm>
            <a:off x="4807022" y="3237442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.upx1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5118964-24AD-46E6-99ED-D086DC98FE61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V="1">
            <a:off x="4807022" y="2987510"/>
            <a:ext cx="12700" cy="507840"/>
          </a:xfrm>
          <a:prstGeom prst="bentConnector3">
            <a:avLst>
              <a:gd name="adj1" fmla="val 3994654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E1458-A661-4059-962E-92C6166DBD6F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7339207" y="2987510"/>
            <a:ext cx="12700" cy="507840"/>
          </a:xfrm>
          <a:prstGeom prst="bentConnector3">
            <a:avLst>
              <a:gd name="adj1" fmla="val 349411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02F443-BBBF-47F3-A387-1BC6EB3A9039}"/>
              </a:ext>
            </a:extLst>
          </p:cNvPr>
          <p:cNvSpPr txBox="1"/>
          <p:nvPr/>
        </p:nvSpPr>
        <p:spPr>
          <a:xfrm>
            <a:off x="7764128" y="2922252"/>
            <a:ext cx="296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Overwrites memory region with unpacked code</a:t>
            </a:r>
          </a:p>
        </p:txBody>
      </p:sp>
    </p:spTree>
    <p:extLst>
      <p:ext uri="{BB962C8B-B14F-4D97-AF65-F5344CB8AC3E}">
        <p14:creationId xmlns:p14="http://schemas.microsoft.com/office/powerpoint/2010/main" val="5366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C595AE9-E3E5-456A-8680-6CDEB571A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22122" b="2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DCCE1-68B3-4DF4-9DF8-5D9E0C49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757" y="1964267"/>
            <a:ext cx="9090368" cy="2421464"/>
          </a:xfrm>
        </p:spPr>
        <p:txBody>
          <a:bodyPr>
            <a:normAutofit/>
          </a:bodyPr>
          <a:lstStyle/>
          <a:p>
            <a:r>
              <a:rPr lang="en-US" dirty="0"/>
              <a:t>Advanced Memory Analysis Lab</a:t>
            </a:r>
            <a:br>
              <a:rPr lang="en-US" dirty="0"/>
            </a:br>
            <a:r>
              <a:rPr lang="en-US" sz="2400" dirty="0"/>
              <a:t>Process Injection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0526-B64B-4653-9D84-B50D0462C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90 COS/CYK Weapons and Tactics</a:t>
            </a:r>
          </a:p>
        </p:txBody>
      </p:sp>
    </p:spTree>
    <p:extLst>
      <p:ext uri="{BB962C8B-B14F-4D97-AF65-F5344CB8AC3E}">
        <p14:creationId xmlns:p14="http://schemas.microsoft.com/office/powerpoint/2010/main" val="143699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Packed Malware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1"/>
            <a:ext cx="4996923" cy="3725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call to </a:t>
            </a:r>
            <a:r>
              <a:rPr lang="en-US" dirty="0" err="1">
                <a:solidFill>
                  <a:srgbClr val="FFFF00"/>
                </a:solidFill>
              </a:rPr>
              <a:t>VirtualProtect</a:t>
            </a:r>
            <a:r>
              <a:rPr lang="en-US" dirty="0">
                <a:solidFill>
                  <a:srgbClr val="FFFF00"/>
                </a:solidFill>
              </a:rPr>
              <a:t> in order to change the memory permissions of </a:t>
            </a:r>
            <a:r>
              <a:rPr lang="en-US">
                <a:solidFill>
                  <a:srgbClr val="FFFF00"/>
                </a:solidFill>
              </a:rPr>
              <a:t>the section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Malware on disk typically has a high degree of entropy</a:t>
            </a:r>
          </a:p>
          <a:p>
            <a:r>
              <a:rPr lang="en-US" dirty="0">
                <a:solidFill>
                  <a:srgbClr val="FFFF00"/>
                </a:solidFill>
              </a:rPr>
              <a:t>PE Section in memory is very different from on-disk equivalent</a:t>
            </a:r>
          </a:p>
        </p:txBody>
      </p:sp>
    </p:spTree>
    <p:extLst>
      <p:ext uri="{BB962C8B-B14F-4D97-AF65-F5344CB8AC3E}">
        <p14:creationId xmlns:p14="http://schemas.microsoft.com/office/powerpoint/2010/main" val="162936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5ACA-2C99-42F0-824A-F6216A8F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63" y="5746393"/>
            <a:ext cx="10131427" cy="566738"/>
          </a:xfrm>
        </p:spPr>
        <p:txBody>
          <a:bodyPr/>
          <a:lstStyle/>
          <a:p>
            <a:pPr algn="ctr"/>
            <a:r>
              <a:rPr lang="en-US" dirty="0"/>
              <a:t>Detecting Process Injection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3890D3-CDD2-4242-A227-680B5FBC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4063" y="6313131"/>
            <a:ext cx="10131427" cy="493712"/>
          </a:xfrm>
        </p:spPr>
        <p:txBody>
          <a:bodyPr/>
          <a:lstStyle/>
          <a:p>
            <a:pPr algn="ctr"/>
            <a:r>
              <a:rPr lang="en-US" dirty="0"/>
              <a:t>Workflow for analyzing suspicious memory regions.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97539B7-3CE8-42F4-BA6B-9801B1510307}"/>
              </a:ext>
            </a:extLst>
          </p:cNvPr>
          <p:cNvSpPr/>
          <p:nvPr/>
        </p:nvSpPr>
        <p:spPr>
          <a:xfrm>
            <a:off x="7529470" y="2561036"/>
            <a:ext cx="2768619" cy="96450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Packed Binaries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D2837E0-EEFD-4AF1-8B42-A17750A22E4A}"/>
              </a:ext>
            </a:extLst>
          </p:cNvPr>
          <p:cNvSpPr>
            <a:spLocks noChangeAspect="1"/>
          </p:cNvSpPr>
          <p:nvPr/>
        </p:nvSpPr>
        <p:spPr>
          <a:xfrm>
            <a:off x="4275892" y="309921"/>
            <a:ext cx="820455" cy="82045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BF558-1055-4B90-90F1-B081CC5D3A0F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>
            <a:off x="3801992" y="720148"/>
            <a:ext cx="473900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B60519-4C1F-41BF-9F9A-D7B2D63FC011}"/>
              </a:ext>
            </a:extLst>
          </p:cNvPr>
          <p:cNvSpPr txBox="1"/>
          <p:nvPr/>
        </p:nvSpPr>
        <p:spPr>
          <a:xfrm>
            <a:off x="3809402" y="450115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122144-810A-4252-883A-F50F64DA724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86591" y="1202400"/>
            <a:ext cx="0" cy="35960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CF7AC-886C-4F70-BFAC-DF664A6B059D}"/>
              </a:ext>
            </a:extLst>
          </p:cNvPr>
          <p:cNvSpPr txBox="1"/>
          <p:nvPr/>
        </p:nvSpPr>
        <p:spPr>
          <a:xfrm>
            <a:off x="2625577" y="1216067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1A47D1-C7A0-45D4-9DEC-B1C5F43AD8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686587" y="2526506"/>
            <a:ext cx="4" cy="38312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D64BC-1202-4440-9779-60668BEAB673}"/>
              </a:ext>
            </a:extLst>
          </p:cNvPr>
          <p:cNvSpPr txBox="1"/>
          <p:nvPr/>
        </p:nvSpPr>
        <p:spPr>
          <a:xfrm>
            <a:off x="2625577" y="2551273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349FB-8EA2-4BD6-925E-E1BB9D48E8E4}"/>
              </a:ext>
            </a:extLst>
          </p:cNvPr>
          <p:cNvSpPr txBox="1"/>
          <p:nvPr/>
        </p:nvSpPr>
        <p:spPr>
          <a:xfrm>
            <a:off x="2630029" y="3868862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85AD2-4795-49F1-97E9-5F44A3093492}"/>
              </a:ext>
            </a:extLst>
          </p:cNvPr>
          <p:cNvSpPr txBox="1"/>
          <p:nvPr/>
        </p:nvSpPr>
        <p:spPr>
          <a:xfrm>
            <a:off x="3801988" y="1767255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0A07977E-78FF-4AF4-A5F3-A64797CE1CE5}"/>
              </a:ext>
            </a:extLst>
          </p:cNvPr>
          <p:cNvSpPr>
            <a:spLocks noChangeAspect="1"/>
          </p:cNvSpPr>
          <p:nvPr/>
        </p:nvSpPr>
        <p:spPr>
          <a:xfrm>
            <a:off x="2276358" y="4207709"/>
            <a:ext cx="820455" cy="82045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A8D4B4-51A7-479C-827D-32D78C203C20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2686586" y="3874133"/>
            <a:ext cx="1" cy="3335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E95507-C05E-4216-9B1F-D28C804AD1CA}"/>
              </a:ext>
            </a:extLst>
          </p:cNvPr>
          <p:cNvSpPr txBox="1"/>
          <p:nvPr/>
        </p:nvSpPr>
        <p:spPr>
          <a:xfrm>
            <a:off x="3808302" y="3153340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A676FC9-6B22-40AA-851D-EFE02973193F}"/>
              </a:ext>
            </a:extLst>
          </p:cNvPr>
          <p:cNvSpPr/>
          <p:nvPr/>
        </p:nvSpPr>
        <p:spPr>
          <a:xfrm>
            <a:off x="7534350" y="302323"/>
            <a:ext cx="2763737" cy="96450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Shellcode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MZ Header Deletion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C37CA3-423C-41F7-A7E4-DA0641FD4E48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3801992" y="2044254"/>
            <a:ext cx="4739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4552C-942A-467C-8F6A-A82F29419B32}"/>
              </a:ext>
            </a:extLst>
          </p:cNvPr>
          <p:cNvCxnSpPr>
            <a:cxnSpLocks/>
            <a:stCxn id="10" idx="3"/>
            <a:endCxn id="42" idx="1"/>
          </p:cNvCxnSpPr>
          <p:nvPr/>
        </p:nvCxnSpPr>
        <p:spPr>
          <a:xfrm>
            <a:off x="3801988" y="3391881"/>
            <a:ext cx="47390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5F83686-95FF-46E3-8992-2108BF33EB93}"/>
              </a:ext>
            </a:extLst>
          </p:cNvPr>
          <p:cNvSpPr/>
          <p:nvPr/>
        </p:nvSpPr>
        <p:spPr>
          <a:xfrm>
            <a:off x="7529470" y="1423502"/>
            <a:ext cx="2768619" cy="96450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 Injection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1C7B329-E2E3-4813-9718-B1730590BA24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506695" y="784575"/>
            <a:ext cx="1027655" cy="1259679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AFF72B6-7694-4D85-85BE-C02790A7750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6506695" y="1905754"/>
            <a:ext cx="1022775" cy="138500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997906-E56D-4604-BCEF-C04775029ECE}"/>
              </a:ext>
            </a:extLst>
          </p:cNvPr>
          <p:cNvSpPr txBox="1"/>
          <p:nvPr/>
        </p:nvSpPr>
        <p:spPr>
          <a:xfrm>
            <a:off x="7005063" y="507576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17022B-62B9-4A41-AC02-20AF5456C3B1}"/>
              </a:ext>
            </a:extLst>
          </p:cNvPr>
          <p:cNvSpPr txBox="1"/>
          <p:nvPr/>
        </p:nvSpPr>
        <p:spPr>
          <a:xfrm>
            <a:off x="7062980" y="1661167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2124C01-DA83-450F-9F2D-3D62109E6E16}"/>
              </a:ext>
            </a:extLst>
          </p:cNvPr>
          <p:cNvSpPr/>
          <p:nvPr/>
        </p:nvSpPr>
        <p:spPr>
          <a:xfrm>
            <a:off x="1571189" y="1562002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memory region map to a file on disk?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4C1E5C7-4AAD-4920-8089-A38D8A73DFB1}"/>
              </a:ext>
            </a:extLst>
          </p:cNvPr>
          <p:cNvSpPr/>
          <p:nvPr/>
        </p:nvSpPr>
        <p:spPr>
          <a:xfrm>
            <a:off x="1571185" y="2909629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the data in memory match the data on disk?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A8C9018-90CA-4EE9-A596-D426226A7976}"/>
              </a:ext>
            </a:extLst>
          </p:cNvPr>
          <p:cNvSpPr/>
          <p:nvPr/>
        </p:nvSpPr>
        <p:spPr>
          <a:xfrm>
            <a:off x="1571189" y="237896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memory region executable?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2803461-62C5-40E6-9B0B-11C44B5F29F8}"/>
              </a:ext>
            </a:extLst>
          </p:cNvPr>
          <p:cNvSpPr/>
          <p:nvPr/>
        </p:nvSpPr>
        <p:spPr>
          <a:xfrm>
            <a:off x="4275892" y="1562002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the region contain a PE Header?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1BA4985-C645-41D4-86C6-68D831698C39}"/>
              </a:ext>
            </a:extLst>
          </p:cNvPr>
          <p:cNvSpPr/>
          <p:nvPr/>
        </p:nvSpPr>
        <p:spPr>
          <a:xfrm>
            <a:off x="4275892" y="2909629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executable malicious?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18FA6614-FABA-4D15-9194-7EEE72378165}"/>
              </a:ext>
            </a:extLst>
          </p:cNvPr>
          <p:cNvSpPr/>
          <p:nvPr/>
        </p:nvSpPr>
        <p:spPr>
          <a:xfrm>
            <a:off x="7529470" y="3723984"/>
            <a:ext cx="2768619" cy="964504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Hollowing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177D744-F1A9-4D26-AD16-D7E31E03FEFC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6506695" y="4206236"/>
            <a:ext cx="1022775" cy="5951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8005B9-C12B-4496-B336-6839F19729A8}"/>
              </a:ext>
            </a:extLst>
          </p:cNvPr>
          <p:cNvSpPr txBox="1"/>
          <p:nvPr/>
        </p:nvSpPr>
        <p:spPr>
          <a:xfrm>
            <a:off x="7028069" y="2749442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B141E025-D94B-4453-99CC-884D26A20ABF}"/>
              </a:ext>
            </a:extLst>
          </p:cNvPr>
          <p:cNvSpPr/>
          <p:nvPr/>
        </p:nvSpPr>
        <p:spPr>
          <a:xfrm>
            <a:off x="4275892" y="4319160"/>
            <a:ext cx="2230803" cy="96450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</a:t>
            </a:r>
            <a:r>
              <a:rPr lang="en-US" dirty="0" err="1"/>
              <a:t>BinarySimilarity</a:t>
            </a:r>
            <a:r>
              <a:rPr lang="en-US" dirty="0"/>
              <a:t> outside standard deviation or zero?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592AA8-6524-4838-A2C7-CCE762EB8CF0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5391294" y="3874133"/>
            <a:ext cx="0" cy="44502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A8EFC0-AEB9-40D8-AF36-8432AD130344}"/>
              </a:ext>
            </a:extLst>
          </p:cNvPr>
          <p:cNvSpPr txBox="1"/>
          <p:nvPr/>
        </p:nvSpPr>
        <p:spPr>
          <a:xfrm>
            <a:off x="5391000" y="3943545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C10D2F3-A807-4327-9779-2496DD9C74EC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6506695" y="3043288"/>
            <a:ext cx="1022775" cy="3485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97A4EB67-9E6A-4D5E-8B8F-BC5BB34F8A4D}"/>
              </a:ext>
            </a:extLst>
          </p:cNvPr>
          <p:cNvSpPr/>
          <p:nvPr/>
        </p:nvSpPr>
        <p:spPr>
          <a:xfrm>
            <a:off x="7529470" y="4885898"/>
            <a:ext cx="2768619" cy="964504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likely legitimate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A748C7-0979-4EC8-9A6A-5B00FE64816A}"/>
              </a:ext>
            </a:extLst>
          </p:cNvPr>
          <p:cNvSpPr txBox="1"/>
          <p:nvPr/>
        </p:nvSpPr>
        <p:spPr>
          <a:xfrm>
            <a:off x="7062980" y="3912390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3F013C4-2E79-4FC0-B6C0-09C2F56B34AB}"/>
              </a:ext>
            </a:extLst>
          </p:cNvPr>
          <p:cNvCxnSpPr>
            <a:cxnSpLocks/>
            <a:stCxn id="55" idx="3"/>
            <a:endCxn id="80" idx="1"/>
          </p:cNvCxnSpPr>
          <p:nvPr/>
        </p:nvCxnSpPr>
        <p:spPr>
          <a:xfrm>
            <a:off x="6506695" y="4801412"/>
            <a:ext cx="1022775" cy="56673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2C90805-8052-466B-818F-ACB2623E3C9E}"/>
              </a:ext>
            </a:extLst>
          </p:cNvPr>
          <p:cNvSpPr txBox="1"/>
          <p:nvPr/>
        </p:nvSpPr>
        <p:spPr>
          <a:xfrm>
            <a:off x="7084402" y="5012717"/>
            <a:ext cx="46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A8C07E-CF75-4C76-ADCF-C8D4465559EA}"/>
              </a:ext>
            </a:extLst>
          </p:cNvPr>
          <p:cNvSpPr/>
          <p:nvPr/>
        </p:nvSpPr>
        <p:spPr>
          <a:xfrm>
            <a:off x="1413164" y="78237"/>
            <a:ext cx="9011974" cy="654186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86CED-1840-4FB5-84A2-F8B9F80C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B0D5A-BC0A-4D02-A587-133BFF25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7268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List and describe four process injection techniques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What are the four primary Windows APIs used for classic process injection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List and describe the indicators of each process injection technique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Illustrate the process for detecting process injection</a:t>
            </a:r>
          </a:p>
        </p:txBody>
      </p:sp>
    </p:spTree>
    <p:extLst>
      <p:ext uri="{BB962C8B-B14F-4D97-AF65-F5344CB8AC3E}">
        <p14:creationId xmlns:p14="http://schemas.microsoft.com/office/powerpoint/2010/main" val="39230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2895A-6EA6-4796-AE4C-1F08680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797276-B050-496C-955F-1C9CB3AA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C6560-F5C1-404A-A76C-B226F9DF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err="1"/>
              <a:t>Capt</a:t>
            </a:r>
            <a:r>
              <a:rPr lang="en-US" dirty="0"/>
              <a:t> Michael “Catapult” Lester</a:t>
            </a:r>
          </a:p>
          <a:p>
            <a:pPr>
              <a:spcAft>
                <a:spcPts val="0"/>
              </a:spcAft>
            </a:pPr>
            <a:r>
              <a:rPr lang="en-US" dirty="0">
                <a:hlinkClick r:id="rId2"/>
              </a:rPr>
              <a:t>michael.lester.5@us.af.mil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210.740.6478</a:t>
            </a:r>
          </a:p>
        </p:txBody>
      </p:sp>
    </p:spTree>
    <p:extLst>
      <p:ext uri="{BB962C8B-B14F-4D97-AF65-F5344CB8AC3E}">
        <p14:creationId xmlns:p14="http://schemas.microsoft.com/office/powerpoint/2010/main" val="397916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1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86CED-1840-4FB5-84A2-F8B9F80C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B0D5A-BC0A-4D02-A587-133BFF25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7268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List and describe four process injection techniques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What are the four primary Windows APIs used for classic process injection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List and describe the indicators of each process injection technique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Illustrate the process for detecting process injection</a:t>
            </a:r>
          </a:p>
        </p:txBody>
      </p:sp>
    </p:spTree>
    <p:extLst>
      <p:ext uri="{BB962C8B-B14F-4D97-AF65-F5344CB8AC3E}">
        <p14:creationId xmlns:p14="http://schemas.microsoft.com/office/powerpoint/2010/main" val="162067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09C-1843-4CE2-86AA-FDCCA7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Process Injection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C6BE-FE7F-4F6D-8250-79F66AA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Arial"/>
                <a:ea typeface="+mn-lt"/>
                <a:cs typeface="Arial"/>
              </a:rPr>
              <a:t>Types of Process Injection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Arial"/>
                <a:ea typeface="+mn-lt"/>
                <a:cs typeface="Arial"/>
              </a:rPr>
              <a:t>Portable Executable Injection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Arial"/>
                <a:ea typeface="+mn-lt"/>
                <a:cs typeface="Arial"/>
              </a:rPr>
              <a:t>Shellcode Injection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Arial"/>
                <a:ea typeface="+mn-lt"/>
                <a:cs typeface="Arial"/>
              </a:rPr>
              <a:t>Process Hollowing</a:t>
            </a:r>
          </a:p>
          <a:p>
            <a:pPr lvl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Arial"/>
                <a:ea typeface="+mn-lt"/>
                <a:cs typeface="Arial"/>
              </a:rPr>
              <a:t>DLL Injection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Differentiated by the location and type of injected code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latin typeface="Arial"/>
                <a:cs typeface="Arial"/>
              </a:rPr>
              <a:t>There are also multiple execution techniques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</a:pPr>
            <a:r>
              <a:rPr lang="en-US" dirty="0">
                <a:latin typeface="Arial"/>
                <a:cs typeface="Arial"/>
              </a:rPr>
              <a:t>Execution techniques are not as relevant for post-compromise detection analytics</a:t>
            </a:r>
          </a:p>
        </p:txBody>
      </p:sp>
    </p:spTree>
    <p:extLst>
      <p:ext uri="{BB962C8B-B14F-4D97-AF65-F5344CB8AC3E}">
        <p14:creationId xmlns:p14="http://schemas.microsoft.com/office/powerpoint/2010/main" val="298089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2285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Injects position independent machine code</a:t>
            </a:r>
          </a:p>
          <a:p>
            <a:r>
              <a:rPr lang="en-US" dirty="0">
                <a:solidFill>
                  <a:srgbClr val="FFFF00"/>
                </a:solidFill>
              </a:rPr>
              <a:t>Creates a reverse shell back to the attacker</a:t>
            </a:r>
          </a:p>
          <a:p>
            <a:r>
              <a:rPr lang="en-US" dirty="0">
                <a:solidFill>
                  <a:srgbClr val="FFFF00"/>
                </a:solidFill>
              </a:rPr>
              <a:t>Target process is typically a legitimate program</a:t>
            </a:r>
          </a:p>
          <a:p>
            <a:r>
              <a:rPr lang="en-US" dirty="0">
                <a:solidFill>
                  <a:srgbClr val="FFFF00"/>
                </a:solidFill>
              </a:rPr>
              <a:t>Shellcode loads its own dependencies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Acquire handle to target process with appropriate rights</a:t>
            </a:r>
          </a:p>
          <a:p>
            <a:r>
              <a:rPr lang="en-US" dirty="0">
                <a:solidFill>
                  <a:srgbClr val="FFFF00"/>
                </a:solidFill>
              </a:rPr>
              <a:t>Allocate memory in target process</a:t>
            </a:r>
          </a:p>
          <a:p>
            <a:r>
              <a:rPr lang="en-US" dirty="0">
                <a:solidFill>
                  <a:srgbClr val="FFFF00"/>
                </a:solidFill>
              </a:rPr>
              <a:t>Write shellcode to allocated memory region</a:t>
            </a:r>
          </a:p>
          <a:p>
            <a:r>
              <a:rPr lang="en-US" dirty="0">
                <a:solidFill>
                  <a:srgbClr val="FFFF00"/>
                </a:solidFill>
              </a:rPr>
              <a:t>Start a thread at the beginning of the shellcode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8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096370-D236-41B3-AEED-209D232D580C}"/>
              </a:ext>
            </a:extLst>
          </p:cNvPr>
          <p:cNvSpPr/>
          <p:nvPr/>
        </p:nvSpPr>
        <p:spPr>
          <a:xfrm>
            <a:off x="609600" y="1916002"/>
            <a:ext cx="2532185" cy="4443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EA422-E95C-42DE-9D35-9FB7EA5BD812}"/>
              </a:ext>
            </a:extLst>
          </p:cNvPr>
          <p:cNvSpPr txBox="1"/>
          <p:nvPr/>
        </p:nvSpPr>
        <p:spPr>
          <a:xfrm>
            <a:off x="8673761" y="1447031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38EA308-83E4-4802-9F28-07C0B74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/>
          <a:p>
            <a:r>
              <a:rPr lang="en-US" dirty="0"/>
              <a:t>Shellcode Injection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EC6D7-F108-4F89-A212-2EBA73DE9C78}"/>
              </a:ext>
            </a:extLst>
          </p:cNvPr>
          <p:cNvSpPr/>
          <p:nvPr/>
        </p:nvSpPr>
        <p:spPr>
          <a:xfrm>
            <a:off x="8673761" y="1862530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5076F-4C87-460D-B2B6-8DD2637A392B}"/>
              </a:ext>
            </a:extLst>
          </p:cNvPr>
          <p:cNvSpPr/>
          <p:nvPr/>
        </p:nvSpPr>
        <p:spPr>
          <a:xfrm>
            <a:off x="8673761" y="4066756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F4330D-F770-4CD6-A337-58D71C40CA1E}"/>
              </a:ext>
            </a:extLst>
          </p:cNvPr>
          <p:cNvCxnSpPr>
            <a:cxnSpLocks/>
          </p:cNvCxnSpPr>
          <p:nvPr/>
        </p:nvCxnSpPr>
        <p:spPr>
          <a:xfrm>
            <a:off x="3176014" y="2211618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D616E4-20B8-4669-A6A1-1049B89F5DE0}"/>
              </a:ext>
            </a:extLst>
          </p:cNvPr>
          <p:cNvSpPr txBox="1"/>
          <p:nvPr/>
        </p:nvSpPr>
        <p:spPr>
          <a:xfrm>
            <a:off x="609599" y="1447030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Injector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EFCD2-2609-4A09-8A07-2487D3EB6426}"/>
              </a:ext>
            </a:extLst>
          </p:cNvPr>
          <p:cNvSpPr txBox="1"/>
          <p:nvPr/>
        </p:nvSpPr>
        <p:spPr>
          <a:xfrm>
            <a:off x="3141784" y="1842286"/>
            <a:ext cx="54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2"/>
              </a:rPr>
              <a:t>OpenProcess</a:t>
            </a:r>
            <a:r>
              <a:rPr lang="en-US" dirty="0"/>
              <a:t> with PROCESS_ALL_ACCESS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49A48A-BD2E-4BF7-B2FE-EB22FD3C5C76}"/>
              </a:ext>
            </a:extLst>
          </p:cNvPr>
          <p:cNvCxnSpPr>
            <a:cxnSpLocks/>
          </p:cNvCxnSpPr>
          <p:nvPr/>
        </p:nvCxnSpPr>
        <p:spPr>
          <a:xfrm>
            <a:off x="3176014" y="2755205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87F953-A9AE-4D38-A3BC-57D1C753D032}"/>
              </a:ext>
            </a:extLst>
          </p:cNvPr>
          <p:cNvSpPr txBox="1"/>
          <p:nvPr/>
        </p:nvSpPr>
        <p:spPr>
          <a:xfrm>
            <a:off x="3141784" y="2385873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VirtualAllocEx</a:t>
            </a:r>
            <a:r>
              <a:rPr lang="en-US" dirty="0"/>
              <a:t> to allocate RWE memory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013268-2DCB-4E1E-937A-701F82DDDAA2}"/>
              </a:ext>
            </a:extLst>
          </p:cNvPr>
          <p:cNvCxnSpPr>
            <a:cxnSpLocks/>
          </p:cNvCxnSpPr>
          <p:nvPr/>
        </p:nvCxnSpPr>
        <p:spPr>
          <a:xfrm>
            <a:off x="3141784" y="3298791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F6492E-40FE-4A92-BA15-3C9C244DA92E}"/>
              </a:ext>
            </a:extLst>
          </p:cNvPr>
          <p:cNvSpPr txBox="1"/>
          <p:nvPr/>
        </p:nvSpPr>
        <p:spPr>
          <a:xfrm>
            <a:off x="3107554" y="2929459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4"/>
              </a:rPr>
              <a:t>WriteProcessMemory</a:t>
            </a:r>
            <a:r>
              <a:rPr lang="en-US" dirty="0"/>
              <a:t> to copy contents of payload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0657E-49CB-44BE-89B5-E40D8F1235C2}"/>
              </a:ext>
            </a:extLst>
          </p:cNvPr>
          <p:cNvCxnSpPr>
            <a:cxnSpLocks/>
          </p:cNvCxnSpPr>
          <p:nvPr/>
        </p:nvCxnSpPr>
        <p:spPr>
          <a:xfrm>
            <a:off x="3176014" y="3854366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DF0DDB-C8A7-42C7-8DE7-B56D9608F648}"/>
              </a:ext>
            </a:extLst>
          </p:cNvPr>
          <p:cNvSpPr txBox="1"/>
          <p:nvPr/>
        </p:nvSpPr>
        <p:spPr>
          <a:xfrm>
            <a:off x="3141784" y="3485034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5"/>
              </a:rPr>
              <a:t>CreateRemoteThread</a:t>
            </a:r>
            <a:r>
              <a:rPr lang="en-US" dirty="0"/>
              <a:t> to execute payload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5C5D90-32CB-4E1C-9756-FD0639A08FF3}"/>
              </a:ext>
            </a:extLst>
          </p:cNvPr>
          <p:cNvSpPr/>
          <p:nvPr/>
        </p:nvSpPr>
        <p:spPr>
          <a:xfrm>
            <a:off x="8673761" y="205472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explorer.exe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784F26-DD0C-4688-8509-A5C56846E23B}"/>
              </a:ext>
            </a:extLst>
          </p:cNvPr>
          <p:cNvSpPr/>
          <p:nvPr/>
        </p:nvSpPr>
        <p:spPr>
          <a:xfrm>
            <a:off x="8673761" y="271656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kernel32.dll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47817-7163-4E22-8977-E4396489E5EB}"/>
              </a:ext>
            </a:extLst>
          </p:cNvPr>
          <p:cNvSpPr/>
          <p:nvPr/>
        </p:nvSpPr>
        <p:spPr>
          <a:xfrm>
            <a:off x="8673761" y="476370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ws2_32.dll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2C760-98F5-43B3-864B-8D6F264ECFE7}"/>
              </a:ext>
            </a:extLst>
          </p:cNvPr>
          <p:cNvSpPr/>
          <p:nvPr/>
        </p:nvSpPr>
        <p:spPr>
          <a:xfrm>
            <a:off x="609598" y="2525068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904AD40-0537-44A0-8889-BB9F6C420460}"/>
              </a:ext>
            </a:extLst>
          </p:cNvPr>
          <p:cNvCxnSpPr>
            <a:stCxn id="19" idx="1"/>
            <a:endCxn id="40" idx="1"/>
          </p:cNvCxnSpPr>
          <p:nvPr/>
        </p:nvCxnSpPr>
        <p:spPr>
          <a:xfrm rot="10800000" flipV="1">
            <a:off x="8673761" y="4324663"/>
            <a:ext cx="12700" cy="696945"/>
          </a:xfrm>
          <a:prstGeom prst="bentConnector3">
            <a:avLst>
              <a:gd name="adj1" fmla="val 376363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A17B171-8BA8-41B5-890C-28D5B9C1048C}"/>
              </a:ext>
            </a:extLst>
          </p:cNvPr>
          <p:cNvSpPr txBox="1"/>
          <p:nvPr/>
        </p:nvSpPr>
        <p:spPr>
          <a:xfrm>
            <a:off x="3445769" y="4488471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6"/>
              </a:rPr>
              <a:t>LoadLibrary</a:t>
            </a:r>
            <a:r>
              <a:rPr lang="en-US" dirty="0"/>
              <a:t> to load any dependencies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9D4355-E59E-46FD-B481-ACC868906251}"/>
              </a:ext>
            </a:extLst>
          </p:cNvPr>
          <p:cNvSpPr/>
          <p:nvPr/>
        </p:nvSpPr>
        <p:spPr>
          <a:xfrm>
            <a:off x="8639531" y="166579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E53A8D-36FB-4BF4-801B-AFCEA1379094}"/>
              </a:ext>
            </a:extLst>
          </p:cNvPr>
          <p:cNvSpPr/>
          <p:nvPr/>
        </p:nvSpPr>
        <p:spPr>
          <a:xfrm>
            <a:off x="8639531" y="6716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legitimate code</a:t>
            </a:r>
          </a:p>
        </p:txBody>
      </p:sp>
    </p:spTree>
    <p:extLst>
      <p:ext uri="{BB962C8B-B14F-4D97-AF65-F5344CB8AC3E}">
        <p14:creationId xmlns:p14="http://schemas.microsoft.com/office/powerpoint/2010/main" val="414067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1"/>
            <a:ext cx="4996923" cy="3725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call to </a:t>
            </a:r>
            <a:r>
              <a:rPr lang="en-US" dirty="0" err="1">
                <a:solidFill>
                  <a:srgbClr val="FFFF00"/>
                </a:solidFill>
              </a:rPr>
              <a:t>OpenProcess</a:t>
            </a:r>
            <a:r>
              <a:rPr lang="en-US" dirty="0">
                <a:solidFill>
                  <a:srgbClr val="FFFF00"/>
                </a:solidFill>
              </a:rPr>
              <a:t> from the source process with the following permissions requested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PROCESS_VM_WRITE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PROCESS_CREATE_THREAD</a:t>
            </a:r>
          </a:p>
          <a:p>
            <a:r>
              <a:rPr lang="en-US" dirty="0">
                <a:solidFill>
                  <a:srgbClr val="FFFF00"/>
                </a:solidFill>
              </a:rPr>
              <a:t>One or more calls to </a:t>
            </a:r>
            <a:r>
              <a:rPr lang="en-US" dirty="0" err="1">
                <a:solidFill>
                  <a:srgbClr val="FFFF00"/>
                </a:solidFill>
              </a:rPr>
              <a:t>LoadLibrary</a:t>
            </a:r>
            <a:r>
              <a:rPr lang="en-US" dirty="0">
                <a:solidFill>
                  <a:srgbClr val="FFFF00"/>
                </a:solidFill>
              </a:rPr>
              <a:t> from the injected process after the Windows Loader has completed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Memory region with 	either PAGE_READWRITE or PAGE_EXECUTE_READWRITE permissions and that memory region does not map to disk</a:t>
            </a:r>
          </a:p>
          <a:p>
            <a:r>
              <a:rPr lang="en-US" dirty="0">
                <a:solidFill>
                  <a:srgbClr val="FFFF00"/>
                </a:solidFill>
              </a:rPr>
              <a:t>Memory region permissions changed from initial allocation</a:t>
            </a:r>
          </a:p>
          <a:p>
            <a:r>
              <a:rPr lang="en-US" dirty="0">
                <a:solidFill>
                  <a:srgbClr val="FFFF00"/>
                </a:solidFill>
              </a:rPr>
              <a:t>Heuristic analysis of region indicates code</a:t>
            </a:r>
          </a:p>
          <a:p>
            <a:r>
              <a:rPr lang="en-US" dirty="0">
                <a:solidFill>
                  <a:srgbClr val="FFFF00"/>
                </a:solidFill>
              </a:rPr>
              <a:t>Regions are typically larger than 1 page (4KB)</a:t>
            </a:r>
          </a:p>
          <a:p>
            <a:r>
              <a:rPr lang="en-US" dirty="0">
                <a:solidFill>
                  <a:srgbClr val="FFFF00"/>
                </a:solidFill>
              </a:rPr>
              <a:t>Presence of non-standard DLLs loaded into the process</a:t>
            </a:r>
          </a:p>
          <a:p>
            <a:r>
              <a:rPr lang="en-US" dirty="0"/>
              <a:t>A thread who’s call stack originates in that code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DD751-5CD7-4458-9638-F8B5EE1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Executable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F7A5-4CB0-4C7C-8E86-E37F8477A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3AEA-8280-4E6F-9AA7-03447127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3870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Injects position dependent PE into memory</a:t>
            </a:r>
          </a:p>
          <a:p>
            <a:r>
              <a:rPr lang="en-US" dirty="0">
                <a:solidFill>
                  <a:srgbClr val="FFFF00"/>
                </a:solidFill>
              </a:rPr>
              <a:t>Malware has more features than shellcode</a:t>
            </a:r>
          </a:p>
          <a:p>
            <a:r>
              <a:rPr lang="en-US" dirty="0">
                <a:solidFill>
                  <a:srgbClr val="FFFF00"/>
                </a:solidFill>
              </a:rPr>
              <a:t>Target process is typically a legitimate program</a:t>
            </a:r>
          </a:p>
          <a:p>
            <a:r>
              <a:rPr lang="en-US" dirty="0">
                <a:solidFill>
                  <a:srgbClr val="FFFF00"/>
                </a:solidFill>
              </a:rPr>
              <a:t>Performs the functions of the Windows Loader</a:t>
            </a:r>
          </a:p>
          <a:p>
            <a:r>
              <a:rPr lang="en-US" dirty="0">
                <a:solidFill>
                  <a:srgbClr val="FFFF00"/>
                </a:solidFill>
              </a:rPr>
              <a:t>Loads dependencies by calling </a:t>
            </a:r>
            <a:r>
              <a:rPr lang="en-US" dirty="0" err="1">
                <a:solidFill>
                  <a:srgbClr val="FFFF00"/>
                </a:solidFill>
              </a:rPr>
              <a:t>CreateRemoteThread</a:t>
            </a:r>
            <a:r>
              <a:rPr lang="en-US" dirty="0">
                <a:solidFill>
                  <a:srgbClr val="FFFF00"/>
                </a:solidFill>
              </a:rPr>
              <a:t> + </a:t>
            </a:r>
            <a:r>
              <a:rPr lang="en-US" dirty="0" err="1">
                <a:solidFill>
                  <a:srgbClr val="FFFF00"/>
                </a:solidFill>
              </a:rPr>
              <a:t>LoadLibrary</a:t>
            </a:r>
            <a:r>
              <a:rPr lang="en-US" dirty="0">
                <a:solidFill>
                  <a:srgbClr val="FFFF00"/>
                </a:solidFill>
              </a:rPr>
              <a:t> calls once per dependency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8DC7A4-E756-4BD7-B908-36C0664C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ED695-B897-42BD-BB65-EC0A41466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68487" cy="3725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Acquire handle to target process with appropriate rights</a:t>
            </a:r>
          </a:p>
          <a:p>
            <a:r>
              <a:rPr lang="en-US" dirty="0">
                <a:solidFill>
                  <a:srgbClr val="FFFF00"/>
                </a:solidFill>
              </a:rPr>
              <a:t>Allocate memory in target process</a:t>
            </a:r>
          </a:p>
          <a:p>
            <a:r>
              <a:rPr lang="en-US" dirty="0">
                <a:solidFill>
                  <a:srgbClr val="FFFF00"/>
                </a:solidFill>
              </a:rPr>
              <a:t>Write PE to allocated memory region</a:t>
            </a:r>
          </a:p>
          <a:p>
            <a:r>
              <a:rPr lang="en-US" dirty="0">
                <a:solidFill>
                  <a:srgbClr val="FFFF00"/>
                </a:solidFill>
              </a:rPr>
              <a:t>Resolve dependencies</a:t>
            </a:r>
          </a:p>
          <a:p>
            <a:r>
              <a:rPr lang="en-US" dirty="0">
                <a:solidFill>
                  <a:srgbClr val="FFFF00"/>
                </a:solidFill>
              </a:rPr>
              <a:t>Maps location of imports to the IAT</a:t>
            </a:r>
          </a:p>
          <a:p>
            <a:r>
              <a:rPr lang="en-US" dirty="0">
                <a:solidFill>
                  <a:srgbClr val="FFFF00"/>
                </a:solidFill>
              </a:rPr>
              <a:t>Fix static addresses</a:t>
            </a:r>
          </a:p>
          <a:p>
            <a:r>
              <a:rPr lang="en-US" dirty="0">
                <a:solidFill>
                  <a:srgbClr val="FFFF00"/>
                </a:solidFill>
              </a:rPr>
              <a:t>Start a thread at the entry point for the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7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096370-D236-41B3-AEED-209D232D580C}"/>
              </a:ext>
            </a:extLst>
          </p:cNvPr>
          <p:cNvSpPr/>
          <p:nvPr/>
        </p:nvSpPr>
        <p:spPr>
          <a:xfrm>
            <a:off x="609600" y="1916002"/>
            <a:ext cx="2532185" cy="4443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EA422-E95C-42DE-9D35-9FB7EA5BD812}"/>
              </a:ext>
            </a:extLst>
          </p:cNvPr>
          <p:cNvSpPr txBox="1"/>
          <p:nvPr/>
        </p:nvSpPr>
        <p:spPr>
          <a:xfrm>
            <a:off x="8673761" y="1447031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238EA308-83E4-4802-9F28-07C0B74A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/>
          <a:p>
            <a:r>
              <a:rPr lang="en-US" dirty="0"/>
              <a:t>Portable Executable Injection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EC6D7-F108-4F89-A212-2EBA73DE9C78}"/>
              </a:ext>
            </a:extLst>
          </p:cNvPr>
          <p:cNvSpPr/>
          <p:nvPr/>
        </p:nvSpPr>
        <p:spPr>
          <a:xfrm>
            <a:off x="8673761" y="1862530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5076F-4C87-460D-B2B6-8DD2637A392B}"/>
              </a:ext>
            </a:extLst>
          </p:cNvPr>
          <p:cNvSpPr/>
          <p:nvPr/>
        </p:nvSpPr>
        <p:spPr>
          <a:xfrm>
            <a:off x="8673761" y="4066756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with MZ Header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F4330D-F770-4CD6-A337-58D71C40CA1E}"/>
              </a:ext>
            </a:extLst>
          </p:cNvPr>
          <p:cNvCxnSpPr>
            <a:cxnSpLocks/>
          </p:cNvCxnSpPr>
          <p:nvPr/>
        </p:nvCxnSpPr>
        <p:spPr>
          <a:xfrm>
            <a:off x="3176014" y="2211618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D616E4-20B8-4669-A6A1-1049B89F5DE0}"/>
              </a:ext>
            </a:extLst>
          </p:cNvPr>
          <p:cNvSpPr txBox="1"/>
          <p:nvPr/>
        </p:nvSpPr>
        <p:spPr>
          <a:xfrm>
            <a:off x="609599" y="1447030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Injector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EFCD2-2609-4A09-8A07-2487D3EB6426}"/>
              </a:ext>
            </a:extLst>
          </p:cNvPr>
          <p:cNvSpPr txBox="1"/>
          <p:nvPr/>
        </p:nvSpPr>
        <p:spPr>
          <a:xfrm>
            <a:off x="3141784" y="1842286"/>
            <a:ext cx="54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2"/>
              </a:rPr>
              <a:t>OpenProcess</a:t>
            </a:r>
            <a:r>
              <a:rPr lang="en-US" dirty="0"/>
              <a:t> with PROCESS_ALL_ACCESS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49A48A-BD2E-4BF7-B2FE-EB22FD3C5C76}"/>
              </a:ext>
            </a:extLst>
          </p:cNvPr>
          <p:cNvCxnSpPr>
            <a:cxnSpLocks/>
          </p:cNvCxnSpPr>
          <p:nvPr/>
        </p:nvCxnSpPr>
        <p:spPr>
          <a:xfrm>
            <a:off x="3176014" y="2755205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87F953-A9AE-4D38-A3BC-57D1C753D032}"/>
              </a:ext>
            </a:extLst>
          </p:cNvPr>
          <p:cNvSpPr txBox="1"/>
          <p:nvPr/>
        </p:nvSpPr>
        <p:spPr>
          <a:xfrm>
            <a:off x="3141784" y="2385873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VirtualAllocEx</a:t>
            </a:r>
            <a:r>
              <a:rPr lang="en-US" dirty="0"/>
              <a:t> to allocate RWE memory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013268-2DCB-4E1E-937A-701F82DDDAA2}"/>
              </a:ext>
            </a:extLst>
          </p:cNvPr>
          <p:cNvCxnSpPr>
            <a:cxnSpLocks/>
          </p:cNvCxnSpPr>
          <p:nvPr/>
        </p:nvCxnSpPr>
        <p:spPr>
          <a:xfrm>
            <a:off x="3141784" y="3298791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F6492E-40FE-4A92-BA15-3C9C244DA92E}"/>
              </a:ext>
            </a:extLst>
          </p:cNvPr>
          <p:cNvSpPr txBox="1"/>
          <p:nvPr/>
        </p:nvSpPr>
        <p:spPr>
          <a:xfrm>
            <a:off x="3107554" y="2929459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4"/>
              </a:rPr>
              <a:t>WriteProcessMemory</a:t>
            </a:r>
            <a:r>
              <a:rPr lang="en-US" dirty="0"/>
              <a:t> to copy contents of payload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A0657E-49CB-44BE-89B5-E40D8F1235C2}"/>
              </a:ext>
            </a:extLst>
          </p:cNvPr>
          <p:cNvCxnSpPr>
            <a:cxnSpLocks/>
          </p:cNvCxnSpPr>
          <p:nvPr/>
        </p:nvCxnSpPr>
        <p:spPr>
          <a:xfrm>
            <a:off x="3176014" y="3854366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DF0DDB-C8A7-42C7-8DE7-B56D9608F648}"/>
              </a:ext>
            </a:extLst>
          </p:cNvPr>
          <p:cNvSpPr txBox="1"/>
          <p:nvPr/>
        </p:nvSpPr>
        <p:spPr>
          <a:xfrm>
            <a:off x="3141784" y="3485034"/>
            <a:ext cx="5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5"/>
              </a:rPr>
              <a:t>CreateRemoteThread</a:t>
            </a:r>
            <a:r>
              <a:rPr lang="en-US" dirty="0"/>
              <a:t> to execute payload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5C5D90-32CB-4E1C-9756-FD0639A08FF3}"/>
              </a:ext>
            </a:extLst>
          </p:cNvPr>
          <p:cNvSpPr/>
          <p:nvPr/>
        </p:nvSpPr>
        <p:spPr>
          <a:xfrm>
            <a:off x="8673761" y="205472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explorer.exe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784F26-DD0C-4688-8509-A5C56846E23B}"/>
              </a:ext>
            </a:extLst>
          </p:cNvPr>
          <p:cNvSpPr/>
          <p:nvPr/>
        </p:nvSpPr>
        <p:spPr>
          <a:xfrm>
            <a:off x="8673761" y="271656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kernel32.dll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47817-7163-4E22-8977-E4396489E5EB}"/>
              </a:ext>
            </a:extLst>
          </p:cNvPr>
          <p:cNvSpPr/>
          <p:nvPr/>
        </p:nvSpPr>
        <p:spPr>
          <a:xfrm>
            <a:off x="8673761" y="476370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ws2_32.dll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2C760-98F5-43B3-864B-8D6F264ECFE7}"/>
              </a:ext>
            </a:extLst>
          </p:cNvPr>
          <p:cNvSpPr/>
          <p:nvPr/>
        </p:nvSpPr>
        <p:spPr>
          <a:xfrm>
            <a:off x="609598" y="2525068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17B171-8BA8-41B5-890C-28D5B9C1048C}"/>
              </a:ext>
            </a:extLst>
          </p:cNvPr>
          <p:cNvSpPr txBox="1"/>
          <p:nvPr/>
        </p:nvSpPr>
        <p:spPr>
          <a:xfrm>
            <a:off x="3445769" y="4028619"/>
            <a:ext cx="55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linkClick r:id="rId6"/>
              </a:rPr>
              <a:t>LoadLibrary</a:t>
            </a:r>
            <a:r>
              <a:rPr lang="en-US" dirty="0"/>
              <a:t> + </a:t>
            </a:r>
            <a:r>
              <a:rPr lang="en-US" dirty="0" err="1">
                <a:hlinkClick r:id="rId5"/>
              </a:rPr>
              <a:t>CreateRemoteThread</a:t>
            </a:r>
            <a:r>
              <a:rPr lang="en-US" dirty="0"/>
              <a:t> to load any dependencies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9D4355-E59E-46FD-B481-ACC868906251}"/>
              </a:ext>
            </a:extLst>
          </p:cNvPr>
          <p:cNvSpPr/>
          <p:nvPr/>
        </p:nvSpPr>
        <p:spPr>
          <a:xfrm>
            <a:off x="8639531" y="166579"/>
            <a:ext cx="2532185" cy="51581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E53A8D-36FB-4BF4-801B-AFCEA1379094}"/>
              </a:ext>
            </a:extLst>
          </p:cNvPr>
          <p:cNvSpPr/>
          <p:nvPr/>
        </p:nvSpPr>
        <p:spPr>
          <a:xfrm>
            <a:off x="8639531" y="6716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legitimate code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E4C614-D73A-44D7-AEC7-C70A42AFAB34}"/>
              </a:ext>
            </a:extLst>
          </p:cNvPr>
          <p:cNvCxnSpPr>
            <a:cxnSpLocks/>
          </p:cNvCxnSpPr>
          <p:nvPr/>
        </p:nvCxnSpPr>
        <p:spPr>
          <a:xfrm>
            <a:off x="3176014" y="4637562"/>
            <a:ext cx="549774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26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C77D08DDF6743BD99E8774A360AB2" ma:contentTypeVersion="8" ma:contentTypeDescription="Create a new document." ma:contentTypeScope="" ma:versionID="c3254b9714cc4bda48eb10e027f0b544">
  <xsd:schema xmlns:xsd="http://www.w3.org/2001/XMLSchema" xmlns:xs="http://www.w3.org/2001/XMLSchema" xmlns:p="http://schemas.microsoft.com/office/2006/metadata/properties" xmlns:ns2="b87a6222-57a7-4658-b5d6-d7ab74f4daef" targetNamespace="http://schemas.microsoft.com/office/2006/metadata/properties" ma:root="true" ma:fieldsID="899ab5bd903d29ba064ad9b2ec64aa7a" ns2:_="">
    <xsd:import namespace="b87a6222-57a7-4658-b5d6-d7ab74f4da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a6222-57a7-4658-b5d6-d7ab74f4da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65236C-4079-480C-9071-F1B5979F25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E3E8A-C3A8-4329-B3DC-AAB50A185C44}">
  <ds:schemaRefs>
    <ds:schemaRef ds:uri="http://schemas.microsoft.com/office/2006/documentManagement/types"/>
    <ds:schemaRef ds:uri="http://schemas.openxmlformats.org/package/2006/metadata/core-properties"/>
    <ds:schemaRef ds:uri="e9b77510-52d8-477d-8979-219e8f2bad68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C13CC5-33CC-4AD3-9FCE-A2CB6C918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a6222-57a7-4658-b5d6-d7ab74f4da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21246</TotalTime>
  <Words>1312</Words>
  <Application>Microsoft Office PowerPoint</Application>
  <PresentationFormat>Widescreen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PowerPoint Presentation</vt:lpstr>
      <vt:lpstr>Advanced Memory Analysis Lab Process Injection Techniques</vt:lpstr>
      <vt:lpstr>Learning Objectives</vt:lpstr>
      <vt:lpstr>Process Injection Techniques</vt:lpstr>
      <vt:lpstr>Shellcode Injection</vt:lpstr>
      <vt:lpstr>Shellcode Injection</vt:lpstr>
      <vt:lpstr>Shellcode Injection</vt:lpstr>
      <vt:lpstr>Portable Executable Injection</vt:lpstr>
      <vt:lpstr>Portable Executable Injection</vt:lpstr>
      <vt:lpstr>Portable Executable Injection</vt:lpstr>
      <vt:lpstr>Process Hollowing</vt:lpstr>
      <vt:lpstr>Process Hollowing</vt:lpstr>
      <vt:lpstr>Process Hollowing</vt:lpstr>
      <vt:lpstr>Process Hollowing</vt:lpstr>
      <vt:lpstr>DLL Injection</vt:lpstr>
      <vt:lpstr>DLL Injection</vt:lpstr>
      <vt:lpstr>DLL Injection</vt:lpstr>
      <vt:lpstr>Packed Malware</vt:lpstr>
      <vt:lpstr>Packed Malware</vt:lpstr>
      <vt:lpstr>Packed Malware</vt:lpstr>
      <vt:lpstr>Detecting Process Injection </vt:lpstr>
      <vt:lpstr>Learning Objectives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Lester</dc:creator>
  <cp:lastModifiedBy>Michael Lester</cp:lastModifiedBy>
  <cp:revision>79</cp:revision>
  <dcterms:created xsi:type="dcterms:W3CDTF">2020-05-01T10:37:28Z</dcterms:created>
  <dcterms:modified xsi:type="dcterms:W3CDTF">2021-08-18T13:08:04Z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0x010100BFDC77D08DDF6743BD99E8774A360AB2</vt:lpwstr>
  </property>
</Properties>
</file>