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6"/>
  </p:notesMasterIdLst>
  <p:sldIdLst>
    <p:sldId id="335" r:id="rId5"/>
    <p:sldId id="256" r:id="rId6"/>
    <p:sldId id="261" r:id="rId7"/>
    <p:sldId id="262" r:id="rId8"/>
    <p:sldId id="327" r:id="rId9"/>
    <p:sldId id="328" r:id="rId10"/>
    <p:sldId id="329" r:id="rId11"/>
    <p:sldId id="326" r:id="rId12"/>
    <p:sldId id="317" r:id="rId13"/>
    <p:sldId id="320" r:id="rId14"/>
    <p:sldId id="321" r:id="rId15"/>
    <p:sldId id="322" r:id="rId16"/>
    <p:sldId id="323" r:id="rId17"/>
    <p:sldId id="313" r:id="rId18"/>
    <p:sldId id="314" r:id="rId19"/>
    <p:sldId id="315" r:id="rId20"/>
    <p:sldId id="316" r:id="rId21"/>
    <p:sldId id="319" r:id="rId22"/>
    <p:sldId id="330" r:id="rId23"/>
    <p:sldId id="27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FD145"/>
    <a:srgbClr val="012456"/>
    <a:srgbClr val="01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5D81B-80DF-4FFE-A354-91D83527A15C}" v="819" dt="2020-10-28T13:57:13.408"/>
    <p1510:client id="{0CEEA226-43CB-4898-86EF-83DDBB6E1C7D}" v="370" dt="2020-11-04T14:27:03.416"/>
    <p1510:client id="{16831432-2E61-4864-B642-A39658CA0EF2}" v="95" dt="2020-11-10T17:55:48.085"/>
    <p1510:client id="{1CEB638E-A583-42DD-8D82-C5E7D8538BC4}" v="114" dt="2020-08-10T11:21:28.827"/>
    <p1510:client id="{1F3D307F-180D-42D2-AFA3-D863D9E04D82}" v="251" dt="2020-10-29T14:02:10.357"/>
    <p1510:client id="{480447E0-1B20-4B23-8627-1BE5493AE0DB}" v="1062" dt="2020-11-04T14:59:15.138"/>
    <p1510:client id="{4FBD781B-3D6A-43C2-9987-B90DDDE4185D}" v="196" dt="2020-10-29T01:05:17.752"/>
    <p1510:client id="{5496AE4B-4FD6-4E6C-AF76-D33FE718C868}" v="961" dt="2020-11-06T00:16:16.583"/>
    <p1510:client id="{6831A7DC-4B35-4E00-97C8-02B5816097C3}" v="29" dt="2020-11-03T18:55:23.495"/>
    <p1510:client id="{6B2278BD-11DD-4DF3-B0E0-C36E845FDD10}" v="846" dt="2020-10-29T17:37:31.427"/>
    <p1510:client id="{6CA1327E-FF7E-4292-A017-21BFCD01EA7D}" v="525" dt="2020-11-05T14:52:07.582"/>
    <p1510:client id="{725D1697-48C1-4A41-B4B6-42CEE101A3A6}" v="15" dt="2020-11-06T13:17:39.177"/>
    <p1510:client id="{7A0F055F-11EF-4E68-BF2C-190DD54A91E8}" v="78" dt="2020-10-28T15:30:18.522"/>
    <p1510:client id="{7CDB315C-FA5B-4B96-A5C9-1AB75586C8AE}" v="1223" dt="2020-10-30T02:31:54.262"/>
    <p1510:client id="{7DCCB16E-DCD5-4938-B3D7-07EB442C7B0C}" v="325" dt="2020-11-03T14:54:43.259"/>
    <p1510:client id="{7F2F9E12-5CC1-4899-997D-1B410C6AACBC}" v="144" dt="2020-11-04T14:10:45.907"/>
    <p1510:client id="{80B03FB2-99B2-416A-A22D-A575900E6E46}" v="46" dt="2020-11-09T19:40:45.170"/>
    <p1510:client id="{8BEBB43A-27E3-4D77-8DC8-27E6CF2AA6BC}" v="590" dt="2020-11-06T02:45:39.922"/>
    <p1510:client id="{98320605-8CD3-42B0-A04B-55CD5981C631}" v="6" dt="2020-11-06T14:31:34.908"/>
    <p1510:client id="{985C87F0-FB27-46A9-BA8F-1EC0507A3A17}" v="34" dt="2020-10-28T01:41:19.980"/>
    <p1510:client id="{A0ECCD51-44E9-4A1E-97B2-81BDCB39B53F}" v="25" dt="2020-11-04T14:02:30.843"/>
    <p1510:client id="{A2FFAA5B-E5F8-4139-9FE4-58D7DC33B809}" v="43" dt="2020-10-28T13:22:25.766"/>
    <p1510:client id="{B367CD2D-E5E3-4DDC-9BAC-DC9A57524AE9}" v="24" dt="2020-11-05T15:07:42.437"/>
    <p1510:client id="{C0C88987-487D-4629-A7D3-3A91CB55FCE9}" v="518" dt="2020-11-04T15:35:05.615"/>
    <p1510:client id="{E0B23CB6-2338-489F-BD26-BB89C33EFCA7}" v="57" dt="2020-10-27T17:11:18.727"/>
    <p1510:client id="{EDB3DA6F-4B77-4DEE-B83B-8CC4A1963DDD}" v="45" dt="2020-10-30T15:34:34.379"/>
    <p1510:client id="{EDF0E017-7288-2703-3CB6-7E92350E6473}" v="6" dt="2020-08-10T12:31:46.980"/>
    <p1510:client id="{EE95B473-05CB-4BF3-BB01-41D28641C024}" v="369" dt="2020-11-06T03:13:18.139"/>
    <p1510:client id="{FE946E7C-AA46-49D4-90E4-20790F5ACD41}" v="1340" dt="2020-10-29T03:19:5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32" y="72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ECCD51-44E9-4A1E-97B2-81BDCB39B53F}"/>
    <pc:docChg chg="addSld modSld">
      <pc:chgData name="" userId="" providerId="" clId="Web-{A0ECCD51-44E9-4A1E-97B2-81BDCB39B53F}" dt="2020-11-04T14:02:30.843" v="23" actId="20577"/>
      <pc:docMkLst>
        <pc:docMk/>
      </pc:docMkLst>
      <pc:sldChg chg="addSp modSp">
        <pc:chgData name="" userId="" providerId="" clId="Web-{A0ECCD51-44E9-4A1E-97B2-81BDCB39B53F}" dt="2020-11-04T14:02:30.843" v="23" actId="20577"/>
        <pc:sldMkLst>
          <pc:docMk/>
          <pc:sldMk cId="3477548501" sldId="318"/>
        </pc:sldMkLst>
        <pc:spChg chg="mod">
          <ac:chgData name="" userId="" providerId="" clId="Web-{A0ECCD51-44E9-4A1E-97B2-81BDCB39B53F}" dt="2020-11-04T14:01:53.264" v="12" actId="20577"/>
          <ac:spMkLst>
            <pc:docMk/>
            <pc:sldMk cId="3477548501" sldId="318"/>
            <ac:spMk id="3" creationId="{E05FC6BE-FE7F-4F6D-8250-79F66AAC90A0}"/>
          </ac:spMkLst>
        </pc:spChg>
        <pc:spChg chg="add mod">
          <ac:chgData name="" userId="" providerId="" clId="Web-{A0ECCD51-44E9-4A1E-97B2-81BDCB39B53F}" dt="2020-11-04T14:02:30.843" v="23" actId="20577"/>
          <ac:spMkLst>
            <pc:docMk/>
            <pc:sldMk cId="3477548501" sldId="318"/>
            <ac:spMk id="7" creationId="{BF90E5B7-58E9-4FFD-B5F7-7C0549A0273E}"/>
          </ac:spMkLst>
        </pc:spChg>
        <pc:spChg chg="add mod">
          <ac:chgData name="" userId="" providerId="" clId="Web-{A0ECCD51-44E9-4A1E-97B2-81BDCB39B53F}" dt="2020-11-04T14:02:13.092" v="18" actId="1076"/>
          <ac:spMkLst>
            <pc:docMk/>
            <pc:sldMk cId="3477548501" sldId="318"/>
            <ac:spMk id="9" creationId="{05466390-F183-4F98-99A1-A7D972137A75}"/>
          </ac:spMkLst>
        </pc:spChg>
        <pc:cxnChg chg="add mod">
          <ac:chgData name="" userId="" providerId="" clId="Web-{A0ECCD51-44E9-4A1E-97B2-81BDCB39B53F}" dt="2020-11-04T14:02:13.061" v="16" actId="1076"/>
          <ac:cxnSpMkLst>
            <pc:docMk/>
            <pc:sldMk cId="3477548501" sldId="318"/>
            <ac:cxnSpMk id="5" creationId="{2BB254EF-E1E4-4705-B576-3FF9668F5117}"/>
          </ac:cxnSpMkLst>
        </pc:cxnChg>
      </pc:sldChg>
      <pc:sldChg chg="add">
        <pc:chgData name="" userId="" providerId="" clId="Web-{A0ECCD51-44E9-4A1E-97B2-81BDCB39B53F}" dt="2020-11-04T13:59:54.028" v="0"/>
        <pc:sldMkLst>
          <pc:docMk/>
          <pc:sldMk cId="3410382910" sldId="324"/>
        </pc:sldMkLst>
      </pc:sldChg>
    </pc:docChg>
  </pc:docChgLst>
  <pc:docChgLst>
    <pc:chgData clId="Web-{480447E0-1B20-4B23-8627-1BE5493AE0DB}"/>
    <pc:docChg chg="addSld delSld modSld">
      <pc:chgData name="" userId="" providerId="" clId="Web-{480447E0-1B20-4B23-8627-1BE5493AE0DB}" dt="2020-11-04T14:59:15.138" v="1010"/>
      <pc:docMkLst>
        <pc:docMk/>
      </pc:docMkLst>
      <pc:sldChg chg="addSp delSp modSp">
        <pc:chgData name="" userId="" providerId="" clId="Web-{480447E0-1B20-4B23-8627-1BE5493AE0DB}" dt="2020-11-04T14:37:30.885" v="271"/>
        <pc:sldMkLst>
          <pc:docMk/>
          <pc:sldMk cId="3477548501" sldId="318"/>
        </pc:sldMkLst>
        <pc:spChg chg="add del mod">
          <ac:chgData name="" userId="" providerId="" clId="Web-{480447E0-1B20-4B23-8627-1BE5493AE0DB}" dt="2020-11-04T14:28:12.672" v="4"/>
          <ac:spMkLst>
            <pc:docMk/>
            <pc:sldMk cId="3477548501" sldId="318"/>
            <ac:spMk id="7" creationId="{40B83B5E-BEBC-4128-B004-6103B7FD7CF5}"/>
          </ac:spMkLst>
        </pc:spChg>
        <pc:graphicFrameChg chg="mod modGraphic">
          <ac:chgData name="" userId="" providerId="" clId="Web-{480447E0-1B20-4B23-8627-1BE5493AE0DB}" dt="2020-11-04T14:37:30.885" v="271"/>
          <ac:graphicFrameMkLst>
            <pc:docMk/>
            <pc:sldMk cId="3477548501" sldId="318"/>
            <ac:graphicFrameMk id="5" creationId="{506EEF47-9E80-441A-8AA3-5B2080546E95}"/>
          </ac:graphicFrameMkLst>
        </pc:graphicFrameChg>
        <pc:picChg chg="mod">
          <ac:chgData name="" userId="" providerId="" clId="Web-{480447E0-1B20-4B23-8627-1BE5493AE0DB}" dt="2020-11-04T14:33:02.537" v="182"/>
          <ac:picMkLst>
            <pc:docMk/>
            <pc:sldMk cId="3477548501" sldId="318"/>
            <ac:picMk id="4" creationId="{A0F9A032-F922-4349-9120-C60240483965}"/>
          </ac:picMkLst>
        </pc:picChg>
      </pc:sldChg>
      <pc:sldChg chg="modSp del">
        <pc:chgData name="" userId="" providerId="" clId="Web-{480447E0-1B20-4B23-8627-1BE5493AE0DB}" dt="2020-11-04T14:32:24.144" v="179"/>
        <pc:sldMkLst>
          <pc:docMk/>
          <pc:sldMk cId="1893035752" sldId="324"/>
        </pc:sldMkLst>
        <pc:graphicFrameChg chg="mod modGraphic">
          <ac:chgData name="" userId="" providerId="" clId="Web-{480447E0-1B20-4B23-8627-1BE5493AE0DB}" dt="2020-11-04T14:30:30.839" v="121"/>
          <ac:graphicFrameMkLst>
            <pc:docMk/>
            <pc:sldMk cId="1893035752" sldId="324"/>
            <ac:graphicFrameMk id="5" creationId="{506EEF47-9E80-441A-8AA3-5B2080546E95}"/>
          </ac:graphicFrameMkLst>
        </pc:graphicFrameChg>
      </pc:sldChg>
      <pc:sldChg chg="addSp delSp modSp add replId">
        <pc:chgData name="" userId="" providerId="" clId="Web-{480447E0-1B20-4B23-8627-1BE5493AE0DB}" dt="2020-11-04T14:58:25.275" v="1008"/>
        <pc:sldMkLst>
          <pc:docMk/>
          <pc:sldMk cId="3739168526" sldId="324"/>
        </pc:sldMkLst>
        <pc:spChg chg="mod">
          <ac:chgData name="" userId="" providerId="" clId="Web-{480447E0-1B20-4B23-8627-1BE5493AE0DB}" dt="2020-11-04T14:44:33.494" v="561" actId="20577"/>
          <ac:spMkLst>
            <pc:docMk/>
            <pc:sldMk cId="3739168526" sldId="324"/>
            <ac:spMk id="2" creationId="{BB64D09C-1843-4CE2-86AA-FDCCA7C1F80D}"/>
          </ac:spMkLst>
        </pc:spChg>
        <pc:spChg chg="del">
          <ac:chgData name="" userId="" providerId="" clId="Web-{480447E0-1B20-4B23-8627-1BE5493AE0DB}" dt="2020-11-04T14:32:52.255" v="181"/>
          <ac:spMkLst>
            <pc:docMk/>
            <pc:sldMk cId="3739168526" sldId="324"/>
            <ac:spMk id="6" creationId="{EC817279-7AAD-4CC1-8C88-A2F7C3C4CAA9}"/>
          </ac:spMkLst>
        </pc:spChg>
        <pc:spChg chg="add mod">
          <ac:chgData name="" userId="" providerId="" clId="Web-{480447E0-1B20-4B23-8627-1BE5493AE0DB}" dt="2020-11-04T14:46:13.142" v="566" actId="14100"/>
          <ac:spMkLst>
            <pc:docMk/>
            <pc:sldMk cId="3739168526" sldId="324"/>
            <ac:spMk id="8" creationId="{81FE9DF8-D749-4D90-A9A3-506E1FB88D86}"/>
          </ac:spMkLst>
        </pc:spChg>
        <pc:graphicFrameChg chg="mod modGraphic">
          <ac:chgData name="" userId="" providerId="" clId="Web-{480447E0-1B20-4B23-8627-1BE5493AE0DB}" dt="2020-11-04T14:58:25.275" v="1008"/>
          <ac:graphicFrameMkLst>
            <pc:docMk/>
            <pc:sldMk cId="3739168526" sldId="324"/>
            <ac:graphicFrameMk id="5" creationId="{506EEF47-9E80-441A-8AA3-5B2080546E95}"/>
          </ac:graphicFrameMkLst>
        </pc:graphicFrameChg>
        <pc:picChg chg="mod">
          <ac:chgData name="" userId="" providerId="" clId="Web-{480447E0-1B20-4B23-8627-1BE5493AE0DB}" dt="2020-11-04T14:34:37.544" v="183"/>
          <ac:picMkLst>
            <pc:docMk/>
            <pc:sldMk cId="3739168526" sldId="324"/>
            <ac:picMk id="4" creationId="{A0F9A032-F922-4349-9120-C60240483965}"/>
          </ac:picMkLst>
        </pc:picChg>
        <pc:cxnChg chg="add mod">
          <ac:chgData name="" userId="" providerId="" clId="Web-{480447E0-1B20-4B23-8627-1BE5493AE0DB}" dt="2020-11-04T14:42:51.503" v="548"/>
          <ac:cxnSpMkLst>
            <pc:docMk/>
            <pc:sldMk cId="3739168526" sldId="324"/>
            <ac:cxnSpMk id="7" creationId="{6C96D0D0-0ABF-4DF3-9E04-CE4E5F4EE8EC}"/>
          </ac:cxnSpMkLst>
        </pc:cxnChg>
      </pc:sldChg>
      <pc:sldChg chg="addSp delSp modSp add replId">
        <pc:chgData name="" userId="" providerId="" clId="Web-{480447E0-1B20-4B23-8627-1BE5493AE0DB}" dt="2020-11-04T14:58:07.414" v="996"/>
        <pc:sldMkLst>
          <pc:docMk/>
          <pc:sldMk cId="3452838882" sldId="325"/>
        </pc:sldMkLst>
        <pc:spChg chg="add mod">
          <ac:chgData name="" userId="" providerId="" clId="Web-{480447E0-1B20-4B23-8627-1BE5493AE0DB}" dt="2020-11-04T14:54:32.445" v="960"/>
          <ac:spMkLst>
            <pc:docMk/>
            <pc:sldMk cId="3452838882" sldId="325"/>
            <ac:spMk id="6" creationId="{A643A485-9BE8-4AC7-9E64-C7B3141A3A81}"/>
          </ac:spMkLst>
        </pc:spChg>
        <pc:spChg chg="del">
          <ac:chgData name="" userId="" providerId="" clId="Web-{480447E0-1B20-4B23-8627-1BE5493AE0DB}" dt="2020-11-04T14:46:58.740" v="568"/>
          <ac:spMkLst>
            <pc:docMk/>
            <pc:sldMk cId="3452838882" sldId="325"/>
            <ac:spMk id="8" creationId="{81FE9DF8-D749-4D90-A9A3-506E1FB88D86}"/>
          </ac:spMkLst>
        </pc:spChg>
        <pc:graphicFrameChg chg="mod modGraphic">
          <ac:chgData name="" userId="" providerId="" clId="Web-{480447E0-1B20-4B23-8627-1BE5493AE0DB}" dt="2020-11-04T14:58:07.414" v="996"/>
          <ac:graphicFrameMkLst>
            <pc:docMk/>
            <pc:sldMk cId="3452838882" sldId="325"/>
            <ac:graphicFrameMk id="5" creationId="{506EEF47-9E80-441A-8AA3-5B2080546E95}"/>
          </ac:graphicFrameMkLst>
        </pc:graphicFrameChg>
        <pc:picChg chg="add del">
          <ac:chgData name="" userId="" providerId="" clId="Web-{480447E0-1B20-4B23-8627-1BE5493AE0DB}" dt="2020-11-04T14:47:04.787" v="570"/>
          <ac:picMkLst>
            <pc:docMk/>
            <pc:sldMk cId="3452838882" sldId="325"/>
            <ac:picMk id="4" creationId="{A0F9A032-F922-4349-9120-C60240483965}"/>
          </ac:picMkLst>
        </pc:picChg>
        <pc:cxnChg chg="del">
          <ac:chgData name="" userId="" providerId="" clId="Web-{480447E0-1B20-4B23-8627-1BE5493AE0DB}" dt="2020-11-04T14:47:13.772" v="571"/>
          <ac:cxnSpMkLst>
            <pc:docMk/>
            <pc:sldMk cId="3452838882" sldId="325"/>
            <ac:cxnSpMk id="7" creationId="{6C96D0D0-0ABF-4DF3-9E04-CE4E5F4EE8EC}"/>
          </ac:cxnSpMkLst>
        </pc:cxnChg>
        <pc:cxnChg chg="add mod">
          <ac:chgData name="" userId="" providerId="" clId="Web-{480447E0-1B20-4B23-8627-1BE5493AE0DB}" dt="2020-11-04T14:54:43.135" v="961" actId="14100"/>
          <ac:cxnSpMkLst>
            <pc:docMk/>
            <pc:sldMk cId="3452838882" sldId="325"/>
            <ac:cxnSpMk id="10" creationId="{7938F4A0-B39A-4A7C-9762-9256FB47CC08}"/>
          </ac:cxnSpMkLst>
        </pc:cxnChg>
      </pc:sldChg>
      <pc:sldChg chg="delSp add replId">
        <pc:chgData name="" userId="" providerId="" clId="Web-{480447E0-1B20-4B23-8627-1BE5493AE0DB}" dt="2020-11-04T14:59:15.138" v="1010"/>
        <pc:sldMkLst>
          <pc:docMk/>
          <pc:sldMk cId="4065545558" sldId="326"/>
        </pc:sldMkLst>
        <pc:spChg chg="del">
          <ac:chgData name="" userId="" providerId="" clId="Web-{480447E0-1B20-4B23-8627-1BE5493AE0DB}" dt="2020-11-04T14:59:15.138" v="1010"/>
          <ac:spMkLst>
            <pc:docMk/>
            <pc:sldMk cId="4065545558" sldId="326"/>
            <ac:spMk id="6" creationId="{A643A485-9BE8-4AC7-9E64-C7B3141A3A81}"/>
          </ac:spMkLst>
        </pc:spChg>
        <pc:cxnChg chg="del">
          <ac:chgData name="" userId="" providerId="" clId="Web-{480447E0-1B20-4B23-8627-1BE5493AE0DB}" dt="2020-11-04T14:59:13.544" v="1009"/>
          <ac:cxnSpMkLst>
            <pc:docMk/>
            <pc:sldMk cId="4065545558" sldId="326"/>
            <ac:cxnSpMk id="10" creationId="{7938F4A0-B39A-4A7C-9762-9256FB47CC08}"/>
          </ac:cxnSpMkLst>
        </pc:cxnChg>
      </pc:sldChg>
    </pc:docChg>
  </pc:docChgLst>
  <pc:docChgLst>
    <pc:chgData clId="Web-{98320605-8CD3-42B0-A04B-55CD5981C631}"/>
    <pc:docChg chg="modSld">
      <pc:chgData name="" userId="" providerId="" clId="Web-{98320605-8CD3-42B0-A04B-55CD5981C631}" dt="2020-11-06T14:31:34.908" v="5"/>
      <pc:docMkLst>
        <pc:docMk/>
      </pc:docMkLst>
      <pc:sldChg chg="modSp">
        <pc:chgData name="" userId="" providerId="" clId="Web-{98320605-8CD3-42B0-A04B-55CD5981C631}" dt="2020-11-06T14:31:34.908" v="5"/>
        <pc:sldMkLst>
          <pc:docMk/>
          <pc:sldMk cId="154726101" sldId="328"/>
        </pc:sldMkLst>
        <pc:graphicFrameChg chg="mod modGraphic">
          <ac:chgData name="" userId="" providerId="" clId="Web-{98320605-8CD3-42B0-A04B-55CD5981C631}" dt="2020-11-06T14:31:34.908" v="5"/>
          <ac:graphicFrameMkLst>
            <pc:docMk/>
            <pc:sldMk cId="154726101" sldId="328"/>
            <ac:graphicFrameMk id="7" creationId="{970D3836-2469-49C7-AA53-7F3F6B24DDC9}"/>
          </ac:graphicFrameMkLst>
        </pc:graphicFrameChg>
      </pc:sldChg>
    </pc:docChg>
  </pc:docChgLst>
  <pc:docChgLst>
    <pc:chgData clId="Web-{FE946E7C-AA46-49D4-90E4-20790F5ACD41}"/>
    <pc:docChg chg="addSld modSld">
      <pc:chgData name="" userId="" providerId="" clId="Web-{FE946E7C-AA46-49D4-90E4-20790F5ACD41}" dt="2020-10-29T03:19:59.358" v="1338"/>
      <pc:docMkLst>
        <pc:docMk/>
      </pc:docMkLst>
      <pc:sldChg chg="modSp">
        <pc:chgData name="" userId="" providerId="" clId="Web-{FE946E7C-AA46-49D4-90E4-20790F5ACD41}" dt="2020-10-29T02:54:56.832" v="965" actId="20577"/>
        <pc:sldMkLst>
          <pc:docMk/>
          <pc:sldMk cId="2980899054" sldId="262"/>
        </pc:sldMkLst>
        <pc:spChg chg="mod">
          <ac:chgData name="" userId="" providerId="" clId="Web-{FE946E7C-AA46-49D4-90E4-20790F5ACD41}" dt="2020-10-29T02:54:56.832" v="965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addSp modSp">
        <pc:chgData name="" userId="" providerId="" clId="Web-{FE946E7C-AA46-49D4-90E4-20790F5ACD41}" dt="2020-10-29T03:19:16.760" v="1323" actId="20577"/>
        <pc:sldMkLst>
          <pc:docMk/>
          <pc:sldMk cId="806909382" sldId="314"/>
        </pc:sldMkLst>
        <pc:spChg chg="mod">
          <ac:chgData name="" userId="" providerId="" clId="Web-{FE946E7C-AA46-49D4-90E4-20790F5ACD41}" dt="2020-10-29T02:43:19.832" v="497" actId="20577"/>
          <ac:spMkLst>
            <pc:docMk/>
            <pc:sldMk cId="806909382" sldId="314"/>
            <ac:spMk id="2" creationId="{BB64D09C-1843-4CE2-86AA-FDCCA7C1F80D}"/>
          </ac:spMkLst>
        </pc:spChg>
        <pc:spChg chg="mod">
          <ac:chgData name="" userId="" providerId="" clId="Web-{FE946E7C-AA46-49D4-90E4-20790F5ACD41}" dt="2020-10-29T03:19:16.760" v="1323" actId="20577"/>
          <ac:spMkLst>
            <pc:docMk/>
            <pc:sldMk cId="806909382" sldId="314"/>
            <ac:spMk id="3" creationId="{E05FC6BE-FE7F-4F6D-8250-79F66AAC90A0}"/>
          </ac:spMkLst>
        </pc:spChg>
        <pc:graphicFrameChg chg="add mod modGraphic">
          <ac:chgData name="" userId="" providerId="" clId="Web-{FE946E7C-AA46-49D4-90E4-20790F5ACD41}" dt="2020-10-29T03:06:19.925" v="1141"/>
          <ac:graphicFrameMkLst>
            <pc:docMk/>
            <pc:sldMk cId="806909382" sldId="314"/>
            <ac:graphicFrameMk id="4" creationId="{02C3D639-C63F-4C13-803A-F05371E5136E}"/>
          </ac:graphicFrameMkLst>
        </pc:graphicFrameChg>
      </pc:sldChg>
      <pc:sldChg chg="addSp delSp modSp add replId">
        <pc:chgData name="" userId="" providerId="" clId="Web-{FE946E7C-AA46-49D4-90E4-20790F5ACD41}" dt="2020-10-29T03:16:42.840" v="1318" actId="20577"/>
        <pc:sldMkLst>
          <pc:docMk/>
          <pc:sldMk cId="3104126874" sldId="315"/>
        </pc:sldMkLst>
        <pc:spChg chg="mod">
          <ac:chgData name="" userId="" providerId="" clId="Web-{FE946E7C-AA46-49D4-90E4-20790F5ACD41}" dt="2020-10-29T02:55:40.539" v="973" actId="20577"/>
          <ac:spMkLst>
            <pc:docMk/>
            <pc:sldMk cId="3104126874" sldId="315"/>
            <ac:spMk id="2" creationId="{BB64D09C-1843-4CE2-86AA-FDCCA7C1F80D}"/>
          </ac:spMkLst>
        </pc:spChg>
        <pc:spChg chg="mod">
          <ac:chgData name="" userId="" providerId="" clId="Web-{FE946E7C-AA46-49D4-90E4-20790F5ACD41}" dt="2020-10-29T03:16:42.840" v="1318" actId="20577"/>
          <ac:spMkLst>
            <pc:docMk/>
            <pc:sldMk cId="3104126874" sldId="315"/>
            <ac:spMk id="3" creationId="{E05FC6BE-FE7F-4F6D-8250-79F66AAC90A0}"/>
          </ac:spMkLst>
        </pc:spChg>
        <pc:graphicFrameChg chg="del">
          <ac:chgData name="" userId="" providerId="" clId="Web-{FE946E7C-AA46-49D4-90E4-20790F5ACD41}" dt="2020-10-29T02:55:46.040" v="977"/>
          <ac:graphicFrameMkLst>
            <pc:docMk/>
            <pc:sldMk cId="3104126874" sldId="315"/>
            <ac:graphicFrameMk id="4" creationId="{02C3D639-C63F-4C13-803A-F05371E5136E}"/>
          </ac:graphicFrameMkLst>
        </pc:graphicFrameChg>
        <pc:picChg chg="add del mod">
          <ac:chgData name="" userId="" providerId="" clId="Web-{FE946E7C-AA46-49D4-90E4-20790F5ACD41}" dt="2020-10-29T02:58:50.385" v="1024"/>
          <ac:picMkLst>
            <pc:docMk/>
            <pc:sldMk cId="3104126874" sldId="315"/>
            <ac:picMk id="5" creationId="{4C3CD75C-69D0-451D-9DB7-DD37DB0F9C36}"/>
          </ac:picMkLst>
        </pc:picChg>
        <pc:picChg chg="add mod">
          <ac:chgData name="" userId="" providerId="" clId="Web-{FE946E7C-AA46-49D4-90E4-20790F5ACD41}" dt="2020-10-29T03:01:40.384" v="1039"/>
          <ac:picMkLst>
            <pc:docMk/>
            <pc:sldMk cId="3104126874" sldId="315"/>
            <ac:picMk id="6" creationId="{207391CA-D063-4D8C-9E5B-2F61B4093E31}"/>
          </ac:picMkLst>
        </pc:picChg>
      </pc:sldChg>
      <pc:sldChg chg="delSp modSp add replId">
        <pc:chgData name="" userId="" providerId="" clId="Web-{FE946E7C-AA46-49D4-90E4-20790F5ACD41}" dt="2020-10-29T03:19:59.358" v="1338"/>
        <pc:sldMkLst>
          <pc:docMk/>
          <pc:sldMk cId="1215597327" sldId="316"/>
        </pc:sldMkLst>
        <pc:spChg chg="mod">
          <ac:chgData name="" userId="" providerId="" clId="Web-{FE946E7C-AA46-49D4-90E4-20790F5ACD41}" dt="2020-10-29T03:19:45.497" v="1335" actId="20577"/>
          <ac:spMkLst>
            <pc:docMk/>
            <pc:sldMk cId="1215597327" sldId="316"/>
            <ac:spMk id="2" creationId="{BB64D09C-1843-4CE2-86AA-FDCCA7C1F80D}"/>
          </ac:spMkLst>
        </pc:spChg>
        <pc:picChg chg="del">
          <ac:chgData name="" userId="" providerId="" clId="Web-{FE946E7C-AA46-49D4-90E4-20790F5ACD41}" dt="2020-10-29T03:19:59.358" v="1338"/>
          <ac:picMkLst>
            <pc:docMk/>
            <pc:sldMk cId="1215597327" sldId="316"/>
            <ac:picMk id="6" creationId="{207391CA-D063-4D8C-9E5B-2F61B4093E31}"/>
          </ac:picMkLst>
        </pc:picChg>
      </pc:sldChg>
    </pc:docChg>
  </pc:docChgLst>
  <pc:docChgLst>
    <pc:chgData clId="Web-{EE95B473-05CB-4BF3-BB01-41D28641C024}"/>
    <pc:docChg chg="modSld">
      <pc:chgData name="" userId="" providerId="" clId="Web-{EE95B473-05CB-4BF3-BB01-41D28641C024}" dt="2020-11-06T03:13:18.139" v="367" actId="20577"/>
      <pc:docMkLst>
        <pc:docMk/>
      </pc:docMkLst>
      <pc:sldChg chg="modSp">
        <pc:chgData name="" userId="" providerId="" clId="Web-{EE95B473-05CB-4BF3-BB01-41D28641C024}" dt="2020-11-06T03:05:56.699" v="71" actId="20577"/>
        <pc:sldMkLst>
          <pc:docMk/>
          <pc:sldMk cId="1620677517" sldId="261"/>
        </pc:sldMkLst>
        <pc:spChg chg="mod">
          <ac:chgData name="" userId="" providerId="" clId="Web-{EE95B473-05CB-4BF3-BB01-41D28641C024}" dt="2020-11-06T03:05:56.699" v="71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EE95B473-05CB-4BF3-BB01-41D28641C024}" dt="2020-11-06T03:08:49.993" v="190" actId="20577"/>
        <pc:sldMkLst>
          <pc:docMk/>
          <pc:sldMk cId="3667135234" sldId="317"/>
        </pc:sldMkLst>
        <pc:spChg chg="mod">
          <ac:chgData name="" userId="" providerId="" clId="Web-{EE95B473-05CB-4BF3-BB01-41D28641C024}" dt="2020-11-06T03:08:49.993" v="190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modSp">
        <pc:chgData name="" userId="" providerId="" clId="Web-{EE95B473-05CB-4BF3-BB01-41D28641C024}" dt="2020-11-06T03:13:18.123" v="366" actId="20577"/>
        <pc:sldMkLst>
          <pc:docMk/>
          <pc:sldMk cId="3587884886" sldId="321"/>
        </pc:sldMkLst>
        <pc:spChg chg="mod">
          <ac:chgData name="" userId="" providerId="" clId="Web-{EE95B473-05CB-4BF3-BB01-41D28641C024}" dt="2020-11-06T03:13:18.123" v="366" actId="20577"/>
          <ac:spMkLst>
            <pc:docMk/>
            <pc:sldMk cId="3587884886" sldId="321"/>
            <ac:spMk id="3" creationId="{E05FC6BE-FE7F-4F6D-8250-79F66AAC90A0}"/>
          </ac:spMkLst>
        </pc:spChg>
        <pc:picChg chg="mod">
          <ac:chgData name="" userId="" providerId="" clId="Web-{EE95B473-05CB-4BF3-BB01-41D28641C024}" dt="2020-11-06T03:11:18.755" v="226" actId="1076"/>
          <ac:picMkLst>
            <pc:docMk/>
            <pc:sldMk cId="3587884886" sldId="321"/>
            <ac:picMk id="5" creationId="{D4BAD64A-C46B-40B2-8C21-A89345278B7E}"/>
          </ac:picMkLst>
        </pc:picChg>
      </pc:sldChg>
    </pc:docChg>
  </pc:docChgLst>
  <pc:docChgLst>
    <pc:chgData clId="Web-{714989A4-DA96-0929-5FBD-F3550816C5A1}"/>
    <pc:docChg chg="modSld">
      <pc:chgData name="" userId="" providerId="" clId="Web-{714989A4-DA96-0929-5FBD-F3550816C5A1}" dt="2020-08-07T20:20:41.174" v="148" actId="20577"/>
      <pc:docMkLst>
        <pc:docMk/>
      </pc:docMkLst>
      <pc:sldChg chg="modSp">
        <pc:chgData name="" userId="" providerId="" clId="Web-{714989A4-DA96-0929-5FBD-F3550816C5A1}" dt="2020-08-07T20:13:34.823" v="49" actId="20577"/>
        <pc:sldMkLst>
          <pc:docMk/>
          <pc:sldMk cId="1620677517" sldId="261"/>
        </pc:sldMkLst>
        <pc:spChg chg="mod">
          <ac:chgData name="" userId="" providerId="" clId="Web-{714989A4-DA96-0929-5FBD-F3550816C5A1}" dt="2020-08-07T20:13:34.823" v="4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714989A4-DA96-0929-5FBD-F3550816C5A1}" dt="2020-08-07T20:20:41.174" v="147" actId="20577"/>
        <pc:sldMkLst>
          <pc:docMk/>
          <pc:sldMk cId="1285778518" sldId="263"/>
        </pc:sldMkLst>
        <pc:spChg chg="mod">
          <ac:chgData name="" userId="" providerId="" clId="Web-{714989A4-DA96-0929-5FBD-F3550816C5A1}" dt="2020-08-07T20:20:41.174" v="147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" userId="" providerId="" clId="Web-{714989A4-DA96-0929-5FBD-F3550816C5A1}" dt="2020-08-07T20:17:57.406" v="112" actId="20577"/>
        <pc:sldMkLst>
          <pc:docMk/>
          <pc:sldMk cId="1740637674" sldId="265"/>
        </pc:sldMkLst>
        <pc:spChg chg="mod">
          <ac:chgData name="" userId="" providerId="" clId="Web-{714989A4-DA96-0929-5FBD-F3550816C5A1}" dt="2020-08-07T20:17:57.406" v="112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" userId="" providerId="" clId="Web-{714989A4-DA96-0929-5FBD-F3550816C5A1}" dt="2020-08-07T20:15:36.434" v="70" actId="20577"/>
        <pc:sldMkLst>
          <pc:docMk/>
          <pc:sldMk cId="3749626857" sldId="266"/>
        </pc:sldMkLst>
        <pc:spChg chg="mod">
          <ac:chgData name="" userId="" providerId="" clId="Web-{714989A4-DA96-0929-5FBD-F3550816C5A1}" dt="2020-08-07T20:15:36.434" v="70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clId="Web-{6B2278BD-11DD-4DF3-B0E0-C36E845FDD10}"/>
    <pc:docChg chg="addSld delSld modSld">
      <pc:chgData name="" userId="" providerId="" clId="Web-{6B2278BD-11DD-4DF3-B0E0-C36E845FDD10}" dt="2020-10-29T17:37:31.427" v="842" actId="20577"/>
      <pc:docMkLst>
        <pc:docMk/>
      </pc:docMkLst>
      <pc:sldChg chg="modSp">
        <pc:chgData name="" userId="" providerId="" clId="Web-{6B2278BD-11DD-4DF3-B0E0-C36E845FDD10}" dt="2020-10-29T14:33:37.753" v="179" actId="20577"/>
        <pc:sldMkLst>
          <pc:docMk/>
          <pc:sldMk cId="1620677517" sldId="261"/>
        </pc:sldMkLst>
        <pc:spChg chg="mod">
          <ac:chgData name="" userId="" providerId="" clId="Web-{6B2278BD-11DD-4DF3-B0E0-C36E845FDD10}" dt="2020-10-29T14:33:37.753" v="17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6B2278BD-11DD-4DF3-B0E0-C36E845FDD10}" dt="2020-10-29T15:00:44.501" v="774" actId="20577"/>
        <pc:sldMkLst>
          <pc:docMk/>
          <pc:sldMk cId="2980899054" sldId="262"/>
        </pc:sldMkLst>
        <pc:spChg chg="mod">
          <ac:chgData name="" userId="" providerId="" clId="Web-{6B2278BD-11DD-4DF3-B0E0-C36E845FDD10}" dt="2020-10-29T14:38:16.818" v="409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" userId="" providerId="" clId="Web-{6B2278BD-11DD-4DF3-B0E0-C36E845FDD10}" dt="2020-10-29T15:00:44.501" v="774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">
        <pc:chgData name="" userId="" providerId="" clId="Web-{6B2278BD-11DD-4DF3-B0E0-C36E845FDD10}" dt="2020-10-29T14:43:10.774" v="592" actId="20577"/>
        <pc:sldMkLst>
          <pc:docMk/>
          <pc:sldMk cId="806909382" sldId="314"/>
        </pc:sldMkLst>
        <pc:spChg chg="mod">
          <ac:chgData name="" userId="" providerId="" clId="Web-{6B2278BD-11DD-4DF3-B0E0-C36E845FDD10}" dt="2020-10-29T14:43:10.774" v="592" actId="20577"/>
          <ac:spMkLst>
            <pc:docMk/>
            <pc:sldMk cId="806909382" sldId="314"/>
            <ac:spMk id="3" creationId="{E05FC6BE-FE7F-4F6D-8250-79F66AAC90A0}"/>
          </ac:spMkLst>
        </pc:spChg>
      </pc:sldChg>
      <pc:sldChg chg="modSp">
        <pc:chgData name="" userId="" providerId="" clId="Web-{6B2278BD-11DD-4DF3-B0E0-C36E845FDD10}" dt="2020-10-29T17:36:21.331" v="840" actId="20577"/>
        <pc:sldMkLst>
          <pc:docMk/>
          <pc:sldMk cId="3104126874" sldId="315"/>
        </pc:sldMkLst>
        <pc:spChg chg="mod">
          <ac:chgData name="" userId="" providerId="" clId="Web-{6B2278BD-11DD-4DF3-B0E0-C36E845FDD10}" dt="2020-10-29T17:36:21.331" v="840" actId="20577"/>
          <ac:spMkLst>
            <pc:docMk/>
            <pc:sldMk cId="3104126874" sldId="315"/>
            <ac:spMk id="3" creationId="{E05FC6BE-FE7F-4F6D-8250-79F66AAC90A0}"/>
          </ac:spMkLst>
        </pc:spChg>
      </pc:sldChg>
      <pc:sldChg chg="addSp modSp">
        <pc:chgData name="" userId="" providerId="" clId="Web-{6B2278BD-11DD-4DF3-B0E0-C36E845FDD10}" dt="2020-10-29T17:28:22.624" v="825" actId="20577"/>
        <pc:sldMkLst>
          <pc:docMk/>
          <pc:sldMk cId="1215597327" sldId="316"/>
        </pc:sldMkLst>
        <pc:spChg chg="mod">
          <ac:chgData name="" userId="" providerId="" clId="Web-{6B2278BD-11DD-4DF3-B0E0-C36E845FDD10}" dt="2020-10-29T17:28:22.624" v="825" actId="20577"/>
          <ac:spMkLst>
            <pc:docMk/>
            <pc:sldMk cId="1215597327" sldId="316"/>
            <ac:spMk id="3" creationId="{E05FC6BE-FE7F-4F6D-8250-79F66AAC90A0}"/>
          </ac:spMkLst>
        </pc:spChg>
        <pc:picChg chg="add mod">
          <ac:chgData name="" userId="" providerId="" clId="Web-{6B2278BD-11DD-4DF3-B0E0-C36E845FDD10}" dt="2020-10-29T14:24:46.717" v="4"/>
          <ac:picMkLst>
            <pc:docMk/>
            <pc:sldMk cId="1215597327" sldId="316"/>
            <ac:picMk id="4" creationId="{339C3663-B1C0-433B-8141-1A5D9D284A45}"/>
          </ac:picMkLst>
        </pc:picChg>
      </pc:sldChg>
      <pc:sldChg chg="add del replId">
        <pc:chgData name="" userId="" providerId="" clId="Web-{6B2278BD-11DD-4DF3-B0E0-C36E845FDD10}" dt="2020-10-29T14:38:05.396" v="395"/>
        <pc:sldMkLst>
          <pc:docMk/>
          <pc:sldMk cId="3220507808" sldId="318"/>
        </pc:sldMkLst>
      </pc:sldChg>
      <pc:sldChg chg="add replId">
        <pc:chgData name="" userId="" providerId="" clId="Web-{6B2278BD-11DD-4DF3-B0E0-C36E845FDD10}" dt="2020-10-29T14:38:08.834" v="396"/>
        <pc:sldMkLst>
          <pc:docMk/>
          <pc:sldMk cId="3477548501" sldId="318"/>
        </pc:sldMkLst>
      </pc:sldChg>
    </pc:docChg>
  </pc:docChgLst>
  <pc:docChgLst>
    <pc:chgData name="Holm, Ian M CTR (USA)" userId="S::ian.m.holm.ctr@cvr.mil::a02541ed-01f6-41b2-9238-7e2af43af769" providerId="AD" clId="Web-{9EAA5737-79D9-4B68-BF44-5543DF82EAAA}"/>
    <pc:docChg chg="addSld delSld modSld">
      <pc:chgData name="Holm, Ian M CTR (USA)" userId="S::ian.m.holm.ctr@cvr.mil::a02541ed-01f6-41b2-9238-7e2af43af769" providerId="AD" clId="Web-{9EAA5737-79D9-4B68-BF44-5543DF82EAAA}" dt="2020-08-07T19:54:32.266" v="354" actId="20577"/>
      <pc:docMkLst>
        <pc:docMk/>
      </pc:docMkLst>
      <pc:sldChg chg="modSp">
        <pc:chgData name="Holm, Ian M CTR (USA)" userId="S::ian.m.holm.ctr@cvr.mil::a02541ed-01f6-41b2-9238-7e2af43af769" providerId="AD" clId="Web-{9EAA5737-79D9-4B68-BF44-5543DF82EAAA}" dt="2020-08-07T19:38:01.951" v="25" actId="20577"/>
        <pc:sldMkLst>
          <pc:docMk/>
          <pc:sldMk cId="1436992847" sldId="256"/>
        </pc:sldMkLst>
        <pc:spChg chg="mod">
          <ac:chgData name="Holm, Ian M CTR (USA)" userId="S::ian.m.holm.ctr@cvr.mil::a02541ed-01f6-41b2-9238-7e2af43af769" providerId="AD" clId="Web-{9EAA5737-79D9-4B68-BF44-5543DF82EAAA}" dt="2020-08-07T19:38:01.951" v="25" actId="20577"/>
          <ac:spMkLst>
            <pc:docMk/>
            <pc:sldMk cId="1436992847" sldId="256"/>
            <ac:spMk id="2" creationId="{F42DCCE1-68B3-4DF4-9DF8-5D9E0C496C04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7:39.295" v="4"/>
        <pc:sldMkLst>
          <pc:docMk/>
          <pc:sldMk cId="2649407991" sldId="25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5.779" v="27"/>
        <pc:sldMkLst>
          <pc:docMk/>
          <pc:sldMk cId="2658556409" sldId="25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2.342" v="7"/>
        <pc:sldMkLst>
          <pc:docMk/>
          <pc:sldMk cId="3422322980" sldId="260"/>
        </pc:sldMkLst>
      </pc:sldChg>
      <pc:sldChg chg="modSp">
        <pc:chgData name="Holm, Ian M CTR (USA)" userId="S::ian.m.holm.ctr@cvr.mil::a02541ed-01f6-41b2-9238-7e2af43af769" providerId="AD" clId="Web-{9EAA5737-79D9-4B68-BF44-5543DF82EAAA}" dt="2020-08-07T19:37:46.060" v="9" actId="20577"/>
        <pc:sldMkLst>
          <pc:docMk/>
          <pc:sldMk cId="1620677517" sldId="261"/>
        </pc:sldMkLst>
        <pc:spChg chg="mod">
          <ac:chgData name="Holm, Ian M CTR (USA)" userId="S::ian.m.holm.ctr@cvr.mil::a02541ed-01f6-41b2-9238-7e2af43af769" providerId="AD" clId="Web-{9EAA5737-79D9-4B68-BF44-5543DF82EAAA}" dt="2020-08-07T19:37:46.060" v="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2:17.409" v="107" actId="20577"/>
        <pc:sldMkLst>
          <pc:docMk/>
          <pc:sldMk cId="2980899054" sldId="262"/>
        </pc:sldMkLst>
        <pc:spChg chg="mod">
          <ac:chgData name="Holm, Ian M CTR (USA)" userId="S::ian.m.holm.ctr@cvr.mil::a02541ed-01f6-41b2-9238-7e2af43af769" providerId="AD" clId="Web-{9EAA5737-79D9-4B68-BF44-5543DF82EAAA}" dt="2020-08-07T19:39:03.312" v="39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2:17.409" v="107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3:09.551" v="140" actId="20577"/>
        <pc:sldMkLst>
          <pc:docMk/>
          <pc:sldMk cId="1285778518" sldId="263"/>
        </pc:sldMkLst>
        <pc:spChg chg="mod">
          <ac:chgData name="Holm, Ian M CTR (USA)" userId="S::ian.m.holm.ctr@cvr.mil::a02541ed-01f6-41b2-9238-7e2af43af769" providerId="AD" clId="Web-{9EAA5737-79D9-4B68-BF44-5543DF82EAAA}" dt="2020-08-07T19:43:09.551" v="140" actId="20577"/>
          <ac:spMkLst>
            <pc:docMk/>
            <pc:sldMk cId="1285778518" sldId="263"/>
            <ac:spMk id="2" creationId="{1E1F6F92-29B3-4374-A4E9-C9176A8771EF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1:21.830" v="72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8:14.759" v="268" actId="20577"/>
        <pc:sldMkLst>
          <pc:docMk/>
          <pc:sldMk cId="987662702" sldId="264"/>
        </pc:sldMkLst>
        <pc:spChg chg="mod">
          <ac:chgData name="Holm, Ian M CTR (USA)" userId="S::ian.m.holm.ctr@cvr.mil::a02541ed-01f6-41b2-9238-7e2af43af769" providerId="AD" clId="Web-{9EAA5737-79D9-4B68-BF44-5543DF82EAAA}" dt="2020-08-07T19:43:00.738" v="133" actId="20577"/>
          <ac:spMkLst>
            <pc:docMk/>
            <pc:sldMk cId="987662702" sldId="264"/>
            <ac:spMk id="2" creationId="{11303A1A-C192-4EA2-9A89-3B1AE1FD93FF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8:14.759" v="268" actId="20577"/>
          <ac:spMkLst>
            <pc:docMk/>
            <pc:sldMk cId="987662702" sldId="264"/>
            <ac:spMk id="3" creationId="{19425933-38A5-4601-A5A3-D6426C67A030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8:12.733" v="32"/>
        <pc:sldMkLst>
          <pc:docMk/>
          <pc:sldMk cId="3979167795" sldId="264"/>
        </pc:sldMkLst>
      </pc:sldChg>
      <pc:sldChg chg="modSp new">
        <pc:chgData name="Holm, Ian M CTR (USA)" userId="S::ian.m.holm.ctr@cvr.mil::a02541ed-01f6-41b2-9238-7e2af43af769" providerId="AD" clId="Web-{9EAA5737-79D9-4B68-BF44-5543DF82EAAA}" dt="2020-08-07T19:42:53.363" v="126" actId="20577"/>
        <pc:sldMkLst>
          <pc:docMk/>
          <pc:sldMk cId="1740637674" sldId="265"/>
        </pc:sldMkLst>
        <pc:spChg chg="mod">
          <ac:chgData name="Holm, Ian M CTR (USA)" userId="S::ian.m.holm.ctr@cvr.mil::a02541ed-01f6-41b2-9238-7e2af43af769" providerId="AD" clId="Web-{9EAA5737-79D9-4B68-BF44-5543DF82EAAA}" dt="2020-08-07T19:42:53.363" v="126" actId="20577"/>
          <ac:spMkLst>
            <pc:docMk/>
            <pc:sldMk cId="1740637674" sldId="265"/>
            <ac:spMk id="2" creationId="{D7CB3078-E944-451C-B8B6-A8921785E022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1:05.705" v="58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54:32.266" v="353" actId="20577"/>
        <pc:sldMkLst>
          <pc:docMk/>
          <pc:sldMk cId="3749626857" sldId="266"/>
        </pc:sldMkLst>
        <pc:spChg chg="mod">
          <ac:chgData name="Holm, Ian M CTR (USA)" userId="S::ian.m.holm.ctr@cvr.mil::a02541ed-01f6-41b2-9238-7e2af43af769" providerId="AD" clId="Web-{9EAA5737-79D9-4B68-BF44-5543DF82EAAA}" dt="2020-08-07T19:42:35.628" v="111" actId="20577"/>
          <ac:spMkLst>
            <pc:docMk/>
            <pc:sldMk cId="3749626857" sldId="266"/>
            <ac:spMk id="2" creationId="{7977ADDA-9BEC-4013-AA46-FB77DF5E0601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54:32.266" v="353" actId="20577"/>
          <ac:spMkLst>
            <pc:docMk/>
            <pc:sldMk cId="3749626857" sldId="266"/>
            <ac:spMk id="3" creationId="{19BA2EE2-DA5B-4D91-9BC7-F935E00211F0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8:07.779" v="29"/>
        <pc:sldMkLst>
          <pc:docMk/>
          <pc:sldMk cId="515063454" sldId="297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6.983" v="28"/>
        <pc:sldMkLst>
          <pc:docMk/>
          <pc:sldMk cId="3073675468" sldId="29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1.451" v="6"/>
        <pc:sldMkLst>
          <pc:docMk/>
          <pc:sldMk cId="315372006" sldId="29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4.544" v="0"/>
        <pc:sldMkLst>
          <pc:docMk/>
          <pc:sldMk cId="2791884660" sldId="300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5.841" v="1"/>
        <pc:sldMkLst>
          <pc:docMk/>
          <pc:sldMk cId="1355297920" sldId="303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6.685" v="2"/>
        <pc:sldMkLst>
          <pc:docMk/>
          <pc:sldMk cId="4021110129" sldId="305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8.795" v="30"/>
        <pc:sldMkLst>
          <pc:docMk/>
          <pc:sldMk cId="4290336787" sldId="306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0.529" v="5"/>
        <pc:sldMkLst>
          <pc:docMk/>
          <pc:sldMk cId="733620925" sldId="30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7.685" v="3"/>
        <pc:sldMkLst>
          <pc:docMk/>
          <pc:sldMk cId="1760194604" sldId="30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10.311" v="31"/>
        <pc:sldMkLst>
          <pc:docMk/>
          <pc:sldMk cId="3196879679" sldId="310"/>
        </pc:sldMkLst>
      </pc:sldChg>
    </pc:docChg>
  </pc:docChgLst>
  <pc:docChgLst>
    <pc:chgData clId="Web-{E0B23CB6-2338-489F-BD26-BB89C33EFCA7}"/>
    <pc:docChg chg="modSld">
      <pc:chgData name="" userId="" providerId="" clId="Web-{E0B23CB6-2338-489F-BD26-BB89C33EFCA7}" dt="2020-10-27T17:11:17.696" v="55" actId="20577"/>
      <pc:docMkLst>
        <pc:docMk/>
      </pc:docMkLst>
      <pc:sldChg chg="modSp">
        <pc:chgData name="" userId="" providerId="" clId="Web-{E0B23CB6-2338-489F-BD26-BB89C33EFCA7}" dt="2020-10-27T17:11:17.696" v="54" actId="20577"/>
        <pc:sldMkLst>
          <pc:docMk/>
          <pc:sldMk cId="1436992847" sldId="256"/>
        </pc:sldMkLst>
        <pc:spChg chg="mod">
          <ac:chgData name="" userId="" providerId="" clId="Web-{E0B23CB6-2338-489F-BD26-BB89C33EFCA7}" dt="2020-10-27T17:11:17.696" v="54" actId="20577"/>
          <ac:spMkLst>
            <pc:docMk/>
            <pc:sldMk cId="1436992847" sldId="256"/>
            <ac:spMk id="2" creationId="{F42DCCE1-68B3-4DF4-9DF8-5D9E0C496C04}"/>
          </ac:spMkLst>
        </pc:spChg>
      </pc:sldChg>
    </pc:docChg>
  </pc:docChgLst>
  <pc:docChgLst>
    <pc:chgData clId="Web-{80B03FB2-99B2-416A-A22D-A575900E6E46}"/>
    <pc:docChg chg="addSld delSld modSld">
      <pc:chgData name="" userId="" providerId="" clId="Web-{80B03FB2-99B2-416A-A22D-A575900E6E46}" dt="2020-11-09T19:40:45.170" v="45"/>
      <pc:docMkLst>
        <pc:docMk/>
      </pc:docMkLst>
      <pc:sldChg chg="modSp">
        <pc:chgData name="" userId="" providerId="" clId="Web-{80B03FB2-99B2-416A-A22D-A575900E6E46}" dt="2020-11-09T19:18:59.964" v="39" actId="20577"/>
        <pc:sldMkLst>
          <pc:docMk/>
          <pc:sldMk cId="2980899054" sldId="262"/>
        </pc:sldMkLst>
        <pc:spChg chg="mod">
          <ac:chgData name="" userId="" providerId="" clId="Web-{80B03FB2-99B2-416A-A22D-A575900E6E46}" dt="2020-11-09T19:18:59.964" v="39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">
        <pc:chgData name="" userId="" providerId="" clId="Web-{80B03FB2-99B2-416A-A22D-A575900E6E46}" dt="2020-11-09T19:23:51.064" v="43" actId="1076"/>
        <pc:sldMkLst>
          <pc:docMk/>
          <pc:sldMk cId="3647195599" sldId="320"/>
        </pc:sldMkLst>
        <pc:picChg chg="mod">
          <ac:chgData name="" userId="" providerId="" clId="Web-{80B03FB2-99B2-416A-A22D-A575900E6E46}" dt="2020-11-09T19:23:51.064" v="43" actId="1076"/>
          <ac:picMkLst>
            <pc:docMk/>
            <pc:sldMk cId="3647195599" sldId="320"/>
            <ac:picMk id="4" creationId="{E5F3E571-3CD7-46E8-A973-D97CF02B8C8F}"/>
          </ac:picMkLst>
        </pc:picChg>
      </pc:sldChg>
      <pc:sldChg chg="add del replId">
        <pc:chgData name="" userId="" providerId="" clId="Web-{80B03FB2-99B2-416A-A22D-A575900E6E46}" dt="2020-11-09T19:40:45.170" v="45"/>
        <pc:sldMkLst>
          <pc:docMk/>
          <pc:sldMk cId="4145462210" sldId="330"/>
        </pc:sldMkLst>
      </pc:sldChg>
    </pc:docChg>
  </pc:docChgLst>
  <pc:docChgLst>
    <pc:chgData clId="Web-{0CEEA226-43CB-4898-86EF-83DDBB6E1C7D}"/>
    <pc:docChg chg="addSld delSld modSld">
      <pc:chgData name="" userId="" providerId="" clId="Web-{0CEEA226-43CB-4898-86EF-83DDBB6E1C7D}" dt="2020-11-04T14:27:03.416" v="344"/>
      <pc:docMkLst>
        <pc:docMk/>
      </pc:docMkLst>
      <pc:sldChg chg="addSp modSp">
        <pc:chgData name="" userId="" providerId="" clId="Web-{0CEEA226-43CB-4898-86EF-83DDBB6E1C7D}" dt="2020-11-04T14:25:44.332" v="340"/>
        <pc:sldMkLst>
          <pc:docMk/>
          <pc:sldMk cId="3477548501" sldId="318"/>
        </pc:sldMkLst>
        <pc:spChg chg="mod">
          <ac:chgData name="" userId="" providerId="" clId="Web-{0CEEA226-43CB-4898-86EF-83DDBB6E1C7D}" dt="2020-11-04T14:13:49.591" v="5" actId="20577"/>
          <ac:spMkLst>
            <pc:docMk/>
            <pc:sldMk cId="3477548501" sldId="318"/>
            <ac:spMk id="3" creationId="{E05FC6BE-FE7F-4F6D-8250-79F66AAC90A0}"/>
          </ac:spMkLst>
        </pc:spChg>
        <pc:spChg chg="add mod">
          <ac:chgData name="" userId="" providerId="" clId="Web-{0CEEA226-43CB-4898-86EF-83DDBB6E1C7D}" dt="2020-11-04T14:16:44.886" v="70"/>
          <ac:spMkLst>
            <pc:docMk/>
            <pc:sldMk cId="3477548501" sldId="318"/>
            <ac:spMk id="6" creationId="{EC817279-7AAD-4CC1-8C88-A2F7C3C4CAA9}"/>
          </ac:spMkLst>
        </pc:spChg>
        <pc:graphicFrameChg chg="add mod modGraphic">
          <ac:chgData name="" userId="" providerId="" clId="Web-{0CEEA226-43CB-4898-86EF-83DDBB6E1C7D}" dt="2020-11-04T14:25:44.332" v="340"/>
          <ac:graphicFrameMkLst>
            <pc:docMk/>
            <pc:sldMk cId="3477548501" sldId="318"/>
            <ac:graphicFrameMk id="5" creationId="{506EEF47-9E80-441A-8AA3-5B2080546E95}"/>
          </ac:graphicFrameMkLst>
        </pc:graphicFrameChg>
        <pc:picChg chg="mod">
          <ac:chgData name="" userId="" providerId="" clId="Web-{0CEEA226-43CB-4898-86EF-83DDBB6E1C7D}" dt="2020-11-04T14:13:54.310" v="8" actId="1076"/>
          <ac:picMkLst>
            <pc:docMk/>
            <pc:sldMk cId="3477548501" sldId="318"/>
            <ac:picMk id="4" creationId="{A0F9A032-F922-4349-9120-C60240483965}"/>
          </ac:picMkLst>
        </pc:picChg>
      </pc:sldChg>
      <pc:sldChg chg="delSp modSp add del replId">
        <pc:chgData name="" userId="" providerId="" clId="Web-{0CEEA226-43CB-4898-86EF-83DDBB6E1C7D}" dt="2020-11-04T14:26:49.493" v="341"/>
        <pc:sldMkLst>
          <pc:docMk/>
          <pc:sldMk cId="946359950" sldId="324"/>
        </pc:sldMkLst>
        <pc:spChg chg="mod">
          <ac:chgData name="" userId="" providerId="" clId="Web-{0CEEA226-43CB-4898-86EF-83DDBB6E1C7D}" dt="2020-11-04T14:23:35.775" v="230" actId="20577"/>
          <ac:spMkLst>
            <pc:docMk/>
            <pc:sldMk cId="946359950" sldId="324"/>
            <ac:spMk id="2" creationId="{BB64D09C-1843-4CE2-86AA-FDCCA7C1F80D}"/>
          </ac:spMkLst>
        </pc:spChg>
        <pc:spChg chg="del">
          <ac:chgData name="" userId="" providerId="" clId="Web-{0CEEA226-43CB-4898-86EF-83DDBB6E1C7D}" dt="2020-11-04T14:23:38.151" v="232"/>
          <ac:spMkLst>
            <pc:docMk/>
            <pc:sldMk cId="946359950" sldId="324"/>
            <ac:spMk id="6" creationId="{EC817279-7AAD-4CC1-8C88-A2F7C3C4CAA9}"/>
          </ac:spMkLst>
        </pc:spChg>
        <pc:graphicFrameChg chg="mod modGraphic">
          <ac:chgData name="" userId="" providerId="" clId="Web-{0CEEA226-43CB-4898-86EF-83DDBB6E1C7D}" dt="2020-11-04T14:24:21.779" v="261"/>
          <ac:graphicFrameMkLst>
            <pc:docMk/>
            <pc:sldMk cId="946359950" sldId="324"/>
            <ac:graphicFrameMk id="5" creationId="{506EEF47-9E80-441A-8AA3-5B2080546E95}"/>
          </ac:graphicFrameMkLst>
        </pc:graphicFrameChg>
      </pc:sldChg>
      <pc:sldChg chg="delSp modSp add replId">
        <pc:chgData name="" userId="" providerId="" clId="Web-{0CEEA226-43CB-4898-86EF-83DDBB6E1C7D}" dt="2020-11-04T14:27:03.416" v="344"/>
        <pc:sldMkLst>
          <pc:docMk/>
          <pc:sldMk cId="1893035752" sldId="324"/>
        </pc:sldMkLst>
        <pc:spChg chg="del">
          <ac:chgData name="" userId="" providerId="" clId="Web-{0CEEA226-43CB-4898-86EF-83DDBB6E1C7D}" dt="2020-11-04T14:26:57.056" v="343"/>
          <ac:spMkLst>
            <pc:docMk/>
            <pc:sldMk cId="1893035752" sldId="324"/>
            <ac:spMk id="6" creationId="{EC817279-7AAD-4CC1-8C88-A2F7C3C4CAA9}"/>
          </ac:spMkLst>
        </pc:spChg>
        <pc:picChg chg="mod">
          <ac:chgData name="" userId="" providerId="" clId="Web-{0CEEA226-43CB-4898-86EF-83DDBB6E1C7D}" dt="2020-11-04T14:27:03.416" v="344"/>
          <ac:picMkLst>
            <pc:docMk/>
            <pc:sldMk cId="1893035752" sldId="324"/>
            <ac:picMk id="4" creationId="{A0F9A032-F922-4349-9120-C60240483965}"/>
          </ac:picMkLst>
        </pc:picChg>
      </pc:sldChg>
      <pc:sldChg chg="del">
        <pc:chgData name="" userId="" providerId="" clId="Web-{0CEEA226-43CB-4898-86EF-83DDBB6E1C7D}" dt="2020-11-04T14:13:40.216" v="0"/>
        <pc:sldMkLst>
          <pc:docMk/>
          <pc:sldMk cId="3410382910" sldId="324"/>
        </pc:sldMkLst>
      </pc:sldChg>
    </pc:docChg>
  </pc:docChgLst>
  <pc:docChgLst>
    <pc:chgData clId="Web-{EDF0E017-7288-2703-3CB6-7E92350E6473}"/>
    <pc:docChg chg="modSld">
      <pc:chgData name="" userId="" providerId="" clId="Web-{EDF0E017-7288-2703-3CB6-7E92350E6473}" dt="2020-08-10T12:31:45.558" v="5" actId="20577"/>
      <pc:docMkLst>
        <pc:docMk/>
      </pc:docMkLst>
      <pc:sldChg chg="modSp">
        <pc:chgData name="" userId="" providerId="" clId="Web-{EDF0E017-7288-2703-3CB6-7E92350E6473}" dt="2020-08-10T12:31:45.558" v="4" actId="20577"/>
        <pc:sldMkLst>
          <pc:docMk/>
          <pc:sldMk cId="987662702" sldId="264"/>
        </pc:sldMkLst>
        <pc:spChg chg="mod">
          <ac:chgData name="" userId="" providerId="" clId="Web-{EDF0E017-7288-2703-3CB6-7E92350E6473}" dt="2020-08-10T12:31:45.558" v="4" actId="20577"/>
          <ac:spMkLst>
            <pc:docMk/>
            <pc:sldMk cId="987662702" sldId="264"/>
            <ac:spMk id="3" creationId="{19425933-38A5-4601-A5A3-D6426C67A030}"/>
          </ac:spMkLst>
        </pc:spChg>
      </pc:sldChg>
    </pc:docChg>
  </pc:docChgLst>
  <pc:docChgLst>
    <pc:chgData clId="Web-{6831A7DC-4B35-4E00-97C8-02B5816097C3}"/>
    <pc:docChg chg="modSld">
      <pc:chgData name="" userId="" providerId="" clId="Web-{6831A7DC-4B35-4E00-97C8-02B5816097C3}" dt="2020-11-03T18:55:23.495" v="28" actId="20577"/>
      <pc:docMkLst>
        <pc:docMk/>
      </pc:docMkLst>
      <pc:sldChg chg="modSp">
        <pc:chgData name="" userId="" providerId="" clId="Web-{6831A7DC-4B35-4E00-97C8-02B5816097C3}" dt="2020-11-03T18:55:15.964" v="26" actId="20577"/>
        <pc:sldMkLst>
          <pc:docMk/>
          <pc:sldMk cId="1620677517" sldId="261"/>
        </pc:sldMkLst>
        <pc:spChg chg="mod">
          <ac:chgData name="" userId="" providerId="" clId="Web-{6831A7DC-4B35-4E00-97C8-02B5816097C3}" dt="2020-11-03T18:55:15.964" v="26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6831A7DC-4B35-4E00-97C8-02B5816097C3}" dt="2020-11-03T18:32:00.481" v="0" actId="20577"/>
        <pc:sldMkLst>
          <pc:docMk/>
          <pc:sldMk cId="524510568" sldId="313"/>
        </pc:sldMkLst>
        <pc:spChg chg="mod">
          <ac:chgData name="" userId="" providerId="" clId="Web-{6831A7DC-4B35-4E00-97C8-02B5816097C3}" dt="2020-11-03T18:32:00.481" v="0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6831A7DC-4B35-4E00-97C8-02B5816097C3}" dt="2020-11-03T18:32:17.450" v="3" actId="20577"/>
        <pc:sldMkLst>
          <pc:docMk/>
          <pc:sldMk cId="1215597327" sldId="316"/>
        </pc:sldMkLst>
        <pc:spChg chg="mod">
          <ac:chgData name="" userId="" providerId="" clId="Web-{6831A7DC-4B35-4E00-97C8-02B5816097C3}" dt="2020-11-03T18:32:17.450" v="3" actId="20577"/>
          <ac:spMkLst>
            <pc:docMk/>
            <pc:sldMk cId="1215597327" sldId="316"/>
            <ac:spMk id="3" creationId="{E05FC6BE-FE7F-4F6D-8250-79F66AAC90A0}"/>
          </ac:spMkLst>
        </pc:spChg>
      </pc:sldChg>
    </pc:docChg>
  </pc:docChgLst>
  <pc:docChgLst>
    <pc:chgData clId="Web-{322C09DD-9DE8-2F37-CE7A-4026C761552E}"/>
    <pc:docChg chg="modSld">
      <pc:chgData name="" userId="" providerId="" clId="Web-{322C09DD-9DE8-2F37-CE7A-4026C761552E}" dt="2020-08-07T20:28:26.261" v="71" actId="20577"/>
      <pc:docMkLst>
        <pc:docMk/>
      </pc:docMkLst>
      <pc:sldChg chg="modSp">
        <pc:chgData name="" userId="" providerId="" clId="Web-{322C09DD-9DE8-2F37-CE7A-4026C761552E}" dt="2020-08-07T20:28:26.261" v="70" actId="20577"/>
        <pc:sldMkLst>
          <pc:docMk/>
          <pc:sldMk cId="1285778518" sldId="263"/>
        </pc:sldMkLst>
        <pc:spChg chg="mod">
          <ac:chgData name="" userId="" providerId="" clId="Web-{322C09DD-9DE8-2F37-CE7A-4026C761552E}" dt="2020-08-07T20:28:26.261" v="70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" userId="" providerId="" clId="Web-{322C09DD-9DE8-2F37-CE7A-4026C761552E}" dt="2020-08-07T20:26:37.525" v="46" actId="20577"/>
        <pc:sldMkLst>
          <pc:docMk/>
          <pc:sldMk cId="987662702" sldId="264"/>
        </pc:sldMkLst>
        <pc:spChg chg="mod">
          <ac:chgData name="" userId="" providerId="" clId="Web-{322C09DD-9DE8-2F37-CE7A-4026C761552E}" dt="2020-08-07T20:26:37.525" v="46" actId="20577"/>
          <ac:spMkLst>
            <pc:docMk/>
            <pc:sldMk cId="987662702" sldId="264"/>
            <ac:spMk id="3" creationId="{19425933-38A5-4601-A5A3-D6426C67A030}"/>
          </ac:spMkLst>
        </pc:spChg>
      </pc:sldChg>
      <pc:sldChg chg="modSp">
        <pc:chgData name="" userId="" providerId="" clId="Web-{322C09DD-9DE8-2F37-CE7A-4026C761552E}" dt="2020-08-07T20:26:12.149" v="20" actId="20577"/>
        <pc:sldMkLst>
          <pc:docMk/>
          <pc:sldMk cId="1740637674" sldId="265"/>
        </pc:sldMkLst>
        <pc:spChg chg="mod">
          <ac:chgData name="" userId="" providerId="" clId="Web-{322C09DD-9DE8-2F37-CE7A-4026C761552E}" dt="2020-08-07T20:26:12.149" v="20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" userId="" providerId="" clId="Web-{322C09DD-9DE8-2F37-CE7A-4026C761552E}" dt="2020-08-07T20:26:04.212" v="10" actId="20577"/>
        <pc:sldMkLst>
          <pc:docMk/>
          <pc:sldMk cId="3749626857" sldId="266"/>
        </pc:sldMkLst>
        <pc:spChg chg="mod">
          <ac:chgData name="" userId="" providerId="" clId="Web-{322C09DD-9DE8-2F37-CE7A-4026C761552E}" dt="2020-08-07T20:26:04.212" v="10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clId="Web-{7F2F9E12-5CC1-4899-997D-1B410C6AACBC}"/>
    <pc:docChg chg="addSld delSld modSld">
      <pc:chgData name="" userId="" providerId="" clId="Web-{7F2F9E12-5CC1-4899-997D-1B410C6AACBC}" dt="2020-11-04T14:10:45.907" v="141"/>
      <pc:docMkLst>
        <pc:docMk/>
      </pc:docMkLst>
      <pc:sldChg chg="addSp delSp modSp">
        <pc:chgData name="" userId="" providerId="" clId="Web-{7F2F9E12-5CC1-4899-997D-1B410C6AACBC}" dt="2020-11-04T14:10:14.155" v="139" actId="1076"/>
        <pc:sldMkLst>
          <pc:docMk/>
          <pc:sldMk cId="3477548501" sldId="318"/>
        </pc:sldMkLst>
        <pc:spChg chg="mod">
          <ac:chgData name="" userId="" providerId="" clId="Web-{7F2F9E12-5CC1-4899-997D-1B410C6AACBC}" dt="2020-11-04T14:10:12.639" v="138" actId="20577"/>
          <ac:spMkLst>
            <pc:docMk/>
            <pc:sldMk cId="3477548501" sldId="318"/>
            <ac:spMk id="3" creationId="{E05FC6BE-FE7F-4F6D-8250-79F66AAC90A0}"/>
          </ac:spMkLst>
        </pc:spChg>
        <pc:spChg chg="del">
          <ac:chgData name="" userId="" providerId="" clId="Web-{7F2F9E12-5CC1-4899-997D-1B410C6AACBC}" dt="2020-11-04T14:05:06.617" v="2"/>
          <ac:spMkLst>
            <pc:docMk/>
            <pc:sldMk cId="3477548501" sldId="318"/>
            <ac:spMk id="7" creationId="{BF90E5B7-58E9-4FFD-B5F7-7C0549A0273E}"/>
          </ac:spMkLst>
        </pc:spChg>
        <pc:spChg chg="del">
          <ac:chgData name="" userId="" providerId="" clId="Web-{7F2F9E12-5CC1-4899-997D-1B410C6AACBC}" dt="2020-11-04T14:05:06.617" v="1"/>
          <ac:spMkLst>
            <pc:docMk/>
            <pc:sldMk cId="3477548501" sldId="318"/>
            <ac:spMk id="9" creationId="{05466390-F183-4F98-99A1-A7D972137A75}"/>
          </ac:spMkLst>
        </pc:spChg>
        <pc:graphicFrameChg chg="add del mod modGraphic">
          <ac:chgData name="" userId="" providerId="" clId="Web-{7F2F9E12-5CC1-4899-997D-1B410C6AACBC}" dt="2020-11-04T14:10:09.436" v="105"/>
          <ac:graphicFrameMkLst>
            <pc:docMk/>
            <pc:sldMk cId="3477548501" sldId="318"/>
            <ac:graphicFrameMk id="6" creationId="{AC1BE307-6033-48A2-81FB-1081C0BB7562}"/>
          </ac:graphicFrameMkLst>
        </pc:graphicFrameChg>
        <pc:picChg chg="add mod">
          <ac:chgData name="" userId="" providerId="" clId="Web-{7F2F9E12-5CC1-4899-997D-1B410C6AACBC}" dt="2020-11-04T14:10:14.155" v="139" actId="1076"/>
          <ac:picMkLst>
            <pc:docMk/>
            <pc:sldMk cId="3477548501" sldId="318"/>
            <ac:picMk id="4" creationId="{A0F9A032-F922-4349-9120-C60240483965}"/>
          </ac:picMkLst>
        </pc:picChg>
        <pc:cxnChg chg="del">
          <ac:chgData name="" userId="" providerId="" clId="Web-{7F2F9E12-5CC1-4899-997D-1B410C6AACBC}" dt="2020-11-04T14:05:06.617" v="3"/>
          <ac:cxnSpMkLst>
            <pc:docMk/>
            <pc:sldMk cId="3477548501" sldId="318"/>
            <ac:cxnSpMk id="5" creationId="{2BB254EF-E1E4-4705-B576-3FF9668F5117}"/>
          </ac:cxnSpMkLst>
        </pc:cxnChg>
      </pc:sldChg>
      <pc:sldChg chg="add del">
        <pc:chgData name="" userId="" providerId="" clId="Web-{7F2F9E12-5CC1-4899-997D-1B410C6AACBC}" dt="2020-11-04T14:09:24.261" v="79"/>
        <pc:sldMkLst>
          <pc:docMk/>
          <pc:sldMk cId="3410382910" sldId="324"/>
        </pc:sldMkLst>
      </pc:sldChg>
      <pc:sldChg chg="add del replId">
        <pc:chgData name="" userId="" providerId="" clId="Web-{7F2F9E12-5CC1-4899-997D-1B410C6AACBC}" dt="2020-11-04T14:10:45.907" v="141"/>
        <pc:sldMkLst>
          <pc:docMk/>
          <pc:sldMk cId="3824434908" sldId="325"/>
        </pc:sldMkLst>
      </pc:sldChg>
    </pc:docChg>
  </pc:docChgLst>
  <pc:docChgLst>
    <pc:chgData clId="Web-{A2FFAA5B-E5F8-4139-9FE4-58D7DC33B809}"/>
    <pc:docChg chg="modSld">
      <pc:chgData name="" userId="" providerId="" clId="Web-{A2FFAA5B-E5F8-4139-9FE4-58D7DC33B809}" dt="2020-10-28T13:22:25.766" v="42" actId="20577"/>
      <pc:docMkLst>
        <pc:docMk/>
      </pc:docMkLst>
      <pc:sldChg chg="modSp">
        <pc:chgData name="" userId="" providerId="" clId="Web-{A2FFAA5B-E5F8-4139-9FE4-58D7DC33B809}" dt="2020-10-28T13:22:25.766" v="41" actId="20577"/>
        <pc:sldMkLst>
          <pc:docMk/>
          <pc:sldMk cId="1620677517" sldId="261"/>
        </pc:sldMkLst>
        <pc:spChg chg="mod">
          <ac:chgData name="" userId="" providerId="" clId="Web-{A2FFAA5B-E5F8-4139-9FE4-58D7DC33B809}" dt="2020-10-28T13:22:25.766" v="41" actId="20577"/>
          <ac:spMkLst>
            <pc:docMk/>
            <pc:sldMk cId="1620677517" sldId="261"/>
            <ac:spMk id="5" creationId="{240B0D5A-BC0A-4D02-A587-133BFF254270}"/>
          </ac:spMkLst>
        </pc:spChg>
      </pc:sldChg>
    </pc:docChg>
  </pc:docChgLst>
  <pc:docChgLst>
    <pc:chgData clId="Web-{C0C88987-487D-4629-A7D3-3A91CB55FCE9}"/>
    <pc:docChg chg="modSld">
      <pc:chgData name="" userId="" providerId="" clId="Web-{C0C88987-487D-4629-A7D3-3A91CB55FCE9}" dt="2020-11-04T15:35:05.615" v="500" actId="20577"/>
      <pc:docMkLst>
        <pc:docMk/>
      </pc:docMkLst>
      <pc:sldChg chg="modSp">
        <pc:chgData name="" userId="" providerId="" clId="Web-{C0C88987-487D-4629-A7D3-3A91CB55FCE9}" dt="2020-11-04T15:35:05.600" v="499" actId="20577"/>
        <pc:sldMkLst>
          <pc:docMk/>
          <pc:sldMk cId="3667135234" sldId="317"/>
        </pc:sldMkLst>
        <pc:spChg chg="mod">
          <ac:chgData name="" userId="" providerId="" clId="Web-{C0C88987-487D-4629-A7D3-3A91CB55FCE9}" dt="2020-11-04T15:35:05.600" v="499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modSp">
        <pc:chgData name="" userId="" providerId="" clId="Web-{C0C88987-487D-4629-A7D3-3A91CB55FCE9}" dt="2020-11-04T15:21:55.576" v="448" actId="1076"/>
        <pc:sldMkLst>
          <pc:docMk/>
          <pc:sldMk cId="3477548501" sldId="318"/>
        </pc:sldMkLst>
        <pc:graphicFrameChg chg="mod">
          <ac:chgData name="" userId="" providerId="" clId="Web-{C0C88987-487D-4629-A7D3-3A91CB55FCE9}" dt="2020-11-04T15:21:55.576" v="448" actId="1076"/>
          <ac:graphicFrameMkLst>
            <pc:docMk/>
            <pc:sldMk cId="3477548501" sldId="318"/>
            <ac:graphicFrameMk id="5" creationId="{506EEF47-9E80-441A-8AA3-5B2080546E95}"/>
          </ac:graphicFrameMkLst>
        </pc:graphicFrameChg>
      </pc:sldChg>
      <pc:sldChg chg="modSp">
        <pc:chgData name="" userId="" providerId="" clId="Web-{C0C88987-487D-4629-A7D3-3A91CB55FCE9}" dt="2020-11-04T15:21:59.842" v="449" actId="1076"/>
        <pc:sldMkLst>
          <pc:docMk/>
          <pc:sldMk cId="3739168526" sldId="324"/>
        </pc:sldMkLst>
        <pc:graphicFrameChg chg="mod">
          <ac:chgData name="" userId="" providerId="" clId="Web-{C0C88987-487D-4629-A7D3-3A91CB55FCE9}" dt="2020-11-04T15:21:59.842" v="449" actId="1076"/>
          <ac:graphicFrameMkLst>
            <pc:docMk/>
            <pc:sldMk cId="3739168526" sldId="324"/>
            <ac:graphicFrameMk id="5" creationId="{506EEF47-9E80-441A-8AA3-5B2080546E95}"/>
          </ac:graphicFrameMkLst>
        </pc:graphicFrameChg>
      </pc:sldChg>
      <pc:sldChg chg="modSp">
        <pc:chgData name="" userId="" providerId="" clId="Web-{C0C88987-487D-4629-A7D3-3A91CB55FCE9}" dt="2020-11-04T15:22:04.889" v="450" actId="1076"/>
        <pc:sldMkLst>
          <pc:docMk/>
          <pc:sldMk cId="3452838882" sldId="325"/>
        </pc:sldMkLst>
        <pc:graphicFrameChg chg="mod">
          <ac:chgData name="" userId="" providerId="" clId="Web-{C0C88987-487D-4629-A7D3-3A91CB55FCE9}" dt="2020-11-04T15:22:04.889" v="450" actId="1076"/>
          <ac:graphicFrameMkLst>
            <pc:docMk/>
            <pc:sldMk cId="3452838882" sldId="325"/>
            <ac:graphicFrameMk id="5" creationId="{506EEF47-9E80-441A-8AA3-5B2080546E95}"/>
          </ac:graphicFrameMkLst>
        </pc:graphicFrameChg>
      </pc:sldChg>
      <pc:sldChg chg="addSp delSp modSp">
        <pc:chgData name="" userId="" providerId="" clId="Web-{C0C88987-487D-4629-A7D3-3A91CB55FCE9}" dt="2020-11-04T15:33:49.537" v="486"/>
        <pc:sldMkLst>
          <pc:docMk/>
          <pc:sldMk cId="4065545558" sldId="326"/>
        </pc:sldMkLst>
        <pc:spChg chg="add mod">
          <ac:chgData name="" userId="" providerId="" clId="Web-{C0C88987-487D-4629-A7D3-3A91CB55FCE9}" dt="2020-11-04T15:22:56.795" v="458" actId="14100"/>
          <ac:spMkLst>
            <pc:docMk/>
            <pc:sldMk cId="4065545558" sldId="326"/>
            <ac:spMk id="9" creationId="{D2182FCF-E234-4149-BB9F-7D57ED829E2F}"/>
          </ac:spMkLst>
        </pc:spChg>
        <pc:graphicFrameChg chg="mod modGraphic">
          <ac:chgData name="" userId="" providerId="" clId="Web-{C0C88987-487D-4629-A7D3-3A91CB55FCE9}" dt="2020-11-04T15:33:49.537" v="486"/>
          <ac:graphicFrameMkLst>
            <pc:docMk/>
            <pc:sldMk cId="4065545558" sldId="326"/>
            <ac:graphicFrameMk id="5" creationId="{506EEF47-9E80-441A-8AA3-5B2080546E95}"/>
          </ac:graphicFrameMkLst>
        </pc:graphicFrameChg>
        <pc:cxnChg chg="add del mod">
          <ac:chgData name="" userId="" providerId="" clId="Web-{C0C88987-487D-4629-A7D3-3A91CB55FCE9}" dt="2020-11-04T15:23:08.124" v="461"/>
          <ac:cxnSpMkLst>
            <pc:docMk/>
            <pc:sldMk cId="4065545558" sldId="326"/>
            <ac:cxnSpMk id="7" creationId="{71DB7E6E-878D-47B5-8FCE-4AEA6CB80907}"/>
          </ac:cxnSpMkLst>
        </pc:cxnChg>
        <pc:cxnChg chg="add del">
          <ac:chgData name="" userId="" providerId="" clId="Web-{C0C88987-487D-4629-A7D3-3A91CB55FCE9}" dt="2020-11-04T15:23:32.358" v="463"/>
          <ac:cxnSpMkLst>
            <pc:docMk/>
            <pc:sldMk cId="4065545558" sldId="326"/>
            <ac:cxnSpMk id="10" creationId="{7EDE7234-3062-4249-AAA8-526BCAD7C067}"/>
          </ac:cxnSpMkLst>
        </pc:cxnChg>
        <pc:cxnChg chg="add del">
          <ac:chgData name="" userId="" providerId="" clId="Web-{C0C88987-487D-4629-A7D3-3A91CB55FCE9}" dt="2020-11-04T15:23:46.405" v="465"/>
          <ac:cxnSpMkLst>
            <pc:docMk/>
            <pc:sldMk cId="4065545558" sldId="326"/>
            <ac:cxnSpMk id="11" creationId="{E1DB87CC-70CC-4B40-B925-3D6A41424E3D}"/>
          </ac:cxnSpMkLst>
        </pc:cxnChg>
        <pc:cxnChg chg="add mod">
          <ac:chgData name="" userId="" providerId="" clId="Web-{C0C88987-487D-4629-A7D3-3A91CB55FCE9}" dt="2020-11-04T15:24:45.640" v="471"/>
          <ac:cxnSpMkLst>
            <pc:docMk/>
            <pc:sldMk cId="4065545558" sldId="326"/>
            <ac:cxnSpMk id="12" creationId="{72F24DED-61FE-4BFA-913E-4CCFAB861E8B}"/>
          </ac:cxnSpMkLst>
        </pc:cxnChg>
        <pc:cxnChg chg="add mod">
          <ac:chgData name="" userId="" providerId="" clId="Web-{C0C88987-487D-4629-A7D3-3A91CB55FCE9}" dt="2020-11-04T15:26:03.313" v="482" actId="14100"/>
          <ac:cxnSpMkLst>
            <pc:docMk/>
            <pc:sldMk cId="4065545558" sldId="326"/>
            <ac:cxnSpMk id="13" creationId="{DDB6F0A7-83EF-4921-9FC4-23A3403CE5E1}"/>
          </ac:cxnSpMkLst>
        </pc:cxnChg>
        <pc:cxnChg chg="add mod">
          <ac:chgData name="" userId="" providerId="" clId="Web-{C0C88987-487D-4629-A7D3-3A91CB55FCE9}" dt="2020-11-04T15:25:40.375" v="481"/>
          <ac:cxnSpMkLst>
            <pc:docMk/>
            <pc:sldMk cId="4065545558" sldId="326"/>
            <ac:cxnSpMk id="14" creationId="{D14965C1-CA5D-4C7A-A1BD-164E607E5D51}"/>
          </ac:cxnSpMkLst>
        </pc:cxnChg>
      </pc:sldChg>
    </pc:docChg>
  </pc:docChgLst>
  <pc:docChgLst>
    <pc:chgData clId="Web-{6CA1327E-FF7E-4292-A017-21BFCD01EA7D}"/>
    <pc:docChg chg="modSld">
      <pc:chgData name="" userId="" providerId="" clId="Web-{6CA1327E-FF7E-4292-A017-21BFCD01EA7D}" dt="2020-11-05T14:52:07.582" v="518" actId="20577"/>
      <pc:docMkLst>
        <pc:docMk/>
      </pc:docMkLst>
      <pc:sldChg chg="modSp">
        <pc:chgData name="" userId="" providerId="" clId="Web-{6CA1327E-FF7E-4292-A017-21BFCD01EA7D}" dt="2020-11-05T14:47:19.454" v="475" actId="1076"/>
        <pc:sldMkLst>
          <pc:docMk/>
          <pc:sldMk cId="1215597327" sldId="316"/>
        </pc:sldMkLst>
        <pc:spChg chg="mod">
          <ac:chgData name="" userId="" providerId="" clId="Web-{6CA1327E-FF7E-4292-A017-21BFCD01EA7D}" dt="2020-11-05T14:47:13.314" v="473" actId="20577"/>
          <ac:spMkLst>
            <pc:docMk/>
            <pc:sldMk cId="1215597327" sldId="316"/>
            <ac:spMk id="3" creationId="{E05FC6BE-FE7F-4F6D-8250-79F66AAC90A0}"/>
          </ac:spMkLst>
        </pc:spChg>
        <pc:picChg chg="mod">
          <ac:chgData name="" userId="" providerId="" clId="Web-{6CA1327E-FF7E-4292-A017-21BFCD01EA7D}" dt="2020-11-05T14:47:19.454" v="475" actId="1076"/>
          <ac:picMkLst>
            <pc:docMk/>
            <pc:sldMk cId="1215597327" sldId="316"/>
            <ac:picMk id="6" creationId="{DCA536B8-5B4D-4F98-B9C1-15154D1541B8}"/>
          </ac:picMkLst>
        </pc:picChg>
      </pc:sldChg>
      <pc:sldChg chg="modSp">
        <pc:chgData name="" userId="" providerId="" clId="Web-{6CA1327E-FF7E-4292-A017-21BFCD01EA7D}" dt="2020-11-05T14:11:19.414" v="23"/>
        <pc:sldMkLst>
          <pc:docMk/>
          <pc:sldMk cId="3477548501" sldId="318"/>
        </pc:sldMkLst>
        <pc:spChg chg="mod">
          <ac:chgData name="" userId="" providerId="" clId="Web-{6CA1327E-FF7E-4292-A017-21BFCD01EA7D}" dt="2020-11-05T14:09:29.647" v="0" actId="14100"/>
          <ac:spMkLst>
            <pc:docMk/>
            <pc:sldMk cId="3477548501" sldId="318"/>
            <ac:spMk id="6" creationId="{EC817279-7AAD-4CC1-8C88-A2F7C3C4CAA9}"/>
          </ac:spMkLst>
        </pc:spChg>
        <pc:graphicFrameChg chg="mod modGraphic">
          <ac:chgData name="" userId="" providerId="" clId="Web-{6CA1327E-FF7E-4292-A017-21BFCD01EA7D}" dt="2020-11-05T14:11:19.414" v="23"/>
          <ac:graphicFrameMkLst>
            <pc:docMk/>
            <pc:sldMk cId="3477548501" sldId="318"/>
            <ac:graphicFrameMk id="5" creationId="{506EEF47-9E80-441A-8AA3-5B2080546E95}"/>
          </ac:graphicFrameMkLst>
        </pc:graphicFrameChg>
      </pc:sldChg>
      <pc:sldChg chg="delSp modSp">
        <pc:chgData name="" userId="" providerId="" clId="Web-{6CA1327E-FF7E-4292-A017-21BFCD01EA7D}" dt="2020-11-05T14:52:07.582" v="517" actId="20577"/>
        <pc:sldMkLst>
          <pc:docMk/>
          <pc:sldMk cId="3431297972" sldId="319"/>
        </pc:sldMkLst>
        <pc:spChg chg="mod">
          <ac:chgData name="" userId="" providerId="" clId="Web-{6CA1327E-FF7E-4292-A017-21BFCD01EA7D}" dt="2020-11-05T14:51:12.987" v="478" actId="20577"/>
          <ac:spMkLst>
            <pc:docMk/>
            <pc:sldMk cId="3431297972" sldId="319"/>
            <ac:spMk id="2" creationId="{BB64D09C-1843-4CE2-86AA-FDCCA7C1F80D}"/>
          </ac:spMkLst>
        </pc:spChg>
        <pc:spChg chg="mod">
          <ac:chgData name="" userId="" providerId="" clId="Web-{6CA1327E-FF7E-4292-A017-21BFCD01EA7D}" dt="2020-11-05T14:52:07.582" v="517" actId="20577"/>
          <ac:spMkLst>
            <pc:docMk/>
            <pc:sldMk cId="3431297972" sldId="319"/>
            <ac:spMk id="3" creationId="{E05FC6BE-FE7F-4F6D-8250-79F66AAC90A0}"/>
          </ac:spMkLst>
        </pc:spChg>
        <pc:picChg chg="del">
          <ac:chgData name="" userId="" providerId="" clId="Web-{6CA1327E-FF7E-4292-A017-21BFCD01EA7D}" dt="2020-11-05T14:51:18.175" v="481"/>
          <ac:picMkLst>
            <pc:docMk/>
            <pc:sldMk cId="3431297972" sldId="319"/>
            <ac:picMk id="4" creationId="{339C3663-B1C0-433B-8141-1A5D9D284A45}"/>
          </ac:picMkLst>
        </pc:picChg>
      </pc:sldChg>
      <pc:sldChg chg="modSp">
        <pc:chgData name="" userId="" providerId="" clId="Web-{6CA1327E-FF7E-4292-A017-21BFCD01EA7D}" dt="2020-11-05T14:09:48.538" v="1" actId="14100"/>
        <pc:sldMkLst>
          <pc:docMk/>
          <pc:sldMk cId="3739168526" sldId="324"/>
        </pc:sldMkLst>
        <pc:cxnChg chg="mod">
          <ac:chgData name="" userId="" providerId="" clId="Web-{6CA1327E-FF7E-4292-A017-21BFCD01EA7D}" dt="2020-11-05T14:09:48.538" v="1" actId="14100"/>
          <ac:cxnSpMkLst>
            <pc:docMk/>
            <pc:sldMk cId="3739168526" sldId="324"/>
            <ac:cxnSpMk id="7" creationId="{6C96D0D0-0ABF-4DF3-9E04-CE4E5F4EE8EC}"/>
          </ac:cxnSpMkLst>
        </pc:cxnChg>
      </pc:sldChg>
    </pc:docChg>
  </pc:docChgLst>
  <pc:docChgLst>
    <pc:chgData clId="Web-{725D1697-48C1-4A41-B4B6-42CEE101A3A6}"/>
    <pc:docChg chg="modSld">
      <pc:chgData name="" userId="" providerId="" clId="Web-{725D1697-48C1-4A41-B4B6-42CEE101A3A6}" dt="2020-11-06T13:17:39.177" v="14" actId="20577"/>
      <pc:docMkLst>
        <pc:docMk/>
      </pc:docMkLst>
      <pc:sldChg chg="modSp">
        <pc:chgData name="" userId="" providerId="" clId="Web-{725D1697-48C1-4A41-B4B6-42CEE101A3A6}" dt="2020-11-06T13:17:39.177" v="13" actId="20577"/>
        <pc:sldMkLst>
          <pc:docMk/>
          <pc:sldMk cId="1215597327" sldId="316"/>
        </pc:sldMkLst>
        <pc:spChg chg="mod">
          <ac:chgData name="" userId="" providerId="" clId="Web-{725D1697-48C1-4A41-B4B6-42CEE101A3A6}" dt="2020-11-06T13:17:39.177" v="13" actId="20577"/>
          <ac:spMkLst>
            <pc:docMk/>
            <pc:sldMk cId="1215597327" sldId="316"/>
            <ac:spMk id="3" creationId="{E05FC6BE-FE7F-4F6D-8250-79F66AAC90A0}"/>
          </ac:spMkLst>
        </pc:spChg>
      </pc:sldChg>
      <pc:sldChg chg="modSp">
        <pc:chgData name="" userId="" providerId="" clId="Web-{725D1697-48C1-4A41-B4B6-42CEE101A3A6}" dt="2020-11-06T13:13:16.071" v="8"/>
        <pc:sldMkLst>
          <pc:docMk/>
          <pc:sldMk cId="154726101" sldId="328"/>
        </pc:sldMkLst>
        <pc:graphicFrameChg chg="mod modGraphic">
          <ac:chgData name="" userId="" providerId="" clId="Web-{725D1697-48C1-4A41-B4B6-42CEE101A3A6}" dt="2020-11-06T13:13:16.071" v="8"/>
          <ac:graphicFrameMkLst>
            <pc:docMk/>
            <pc:sldMk cId="154726101" sldId="328"/>
            <ac:graphicFrameMk id="7" creationId="{970D3836-2469-49C7-AA53-7F3F6B24DDC9}"/>
          </ac:graphicFrameMkLst>
        </pc:graphicFrameChg>
      </pc:sldChg>
    </pc:docChg>
  </pc:docChgLst>
  <pc:docChgLst>
    <pc:chgData name="Lester, Michael C Capt USAF 81 TG (USA)" userId="c0b2f5fd-c79d-4a32-ae23-7f814d561aa1" providerId="ADAL" clId="{A1036049-D1F9-5245-9E50-AEC4AB765435}"/>
    <pc:docChg chg="modSld">
      <pc:chgData name="Lester, Michael C Capt USAF 81 TG (USA)" userId="c0b2f5fd-c79d-4a32-ae23-7f814d561aa1" providerId="ADAL" clId="{A1036049-D1F9-5245-9E50-AEC4AB765435}" dt="2020-08-08T20:37:00.260" v="58" actId="20577"/>
      <pc:docMkLst>
        <pc:docMk/>
      </pc:docMkLst>
      <pc:sldChg chg="modSp">
        <pc:chgData name="Lester, Michael C Capt USAF 81 TG (USA)" userId="c0b2f5fd-c79d-4a32-ae23-7f814d561aa1" providerId="ADAL" clId="{A1036049-D1F9-5245-9E50-AEC4AB765435}" dt="2020-08-08T20:37:00.260" v="58" actId="20577"/>
        <pc:sldMkLst>
          <pc:docMk/>
          <pc:sldMk cId="2980899054" sldId="262"/>
        </pc:sldMkLst>
        <pc:spChg chg="mod">
          <ac:chgData name="Lester, Michael C Capt USAF 81 TG (USA)" userId="c0b2f5fd-c79d-4a32-ae23-7f814d561aa1" providerId="ADAL" clId="{A1036049-D1F9-5245-9E50-AEC4AB765435}" dt="2020-08-08T20:37:00.260" v="58" actId="20577"/>
          <ac:spMkLst>
            <pc:docMk/>
            <pc:sldMk cId="2980899054" sldId="262"/>
            <ac:spMk id="3" creationId="{E05FC6BE-FE7F-4F6D-8250-79F66AAC90A0}"/>
          </ac:spMkLst>
        </pc:spChg>
      </pc:sldChg>
    </pc:docChg>
  </pc:docChgLst>
  <pc:docChgLst>
    <pc:chgData clId="Web-{8BEBB43A-27E3-4D77-8DC8-27E6CF2AA6BC}"/>
    <pc:docChg chg="modSld">
      <pc:chgData name="" userId="" providerId="" clId="Web-{8BEBB43A-27E3-4D77-8DC8-27E6CF2AA6BC}" dt="2020-11-06T02:45:39.485" v="577" actId="20577"/>
      <pc:docMkLst>
        <pc:docMk/>
      </pc:docMkLst>
      <pc:sldChg chg="modSp">
        <pc:chgData name="" userId="" providerId="" clId="Web-{8BEBB43A-27E3-4D77-8DC8-27E6CF2AA6BC}" dt="2020-11-06T02:29:15.891" v="89" actId="20577"/>
        <pc:sldMkLst>
          <pc:docMk/>
          <pc:sldMk cId="806909382" sldId="314"/>
        </pc:sldMkLst>
        <pc:spChg chg="mod">
          <ac:chgData name="" userId="" providerId="" clId="Web-{8BEBB43A-27E3-4D77-8DC8-27E6CF2AA6BC}" dt="2020-11-06T02:29:15.891" v="89" actId="20577"/>
          <ac:spMkLst>
            <pc:docMk/>
            <pc:sldMk cId="806909382" sldId="314"/>
            <ac:spMk id="2" creationId="{BB64D09C-1843-4CE2-86AA-FDCCA7C1F80D}"/>
          </ac:spMkLst>
        </pc:spChg>
      </pc:sldChg>
      <pc:sldChg chg="modSp">
        <pc:chgData name="" userId="" providerId="" clId="Web-{8BEBB43A-27E3-4D77-8DC8-27E6CF2AA6BC}" dt="2020-11-06T02:44:30.046" v="506" actId="1076"/>
        <pc:sldMkLst>
          <pc:docMk/>
          <pc:sldMk cId="1215597327" sldId="316"/>
        </pc:sldMkLst>
        <pc:spChg chg="mod">
          <ac:chgData name="" userId="" providerId="" clId="Web-{8BEBB43A-27E3-4D77-8DC8-27E6CF2AA6BC}" dt="2020-11-06T02:24:38.933" v="2" actId="20577"/>
          <ac:spMkLst>
            <pc:docMk/>
            <pc:sldMk cId="1215597327" sldId="316"/>
            <ac:spMk id="2" creationId="{BB64D09C-1843-4CE2-86AA-FDCCA7C1F80D}"/>
          </ac:spMkLst>
        </pc:spChg>
        <pc:spChg chg="mod">
          <ac:chgData name="" userId="" providerId="" clId="Web-{8BEBB43A-27E3-4D77-8DC8-27E6CF2AA6BC}" dt="2020-11-06T02:44:25.608" v="503" actId="20577"/>
          <ac:spMkLst>
            <pc:docMk/>
            <pc:sldMk cId="1215597327" sldId="316"/>
            <ac:spMk id="3" creationId="{E05FC6BE-FE7F-4F6D-8250-79F66AAC90A0}"/>
          </ac:spMkLst>
        </pc:spChg>
        <pc:picChg chg="mod">
          <ac:chgData name="" userId="" providerId="" clId="Web-{8BEBB43A-27E3-4D77-8DC8-27E6CF2AA6BC}" dt="2020-11-06T02:44:30.046" v="506" actId="1076"/>
          <ac:picMkLst>
            <pc:docMk/>
            <pc:sldMk cId="1215597327" sldId="316"/>
            <ac:picMk id="6" creationId="{DCA536B8-5B4D-4F98-B9C1-15154D1541B8}"/>
          </ac:picMkLst>
        </pc:picChg>
      </pc:sldChg>
      <pc:sldChg chg="modSp">
        <pc:chgData name="" userId="" providerId="" clId="Web-{8BEBB43A-27E3-4D77-8DC8-27E6CF2AA6BC}" dt="2020-11-06T02:26:03.325" v="59" actId="20577"/>
        <pc:sldMkLst>
          <pc:docMk/>
          <pc:sldMk cId="3667135234" sldId="317"/>
        </pc:sldMkLst>
        <pc:spChg chg="mod">
          <ac:chgData name="" userId="" providerId="" clId="Web-{8BEBB43A-27E3-4D77-8DC8-27E6CF2AA6BC}" dt="2020-11-06T02:26:03.325" v="59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addSp modSp">
        <pc:chgData name="" userId="" providerId="" clId="Web-{8BEBB43A-27E3-4D77-8DC8-27E6CF2AA6BC}" dt="2020-11-06T02:45:36.578" v="575" actId="20577"/>
        <pc:sldMkLst>
          <pc:docMk/>
          <pc:sldMk cId="3431297972" sldId="319"/>
        </pc:sldMkLst>
        <pc:spChg chg="mod">
          <ac:chgData name="" userId="" providerId="" clId="Web-{8BEBB43A-27E3-4D77-8DC8-27E6CF2AA6BC}" dt="2020-11-06T02:29:27.672" v="92" actId="20577"/>
          <ac:spMkLst>
            <pc:docMk/>
            <pc:sldMk cId="3431297972" sldId="319"/>
            <ac:spMk id="2" creationId="{BB64D09C-1843-4CE2-86AA-FDCCA7C1F80D}"/>
          </ac:spMkLst>
        </pc:spChg>
        <pc:spChg chg="mod">
          <ac:chgData name="" userId="" providerId="" clId="Web-{8BEBB43A-27E3-4D77-8DC8-27E6CF2AA6BC}" dt="2020-11-06T02:45:36.578" v="575" actId="20577"/>
          <ac:spMkLst>
            <pc:docMk/>
            <pc:sldMk cId="3431297972" sldId="319"/>
            <ac:spMk id="3" creationId="{E05FC6BE-FE7F-4F6D-8250-79F66AAC90A0}"/>
          </ac:spMkLst>
        </pc:spChg>
        <pc:picChg chg="add mod">
          <ac:chgData name="" userId="" providerId="" clId="Web-{8BEBB43A-27E3-4D77-8DC8-27E6CF2AA6BC}" dt="2020-11-06T02:45:11.687" v="564" actId="1076"/>
          <ac:picMkLst>
            <pc:docMk/>
            <pc:sldMk cId="3431297972" sldId="319"/>
            <ac:picMk id="4" creationId="{5CC9BC0A-524D-47AE-B9FB-FDC698DC1C10}"/>
          </ac:picMkLst>
        </pc:picChg>
      </pc:sldChg>
      <pc:sldChg chg="modSp">
        <pc:chgData name="" userId="" providerId="" clId="Web-{8BEBB43A-27E3-4D77-8DC8-27E6CF2AA6BC}" dt="2020-11-06T02:26:42.716" v="67" actId="20577"/>
        <pc:sldMkLst>
          <pc:docMk/>
          <pc:sldMk cId="3587884886" sldId="321"/>
        </pc:sldMkLst>
        <pc:spChg chg="mod">
          <ac:chgData name="" userId="" providerId="" clId="Web-{8BEBB43A-27E3-4D77-8DC8-27E6CF2AA6BC}" dt="2020-11-06T02:26:42.716" v="67" actId="20577"/>
          <ac:spMkLst>
            <pc:docMk/>
            <pc:sldMk cId="3587884886" sldId="321"/>
            <ac:spMk id="3" creationId="{E05FC6BE-FE7F-4F6D-8250-79F66AAC90A0}"/>
          </ac:spMkLst>
        </pc:spChg>
      </pc:sldChg>
      <pc:sldChg chg="modSp">
        <pc:chgData name="" userId="" providerId="" clId="Web-{8BEBB43A-27E3-4D77-8DC8-27E6CF2AA6BC}" dt="2020-11-06T02:27:03.826" v="78" actId="20577"/>
        <pc:sldMkLst>
          <pc:docMk/>
          <pc:sldMk cId="3376983787" sldId="322"/>
        </pc:sldMkLst>
        <pc:spChg chg="mod">
          <ac:chgData name="" userId="" providerId="" clId="Web-{8BEBB43A-27E3-4D77-8DC8-27E6CF2AA6BC}" dt="2020-11-06T02:27:03.826" v="78" actId="20577"/>
          <ac:spMkLst>
            <pc:docMk/>
            <pc:sldMk cId="3376983787" sldId="322"/>
            <ac:spMk id="3" creationId="{E05FC6BE-FE7F-4F6D-8250-79F66AAC90A0}"/>
          </ac:spMkLst>
        </pc:spChg>
      </pc:sldChg>
      <pc:sldChg chg="modSp">
        <pc:chgData name="" userId="" providerId="" clId="Web-{8BEBB43A-27E3-4D77-8DC8-27E6CF2AA6BC}" dt="2020-11-06T02:27:08.545" v="86" actId="20577"/>
        <pc:sldMkLst>
          <pc:docMk/>
          <pc:sldMk cId="917184410" sldId="323"/>
        </pc:sldMkLst>
        <pc:spChg chg="mod">
          <ac:chgData name="" userId="" providerId="" clId="Web-{8BEBB43A-27E3-4D77-8DC8-27E6CF2AA6BC}" dt="2020-11-06T02:27:08.545" v="86" actId="20577"/>
          <ac:spMkLst>
            <pc:docMk/>
            <pc:sldMk cId="917184410" sldId="323"/>
            <ac:spMk id="3" creationId="{E05FC6BE-FE7F-4F6D-8250-79F66AAC90A0}"/>
          </ac:spMkLst>
        </pc:spChg>
      </pc:sldChg>
      <pc:sldChg chg="modSp">
        <pc:chgData name="" userId="" providerId="" clId="Web-{8BEBB43A-27E3-4D77-8DC8-27E6CF2AA6BC}" dt="2020-11-06T02:24:52.136" v="14" actId="20577"/>
        <pc:sldMkLst>
          <pc:docMk/>
          <pc:sldMk cId="2317597472" sldId="327"/>
        </pc:sldMkLst>
        <pc:spChg chg="mod">
          <ac:chgData name="" userId="" providerId="" clId="Web-{8BEBB43A-27E3-4D77-8DC8-27E6CF2AA6BC}" dt="2020-11-06T02:24:52.136" v="14" actId="20577"/>
          <ac:spMkLst>
            <pc:docMk/>
            <pc:sldMk cId="2317597472" sldId="327"/>
            <ac:spMk id="2" creationId="{BB64D09C-1843-4CE2-86AA-FDCCA7C1F80D}"/>
          </ac:spMkLst>
        </pc:spChg>
      </pc:sldChg>
      <pc:sldChg chg="modSp">
        <pc:chgData name="" userId="" providerId="" clId="Web-{8BEBB43A-27E3-4D77-8DC8-27E6CF2AA6BC}" dt="2020-11-06T02:24:58.512" v="26" actId="20577"/>
        <pc:sldMkLst>
          <pc:docMk/>
          <pc:sldMk cId="154726101" sldId="328"/>
        </pc:sldMkLst>
        <pc:spChg chg="mod">
          <ac:chgData name="" userId="" providerId="" clId="Web-{8BEBB43A-27E3-4D77-8DC8-27E6CF2AA6BC}" dt="2020-11-06T02:24:58.512" v="26" actId="20577"/>
          <ac:spMkLst>
            <pc:docMk/>
            <pc:sldMk cId="154726101" sldId="328"/>
            <ac:spMk id="2" creationId="{BB64D09C-1843-4CE2-86AA-FDCCA7C1F80D}"/>
          </ac:spMkLst>
        </pc:spChg>
      </pc:sldChg>
      <pc:sldChg chg="modSp">
        <pc:chgData name="" userId="" providerId="" clId="Web-{8BEBB43A-27E3-4D77-8DC8-27E6CF2AA6BC}" dt="2020-11-06T02:25:03.996" v="31" actId="20577"/>
        <pc:sldMkLst>
          <pc:docMk/>
          <pc:sldMk cId="3337510317" sldId="329"/>
        </pc:sldMkLst>
        <pc:spChg chg="mod">
          <ac:chgData name="" userId="" providerId="" clId="Web-{8BEBB43A-27E3-4D77-8DC8-27E6CF2AA6BC}" dt="2020-11-06T02:25:03.996" v="31" actId="20577"/>
          <ac:spMkLst>
            <pc:docMk/>
            <pc:sldMk cId="3337510317" sldId="329"/>
            <ac:spMk id="2" creationId="{BB64D09C-1843-4CE2-86AA-FDCCA7C1F80D}"/>
          </ac:spMkLst>
        </pc:spChg>
      </pc:sldChg>
    </pc:docChg>
  </pc:docChgLst>
  <pc:docChgLst>
    <pc:chgData name="Darnell, William D CTR (USA)" userId="S::william.d.darnell6.ctr@cvr.mil::55f65d96-7f5b-4c3f-ad7a-4d1a1fdaabf2" providerId="AD" clId="Web-{1CEB638E-A583-42DD-8D82-C5E7D8538BC4}"/>
    <pc:docChg chg="modSld">
      <pc:chgData name="Darnell, William D CTR (USA)" userId="S::william.d.darnell6.ctr@cvr.mil::55f65d96-7f5b-4c3f-ad7a-4d1a1fdaabf2" providerId="AD" clId="Web-{1CEB638E-A583-42DD-8D82-C5E7D8538BC4}" dt="2020-08-10T11:21:28.827" v="114" actId="20577"/>
      <pc:docMkLst>
        <pc:docMk/>
      </pc:docMkLst>
      <pc:sldChg chg="modSp">
        <pc:chgData name="Darnell, William D CTR (USA)" userId="S::william.d.darnell6.ctr@cvr.mil::55f65d96-7f5b-4c3f-ad7a-4d1a1fdaabf2" providerId="AD" clId="Web-{1CEB638E-A583-42DD-8D82-C5E7D8538BC4}" dt="2020-08-10T11:21:28.827" v="113" actId="20577"/>
        <pc:sldMkLst>
          <pc:docMk/>
          <pc:sldMk cId="1285778518" sldId="263"/>
        </pc:sldMkLst>
        <pc:spChg chg="mod">
          <ac:chgData name="Darnell, William D CTR (USA)" userId="S::william.d.darnell6.ctr@cvr.mil::55f65d96-7f5b-4c3f-ad7a-4d1a1fdaabf2" providerId="AD" clId="Web-{1CEB638E-A583-42DD-8D82-C5E7D8538BC4}" dt="2020-08-10T11:21:28.827" v="113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Darnell, William D CTR (USA)" userId="S::william.d.darnell6.ctr@cvr.mil::55f65d96-7f5b-4c3f-ad7a-4d1a1fdaabf2" providerId="AD" clId="Web-{1CEB638E-A583-42DD-8D82-C5E7D8538BC4}" dt="2020-08-10T11:16:04.555" v="103" actId="20577"/>
        <pc:sldMkLst>
          <pc:docMk/>
          <pc:sldMk cId="1740637674" sldId="265"/>
        </pc:sldMkLst>
        <pc:spChg chg="mod">
          <ac:chgData name="Darnell, William D CTR (USA)" userId="S::william.d.darnell6.ctr@cvr.mil::55f65d96-7f5b-4c3f-ad7a-4d1a1fdaabf2" providerId="AD" clId="Web-{1CEB638E-A583-42DD-8D82-C5E7D8538BC4}" dt="2020-08-10T11:16:04.555" v="103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Darnell, William D CTR (USA)" userId="S::william.d.darnell6.ctr@cvr.mil::55f65d96-7f5b-4c3f-ad7a-4d1a1fdaabf2" providerId="AD" clId="Web-{1CEB638E-A583-42DD-8D82-C5E7D8538BC4}" dt="2020-08-10T11:18:44.480" v="109" actId="20577"/>
        <pc:sldMkLst>
          <pc:docMk/>
          <pc:sldMk cId="3749626857" sldId="266"/>
        </pc:sldMkLst>
        <pc:spChg chg="mod">
          <ac:chgData name="Darnell, William D CTR (USA)" userId="S::william.d.darnell6.ctr@cvr.mil::55f65d96-7f5b-4c3f-ad7a-4d1a1fdaabf2" providerId="AD" clId="Web-{1CEB638E-A583-42DD-8D82-C5E7D8538BC4}" dt="2020-08-10T11:18:44.480" v="109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clId="Web-{7CDB315C-FA5B-4B96-A5C9-1AB75586C8AE}"/>
    <pc:docChg chg="addSld delSld modSld">
      <pc:chgData name="" userId="" providerId="" clId="Web-{7CDB315C-FA5B-4B96-A5C9-1AB75586C8AE}" dt="2020-10-30T02:31:54.262" v="1211" actId="20577"/>
      <pc:docMkLst>
        <pc:docMk/>
      </pc:docMkLst>
      <pc:sldChg chg="modSp">
        <pc:chgData name="" userId="" providerId="" clId="Web-{7CDB315C-FA5B-4B96-A5C9-1AB75586C8AE}" dt="2020-10-30T02:31:54.262" v="1210" actId="20577"/>
        <pc:sldMkLst>
          <pc:docMk/>
          <pc:sldMk cId="1620677517" sldId="261"/>
        </pc:sldMkLst>
        <pc:spChg chg="mod">
          <ac:chgData name="" userId="" providerId="" clId="Web-{7CDB315C-FA5B-4B96-A5C9-1AB75586C8AE}" dt="2020-10-30T02:31:54.262" v="1210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del">
        <pc:chgData name="" userId="" providerId="" clId="Web-{7CDB315C-FA5B-4B96-A5C9-1AB75586C8AE}" dt="2020-10-30T02:07:44.453" v="811"/>
        <pc:sldMkLst>
          <pc:docMk/>
          <pc:sldMk cId="1285778518" sldId="263"/>
        </pc:sldMkLst>
      </pc:sldChg>
      <pc:sldChg chg="del">
        <pc:chgData name="" userId="" providerId="" clId="Web-{7CDB315C-FA5B-4B96-A5C9-1AB75586C8AE}" dt="2020-10-30T02:07:39.218" v="809"/>
        <pc:sldMkLst>
          <pc:docMk/>
          <pc:sldMk cId="987662702" sldId="264"/>
        </pc:sldMkLst>
      </pc:sldChg>
      <pc:sldChg chg="del">
        <pc:chgData name="" userId="" providerId="" clId="Web-{7CDB315C-FA5B-4B96-A5C9-1AB75586C8AE}" dt="2020-10-30T02:07:32.687" v="808"/>
        <pc:sldMkLst>
          <pc:docMk/>
          <pc:sldMk cId="1740637674" sldId="265"/>
        </pc:sldMkLst>
      </pc:sldChg>
      <pc:sldChg chg="del">
        <pc:chgData name="" userId="" providerId="" clId="Web-{7CDB315C-FA5B-4B96-A5C9-1AB75586C8AE}" dt="2020-10-30T02:07:23.905" v="805"/>
        <pc:sldMkLst>
          <pc:docMk/>
          <pc:sldMk cId="3749626857" sldId="266"/>
        </pc:sldMkLst>
      </pc:sldChg>
      <pc:sldChg chg="del">
        <pc:chgData name="" userId="" providerId="" clId="Web-{7CDB315C-FA5B-4B96-A5C9-1AB75586C8AE}" dt="2020-10-30T02:07:30.108" v="806"/>
        <pc:sldMkLst>
          <pc:docMk/>
          <pc:sldMk cId="750979997" sldId="267"/>
        </pc:sldMkLst>
      </pc:sldChg>
      <pc:sldChg chg="del">
        <pc:chgData name="" userId="" providerId="" clId="Web-{7CDB315C-FA5B-4B96-A5C9-1AB75586C8AE}" dt="2020-10-30T02:07:32.062" v="807"/>
        <pc:sldMkLst>
          <pc:docMk/>
          <pc:sldMk cId="3413134206" sldId="268"/>
        </pc:sldMkLst>
      </pc:sldChg>
      <pc:sldChg chg="del">
        <pc:chgData name="" userId="" providerId="" clId="Web-{7CDB315C-FA5B-4B96-A5C9-1AB75586C8AE}" dt="2020-10-30T02:07:43.297" v="810"/>
        <pc:sldMkLst>
          <pc:docMk/>
          <pc:sldMk cId="1758178664" sldId="269"/>
        </pc:sldMkLst>
      </pc:sldChg>
      <pc:sldChg chg="del">
        <pc:chgData name="" userId="" providerId="" clId="Web-{7CDB315C-FA5B-4B96-A5C9-1AB75586C8AE}" dt="2020-10-30T02:07:45.469" v="812"/>
        <pc:sldMkLst>
          <pc:docMk/>
          <pc:sldMk cId="651845835" sldId="312"/>
        </pc:sldMkLst>
      </pc:sldChg>
      <pc:sldChg chg="modSp">
        <pc:chgData name="" userId="" providerId="" clId="Web-{7CDB315C-FA5B-4B96-A5C9-1AB75586C8AE}" dt="2020-10-30T01:31:20.345" v="803" actId="20577"/>
        <pc:sldMkLst>
          <pc:docMk/>
          <pc:sldMk cId="806909382" sldId="314"/>
        </pc:sldMkLst>
        <pc:spChg chg="mod">
          <ac:chgData name="" userId="" providerId="" clId="Web-{7CDB315C-FA5B-4B96-A5C9-1AB75586C8AE}" dt="2020-10-30T01:31:20.345" v="803" actId="20577"/>
          <ac:spMkLst>
            <pc:docMk/>
            <pc:sldMk cId="806909382" sldId="314"/>
            <ac:spMk id="3" creationId="{E05FC6BE-FE7F-4F6D-8250-79F66AAC90A0}"/>
          </ac:spMkLst>
        </pc:spChg>
      </pc:sldChg>
      <pc:sldChg chg="modSp">
        <pc:chgData name="" userId="" providerId="" clId="Web-{7CDB315C-FA5B-4B96-A5C9-1AB75586C8AE}" dt="2020-10-30T02:29:00.874" v="1050"/>
        <pc:sldMkLst>
          <pc:docMk/>
          <pc:sldMk cId="3104126874" sldId="315"/>
        </pc:sldMkLst>
        <pc:spChg chg="mod">
          <ac:chgData name="" userId="" providerId="" clId="Web-{7CDB315C-FA5B-4B96-A5C9-1AB75586C8AE}" dt="2020-10-30T01:28:13.894" v="781" actId="20577"/>
          <ac:spMkLst>
            <pc:docMk/>
            <pc:sldMk cId="3104126874" sldId="315"/>
            <ac:spMk id="3" creationId="{E05FC6BE-FE7F-4F6D-8250-79F66AAC90A0}"/>
          </ac:spMkLst>
        </pc:spChg>
        <pc:picChg chg="mod">
          <ac:chgData name="" userId="" providerId="" clId="Web-{7CDB315C-FA5B-4B96-A5C9-1AB75586C8AE}" dt="2020-10-30T02:29:00.874" v="1050"/>
          <ac:picMkLst>
            <pc:docMk/>
            <pc:sldMk cId="3104126874" sldId="315"/>
            <ac:picMk id="6" creationId="{207391CA-D063-4D8C-9E5B-2F61B4093E31}"/>
          </ac:picMkLst>
        </pc:picChg>
      </pc:sldChg>
      <pc:sldChg chg="modSp">
        <pc:chgData name="" userId="" providerId="" clId="Web-{7CDB315C-FA5B-4B96-A5C9-1AB75586C8AE}" dt="2020-10-30T02:29:08.938" v="1051"/>
        <pc:sldMkLst>
          <pc:docMk/>
          <pc:sldMk cId="1215597327" sldId="316"/>
        </pc:sldMkLst>
        <pc:spChg chg="mod">
          <ac:chgData name="" userId="" providerId="" clId="Web-{7CDB315C-FA5B-4B96-A5C9-1AB75586C8AE}" dt="2020-10-30T00:56:15.331" v="214" actId="20577"/>
          <ac:spMkLst>
            <pc:docMk/>
            <pc:sldMk cId="1215597327" sldId="316"/>
            <ac:spMk id="3" creationId="{E05FC6BE-FE7F-4F6D-8250-79F66AAC90A0}"/>
          </ac:spMkLst>
        </pc:spChg>
        <pc:picChg chg="mod">
          <ac:chgData name="" userId="" providerId="" clId="Web-{7CDB315C-FA5B-4B96-A5C9-1AB75586C8AE}" dt="2020-10-30T02:29:08.938" v="1051"/>
          <ac:picMkLst>
            <pc:docMk/>
            <pc:sldMk cId="1215597327" sldId="316"/>
            <ac:picMk id="4" creationId="{339C3663-B1C0-433B-8141-1A5D9D284A45}"/>
          </ac:picMkLst>
        </pc:picChg>
      </pc:sldChg>
      <pc:sldChg chg="modSp">
        <pc:chgData name="" userId="" providerId="" clId="Web-{7CDB315C-FA5B-4B96-A5C9-1AB75586C8AE}" dt="2020-10-30T01:15:19.774" v="747" actId="20577"/>
        <pc:sldMkLst>
          <pc:docMk/>
          <pc:sldMk cId="3667135234" sldId="317"/>
        </pc:sldMkLst>
        <pc:spChg chg="mod">
          <ac:chgData name="" userId="" providerId="" clId="Web-{7CDB315C-FA5B-4B96-A5C9-1AB75586C8AE}" dt="2020-10-30T01:15:19.774" v="747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modSp add replId">
        <pc:chgData name="" userId="" providerId="" clId="Web-{7CDB315C-FA5B-4B96-A5C9-1AB75586C8AE}" dt="2020-10-30T02:29:13.969" v="1052"/>
        <pc:sldMkLst>
          <pc:docMk/>
          <pc:sldMk cId="3431297972" sldId="319"/>
        </pc:sldMkLst>
        <pc:spChg chg="mod">
          <ac:chgData name="" userId="" providerId="" clId="Web-{7CDB315C-FA5B-4B96-A5C9-1AB75586C8AE}" dt="2020-10-30T00:54:03.228" v="52" actId="20577"/>
          <ac:spMkLst>
            <pc:docMk/>
            <pc:sldMk cId="3431297972" sldId="319"/>
            <ac:spMk id="2" creationId="{BB64D09C-1843-4CE2-86AA-FDCCA7C1F80D}"/>
          </ac:spMkLst>
        </pc:spChg>
        <pc:spChg chg="mod">
          <ac:chgData name="" userId="" providerId="" clId="Web-{7CDB315C-FA5B-4B96-A5C9-1AB75586C8AE}" dt="2020-10-30T00:58:16.465" v="286" actId="20577"/>
          <ac:spMkLst>
            <pc:docMk/>
            <pc:sldMk cId="3431297972" sldId="319"/>
            <ac:spMk id="3" creationId="{E05FC6BE-FE7F-4F6D-8250-79F66AAC90A0}"/>
          </ac:spMkLst>
        </pc:spChg>
        <pc:picChg chg="mod">
          <ac:chgData name="" userId="" providerId="" clId="Web-{7CDB315C-FA5B-4B96-A5C9-1AB75586C8AE}" dt="2020-10-30T02:29:13.969" v="1052"/>
          <ac:picMkLst>
            <pc:docMk/>
            <pc:sldMk cId="3431297972" sldId="319"/>
            <ac:picMk id="4" creationId="{339C3663-B1C0-433B-8141-1A5D9D284A45}"/>
          </ac:picMkLst>
        </pc:picChg>
      </pc:sldChg>
      <pc:sldChg chg="addSp modSp add replId">
        <pc:chgData name="" userId="" providerId="" clId="Web-{7CDB315C-FA5B-4B96-A5C9-1AB75586C8AE}" dt="2020-10-30T02:29:46.440" v="1074" actId="20577"/>
        <pc:sldMkLst>
          <pc:docMk/>
          <pc:sldMk cId="3647195599" sldId="320"/>
        </pc:sldMkLst>
        <pc:spChg chg="mod">
          <ac:chgData name="" userId="" providerId="" clId="Web-{7CDB315C-FA5B-4B96-A5C9-1AB75586C8AE}" dt="2020-10-30T02:29:46.440" v="1074" actId="20577"/>
          <ac:spMkLst>
            <pc:docMk/>
            <pc:sldMk cId="3647195599" sldId="320"/>
            <ac:spMk id="2" creationId="{BB64D09C-1843-4CE2-86AA-FDCCA7C1F80D}"/>
          </ac:spMkLst>
        </pc:spChg>
        <pc:spChg chg="mod">
          <ac:chgData name="" userId="" providerId="" clId="Web-{7CDB315C-FA5B-4B96-A5C9-1AB75586C8AE}" dt="2020-10-30T02:26:12.206" v="941" actId="20577"/>
          <ac:spMkLst>
            <pc:docMk/>
            <pc:sldMk cId="3647195599" sldId="320"/>
            <ac:spMk id="3" creationId="{E05FC6BE-FE7F-4F6D-8250-79F66AAC90A0}"/>
          </ac:spMkLst>
        </pc:spChg>
        <pc:picChg chg="add mod">
          <ac:chgData name="" userId="" providerId="" clId="Web-{7CDB315C-FA5B-4B96-A5C9-1AB75586C8AE}" dt="2020-10-30T02:29:20.579" v="1053"/>
          <ac:picMkLst>
            <pc:docMk/>
            <pc:sldMk cId="3647195599" sldId="320"/>
            <ac:picMk id="4" creationId="{E5F3E571-3CD7-46E8-A973-D97CF02B8C8F}"/>
          </ac:picMkLst>
        </pc:picChg>
      </pc:sldChg>
      <pc:sldChg chg="addSp delSp modSp add replId">
        <pc:chgData name="" userId="" providerId="" clId="Web-{7CDB315C-FA5B-4B96-A5C9-1AB75586C8AE}" dt="2020-10-30T02:29:39.346" v="1060" actId="20577"/>
        <pc:sldMkLst>
          <pc:docMk/>
          <pc:sldMk cId="3587884886" sldId="321"/>
        </pc:sldMkLst>
        <pc:spChg chg="mod">
          <ac:chgData name="" userId="" providerId="" clId="Web-{7CDB315C-FA5B-4B96-A5C9-1AB75586C8AE}" dt="2020-10-30T02:29:39.346" v="1060" actId="20577"/>
          <ac:spMkLst>
            <pc:docMk/>
            <pc:sldMk cId="3587884886" sldId="321"/>
            <ac:spMk id="2" creationId="{BB64D09C-1843-4CE2-86AA-FDCCA7C1F80D}"/>
          </ac:spMkLst>
        </pc:spChg>
        <pc:spChg chg="mod">
          <ac:chgData name="" userId="" providerId="" clId="Web-{7CDB315C-FA5B-4B96-A5C9-1AB75586C8AE}" dt="2020-10-30T02:28:33.154" v="1047" actId="20577"/>
          <ac:spMkLst>
            <pc:docMk/>
            <pc:sldMk cId="3587884886" sldId="321"/>
            <ac:spMk id="3" creationId="{E05FC6BE-FE7F-4F6D-8250-79F66AAC90A0}"/>
          </ac:spMkLst>
        </pc:spChg>
        <pc:picChg chg="del">
          <ac:chgData name="" userId="" providerId="" clId="Web-{7CDB315C-FA5B-4B96-A5C9-1AB75586C8AE}" dt="2020-10-30T02:26:38.708" v="949"/>
          <ac:picMkLst>
            <pc:docMk/>
            <pc:sldMk cId="3587884886" sldId="321"/>
            <ac:picMk id="4" creationId="{E5F3E571-3CD7-46E8-A973-D97CF02B8C8F}"/>
          </ac:picMkLst>
        </pc:picChg>
        <pc:picChg chg="add mod">
          <ac:chgData name="" userId="" providerId="" clId="Web-{7CDB315C-FA5B-4B96-A5C9-1AB75586C8AE}" dt="2020-10-30T02:29:26.111" v="1054"/>
          <ac:picMkLst>
            <pc:docMk/>
            <pc:sldMk cId="3587884886" sldId="321"/>
            <ac:picMk id="5" creationId="{D4BAD64A-C46B-40B2-8C21-A89345278B7E}"/>
          </ac:picMkLst>
        </pc:picChg>
      </pc:sldChg>
      <pc:sldChg chg="modSp add replId">
        <pc:chgData name="" userId="" providerId="" clId="Web-{7CDB315C-FA5B-4B96-A5C9-1AB75586C8AE}" dt="2020-10-30T02:31:28.729" v="1206" actId="20577"/>
        <pc:sldMkLst>
          <pc:docMk/>
          <pc:sldMk cId="3376983787" sldId="322"/>
        </pc:sldMkLst>
        <pc:spChg chg="mod">
          <ac:chgData name="" userId="" providerId="" clId="Web-{7CDB315C-FA5B-4B96-A5C9-1AB75586C8AE}" dt="2020-10-30T02:29:53.550" v="1080" actId="20577"/>
          <ac:spMkLst>
            <pc:docMk/>
            <pc:sldMk cId="3376983787" sldId="322"/>
            <ac:spMk id="2" creationId="{BB64D09C-1843-4CE2-86AA-FDCCA7C1F80D}"/>
          </ac:spMkLst>
        </pc:spChg>
        <pc:spChg chg="mod">
          <ac:chgData name="" userId="" providerId="" clId="Web-{7CDB315C-FA5B-4B96-A5C9-1AB75586C8AE}" dt="2020-10-30T02:31:28.729" v="1206" actId="20577"/>
          <ac:spMkLst>
            <pc:docMk/>
            <pc:sldMk cId="3376983787" sldId="322"/>
            <ac:spMk id="3" creationId="{E05FC6BE-FE7F-4F6D-8250-79F66AAC90A0}"/>
          </ac:spMkLst>
        </pc:spChg>
      </pc:sldChg>
    </pc:docChg>
  </pc:docChgLst>
  <pc:docChgLst>
    <pc:chgData name="Holm, Ian M CTR (USA)" userId="S::ian.m.holm.ctr@cvr.mil::a02541ed-01f6-41b2-9238-7e2af43af769" providerId="AD" clId="Web-{48184AD0-8197-4266-B2B8-3E24883056C1}"/>
    <pc:docChg chg="modSld">
      <pc:chgData name="Holm, Ian M CTR (USA)" userId="S::ian.m.holm.ctr@cvr.mil::a02541ed-01f6-41b2-9238-7e2af43af769" providerId="AD" clId="Web-{48184AD0-8197-4266-B2B8-3E24883056C1}" dt="2020-08-07T20:16:41.086" v="6" actId="20577"/>
      <pc:docMkLst>
        <pc:docMk/>
      </pc:docMkLst>
      <pc:sldChg chg="modSp">
        <pc:chgData name="Holm, Ian M CTR (USA)" userId="S::ian.m.holm.ctr@cvr.mil::a02541ed-01f6-41b2-9238-7e2af43af769" providerId="AD" clId="Web-{48184AD0-8197-4266-B2B8-3E24883056C1}" dt="2020-08-07T20:16:37.039" v="4" actId="20577"/>
        <pc:sldMkLst>
          <pc:docMk/>
          <pc:sldMk cId="987662702" sldId="264"/>
        </pc:sldMkLst>
        <pc:spChg chg="mod">
          <ac:chgData name="Holm, Ian M CTR (USA)" userId="S::ian.m.holm.ctr@cvr.mil::a02541ed-01f6-41b2-9238-7e2af43af769" providerId="AD" clId="Web-{48184AD0-8197-4266-B2B8-3E24883056C1}" dt="2020-08-07T20:16:37.039" v="4" actId="20577"/>
          <ac:spMkLst>
            <pc:docMk/>
            <pc:sldMk cId="987662702" sldId="264"/>
            <ac:spMk id="2" creationId="{11303A1A-C192-4EA2-9A89-3B1AE1FD93FF}"/>
          </ac:spMkLst>
        </pc:spChg>
      </pc:sldChg>
    </pc:docChg>
  </pc:docChgLst>
  <pc:docChgLst>
    <pc:chgData clId="Web-{08A5D81B-80DF-4FFE-A354-91D83527A15C}"/>
    <pc:docChg chg="addSld modSld">
      <pc:chgData name="" userId="" providerId="" clId="Web-{08A5D81B-80DF-4FFE-A354-91D83527A15C}" dt="2020-10-28T13:57:13.408" v="813" actId="20577"/>
      <pc:docMkLst>
        <pc:docMk/>
      </pc:docMkLst>
      <pc:sldChg chg="modSp">
        <pc:chgData name="" userId="" providerId="" clId="Web-{08A5D81B-80DF-4FFE-A354-91D83527A15C}" dt="2020-10-28T13:56:42.204" v="808" actId="20577"/>
        <pc:sldMkLst>
          <pc:docMk/>
          <pc:sldMk cId="1620677517" sldId="261"/>
        </pc:sldMkLst>
        <pc:spChg chg="mod">
          <ac:chgData name="" userId="" providerId="" clId="Web-{08A5D81B-80DF-4FFE-A354-91D83527A15C}" dt="2020-10-28T13:56:42.204" v="808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08A5D81B-80DF-4FFE-A354-91D83527A15C}" dt="2020-10-28T13:41:22.811" v="590" actId="20577"/>
        <pc:sldMkLst>
          <pc:docMk/>
          <pc:sldMk cId="2980899054" sldId="262"/>
        </pc:sldMkLst>
        <pc:spChg chg="mod">
          <ac:chgData name="" userId="" providerId="" clId="Web-{08A5D81B-80DF-4FFE-A354-91D83527A15C}" dt="2020-10-28T13:34:35.506" v="90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" userId="" providerId="" clId="Web-{08A5D81B-80DF-4FFE-A354-91D83527A15C}" dt="2020-10-28T13:41:22.811" v="590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 add replId">
        <pc:chgData name="" userId="" providerId="" clId="Web-{08A5D81B-80DF-4FFE-A354-91D83527A15C}" dt="2020-10-28T13:57:13.408" v="812" actId="20577"/>
        <pc:sldMkLst>
          <pc:docMk/>
          <pc:sldMk cId="524510568" sldId="313"/>
        </pc:sldMkLst>
        <pc:spChg chg="mod">
          <ac:chgData name="" userId="" providerId="" clId="Web-{08A5D81B-80DF-4FFE-A354-91D83527A15C}" dt="2020-10-28T13:42:51.953" v="601" actId="20577"/>
          <ac:spMkLst>
            <pc:docMk/>
            <pc:sldMk cId="524510568" sldId="313"/>
            <ac:spMk id="2" creationId="{BB64D09C-1843-4CE2-86AA-FDCCA7C1F80D}"/>
          </ac:spMkLst>
        </pc:spChg>
        <pc:spChg chg="mod">
          <ac:chgData name="" userId="" providerId="" clId="Web-{08A5D81B-80DF-4FFE-A354-91D83527A15C}" dt="2020-10-28T13:57:13.408" v="812" actId="20577"/>
          <ac:spMkLst>
            <pc:docMk/>
            <pc:sldMk cId="524510568" sldId="313"/>
            <ac:spMk id="3" creationId="{E05FC6BE-FE7F-4F6D-8250-79F66AAC90A0}"/>
          </ac:spMkLst>
        </pc:spChg>
      </pc:sldChg>
    </pc:docChg>
  </pc:docChgLst>
  <pc:docChgLst>
    <pc:chgData name="Lester, Michael C Capt USAF 81 TG (USA)" userId="c0b2f5fd-c79d-4a32-ae23-7f814d561aa1" providerId="ADAL" clId="{F9162CE8-0CF7-49D6-ABD6-80C2201685FB}"/>
    <pc:docChg chg="modSld">
      <pc:chgData name="Lester, Michael C Capt USAF 81 TG (USA)" userId="c0b2f5fd-c79d-4a32-ae23-7f814d561aa1" providerId="ADAL" clId="{F9162CE8-0CF7-49D6-ABD6-80C2201685FB}" dt="2020-08-10T15:48:07.782" v="146" actId="12"/>
      <pc:docMkLst>
        <pc:docMk/>
      </pc:docMkLst>
      <pc:sldChg chg="modSp mod">
        <pc:chgData name="Lester, Michael C Capt USAF 81 TG (USA)" userId="c0b2f5fd-c79d-4a32-ae23-7f814d561aa1" providerId="ADAL" clId="{F9162CE8-0CF7-49D6-ABD6-80C2201685FB}" dt="2020-08-10T15:47:44.185" v="145" actId="20577"/>
        <pc:sldMkLst>
          <pc:docMk/>
          <pc:sldMk cId="1620677517" sldId="261"/>
        </pc:sldMkLst>
        <pc:spChg chg="mod">
          <ac:chgData name="Lester, Michael C Capt USAF 81 TG (USA)" userId="c0b2f5fd-c79d-4a32-ae23-7f814d561aa1" providerId="ADAL" clId="{F9162CE8-0CF7-49D6-ABD6-80C2201685FB}" dt="2020-08-10T15:47:44.185" v="145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 mod">
        <pc:chgData name="Lester, Michael C Capt USAF 81 TG (USA)" userId="c0b2f5fd-c79d-4a32-ae23-7f814d561aa1" providerId="ADAL" clId="{F9162CE8-0CF7-49D6-ABD6-80C2201685FB}" dt="2020-08-10T15:48:07.782" v="146" actId="12"/>
        <pc:sldMkLst>
          <pc:docMk/>
          <pc:sldMk cId="2980899054" sldId="262"/>
        </pc:sldMkLst>
        <pc:spChg chg="mod">
          <ac:chgData name="Lester, Michael C Capt USAF 81 TG (USA)" userId="c0b2f5fd-c79d-4a32-ae23-7f814d561aa1" providerId="ADAL" clId="{F9162CE8-0CF7-49D6-ABD6-80C2201685FB}" dt="2020-08-10T15:47:14.470" v="42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Lester, Michael C Capt USAF 81 TG (USA)" userId="c0b2f5fd-c79d-4a32-ae23-7f814d561aa1" providerId="ADAL" clId="{F9162CE8-0CF7-49D6-ABD6-80C2201685FB}" dt="2020-08-10T15:48:07.782" v="146" actId="12"/>
          <ac:spMkLst>
            <pc:docMk/>
            <pc:sldMk cId="2980899054" sldId="262"/>
            <ac:spMk id="3" creationId="{E05FC6BE-FE7F-4F6D-8250-79F66AAC90A0}"/>
          </ac:spMkLst>
        </pc:spChg>
      </pc:sldChg>
    </pc:docChg>
  </pc:docChgLst>
  <pc:docChgLst>
    <pc:chgData clId="Web-{B367CD2D-E5E3-4DDC-9BAC-DC9A57524AE9}"/>
    <pc:docChg chg="modSld">
      <pc:chgData name="" userId="" providerId="" clId="Web-{B367CD2D-E5E3-4DDC-9BAC-DC9A57524AE9}" dt="2020-11-05T15:07:42.437" v="23" actId="20577"/>
      <pc:docMkLst>
        <pc:docMk/>
      </pc:docMkLst>
      <pc:sldChg chg="modSp">
        <pc:chgData name="" userId="" providerId="" clId="Web-{B367CD2D-E5E3-4DDC-9BAC-DC9A57524AE9}" dt="2020-11-05T15:07:42.437" v="22" actId="20577"/>
        <pc:sldMkLst>
          <pc:docMk/>
          <pc:sldMk cId="1215597327" sldId="316"/>
        </pc:sldMkLst>
        <pc:spChg chg="mod">
          <ac:chgData name="" userId="" providerId="" clId="Web-{B367CD2D-E5E3-4DDC-9BAC-DC9A57524AE9}" dt="2020-11-05T15:07:42.437" v="22" actId="20577"/>
          <ac:spMkLst>
            <pc:docMk/>
            <pc:sldMk cId="1215597327" sldId="316"/>
            <ac:spMk id="3" creationId="{E05FC6BE-FE7F-4F6D-8250-79F66AAC90A0}"/>
          </ac:spMkLst>
        </pc:spChg>
      </pc:sldChg>
    </pc:docChg>
  </pc:docChgLst>
  <pc:docChgLst>
    <pc:chgData clId="Web-{4FBD781B-3D6A-43C2-9987-B90DDDE4185D}"/>
    <pc:docChg chg="modSld">
      <pc:chgData name="" userId="" providerId="" clId="Web-{4FBD781B-3D6A-43C2-9987-B90DDDE4185D}" dt="2020-10-29T01:05:17.752" v="195" actId="20577"/>
      <pc:docMkLst>
        <pc:docMk/>
      </pc:docMkLst>
      <pc:sldChg chg="modSp">
        <pc:chgData name="" userId="" providerId="" clId="Web-{4FBD781B-3D6A-43C2-9987-B90DDDE4185D}" dt="2020-10-29T01:00:37.422" v="188" actId="20577"/>
        <pc:sldMkLst>
          <pc:docMk/>
          <pc:sldMk cId="1620677517" sldId="261"/>
        </pc:sldMkLst>
        <pc:spChg chg="mod">
          <ac:chgData name="" userId="" providerId="" clId="Web-{4FBD781B-3D6A-43C2-9987-B90DDDE4185D}" dt="2020-10-29T01:00:37.422" v="188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4FBD781B-3D6A-43C2-9987-B90DDDE4185D}" dt="2020-10-29T01:00:23.499" v="182" actId="20577"/>
        <pc:sldMkLst>
          <pc:docMk/>
          <pc:sldMk cId="524510568" sldId="313"/>
        </pc:sldMkLst>
        <pc:spChg chg="mod">
          <ac:chgData name="" userId="" providerId="" clId="Web-{4FBD781B-3D6A-43C2-9987-B90DDDE4185D}" dt="2020-10-29T01:00:23.499" v="182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4FBD781B-3D6A-43C2-9987-B90DDDE4185D}" dt="2020-10-29T01:05:11.095" v="193" actId="20577"/>
        <pc:sldMkLst>
          <pc:docMk/>
          <pc:sldMk cId="806909382" sldId="314"/>
        </pc:sldMkLst>
        <pc:spChg chg="mod">
          <ac:chgData name="" userId="" providerId="" clId="Web-{4FBD781B-3D6A-43C2-9987-B90DDDE4185D}" dt="2020-10-29T01:05:11.095" v="193" actId="20577"/>
          <ac:spMkLst>
            <pc:docMk/>
            <pc:sldMk cId="806909382" sldId="314"/>
            <ac:spMk id="3" creationId="{E05FC6BE-FE7F-4F6D-8250-79F66AAC90A0}"/>
          </ac:spMkLst>
        </pc:spChg>
      </pc:sldChg>
    </pc:docChg>
  </pc:docChgLst>
  <pc:docChgLst>
    <pc:chgData clId="Web-{7A0F055F-11EF-4E68-BF2C-190DD54A91E8}"/>
    <pc:docChg chg="addSld modSld">
      <pc:chgData name="" userId="" providerId="" clId="Web-{7A0F055F-11EF-4E68-BF2C-190DD54A91E8}" dt="2020-10-28T15:30:18.522" v="76" actId="20577"/>
      <pc:docMkLst>
        <pc:docMk/>
      </pc:docMkLst>
      <pc:sldChg chg="modSp add replId">
        <pc:chgData name="" userId="" providerId="" clId="Web-{7A0F055F-11EF-4E68-BF2C-190DD54A91E8}" dt="2020-10-28T15:30:18.522" v="75" actId="20577"/>
        <pc:sldMkLst>
          <pc:docMk/>
          <pc:sldMk cId="806909382" sldId="314"/>
        </pc:sldMkLst>
        <pc:spChg chg="mod">
          <ac:chgData name="" userId="" providerId="" clId="Web-{7A0F055F-11EF-4E68-BF2C-190DD54A91E8}" dt="2020-10-28T14:56:31.853" v="9" actId="20577"/>
          <ac:spMkLst>
            <pc:docMk/>
            <pc:sldMk cId="806909382" sldId="314"/>
            <ac:spMk id="2" creationId="{BB64D09C-1843-4CE2-86AA-FDCCA7C1F80D}"/>
          </ac:spMkLst>
        </pc:spChg>
        <pc:spChg chg="mod">
          <ac:chgData name="" userId="" providerId="" clId="Web-{7A0F055F-11EF-4E68-BF2C-190DD54A91E8}" dt="2020-10-28T15:30:18.522" v="75" actId="20577"/>
          <ac:spMkLst>
            <pc:docMk/>
            <pc:sldMk cId="806909382" sldId="314"/>
            <ac:spMk id="3" creationId="{E05FC6BE-FE7F-4F6D-8250-79F66AAC90A0}"/>
          </ac:spMkLst>
        </pc:spChg>
      </pc:sldChg>
    </pc:docChg>
  </pc:docChgLst>
  <pc:docChgLst>
    <pc:chgData clId="Web-{985C87F0-FB27-46A9-BA8F-1EC0507A3A17}"/>
    <pc:docChg chg="modSld">
      <pc:chgData name="" userId="" providerId="" clId="Web-{985C87F0-FB27-46A9-BA8F-1EC0507A3A17}" dt="2020-10-28T01:41:19.980" v="33" actId="20577"/>
      <pc:docMkLst>
        <pc:docMk/>
      </pc:docMkLst>
      <pc:sldChg chg="modSp">
        <pc:chgData name="" userId="" providerId="" clId="Web-{985C87F0-FB27-46A9-BA8F-1EC0507A3A17}" dt="2020-10-28T01:41:19.980" v="32" actId="20577"/>
        <pc:sldMkLst>
          <pc:docMk/>
          <pc:sldMk cId="1620677517" sldId="261"/>
        </pc:sldMkLst>
        <pc:spChg chg="mod">
          <ac:chgData name="" userId="" providerId="" clId="Web-{985C87F0-FB27-46A9-BA8F-1EC0507A3A17}" dt="2020-10-28T01:41:19.980" v="32" actId="20577"/>
          <ac:spMkLst>
            <pc:docMk/>
            <pc:sldMk cId="1620677517" sldId="261"/>
            <ac:spMk id="5" creationId="{240B0D5A-BC0A-4D02-A587-133BFF254270}"/>
          </ac:spMkLst>
        </pc:spChg>
      </pc:sldChg>
    </pc:docChg>
  </pc:docChgLst>
  <pc:docChgLst>
    <pc:chgData clId="Web-{EDB3DA6F-4B77-4DEE-B83B-8CC4A1963DDD}"/>
    <pc:docChg chg="modSld">
      <pc:chgData name="" userId="" providerId="" clId="Web-{EDB3DA6F-4B77-4DEE-B83B-8CC4A1963DDD}" dt="2020-10-30T15:34:34.379" v="42" actId="20577"/>
      <pc:docMkLst>
        <pc:docMk/>
      </pc:docMkLst>
      <pc:sldChg chg="modSp">
        <pc:chgData name="" userId="" providerId="" clId="Web-{EDB3DA6F-4B77-4DEE-B83B-8CC4A1963DDD}" dt="2020-10-30T14:36:40.172" v="34" actId="20577"/>
        <pc:sldMkLst>
          <pc:docMk/>
          <pc:sldMk cId="1620677517" sldId="261"/>
        </pc:sldMkLst>
        <pc:spChg chg="mod">
          <ac:chgData name="" userId="" providerId="" clId="Web-{EDB3DA6F-4B77-4DEE-B83B-8CC4A1963DDD}" dt="2020-10-30T14:36:40.172" v="34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EDB3DA6F-4B77-4DEE-B83B-8CC4A1963DDD}" dt="2020-10-30T13:23:50.009" v="13" actId="20577"/>
        <pc:sldMkLst>
          <pc:docMk/>
          <pc:sldMk cId="2980899054" sldId="262"/>
        </pc:sldMkLst>
        <pc:spChg chg="mod">
          <ac:chgData name="" userId="" providerId="" clId="Web-{EDB3DA6F-4B77-4DEE-B83B-8CC4A1963DDD}" dt="2020-10-30T13:23:50.009" v="13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">
        <pc:chgData name="" userId="" providerId="" clId="Web-{EDB3DA6F-4B77-4DEE-B83B-8CC4A1963DDD}" dt="2020-10-30T13:49:06.127" v="28" actId="20577"/>
        <pc:sldMkLst>
          <pc:docMk/>
          <pc:sldMk cId="524510568" sldId="313"/>
        </pc:sldMkLst>
        <pc:spChg chg="mod">
          <ac:chgData name="" userId="" providerId="" clId="Web-{EDB3DA6F-4B77-4DEE-B83B-8CC4A1963DDD}" dt="2020-10-30T13:49:06.127" v="28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EDB3DA6F-4B77-4DEE-B83B-8CC4A1963DDD}" dt="2020-10-30T15:34:34.379" v="41" actId="20577"/>
        <pc:sldMkLst>
          <pc:docMk/>
          <pc:sldMk cId="3104126874" sldId="315"/>
        </pc:sldMkLst>
        <pc:spChg chg="mod">
          <ac:chgData name="" userId="" providerId="" clId="Web-{EDB3DA6F-4B77-4DEE-B83B-8CC4A1963DDD}" dt="2020-10-30T15:34:34.379" v="41" actId="20577"/>
          <ac:spMkLst>
            <pc:docMk/>
            <pc:sldMk cId="3104126874" sldId="315"/>
            <ac:spMk id="2" creationId="{BB64D09C-1843-4CE2-86AA-FDCCA7C1F80D}"/>
          </ac:spMkLst>
        </pc:spChg>
      </pc:sldChg>
    </pc:docChg>
  </pc:docChgLst>
  <pc:docChgLst>
    <pc:chgData clId="Web-{5496AE4B-4FD6-4E6C-AF76-D33FE718C868}"/>
    <pc:docChg chg="addSld delSld modSld sldOrd">
      <pc:chgData name="" userId="" providerId="" clId="Web-{5496AE4B-4FD6-4E6C-AF76-D33FE718C868}" dt="2020-11-06T00:16:16.583" v="941" actId="20577"/>
      <pc:docMkLst>
        <pc:docMk/>
      </pc:docMkLst>
      <pc:sldChg chg="modSp">
        <pc:chgData name="" userId="" providerId="" clId="Web-{5496AE4B-4FD6-4E6C-AF76-D33FE718C868}" dt="2020-11-05T23:35:10.860" v="899" actId="20577"/>
        <pc:sldMkLst>
          <pc:docMk/>
          <pc:sldMk cId="1620677517" sldId="261"/>
        </pc:sldMkLst>
        <pc:spChg chg="mod">
          <ac:chgData name="" userId="" providerId="" clId="Web-{5496AE4B-4FD6-4E6C-AF76-D33FE718C868}" dt="2020-11-05T23:35:10.860" v="89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5496AE4B-4FD6-4E6C-AF76-D33FE718C868}" dt="2020-11-06T00:14:58.754" v="916" actId="20577"/>
        <pc:sldMkLst>
          <pc:docMk/>
          <pc:sldMk cId="2980899054" sldId="262"/>
        </pc:sldMkLst>
        <pc:spChg chg="mod">
          <ac:chgData name="" userId="" providerId="" clId="Web-{5496AE4B-4FD6-4E6C-AF76-D33FE718C868}" dt="2020-11-06T00:14:58.754" v="916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6T00:15:28.364" v="924" actId="20577"/>
        <pc:sldMkLst>
          <pc:docMk/>
          <pc:sldMk cId="524510568" sldId="313"/>
        </pc:sldMkLst>
        <pc:spChg chg="mod">
          <ac:chgData name="" userId="" providerId="" clId="Web-{5496AE4B-4FD6-4E6C-AF76-D33FE718C868}" dt="2020-11-06T00:15:28.364" v="924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6T00:15:56.536" v="933" actId="20577"/>
        <pc:sldMkLst>
          <pc:docMk/>
          <pc:sldMk cId="806909382" sldId="314"/>
        </pc:sldMkLst>
        <pc:spChg chg="mod">
          <ac:chgData name="" userId="" providerId="" clId="Web-{5496AE4B-4FD6-4E6C-AF76-D33FE718C868}" dt="2020-11-06T00:15:56.536" v="933" actId="20577"/>
          <ac:spMkLst>
            <pc:docMk/>
            <pc:sldMk cId="806909382" sldId="314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6T00:16:04.927" v="935" actId="20577"/>
        <pc:sldMkLst>
          <pc:docMk/>
          <pc:sldMk cId="3104126874" sldId="315"/>
        </pc:sldMkLst>
        <pc:spChg chg="mod">
          <ac:chgData name="" userId="" providerId="" clId="Web-{5496AE4B-4FD6-4E6C-AF76-D33FE718C868}" dt="2020-11-06T00:16:04.927" v="935" actId="20577"/>
          <ac:spMkLst>
            <pc:docMk/>
            <pc:sldMk cId="3104126874" sldId="315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6T00:16:16.583" v="940" actId="20577"/>
        <pc:sldMkLst>
          <pc:docMk/>
          <pc:sldMk cId="1215597327" sldId="316"/>
        </pc:sldMkLst>
        <pc:spChg chg="mod">
          <ac:chgData name="" userId="" providerId="" clId="Web-{5496AE4B-4FD6-4E6C-AF76-D33FE718C868}" dt="2020-11-06T00:16:16.583" v="940" actId="20577"/>
          <ac:spMkLst>
            <pc:docMk/>
            <pc:sldMk cId="1215597327" sldId="316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6T00:15:16.286" v="921" actId="20577"/>
        <pc:sldMkLst>
          <pc:docMk/>
          <pc:sldMk cId="3667135234" sldId="317"/>
        </pc:sldMkLst>
        <pc:spChg chg="mod">
          <ac:chgData name="" userId="" providerId="" clId="Web-{5496AE4B-4FD6-4E6C-AF76-D33FE718C868}" dt="2020-11-06T00:15:16.286" v="921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addSp modSp del">
        <pc:chgData name="" userId="" providerId="" clId="Web-{5496AE4B-4FD6-4E6C-AF76-D33FE718C868}" dt="2020-11-05T21:31:55.794" v="630"/>
        <pc:sldMkLst>
          <pc:docMk/>
          <pc:sldMk cId="3477548501" sldId="318"/>
        </pc:sldMkLst>
        <pc:spChg chg="add mod">
          <ac:chgData name="" userId="" providerId="" clId="Web-{5496AE4B-4FD6-4E6C-AF76-D33FE718C868}" dt="2020-11-05T16:57:53.228" v="90" actId="14100"/>
          <ac:spMkLst>
            <pc:docMk/>
            <pc:sldMk cId="3477548501" sldId="318"/>
            <ac:spMk id="7" creationId="{FE5811D1-1953-46A9-A24C-0D4E79FB58C6}"/>
          </ac:spMkLst>
        </pc:spChg>
        <pc:graphicFrameChg chg="mod modGraphic">
          <ac:chgData name="" userId="" providerId="" clId="Web-{5496AE4B-4FD6-4E6C-AF76-D33FE718C868}" dt="2020-11-05T19:04:52.030" v="143"/>
          <ac:graphicFrameMkLst>
            <pc:docMk/>
            <pc:sldMk cId="3477548501" sldId="318"/>
            <ac:graphicFrameMk id="5" creationId="{506EEF47-9E80-441A-8AA3-5B2080546E95}"/>
          </ac:graphicFrameMkLst>
        </pc:graphicFrameChg>
        <pc:picChg chg="mod">
          <ac:chgData name="" userId="" providerId="" clId="Web-{5496AE4B-4FD6-4E6C-AF76-D33FE718C868}" dt="2020-11-05T21:26:38.969" v="359" actId="1076"/>
          <ac:picMkLst>
            <pc:docMk/>
            <pc:sldMk cId="3477548501" sldId="318"/>
            <ac:picMk id="4" creationId="{A0F9A032-F922-4349-9120-C60240483965}"/>
          </ac:picMkLst>
        </pc:picChg>
      </pc:sldChg>
      <pc:sldChg chg="modSp">
        <pc:chgData name="" userId="" providerId="" clId="Web-{5496AE4B-4FD6-4E6C-AF76-D33FE718C868}" dt="2020-11-05T19:29:32.341" v="316" actId="20577"/>
        <pc:sldMkLst>
          <pc:docMk/>
          <pc:sldMk cId="3647195599" sldId="320"/>
        </pc:sldMkLst>
        <pc:spChg chg="mod">
          <ac:chgData name="" userId="" providerId="" clId="Web-{5496AE4B-4FD6-4E6C-AF76-D33FE718C868}" dt="2020-11-05T19:29:32.341" v="316" actId="20577"/>
          <ac:spMkLst>
            <pc:docMk/>
            <pc:sldMk cId="3647195599" sldId="320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5T23:07:08.072" v="894" actId="20577"/>
        <pc:sldMkLst>
          <pc:docMk/>
          <pc:sldMk cId="3587884886" sldId="321"/>
        </pc:sldMkLst>
        <pc:spChg chg="mod">
          <ac:chgData name="" userId="" providerId="" clId="Web-{5496AE4B-4FD6-4E6C-AF76-D33FE718C868}" dt="2020-11-05T23:07:08.072" v="894" actId="20577"/>
          <ac:spMkLst>
            <pc:docMk/>
            <pc:sldMk cId="3587884886" sldId="321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5T19:31:43.562" v="331" actId="20577"/>
        <pc:sldMkLst>
          <pc:docMk/>
          <pc:sldMk cId="3376983787" sldId="322"/>
        </pc:sldMkLst>
        <pc:spChg chg="mod">
          <ac:chgData name="" userId="" providerId="" clId="Web-{5496AE4B-4FD6-4E6C-AF76-D33FE718C868}" dt="2020-11-05T19:31:43.562" v="331" actId="20577"/>
          <ac:spMkLst>
            <pc:docMk/>
            <pc:sldMk cId="3376983787" sldId="322"/>
            <ac:spMk id="3" creationId="{E05FC6BE-FE7F-4F6D-8250-79F66AAC90A0}"/>
          </ac:spMkLst>
        </pc:spChg>
      </pc:sldChg>
      <pc:sldChg chg="modSp">
        <pc:chgData name="" userId="" providerId="" clId="Web-{5496AE4B-4FD6-4E6C-AF76-D33FE718C868}" dt="2020-11-05T19:32:01.250" v="337" actId="20577"/>
        <pc:sldMkLst>
          <pc:docMk/>
          <pc:sldMk cId="917184410" sldId="323"/>
        </pc:sldMkLst>
        <pc:spChg chg="mod">
          <ac:chgData name="" userId="" providerId="" clId="Web-{5496AE4B-4FD6-4E6C-AF76-D33FE718C868}" dt="2020-11-05T19:32:01.250" v="337" actId="20577"/>
          <ac:spMkLst>
            <pc:docMk/>
            <pc:sldMk cId="917184410" sldId="323"/>
            <ac:spMk id="3" creationId="{E05FC6BE-FE7F-4F6D-8250-79F66AAC90A0}"/>
          </ac:spMkLst>
        </pc:spChg>
      </pc:sldChg>
      <pc:sldChg chg="addSp modSp del">
        <pc:chgData name="" userId="" providerId="" clId="Web-{5496AE4B-4FD6-4E6C-AF76-D33FE718C868}" dt="2020-11-05T21:36:18.505" v="761"/>
        <pc:sldMkLst>
          <pc:docMk/>
          <pc:sldMk cId="3739168526" sldId="324"/>
        </pc:sldMkLst>
        <pc:spChg chg="add mod">
          <ac:chgData name="" userId="" providerId="" clId="Web-{5496AE4B-4FD6-4E6C-AF76-D33FE718C868}" dt="2020-11-05T16:58:11.058" v="92" actId="14100"/>
          <ac:spMkLst>
            <pc:docMk/>
            <pc:sldMk cId="3739168526" sldId="324"/>
            <ac:spMk id="6" creationId="{F4B692B3-B43A-42C2-A871-7D15326E73CA}"/>
          </ac:spMkLst>
        </pc:spChg>
        <pc:graphicFrameChg chg="mod modGraphic">
          <ac:chgData name="" userId="" providerId="" clId="Web-{5496AE4B-4FD6-4E6C-AF76-D33FE718C868}" dt="2020-11-05T19:09:19.941" v="149"/>
          <ac:graphicFrameMkLst>
            <pc:docMk/>
            <pc:sldMk cId="3739168526" sldId="324"/>
            <ac:graphicFrameMk id="5" creationId="{506EEF47-9E80-441A-8AA3-5B2080546E95}"/>
          </ac:graphicFrameMkLst>
        </pc:graphicFrameChg>
      </pc:sldChg>
      <pc:sldChg chg="addSp modSp del">
        <pc:chgData name="" userId="" providerId="" clId="Web-{5496AE4B-4FD6-4E6C-AF76-D33FE718C868}" dt="2020-11-05T21:41:30.377" v="880"/>
        <pc:sldMkLst>
          <pc:docMk/>
          <pc:sldMk cId="3452838882" sldId="325"/>
        </pc:sldMkLst>
        <pc:spChg chg="add">
          <ac:chgData name="" userId="" providerId="" clId="Web-{5496AE4B-4FD6-4E6C-AF76-D33FE718C868}" dt="2020-11-05T16:58:17.309" v="93"/>
          <ac:spMkLst>
            <pc:docMk/>
            <pc:sldMk cId="3452838882" sldId="325"/>
            <ac:spMk id="7" creationId="{E2E17CCB-671B-4923-833B-5F333509BE8B}"/>
          </ac:spMkLst>
        </pc:spChg>
        <pc:graphicFrameChg chg="mod modGraphic">
          <ac:chgData name="" userId="" providerId="" clId="Web-{5496AE4B-4FD6-4E6C-AF76-D33FE718C868}" dt="2020-11-05T16:58:31.231" v="95"/>
          <ac:graphicFrameMkLst>
            <pc:docMk/>
            <pc:sldMk cId="3452838882" sldId="325"/>
            <ac:graphicFrameMk id="5" creationId="{506EEF47-9E80-441A-8AA3-5B2080546E95}"/>
          </ac:graphicFrameMkLst>
        </pc:graphicFrameChg>
      </pc:sldChg>
      <pc:sldChg chg="addSp modSp">
        <pc:chgData name="" userId="" providerId="" clId="Web-{5496AE4B-4FD6-4E6C-AF76-D33FE718C868}" dt="2020-11-05T23:38:00.377" v="905"/>
        <pc:sldMkLst>
          <pc:docMk/>
          <pc:sldMk cId="4065545558" sldId="326"/>
        </pc:sldMkLst>
        <pc:spChg chg="add mod">
          <ac:chgData name="" userId="" providerId="" clId="Web-{5496AE4B-4FD6-4E6C-AF76-D33FE718C868}" dt="2020-11-05T19:22:37.067" v="259" actId="14100"/>
          <ac:spMkLst>
            <pc:docMk/>
            <pc:sldMk cId="4065545558" sldId="326"/>
            <ac:spMk id="6" creationId="{D0FD0F01-BFCE-48B1-9543-ABDAEE8DBBC5}"/>
          </ac:spMkLst>
        </pc:spChg>
        <pc:spChg chg="mod">
          <ac:chgData name="" userId="" providerId="" clId="Web-{5496AE4B-4FD6-4E6C-AF76-D33FE718C868}" dt="2020-11-05T19:12:41.836" v="153" actId="1076"/>
          <ac:spMkLst>
            <pc:docMk/>
            <pc:sldMk cId="4065545558" sldId="326"/>
            <ac:spMk id="9" creationId="{D2182FCF-E234-4149-BB9F-7D57ED829E2F}"/>
          </ac:spMkLst>
        </pc:spChg>
        <pc:graphicFrameChg chg="mod modGraphic">
          <ac:chgData name="" userId="" providerId="" clId="Web-{5496AE4B-4FD6-4E6C-AF76-D33FE718C868}" dt="2020-11-05T23:38:00.377" v="905"/>
          <ac:graphicFrameMkLst>
            <pc:docMk/>
            <pc:sldMk cId="4065545558" sldId="326"/>
            <ac:graphicFrameMk id="5" creationId="{506EEF47-9E80-441A-8AA3-5B2080546E95}"/>
          </ac:graphicFrameMkLst>
        </pc:graphicFrameChg>
        <pc:picChg chg="mod">
          <ac:chgData name="" userId="" providerId="" clId="Web-{5496AE4B-4FD6-4E6C-AF76-D33FE718C868}" dt="2020-11-05T19:12:41.821" v="152" actId="1076"/>
          <ac:picMkLst>
            <pc:docMk/>
            <pc:sldMk cId="4065545558" sldId="326"/>
            <ac:picMk id="4" creationId="{A0F9A032-F922-4349-9120-C60240483965}"/>
          </ac:picMkLst>
        </pc:picChg>
        <pc:cxnChg chg="mod">
          <ac:chgData name="" userId="" providerId="" clId="Web-{5496AE4B-4FD6-4E6C-AF76-D33FE718C868}" dt="2020-11-05T19:12:41.852" v="154" actId="1076"/>
          <ac:cxnSpMkLst>
            <pc:docMk/>
            <pc:sldMk cId="4065545558" sldId="326"/>
            <ac:cxnSpMk id="12" creationId="{72F24DED-61FE-4BFA-913E-4CCFAB861E8B}"/>
          </ac:cxnSpMkLst>
        </pc:cxnChg>
        <pc:cxnChg chg="mod">
          <ac:chgData name="" userId="" providerId="" clId="Web-{5496AE4B-4FD6-4E6C-AF76-D33FE718C868}" dt="2020-11-05T19:12:41.852" v="155" actId="1076"/>
          <ac:cxnSpMkLst>
            <pc:docMk/>
            <pc:sldMk cId="4065545558" sldId="326"/>
            <ac:cxnSpMk id="13" creationId="{DDB6F0A7-83EF-4921-9FC4-23A3403CE5E1}"/>
          </ac:cxnSpMkLst>
        </pc:cxnChg>
        <pc:cxnChg chg="mod">
          <ac:chgData name="" userId="" providerId="" clId="Web-{5496AE4B-4FD6-4E6C-AF76-D33FE718C868}" dt="2020-11-05T19:12:41.867" v="156" actId="1076"/>
          <ac:cxnSpMkLst>
            <pc:docMk/>
            <pc:sldMk cId="4065545558" sldId="326"/>
            <ac:cxnSpMk id="14" creationId="{D14965C1-CA5D-4C7A-A1BD-164E607E5D51}"/>
          </ac:cxnSpMkLst>
        </pc:cxnChg>
      </pc:sldChg>
      <pc:sldChg chg="addSp delSp modSp add ord replId">
        <pc:chgData name="" userId="" providerId="" clId="Web-{5496AE4B-4FD6-4E6C-AF76-D33FE718C868}" dt="2020-11-05T21:31:44.543" v="629"/>
        <pc:sldMkLst>
          <pc:docMk/>
          <pc:sldMk cId="2317597472" sldId="327"/>
        </pc:sldMkLst>
        <pc:spChg chg="mod">
          <ac:chgData name="" userId="" providerId="" clId="Web-{5496AE4B-4FD6-4E6C-AF76-D33FE718C868}" dt="2020-11-05T21:27:17.019" v="375" actId="20577"/>
          <ac:spMkLst>
            <pc:docMk/>
            <pc:sldMk cId="2317597472" sldId="327"/>
            <ac:spMk id="2" creationId="{BB64D09C-1843-4CE2-86AA-FDCCA7C1F80D}"/>
          </ac:spMkLst>
        </pc:spChg>
        <pc:spChg chg="mod">
          <ac:chgData name="" userId="" providerId="" clId="Web-{5496AE4B-4FD6-4E6C-AF76-D33FE718C868}" dt="2020-11-05T21:30:23.082" v="598" actId="14100"/>
          <ac:spMkLst>
            <pc:docMk/>
            <pc:sldMk cId="2317597472" sldId="327"/>
            <ac:spMk id="6" creationId="{D0FD0F01-BFCE-48B1-9543-ABDAEE8DBBC5}"/>
          </ac:spMkLst>
        </pc:spChg>
        <pc:spChg chg="add mod">
          <ac:chgData name="" userId="" providerId="" clId="Web-{5496AE4B-4FD6-4E6C-AF76-D33FE718C868}" dt="2020-11-05T21:31:30.745" v="627" actId="1076"/>
          <ac:spMkLst>
            <pc:docMk/>
            <pc:sldMk cId="2317597472" sldId="327"/>
            <ac:spMk id="8" creationId="{FDF076B6-F95A-48A5-A914-8038D595B2EF}"/>
          </ac:spMkLst>
        </pc:spChg>
        <pc:spChg chg="del">
          <ac:chgData name="" userId="" providerId="" clId="Web-{5496AE4B-4FD6-4E6C-AF76-D33FE718C868}" dt="2020-11-05T21:31:24.822" v="626"/>
          <ac:spMkLst>
            <pc:docMk/>
            <pc:sldMk cId="2317597472" sldId="327"/>
            <ac:spMk id="9" creationId="{D2182FCF-E234-4149-BB9F-7D57ED829E2F}"/>
          </ac:spMkLst>
        </pc:spChg>
        <pc:graphicFrameChg chg="del">
          <ac:chgData name="" userId="" providerId="" clId="Web-{5496AE4B-4FD6-4E6C-AF76-D33FE718C868}" dt="2020-11-05T21:29:56.518" v="594"/>
          <ac:graphicFrameMkLst>
            <pc:docMk/>
            <pc:sldMk cId="2317597472" sldId="327"/>
            <ac:graphicFrameMk id="5" creationId="{506EEF47-9E80-441A-8AA3-5B2080546E95}"/>
          </ac:graphicFrameMkLst>
        </pc:graphicFrameChg>
        <pc:graphicFrameChg chg="add mod ord modGraphic">
          <ac:chgData name="" userId="" providerId="" clId="Web-{5496AE4B-4FD6-4E6C-AF76-D33FE718C868}" dt="2020-11-05T21:31:44.543" v="629"/>
          <ac:graphicFrameMkLst>
            <pc:docMk/>
            <pc:sldMk cId="2317597472" sldId="327"/>
            <ac:graphicFrameMk id="7" creationId="{970D3836-2469-49C7-AA53-7F3F6B24DDC9}"/>
          </ac:graphicFrameMkLst>
        </pc:graphicFrameChg>
        <pc:cxnChg chg="del">
          <ac:chgData name="" userId="" providerId="" clId="Web-{5496AE4B-4FD6-4E6C-AF76-D33FE718C868}" dt="2020-11-05T21:31:21.431" v="623"/>
          <ac:cxnSpMkLst>
            <pc:docMk/>
            <pc:sldMk cId="2317597472" sldId="327"/>
            <ac:cxnSpMk id="12" creationId="{72F24DED-61FE-4BFA-913E-4CCFAB861E8B}"/>
          </ac:cxnSpMkLst>
        </pc:cxnChg>
        <pc:cxnChg chg="del">
          <ac:chgData name="" userId="" providerId="" clId="Web-{5496AE4B-4FD6-4E6C-AF76-D33FE718C868}" dt="2020-11-05T21:31:22.791" v="624"/>
          <ac:cxnSpMkLst>
            <pc:docMk/>
            <pc:sldMk cId="2317597472" sldId="327"/>
            <ac:cxnSpMk id="13" creationId="{DDB6F0A7-83EF-4921-9FC4-23A3403CE5E1}"/>
          </ac:cxnSpMkLst>
        </pc:cxnChg>
        <pc:cxnChg chg="del">
          <ac:chgData name="" userId="" providerId="" clId="Web-{5496AE4B-4FD6-4E6C-AF76-D33FE718C868}" dt="2020-11-05T21:31:23.760" v="625"/>
          <ac:cxnSpMkLst>
            <pc:docMk/>
            <pc:sldMk cId="2317597472" sldId="327"/>
            <ac:cxnSpMk id="14" creationId="{D14965C1-CA5D-4C7A-A1BD-164E607E5D51}"/>
          </ac:cxnSpMkLst>
        </pc:cxnChg>
      </pc:sldChg>
      <pc:sldChg chg="addSp delSp modSp add replId">
        <pc:chgData name="" userId="" providerId="" clId="Web-{5496AE4B-4FD6-4E6C-AF76-D33FE718C868}" dt="2020-11-05T21:37:43.810" v="840"/>
        <pc:sldMkLst>
          <pc:docMk/>
          <pc:sldMk cId="154726101" sldId="328"/>
        </pc:sldMkLst>
        <pc:spChg chg="mod">
          <ac:chgData name="" userId="" providerId="" clId="Web-{5496AE4B-4FD6-4E6C-AF76-D33FE718C868}" dt="2020-11-05T21:34:58.201" v="755" actId="1076"/>
          <ac:spMkLst>
            <pc:docMk/>
            <pc:sldMk cId="154726101" sldId="328"/>
            <ac:spMk id="6" creationId="{D0FD0F01-BFCE-48B1-9543-ABDAEE8DBBC5}"/>
          </ac:spMkLst>
        </pc:spChg>
        <pc:spChg chg="del ord">
          <ac:chgData name="" userId="" providerId="" clId="Web-{5496AE4B-4FD6-4E6C-AF76-D33FE718C868}" dt="2020-11-05T21:35:15.593" v="758"/>
          <ac:spMkLst>
            <pc:docMk/>
            <pc:sldMk cId="154726101" sldId="328"/>
            <ac:spMk id="8" creationId="{FDF076B6-F95A-48A5-A914-8038D595B2EF}"/>
          </ac:spMkLst>
        </pc:spChg>
        <pc:spChg chg="add mod">
          <ac:chgData name="" userId="" providerId="" clId="Web-{5496AE4B-4FD6-4E6C-AF76-D33FE718C868}" dt="2020-11-05T21:36:04.535" v="760" actId="1076"/>
          <ac:spMkLst>
            <pc:docMk/>
            <pc:sldMk cId="154726101" sldId="328"/>
            <ac:spMk id="13" creationId="{2B8AE062-6DB9-41F3-83C6-B0DDDD66375E}"/>
          </ac:spMkLst>
        </pc:spChg>
        <pc:graphicFrameChg chg="add del mod modGraphic">
          <ac:chgData name="" userId="" providerId="" clId="Web-{5496AE4B-4FD6-4E6C-AF76-D33FE718C868}" dt="2020-11-05T21:34:38.871" v="752"/>
          <ac:graphicFrameMkLst>
            <pc:docMk/>
            <pc:sldMk cId="154726101" sldId="328"/>
            <ac:graphicFrameMk id="5" creationId="{64A747A9-F3C0-4385-A1C9-6EC39F47C1B5}"/>
          </ac:graphicFrameMkLst>
        </pc:graphicFrameChg>
        <pc:graphicFrameChg chg="mod modGraphic">
          <ac:chgData name="" userId="" providerId="" clId="Web-{5496AE4B-4FD6-4E6C-AF76-D33FE718C868}" dt="2020-11-05T21:37:43.810" v="840"/>
          <ac:graphicFrameMkLst>
            <pc:docMk/>
            <pc:sldMk cId="154726101" sldId="328"/>
            <ac:graphicFrameMk id="7" creationId="{970D3836-2469-49C7-AA53-7F3F6B24DDC9}"/>
          </ac:graphicFrameMkLst>
        </pc:graphicFrameChg>
        <pc:cxnChg chg="add mod">
          <ac:chgData name="" userId="" providerId="" clId="Web-{5496AE4B-4FD6-4E6C-AF76-D33FE718C868}" dt="2020-11-05T21:36:04.535" v="759" actId="1076"/>
          <ac:cxnSpMkLst>
            <pc:docMk/>
            <pc:sldMk cId="154726101" sldId="328"/>
            <ac:cxnSpMk id="11" creationId="{D26B81F0-60EA-4B94-9FF2-BCAB9F2F4912}"/>
          </ac:cxnSpMkLst>
        </pc:cxnChg>
      </pc:sldChg>
      <pc:sldChg chg="addSp delSp modSp add replId">
        <pc:chgData name="" userId="" providerId="" clId="Web-{5496AE4B-4FD6-4E6C-AF76-D33FE718C868}" dt="2020-11-05T21:41:21.954" v="879" actId="1076"/>
        <pc:sldMkLst>
          <pc:docMk/>
          <pc:sldMk cId="3337510317" sldId="329"/>
        </pc:sldMkLst>
        <pc:spChg chg="add mod">
          <ac:chgData name="" userId="" providerId="" clId="Web-{5496AE4B-4FD6-4E6C-AF76-D33FE718C868}" dt="2020-11-05T21:41:21.954" v="878" actId="1076"/>
          <ac:spMkLst>
            <pc:docMk/>
            <pc:sldMk cId="3337510317" sldId="329"/>
            <ac:spMk id="5" creationId="{4833C2E5-69BC-44CD-9AFA-3014C5C52F62}"/>
          </ac:spMkLst>
        </pc:spChg>
        <pc:spChg chg="del">
          <ac:chgData name="" userId="" providerId="" clId="Web-{5496AE4B-4FD6-4E6C-AF76-D33FE718C868}" dt="2020-11-05T21:40:59.077" v="875"/>
          <ac:spMkLst>
            <pc:docMk/>
            <pc:sldMk cId="3337510317" sldId="329"/>
            <ac:spMk id="13" creationId="{2B8AE062-6DB9-41F3-83C6-B0DDDD66375E}"/>
          </ac:spMkLst>
        </pc:spChg>
        <pc:graphicFrameChg chg="mod modGraphic">
          <ac:chgData name="" userId="" providerId="" clId="Web-{5496AE4B-4FD6-4E6C-AF76-D33FE718C868}" dt="2020-11-05T21:40:24.746" v="873"/>
          <ac:graphicFrameMkLst>
            <pc:docMk/>
            <pc:sldMk cId="3337510317" sldId="329"/>
            <ac:graphicFrameMk id="7" creationId="{970D3836-2469-49C7-AA53-7F3F6B24DDC9}"/>
          </ac:graphicFrameMkLst>
        </pc:graphicFrameChg>
        <pc:cxnChg chg="add mod">
          <ac:chgData name="" userId="" providerId="" clId="Web-{5496AE4B-4FD6-4E6C-AF76-D33FE718C868}" dt="2020-11-05T21:41:21.954" v="879" actId="1076"/>
          <ac:cxnSpMkLst>
            <pc:docMk/>
            <pc:sldMk cId="3337510317" sldId="329"/>
            <ac:cxnSpMk id="8" creationId="{F48C1E14-CAF0-44DE-AE65-5AAB251D80CE}"/>
          </ac:cxnSpMkLst>
        </pc:cxnChg>
        <pc:cxnChg chg="del">
          <ac:chgData name="" userId="" providerId="" clId="Web-{5496AE4B-4FD6-4E6C-AF76-D33FE718C868}" dt="2020-11-05T21:40:55.780" v="874"/>
          <ac:cxnSpMkLst>
            <pc:docMk/>
            <pc:sldMk cId="3337510317" sldId="329"/>
            <ac:cxnSpMk id="11" creationId="{D26B81F0-60EA-4B94-9FF2-BCAB9F2F4912}"/>
          </ac:cxnSpMkLst>
        </pc:cxnChg>
      </pc:sldChg>
    </pc:docChg>
  </pc:docChgLst>
  <pc:docChgLst>
    <pc:chgData clId="Web-{7DCCB16E-DCD5-4938-B3D7-07EB442C7B0C}"/>
    <pc:docChg chg="addSld modSld sldOrd">
      <pc:chgData name="" userId="" providerId="" clId="Web-{7DCCB16E-DCD5-4938-B3D7-07EB442C7B0C}" dt="2020-11-03T14:54:43.259" v="311" actId="20577"/>
      <pc:docMkLst>
        <pc:docMk/>
      </pc:docMkLst>
      <pc:sldChg chg="modSp">
        <pc:chgData name="" userId="" providerId="" clId="Web-{7DCCB16E-DCD5-4938-B3D7-07EB442C7B0C}" dt="2020-11-03T14:14:11.485" v="68" actId="20577"/>
        <pc:sldMkLst>
          <pc:docMk/>
          <pc:sldMk cId="1620677517" sldId="261"/>
        </pc:sldMkLst>
        <pc:spChg chg="mod">
          <ac:chgData name="" userId="" providerId="" clId="Web-{7DCCB16E-DCD5-4938-B3D7-07EB442C7B0C}" dt="2020-11-03T14:14:11.485" v="68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7DCCB16E-DCD5-4938-B3D7-07EB442C7B0C}" dt="2020-11-03T14:14:53.751" v="73" actId="20577"/>
        <pc:sldMkLst>
          <pc:docMk/>
          <pc:sldMk cId="2980899054" sldId="262"/>
        </pc:sldMkLst>
        <pc:spChg chg="mod">
          <ac:chgData name="" userId="" providerId="" clId="Web-{7DCCB16E-DCD5-4938-B3D7-07EB442C7B0C}" dt="2020-11-03T14:14:53.751" v="73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">
        <pc:chgData name="" userId="" providerId="" clId="Web-{7DCCB16E-DCD5-4938-B3D7-07EB442C7B0C}" dt="2020-11-03T14:14:23.688" v="70" actId="20577"/>
        <pc:sldMkLst>
          <pc:docMk/>
          <pc:sldMk cId="524510568" sldId="313"/>
        </pc:sldMkLst>
        <pc:spChg chg="mod">
          <ac:chgData name="" userId="" providerId="" clId="Web-{7DCCB16E-DCD5-4938-B3D7-07EB442C7B0C}" dt="2020-11-03T14:14:23.688" v="70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7DCCB16E-DCD5-4938-B3D7-07EB442C7B0C}" dt="2020-11-03T14:16:12.205" v="97" actId="20577"/>
        <pc:sldMkLst>
          <pc:docMk/>
          <pc:sldMk cId="806909382" sldId="314"/>
        </pc:sldMkLst>
        <pc:spChg chg="mod">
          <ac:chgData name="" userId="" providerId="" clId="Web-{7DCCB16E-DCD5-4938-B3D7-07EB442C7B0C}" dt="2020-11-03T14:16:12.205" v="97" actId="20577"/>
          <ac:spMkLst>
            <pc:docMk/>
            <pc:sldMk cId="806909382" sldId="314"/>
            <ac:spMk id="3" creationId="{E05FC6BE-FE7F-4F6D-8250-79F66AAC90A0}"/>
          </ac:spMkLst>
        </pc:spChg>
      </pc:sldChg>
      <pc:sldChg chg="modSp">
        <pc:chgData name="" userId="" providerId="" clId="Web-{7DCCB16E-DCD5-4938-B3D7-07EB442C7B0C}" dt="2020-11-03T14:16:33.158" v="103"/>
        <pc:sldMkLst>
          <pc:docMk/>
          <pc:sldMk cId="3104126874" sldId="315"/>
        </pc:sldMkLst>
        <pc:spChg chg="mod">
          <ac:chgData name="" userId="" providerId="" clId="Web-{7DCCB16E-DCD5-4938-B3D7-07EB442C7B0C}" dt="2020-11-03T14:16:27.924" v="101" actId="20577"/>
          <ac:spMkLst>
            <pc:docMk/>
            <pc:sldMk cId="3104126874" sldId="315"/>
            <ac:spMk id="3" creationId="{E05FC6BE-FE7F-4F6D-8250-79F66AAC90A0}"/>
          </ac:spMkLst>
        </pc:spChg>
        <pc:picChg chg="mod">
          <ac:chgData name="" userId="" providerId="" clId="Web-{7DCCB16E-DCD5-4938-B3D7-07EB442C7B0C}" dt="2020-11-03T14:16:33.158" v="103"/>
          <ac:picMkLst>
            <pc:docMk/>
            <pc:sldMk cId="3104126874" sldId="315"/>
            <ac:picMk id="6" creationId="{207391CA-D063-4D8C-9E5B-2F61B4093E31}"/>
          </ac:picMkLst>
        </pc:picChg>
      </pc:sldChg>
      <pc:sldChg chg="addSp delSp modSp">
        <pc:chgData name="" userId="" providerId="" clId="Web-{7DCCB16E-DCD5-4938-B3D7-07EB442C7B0C}" dt="2020-11-03T14:54:43.243" v="310" actId="20577"/>
        <pc:sldMkLst>
          <pc:docMk/>
          <pc:sldMk cId="1215597327" sldId="316"/>
        </pc:sldMkLst>
        <pc:spChg chg="mod">
          <ac:chgData name="" userId="" providerId="" clId="Web-{7DCCB16E-DCD5-4938-B3D7-07EB442C7B0C}" dt="2020-11-03T14:31:11.448" v="201" actId="20577"/>
          <ac:spMkLst>
            <pc:docMk/>
            <pc:sldMk cId="1215597327" sldId="316"/>
            <ac:spMk id="2" creationId="{BB64D09C-1843-4CE2-86AA-FDCCA7C1F80D}"/>
          </ac:spMkLst>
        </pc:spChg>
        <pc:spChg chg="mod">
          <ac:chgData name="" userId="" providerId="" clId="Web-{7DCCB16E-DCD5-4938-B3D7-07EB442C7B0C}" dt="2020-11-03T14:54:43.243" v="310" actId="20577"/>
          <ac:spMkLst>
            <pc:docMk/>
            <pc:sldMk cId="1215597327" sldId="316"/>
            <ac:spMk id="3" creationId="{E05FC6BE-FE7F-4F6D-8250-79F66AAC90A0}"/>
          </ac:spMkLst>
        </pc:spChg>
        <pc:graphicFrameChg chg="add del mod modGraphic">
          <ac:chgData name="" userId="" providerId="" clId="Web-{7DCCB16E-DCD5-4938-B3D7-07EB442C7B0C}" dt="2020-11-03T14:51:58.382" v="301"/>
          <ac:graphicFrameMkLst>
            <pc:docMk/>
            <pc:sldMk cId="1215597327" sldId="316"/>
            <ac:graphicFrameMk id="5" creationId="{D155E466-5159-43CC-9CB1-015F80F5D0D1}"/>
          </ac:graphicFrameMkLst>
        </pc:graphicFrameChg>
        <pc:picChg chg="del">
          <ac:chgData name="" userId="" providerId="" clId="Web-{7DCCB16E-DCD5-4938-B3D7-07EB442C7B0C}" dt="2020-11-03T14:35:30.419" v="204"/>
          <ac:picMkLst>
            <pc:docMk/>
            <pc:sldMk cId="1215597327" sldId="316"/>
            <ac:picMk id="4" creationId="{339C3663-B1C0-433B-8141-1A5D9D284A45}"/>
          </ac:picMkLst>
        </pc:picChg>
        <pc:picChg chg="add mod">
          <ac:chgData name="" userId="" providerId="" clId="Web-{7DCCB16E-DCD5-4938-B3D7-07EB442C7B0C}" dt="2020-11-03T14:54:27.712" v="305"/>
          <ac:picMkLst>
            <pc:docMk/>
            <pc:sldMk cId="1215597327" sldId="316"/>
            <ac:picMk id="6" creationId="{DCA536B8-5B4D-4F98-B9C1-15154D1541B8}"/>
          </ac:picMkLst>
        </pc:picChg>
      </pc:sldChg>
      <pc:sldChg chg="modSp ord">
        <pc:chgData name="" userId="" providerId="" clId="Web-{7DCCB16E-DCD5-4938-B3D7-07EB442C7B0C}" dt="2020-11-03T14:17:35.643" v="106" actId="20577"/>
        <pc:sldMkLst>
          <pc:docMk/>
          <pc:sldMk cId="3667135234" sldId="317"/>
        </pc:sldMkLst>
        <pc:spChg chg="mod">
          <ac:chgData name="" userId="" providerId="" clId="Web-{7DCCB16E-DCD5-4938-B3D7-07EB442C7B0C}" dt="2020-11-03T14:17:35.643" v="106" actId="20577"/>
          <ac:spMkLst>
            <pc:docMk/>
            <pc:sldMk cId="3667135234" sldId="317"/>
            <ac:spMk id="3" creationId="{E05FC6BE-FE7F-4F6D-8250-79F66AAC90A0}"/>
          </ac:spMkLst>
        </pc:spChg>
      </pc:sldChg>
      <pc:sldChg chg="modSp ord">
        <pc:chgData name="" userId="" providerId="" clId="Web-{7DCCB16E-DCD5-4938-B3D7-07EB442C7B0C}" dt="2020-11-03T14:17:53.815" v="111" actId="20577"/>
        <pc:sldMkLst>
          <pc:docMk/>
          <pc:sldMk cId="3647195599" sldId="320"/>
        </pc:sldMkLst>
        <pc:spChg chg="mod">
          <ac:chgData name="" userId="" providerId="" clId="Web-{7DCCB16E-DCD5-4938-B3D7-07EB442C7B0C}" dt="2020-11-03T14:17:53.815" v="111" actId="20577"/>
          <ac:spMkLst>
            <pc:docMk/>
            <pc:sldMk cId="3647195599" sldId="320"/>
            <ac:spMk id="3" creationId="{E05FC6BE-FE7F-4F6D-8250-79F66AAC90A0}"/>
          </ac:spMkLst>
        </pc:spChg>
        <pc:picChg chg="mod">
          <ac:chgData name="" userId="" providerId="" clId="Web-{7DCCB16E-DCD5-4938-B3D7-07EB442C7B0C}" dt="2020-11-03T14:17:46.002" v="110"/>
          <ac:picMkLst>
            <pc:docMk/>
            <pc:sldMk cId="3647195599" sldId="320"/>
            <ac:picMk id="4" creationId="{E5F3E571-3CD7-46E8-A973-D97CF02B8C8F}"/>
          </ac:picMkLst>
        </pc:picChg>
      </pc:sldChg>
      <pc:sldChg chg="modSp ord">
        <pc:chgData name="" userId="" providerId="" clId="Web-{7DCCB16E-DCD5-4938-B3D7-07EB442C7B0C}" dt="2020-11-03T14:19:43.004" v="117" actId="20577"/>
        <pc:sldMkLst>
          <pc:docMk/>
          <pc:sldMk cId="3587884886" sldId="321"/>
        </pc:sldMkLst>
        <pc:spChg chg="mod">
          <ac:chgData name="" userId="" providerId="" clId="Web-{7DCCB16E-DCD5-4938-B3D7-07EB442C7B0C}" dt="2020-11-03T14:19:43.004" v="117" actId="20577"/>
          <ac:spMkLst>
            <pc:docMk/>
            <pc:sldMk cId="3587884886" sldId="321"/>
            <ac:spMk id="3" creationId="{E05FC6BE-FE7F-4F6D-8250-79F66AAC90A0}"/>
          </ac:spMkLst>
        </pc:spChg>
        <pc:picChg chg="mod">
          <ac:chgData name="" userId="" providerId="" clId="Web-{7DCCB16E-DCD5-4938-B3D7-07EB442C7B0C}" dt="2020-11-03T14:19:37.582" v="116"/>
          <ac:picMkLst>
            <pc:docMk/>
            <pc:sldMk cId="3587884886" sldId="321"/>
            <ac:picMk id="5" creationId="{D4BAD64A-C46B-40B2-8C21-A89345278B7E}"/>
          </ac:picMkLst>
        </pc:picChg>
      </pc:sldChg>
      <pc:sldChg chg="addSp delSp modSp ord">
        <pc:chgData name="" userId="" providerId="" clId="Web-{7DCCB16E-DCD5-4938-B3D7-07EB442C7B0C}" dt="2020-11-03T14:29:05.290" v="191" actId="20577"/>
        <pc:sldMkLst>
          <pc:docMk/>
          <pc:sldMk cId="3376983787" sldId="322"/>
        </pc:sldMkLst>
        <pc:spChg chg="mod">
          <ac:chgData name="" userId="" providerId="" clId="Web-{7DCCB16E-DCD5-4938-B3D7-07EB442C7B0C}" dt="2020-11-03T14:29:05.290" v="191" actId="20577"/>
          <ac:spMkLst>
            <pc:docMk/>
            <pc:sldMk cId="3376983787" sldId="322"/>
            <ac:spMk id="3" creationId="{E05FC6BE-FE7F-4F6D-8250-79F66AAC90A0}"/>
          </ac:spMkLst>
        </pc:spChg>
        <pc:picChg chg="add del mod">
          <ac:chgData name="" userId="" providerId="" clId="Web-{7DCCB16E-DCD5-4938-B3D7-07EB442C7B0C}" dt="2020-11-03T14:20:32.879" v="131"/>
          <ac:picMkLst>
            <pc:docMk/>
            <pc:sldMk cId="3376983787" sldId="322"/>
            <ac:picMk id="4" creationId="{9F8DCC6D-5EC7-4D94-A559-3DFB20177DA6}"/>
          </ac:picMkLst>
        </pc:picChg>
        <pc:picChg chg="del mod">
          <ac:chgData name="" userId="" providerId="" clId="Web-{7DCCB16E-DCD5-4938-B3D7-07EB442C7B0C}" dt="2020-11-03T14:19:57.066" v="124"/>
          <ac:picMkLst>
            <pc:docMk/>
            <pc:sldMk cId="3376983787" sldId="322"/>
            <ac:picMk id="5" creationId="{D4BAD64A-C46B-40B2-8C21-A89345278B7E}"/>
          </ac:picMkLst>
        </pc:picChg>
        <pc:picChg chg="add mod">
          <ac:chgData name="" userId="" providerId="" clId="Web-{7DCCB16E-DCD5-4938-B3D7-07EB442C7B0C}" dt="2020-11-03T14:23:54.537" v="150"/>
          <ac:picMkLst>
            <pc:docMk/>
            <pc:sldMk cId="3376983787" sldId="322"/>
            <ac:picMk id="6" creationId="{49FB0025-F3B9-4854-BE9B-7473D9E82E2D}"/>
          </ac:picMkLst>
        </pc:picChg>
        <pc:picChg chg="add del mod">
          <ac:chgData name="" userId="" providerId="" clId="Web-{7DCCB16E-DCD5-4938-B3D7-07EB442C7B0C}" dt="2020-11-03T14:22:56.959" v="138"/>
          <ac:picMkLst>
            <pc:docMk/>
            <pc:sldMk cId="3376983787" sldId="322"/>
            <ac:picMk id="7" creationId="{2D5A35BD-3543-4039-87C6-6BC0B8B1CD78}"/>
          </ac:picMkLst>
        </pc:picChg>
        <pc:picChg chg="add del mod">
          <ac:chgData name="" userId="" providerId="" clId="Web-{7DCCB16E-DCD5-4938-B3D7-07EB442C7B0C}" dt="2020-11-03T14:24:24.241" v="156"/>
          <ac:picMkLst>
            <pc:docMk/>
            <pc:sldMk cId="3376983787" sldId="322"/>
            <ac:picMk id="8" creationId="{6D77C858-F322-42B6-BB3F-74B1474AF45C}"/>
          </ac:picMkLst>
        </pc:picChg>
      </pc:sldChg>
      <pc:sldChg chg="delSp modSp add replId">
        <pc:chgData name="" userId="" providerId="" clId="Web-{7DCCB16E-DCD5-4938-B3D7-07EB442C7B0C}" dt="2020-11-03T14:28:11.087" v="170" actId="20577"/>
        <pc:sldMkLst>
          <pc:docMk/>
          <pc:sldMk cId="917184410" sldId="323"/>
        </pc:sldMkLst>
        <pc:spChg chg="mod">
          <ac:chgData name="" userId="" providerId="" clId="Web-{7DCCB16E-DCD5-4938-B3D7-07EB442C7B0C}" dt="2020-11-03T14:28:11.087" v="170" actId="20577"/>
          <ac:spMkLst>
            <pc:docMk/>
            <pc:sldMk cId="917184410" sldId="323"/>
            <ac:spMk id="3" creationId="{E05FC6BE-FE7F-4F6D-8250-79F66AAC90A0}"/>
          </ac:spMkLst>
        </pc:spChg>
        <pc:picChg chg="del">
          <ac:chgData name="" userId="" providerId="" clId="Web-{7DCCB16E-DCD5-4938-B3D7-07EB442C7B0C}" dt="2020-11-03T14:24:03.522" v="152"/>
          <ac:picMkLst>
            <pc:docMk/>
            <pc:sldMk cId="917184410" sldId="323"/>
            <ac:picMk id="6" creationId="{49FB0025-F3B9-4854-BE9B-7473D9E82E2D}"/>
          </ac:picMkLst>
        </pc:picChg>
        <pc:picChg chg="mod">
          <ac:chgData name="" userId="" providerId="" clId="Web-{7DCCB16E-DCD5-4938-B3D7-07EB442C7B0C}" dt="2020-11-03T14:24:20.881" v="155" actId="1076"/>
          <ac:picMkLst>
            <pc:docMk/>
            <pc:sldMk cId="917184410" sldId="323"/>
            <ac:picMk id="8" creationId="{6D77C858-F322-42B6-BB3F-74B1474AF45C}"/>
          </ac:picMkLst>
        </pc:picChg>
      </pc:sldChg>
    </pc:docChg>
  </pc:docChgLst>
  <pc:docChgLst>
    <pc:chgData clId="Web-{1F3D307F-180D-42D2-AFA3-D863D9E04D82}"/>
    <pc:docChg chg="addSld modSld">
      <pc:chgData name="" userId="" providerId="" clId="Web-{1F3D307F-180D-42D2-AFA3-D863D9E04D82}" dt="2020-10-29T14:02:10.357" v="249" actId="20577"/>
      <pc:docMkLst>
        <pc:docMk/>
      </pc:docMkLst>
      <pc:sldChg chg="modSp">
        <pc:chgData name="" userId="" providerId="" clId="Web-{1F3D307F-180D-42D2-AFA3-D863D9E04D82}" dt="2020-10-29T13:45:03.715" v="116" actId="20577"/>
        <pc:sldMkLst>
          <pc:docMk/>
          <pc:sldMk cId="1620677517" sldId="261"/>
        </pc:sldMkLst>
        <pc:spChg chg="mod">
          <ac:chgData name="" userId="" providerId="" clId="Web-{1F3D307F-180D-42D2-AFA3-D863D9E04D82}" dt="2020-10-29T13:45:03.715" v="116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1F3D307F-180D-42D2-AFA3-D863D9E04D82}" dt="2020-10-29T13:41:24.417" v="28" actId="20577"/>
        <pc:sldMkLst>
          <pc:docMk/>
          <pc:sldMk cId="524510568" sldId="313"/>
        </pc:sldMkLst>
        <pc:spChg chg="mod">
          <ac:chgData name="" userId="" providerId="" clId="Web-{1F3D307F-180D-42D2-AFA3-D863D9E04D82}" dt="2020-10-29T13:41:24.417" v="28" actId="20577"/>
          <ac:spMkLst>
            <pc:docMk/>
            <pc:sldMk cId="524510568" sldId="313"/>
            <ac:spMk id="3" creationId="{E05FC6BE-FE7F-4F6D-8250-79F66AAC90A0}"/>
          </ac:spMkLst>
        </pc:spChg>
      </pc:sldChg>
      <pc:sldChg chg="modSp">
        <pc:chgData name="" userId="" providerId="" clId="Web-{1F3D307F-180D-42D2-AFA3-D863D9E04D82}" dt="2020-10-29T14:02:10.357" v="248" actId="20577"/>
        <pc:sldMkLst>
          <pc:docMk/>
          <pc:sldMk cId="1215597327" sldId="316"/>
        </pc:sldMkLst>
        <pc:spChg chg="mod">
          <ac:chgData name="" userId="" providerId="" clId="Web-{1F3D307F-180D-42D2-AFA3-D863D9E04D82}" dt="2020-10-29T14:02:10.357" v="248" actId="20577"/>
          <ac:spMkLst>
            <pc:docMk/>
            <pc:sldMk cId="1215597327" sldId="316"/>
            <ac:spMk id="3" creationId="{E05FC6BE-FE7F-4F6D-8250-79F66AAC90A0}"/>
          </ac:spMkLst>
        </pc:spChg>
      </pc:sldChg>
      <pc:sldChg chg="modSp add replId">
        <pc:chgData name="" userId="" providerId="" clId="Web-{1F3D307F-180D-42D2-AFA3-D863D9E04D82}" dt="2020-10-29T13:44:22.008" v="59" actId="20577"/>
        <pc:sldMkLst>
          <pc:docMk/>
          <pc:sldMk cId="3667135234" sldId="317"/>
        </pc:sldMkLst>
        <pc:spChg chg="mod">
          <ac:chgData name="" userId="" providerId="" clId="Web-{1F3D307F-180D-42D2-AFA3-D863D9E04D82}" dt="2020-10-29T13:44:22.008" v="59" actId="20577"/>
          <ac:spMkLst>
            <pc:docMk/>
            <pc:sldMk cId="3667135234" sldId="317"/>
            <ac:spMk id="2" creationId="{BB64D09C-1843-4CE2-86AA-FDCCA7C1F80D}"/>
          </ac:spMkLst>
        </pc:spChg>
      </pc:sldChg>
    </pc:docChg>
  </pc:docChgLst>
  <pc:docChgLst>
    <pc:chgData clId="Web-{16831432-2E61-4864-B642-A39658CA0EF2}"/>
    <pc:docChg chg="modSld">
      <pc:chgData name="" userId="" providerId="" clId="Web-{16831432-2E61-4864-B642-A39658CA0EF2}" dt="2020-11-10T17:55:48.085" v="93" actId="20577"/>
      <pc:docMkLst>
        <pc:docMk/>
      </pc:docMkLst>
      <pc:sldChg chg="modSp">
        <pc:chgData name="" userId="" providerId="" clId="Web-{16831432-2E61-4864-B642-A39658CA0EF2}" dt="2020-11-10T17:55:48.085" v="92" actId="20577"/>
        <pc:sldMkLst>
          <pc:docMk/>
          <pc:sldMk cId="806909382" sldId="314"/>
        </pc:sldMkLst>
        <pc:spChg chg="mod">
          <ac:chgData name="" userId="" providerId="" clId="Web-{16831432-2E61-4864-B642-A39658CA0EF2}" dt="2020-11-10T17:55:48.085" v="92" actId="20577"/>
          <ac:spMkLst>
            <pc:docMk/>
            <pc:sldMk cId="806909382" sldId="314"/>
            <ac:spMk id="3" creationId="{E05FC6BE-FE7F-4F6D-8250-79F66AAC90A0}"/>
          </ac:spMkLst>
        </pc:spChg>
        <pc:graphicFrameChg chg="mod">
          <ac:chgData name="" userId="" providerId="" clId="Web-{16831432-2E61-4864-B642-A39658CA0EF2}" dt="2020-11-10T17:07:02.797" v="71" actId="1076"/>
          <ac:graphicFrameMkLst>
            <pc:docMk/>
            <pc:sldMk cId="806909382" sldId="314"/>
            <ac:graphicFrameMk id="4" creationId="{02C3D639-C63F-4C13-803A-F05371E5136E}"/>
          </ac:graphicFrameMkLst>
        </pc:graphicFrameChg>
      </pc:sldChg>
    </pc:docChg>
  </pc:docChgLst>
  <pc:docChgLst>
    <pc:chgData name="Lester, Michael C Capt USAF 81 TG (USA)" userId="c0b2f5fd-c79d-4a32-ae23-7f814d561aa1" providerId="ADAL" clId="{21BE297B-EE98-4A31-ACFF-5B549E603CF2}"/>
    <pc:docChg chg="delSld modSld">
      <pc:chgData name="Lester, Michael C Capt USAF 81 TG (USA)" userId="c0b2f5fd-c79d-4a32-ae23-7f814d561aa1" providerId="ADAL" clId="{21BE297B-EE98-4A31-ACFF-5B549E603CF2}" dt="2020-07-31T15:50:23.139" v="28" actId="47"/>
      <pc:docMkLst>
        <pc:docMk/>
      </pc:docMkLst>
      <pc:sldChg chg="modSp mod">
        <pc:chgData name="Lester, Michael C Capt USAF 81 TG (USA)" userId="c0b2f5fd-c79d-4a32-ae23-7f814d561aa1" providerId="ADAL" clId="{21BE297B-EE98-4A31-ACFF-5B549E603CF2}" dt="2020-07-31T15:50:14.130" v="26" actId="6549"/>
        <pc:sldMkLst>
          <pc:docMk/>
          <pc:sldMk cId="1436992847" sldId="256"/>
        </pc:sldMkLst>
        <pc:spChg chg="mod">
          <ac:chgData name="Lester, Michael C Capt USAF 81 TG (USA)" userId="c0b2f5fd-c79d-4a32-ae23-7f814d561aa1" providerId="ADAL" clId="{21BE297B-EE98-4A31-ACFF-5B549E603CF2}" dt="2020-07-31T15:50:08.238" v="25" actId="20577"/>
          <ac:spMkLst>
            <pc:docMk/>
            <pc:sldMk cId="1436992847" sldId="256"/>
            <ac:spMk id="2" creationId="{F42DCCE1-68B3-4DF4-9DF8-5D9E0C496C04}"/>
          </ac:spMkLst>
        </pc:spChg>
        <pc:spChg chg="mod">
          <ac:chgData name="Lester, Michael C Capt USAF 81 TG (USA)" userId="c0b2f5fd-c79d-4a32-ae23-7f814d561aa1" providerId="ADAL" clId="{21BE297B-EE98-4A31-ACFF-5B549E603CF2}" dt="2020-07-31T15:50:14.130" v="26" actId="6549"/>
          <ac:spMkLst>
            <pc:docMk/>
            <pc:sldMk cId="1436992847" sldId="256"/>
            <ac:spMk id="3" creationId="{8A3B0526-B64B-4653-9D84-B50D0462C38F}"/>
          </ac:spMkLst>
        </pc:spChg>
      </pc:sldChg>
      <pc:sldChg chg="del">
        <pc:chgData name="Lester, Michael C Capt USAF 81 TG (USA)" userId="c0b2f5fd-c79d-4a32-ae23-7f814d561aa1" providerId="ADAL" clId="{21BE297B-EE98-4A31-ACFF-5B549E603CF2}" dt="2020-07-31T15:50:22.274" v="27" actId="47"/>
        <pc:sldMkLst>
          <pc:docMk/>
          <pc:sldMk cId="2837941995" sldId="301"/>
        </pc:sldMkLst>
      </pc:sldChg>
      <pc:sldChg chg="del">
        <pc:chgData name="Lester, Michael C Capt USAF 81 TG (USA)" userId="c0b2f5fd-c79d-4a32-ae23-7f814d561aa1" providerId="ADAL" clId="{21BE297B-EE98-4A31-ACFF-5B549E603CF2}" dt="2020-07-31T15:50:23.139" v="28" actId="47"/>
        <pc:sldMkLst>
          <pc:docMk/>
          <pc:sldMk cId="2625388737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DD3E-3C54-4165-A45B-0856A8288A8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53DB7-8049-4511-824F-8E7004B9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63" y="5132191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063" y="5698929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17923" y="6269901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063" y="6269901"/>
            <a:ext cx="78276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4323" y="6269901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9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0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5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0" y="1359196"/>
            <a:ext cx="499692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713" y="1367663"/>
            <a:ext cx="499692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8713" y="2066082"/>
            <a:ext cx="4995334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ester.5@us.af.mil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58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output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Text files are pulled back from remote machine</a:t>
            </a:r>
            <a:endParaRPr lang="en-US">
              <a:cs typeface="Calibri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Example of "Dlllist" Volatility output: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4" descr="dlllist_txt.png">
            <a:extLst>
              <a:ext uri="{FF2B5EF4-FFF2-40B4-BE49-F238E27FC236}">
                <a16:creationId xmlns:a16="http://schemas.microsoft.com/office/drawing/2014/main" id="{E5F3E571-3CD7-46E8-A973-D97CF02B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63" y="3055610"/>
            <a:ext cx="9482136" cy="15325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19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output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Python script tags data and outputs a JSON file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Note: Python script also uploads JSON files to 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ElasticStack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server if IP and port are known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5" name="Picture 5" descr="dlllist_json.png">
            <a:extLst>
              <a:ext uri="{FF2B5EF4-FFF2-40B4-BE49-F238E27FC236}">
                <a16:creationId xmlns:a16="http://schemas.microsoft.com/office/drawing/2014/main" id="{D4BAD64A-C46B-40B2-8C21-A8934527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065065"/>
            <a:ext cx="8212137" cy="24185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88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output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Once uploaded to </a:t>
            </a:r>
            <a:r>
              <a:rPr lang="en-US" err="1">
                <a:latin typeface="Arial"/>
                <a:cs typeface="Arial"/>
              </a:rPr>
              <a:t>ElasticStack</a:t>
            </a:r>
            <a:r>
              <a:rPr lang="en-US">
                <a:latin typeface="Arial"/>
                <a:cs typeface="Arial"/>
              </a:rPr>
              <a:t> the data is searchable via Kibana. (Compressed View)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FB0025-F3B9-4854-BE9B-7473D9E8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741572"/>
            <a:ext cx="10133012" cy="596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98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output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Once uploaded to </a:t>
            </a:r>
            <a:r>
              <a:rPr lang="en-US" err="1">
                <a:latin typeface="Arial"/>
                <a:cs typeface="Arial"/>
              </a:rPr>
              <a:t>ElasticStack</a:t>
            </a:r>
            <a:r>
              <a:rPr lang="en-US">
                <a:latin typeface="Arial"/>
                <a:cs typeface="Arial"/>
              </a:rPr>
              <a:t> the data is searchable via Kibana. (Expanded View)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D77C858-F322-42B6-BB3F-74B1474A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63" y="2483597"/>
            <a:ext cx="5116513" cy="39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8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VOLATIlity</a:t>
            </a:r>
            <a:r>
              <a:rPr lang="en-US">
                <a:latin typeface="Arial"/>
                <a:cs typeface="Arial"/>
              </a:rPr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79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ea typeface="+mn-lt"/>
                <a:cs typeface="Arial"/>
              </a:rPr>
              <a:t>By default VolHunter executes Volatility using nine plugins</a:t>
            </a:r>
            <a:endParaRPr lang="en-US">
              <a:latin typeface="Calibri" panose="020F0502020204030204"/>
              <a:ea typeface="+mn-lt"/>
              <a:cs typeface="Calibri" panose="020F0502020204030204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Malfind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System Service Descriptor Table (SSDT)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Cmdline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Dlllist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LDRModules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Netscan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Psxview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Timers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Pslist</a:t>
            </a: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Volatility will create a separate text file for each plugin</a:t>
            </a: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 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51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VOLATIlity</a:t>
            </a:r>
            <a:r>
              <a:rPr lang="en-US">
                <a:latin typeface="Arial"/>
                <a:cs typeface="Arial"/>
              </a:rPr>
              <a:t> plugin - MALFIND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 err="1">
                <a:latin typeface="Arial"/>
                <a:ea typeface="+mn-lt"/>
                <a:cs typeface="Arial"/>
              </a:rPr>
              <a:t>Malfind</a:t>
            </a:r>
            <a:r>
              <a:rPr lang="en-US" dirty="0">
                <a:latin typeface="Arial"/>
                <a:ea typeface="+mn-lt"/>
                <a:cs typeface="Arial"/>
              </a:rPr>
              <a:t> parses using Virtual Address Descriptors (VAD) information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 err="1">
                <a:latin typeface="Arial"/>
                <a:cs typeface="Arial"/>
              </a:rPr>
              <a:t>Malfind</a:t>
            </a:r>
            <a:r>
              <a:rPr lang="en-US" dirty="0">
                <a:latin typeface="Arial"/>
                <a:cs typeface="Arial"/>
              </a:rPr>
              <a:t> flags and based on VAD tag and permissions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VAD trees are made of memory nodes (VAD Nodes) created when processes are allocated memory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VAD tags are determined by the structure of the VAD node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Three VAD tags:</a:t>
            </a:r>
            <a:endParaRPr lang="en-US"/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/>
              <a:buChar char="§"/>
            </a:pPr>
            <a:r>
              <a:rPr lang="en-US" err="1">
                <a:latin typeface="Arial"/>
                <a:cs typeface="Arial"/>
              </a:rPr>
              <a:t>Vads</a:t>
            </a:r>
            <a:r>
              <a:rPr lang="en-US" dirty="0">
                <a:latin typeface="Arial"/>
                <a:cs typeface="Arial"/>
              </a:rPr>
              <a:t> – _</a:t>
            </a:r>
            <a:r>
              <a:rPr lang="en-US" err="1">
                <a:latin typeface="Arial"/>
                <a:cs typeface="Arial"/>
              </a:rPr>
              <a:t>MMVAD_Short</a:t>
            </a:r>
            <a:r>
              <a:rPr lang="en-US">
                <a:latin typeface="Arial"/>
                <a:cs typeface="Arial"/>
              </a:rPr>
              <a:t> (No memory mapped file occupying the space)</a:t>
            </a:r>
            <a:endParaRPr lang="en-US"/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/>
              <a:buChar char="§"/>
            </a:pPr>
            <a:r>
              <a:rPr lang="en-US" dirty="0" err="1">
                <a:latin typeface="Arial"/>
                <a:cs typeface="Arial"/>
              </a:rPr>
              <a:t>Vad</a:t>
            </a:r>
            <a:r>
              <a:rPr lang="en-US" dirty="0">
                <a:latin typeface="Arial"/>
                <a:cs typeface="Arial"/>
              </a:rPr>
              <a:t> – _MMVAD</a:t>
            </a:r>
            <a:endParaRPr lang="en-US"/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/>
              <a:buChar char="§"/>
            </a:pPr>
            <a:r>
              <a:rPr lang="en-US" dirty="0" err="1">
                <a:latin typeface="Arial"/>
                <a:cs typeface="Arial"/>
              </a:rPr>
              <a:t>Vadl</a:t>
            </a:r>
            <a:r>
              <a:rPr lang="en-US" dirty="0">
                <a:latin typeface="Arial"/>
                <a:cs typeface="Arial"/>
              </a:rPr>
              <a:t> – _</a:t>
            </a:r>
            <a:r>
              <a:rPr lang="en-US" dirty="0" err="1">
                <a:latin typeface="Arial"/>
                <a:cs typeface="Arial"/>
              </a:rPr>
              <a:t>MMVAD_Long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endParaRPr lang="en-US" dirty="0"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VAD permissions can be 1 of 8 flags:</a:t>
            </a:r>
            <a:endParaRPr lang="en-US"/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/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/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C3D639-C63F-4C13-803A-F05371E51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5398"/>
              </p:ext>
            </p:extLst>
          </p:nvPr>
        </p:nvGraphicFramePr>
        <p:xfrm>
          <a:off x="1717993" y="4992751"/>
          <a:ext cx="816864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76302029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2894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0 – *_ZERO_ACCESS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1 – *_READONLY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3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2 – *_EXECUTE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3 – *_EXECUTE_READ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4 – *_READWRITE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5 – *_WRITECOPY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6 – *_EXECUTE_READWRITE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Arial"/>
                        </a:rPr>
                        <a:t>7 – *_EXECUTE_WRITECOPY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0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VOLATIlity</a:t>
            </a:r>
            <a:r>
              <a:rPr lang="en-US">
                <a:latin typeface="Arial"/>
                <a:cs typeface="Arial"/>
              </a:rPr>
              <a:t> plugin - MALFIND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Example of Malfind output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Reasons for flagging:</a:t>
            </a:r>
            <a:endParaRPr lang="en-US">
              <a:cs typeface="Calibri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This is code in memory that is executable while still being able to be modify that data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6" name="Picture 6" descr="Malfind.png">
            <a:extLst>
              <a:ext uri="{FF2B5EF4-FFF2-40B4-BE49-F238E27FC236}">
                <a16:creationId xmlns:a16="http://schemas.microsoft.com/office/drawing/2014/main" id="{207391CA-D063-4D8C-9E5B-2F61B409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2734604"/>
            <a:ext cx="6450012" cy="14999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12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VOLATIlity</a:t>
            </a:r>
            <a:r>
              <a:rPr lang="en-US">
                <a:latin typeface="Arial"/>
                <a:cs typeface="Arial"/>
              </a:rPr>
              <a:t> plugin – </a:t>
            </a:r>
            <a:r>
              <a:rPr lang="en-US" err="1">
                <a:latin typeface="Arial"/>
                <a:cs typeface="Arial"/>
              </a:rPr>
              <a:t>LDRModules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err="1">
                <a:latin typeface="Arial"/>
                <a:cs typeface="Arial"/>
              </a:rPr>
              <a:t>LDRModules</a:t>
            </a:r>
            <a:r>
              <a:rPr lang="en-US">
                <a:latin typeface="Arial"/>
                <a:cs typeface="Arial"/>
              </a:rPr>
              <a:t> – Finds </a:t>
            </a:r>
            <a:r>
              <a:rPr lang="en-US" err="1">
                <a:latin typeface="Arial"/>
                <a:cs typeface="Arial"/>
              </a:rPr>
              <a:t>dlls</a:t>
            </a:r>
            <a:r>
              <a:rPr lang="en-US">
                <a:latin typeface="Arial"/>
                <a:cs typeface="Arial"/>
              </a:rPr>
              <a:t> that have VAD entries but are unlinked from one or all Process Environment Block (PEB) lists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PEB makes use three doubly linked lists: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InLoad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InLoadOrder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InInit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InInitOrder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InMem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InMemOrder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LDRModules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with verbose parameter will also display the original mapped path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CA536B8-5B4D-4F98-B9C1-15154D15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4784956"/>
            <a:ext cx="7902575" cy="11457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59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VOLATIlity</a:t>
            </a:r>
            <a:r>
              <a:rPr lang="en-US">
                <a:latin typeface="Arial"/>
                <a:cs typeface="Arial"/>
              </a:rPr>
              <a:t> plugin – </a:t>
            </a:r>
            <a:r>
              <a:rPr lang="en-US" err="1">
                <a:latin typeface="Arial"/>
                <a:cs typeface="Arial"/>
              </a:rPr>
              <a:t>PSxview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err="1">
                <a:latin typeface="Arial"/>
                <a:cs typeface="Arial"/>
              </a:rPr>
              <a:t>PSXView</a:t>
            </a:r>
            <a:r>
              <a:rPr lang="en-US">
                <a:latin typeface="Arial"/>
                <a:cs typeface="Arial"/>
              </a:rPr>
              <a:t> - Detects hidden process by comparing </a:t>
            </a:r>
            <a:r>
              <a:rPr lang="en-US" err="1">
                <a:latin typeface="Arial"/>
                <a:cs typeface="Arial"/>
              </a:rPr>
              <a:t>PsActiveProcessHead</a:t>
            </a:r>
            <a:r>
              <a:rPr lang="en-US">
                <a:latin typeface="Arial"/>
                <a:cs typeface="Arial"/>
              </a:rPr>
              <a:t> to: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EPROCESS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ETHREAD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PspCidTable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Csrss.exe handle table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Csrss.exe internal linked list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PsActiveProcessHead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– points to head of active process list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A "False" means the process was not found in that source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4" descr="psxview.png">
            <a:extLst>
              <a:ext uri="{FF2B5EF4-FFF2-40B4-BE49-F238E27FC236}">
                <a16:creationId xmlns:a16="http://schemas.microsoft.com/office/drawing/2014/main" id="{5CC9BC0A-524D-47AE-B9FB-FDC698DC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4682371"/>
            <a:ext cx="7950199" cy="13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the function, execution, and expected output of </a:t>
            </a:r>
            <a:r>
              <a:rPr lang="en-US" sz="2400" err="1">
                <a:solidFill>
                  <a:srgbClr val="FFFF00"/>
                </a:solidFill>
                <a:cs typeface="Calibri"/>
              </a:rPr>
              <a:t>VolHunter</a:t>
            </a:r>
          </a:p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the function of at least three of the nine plugins used</a:t>
            </a:r>
          </a:p>
          <a:p>
            <a:pPr marL="0" indent="0">
              <a:buClr>
                <a:srgbClr val="FFFF00"/>
              </a:buClr>
              <a:buNone/>
            </a:pPr>
            <a:endParaRPr lang="en-US" sz="2400">
              <a:solidFill>
                <a:srgbClr val="FFFF00"/>
              </a:solidFill>
              <a:cs typeface="Calibri"/>
            </a:endParaRPr>
          </a:p>
          <a:p>
            <a:pPr>
              <a:buClr>
                <a:srgbClr val="FFFF00"/>
              </a:buClr>
            </a:pPr>
            <a:endParaRPr lang="en-US" sz="240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7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C595AE9-E3E5-456A-8680-6CDEB571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2122" b="2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DCCE1-68B3-4DF4-9DF8-5D9E0C49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757" y="1964267"/>
            <a:ext cx="9090368" cy="2421464"/>
          </a:xfrm>
        </p:spPr>
        <p:txBody>
          <a:bodyPr>
            <a:normAutofit/>
          </a:bodyPr>
          <a:lstStyle/>
          <a:p>
            <a:r>
              <a:rPr lang="en-US"/>
              <a:t>Advanced memory analysis Lab</a:t>
            </a:r>
            <a:br>
              <a:rPr lang="en-US"/>
            </a:br>
            <a:r>
              <a:rPr lang="en-US" sz="2400" err="1"/>
              <a:t>Volhunter</a:t>
            </a:r>
            <a:r>
              <a:rPr lang="en-US" sz="2400"/>
              <a:t> execution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0526-B64B-4653-9D84-B50D0462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90 COS/CYK Weapons and Tactics</a:t>
            </a:r>
          </a:p>
        </p:txBody>
      </p:sp>
    </p:spTree>
    <p:extLst>
      <p:ext uri="{BB962C8B-B14F-4D97-AF65-F5344CB8AC3E}">
        <p14:creationId xmlns:p14="http://schemas.microsoft.com/office/powerpoint/2010/main" val="143699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2895A-6EA6-4796-AE4C-1F08680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97276-B050-496C-955F-1C9CB3AA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C6560-F5C1-404A-A76C-B226F9DF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err="1"/>
              <a:t>Capt</a:t>
            </a:r>
            <a:r>
              <a:rPr lang="en-US"/>
              <a:t> Michael “Catapult” Lester</a:t>
            </a:r>
          </a:p>
          <a:p>
            <a:pPr>
              <a:spcAft>
                <a:spcPts val="0"/>
              </a:spcAft>
            </a:pPr>
            <a:r>
              <a:rPr lang="en-US">
                <a:hlinkClick r:id="rId2"/>
              </a:rPr>
              <a:t>michael.lester.5@us.af.mil</a:t>
            </a:r>
            <a:endParaRPr lang="en-US"/>
          </a:p>
          <a:p>
            <a:pPr>
              <a:spcAft>
                <a:spcPts val="0"/>
              </a:spcAft>
            </a:pPr>
            <a:r>
              <a:rPr lang="en-US"/>
              <a:t>210.740.6478</a:t>
            </a:r>
          </a:p>
        </p:txBody>
      </p:sp>
    </p:spTree>
    <p:extLst>
      <p:ext uri="{BB962C8B-B14F-4D97-AF65-F5344CB8AC3E}">
        <p14:creationId xmlns:p14="http://schemas.microsoft.com/office/powerpoint/2010/main" val="397916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the function, execution, and expected output of </a:t>
            </a:r>
            <a:r>
              <a:rPr lang="en-US" sz="2400" err="1">
                <a:solidFill>
                  <a:srgbClr val="FFFF00"/>
                </a:solidFill>
                <a:cs typeface="Calibri"/>
              </a:rPr>
              <a:t>VolHunter</a:t>
            </a:r>
          </a:p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the function of at least three of the nine plugins used</a:t>
            </a:r>
          </a:p>
          <a:p>
            <a:pPr marL="0" indent="0">
              <a:buClr>
                <a:srgbClr val="FFFF00"/>
              </a:buClr>
              <a:buNone/>
            </a:pPr>
            <a:endParaRPr lang="en-US" sz="2400">
              <a:solidFill>
                <a:srgbClr val="FFFF00"/>
              </a:solidFill>
              <a:cs typeface="Calibri"/>
            </a:endParaRPr>
          </a:p>
          <a:p>
            <a:pPr>
              <a:buClr>
                <a:srgbClr val="FFFF00"/>
              </a:buClr>
            </a:pPr>
            <a:endParaRPr lang="en-US" sz="240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6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VolHunter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 is a large-scale memory analysis tool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latin typeface="Arial"/>
                <a:cs typeface="Arial"/>
              </a:rPr>
              <a:t>Comprised of two scripts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 err="1">
                <a:latin typeface="Arial"/>
                <a:cs typeface="Arial"/>
              </a:rPr>
              <a:t>Powershell</a:t>
            </a:r>
            <a:r>
              <a:rPr lang="en-US" dirty="0">
                <a:latin typeface="Arial"/>
                <a:cs typeface="Arial"/>
              </a:rPr>
              <a:t> – VolHunter.psm1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Python – VHprocessor.py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latin typeface="Arial"/>
                <a:cs typeface="Arial"/>
              </a:rPr>
              <a:t>Utilizes two open-source tools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 err="1">
                <a:latin typeface="Arial"/>
                <a:cs typeface="Arial"/>
              </a:rPr>
              <a:t>Dumpit</a:t>
            </a:r>
            <a:r>
              <a:rPr lang="en-US" dirty="0">
                <a:latin typeface="Arial"/>
                <a:cs typeface="Arial"/>
              </a:rPr>
              <a:t> – dump memory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Volatility – Forensic memory analysis capability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latin typeface="Arial"/>
                <a:cs typeface="Arial"/>
              </a:rPr>
              <a:t>The output is currently uploaded to </a:t>
            </a:r>
            <a:r>
              <a:rPr lang="en-US" dirty="0" err="1">
                <a:latin typeface="Arial"/>
                <a:cs typeface="Arial"/>
              </a:rPr>
              <a:t>ElasticStack</a:t>
            </a:r>
            <a:r>
              <a:rPr lang="en-US" dirty="0">
                <a:latin typeface="Arial"/>
                <a:cs typeface="Arial"/>
              </a:rPr>
              <a:t> servers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 dirty="0">
                <a:latin typeface="Arial"/>
                <a:cs typeface="Arial"/>
              </a:rPr>
              <a:t>JSON files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89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execution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0F9A032-F922-4349-9120-C6024048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261633"/>
            <a:ext cx="6410325" cy="3112609"/>
          </a:xfrm>
          <a:prstGeom prst="rect">
            <a:avLst/>
          </a:prstGeom>
          <a:ln w="28575">
            <a:noFill/>
          </a:ln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70D3836-2469-49C7-AA53-7F3F6B24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96"/>
              </p:ext>
            </p:extLst>
          </p:nvPr>
        </p:nvGraphicFramePr>
        <p:xfrm>
          <a:off x="301625" y="2254250"/>
          <a:ext cx="5181855" cy="2674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1375522242"/>
                    </a:ext>
                  </a:extLst>
                </a:gridCol>
                <a:gridCol w="2943480">
                  <a:extLst>
                    <a:ext uri="{9D8B030D-6E8A-4147-A177-3AD203B41FA5}">
                      <a16:colId xmlns:a16="http://schemas.microsoft.com/office/drawing/2014/main" val="4045651166"/>
                    </a:ext>
                  </a:extLst>
                </a:gridCol>
              </a:tblGrid>
              <a:tr h="668734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Objective 1: Set up local workstation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49604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43167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1.1 Check Targetlist.txt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Text file contains list of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2498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1.2 Set-VHEnvironment</a:t>
                      </a:r>
                      <a:endParaRPr lang="en-US" sz="16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Command sets up variables used by VolHunter</a:t>
                      </a:r>
                      <a:endParaRPr lang="en-US" sz="1600" err="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4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FD0F01-BFCE-48B1-9543-ABDAEE8DBBC5}"/>
              </a:ext>
            </a:extLst>
          </p:cNvPr>
          <p:cNvSpPr/>
          <p:nvPr/>
        </p:nvSpPr>
        <p:spPr>
          <a:xfrm>
            <a:off x="320675" y="2265362"/>
            <a:ext cx="5159374" cy="6588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F076B6-F95A-48A5-A914-8038D595B2EF}"/>
              </a:ext>
            </a:extLst>
          </p:cNvPr>
          <p:cNvSpPr/>
          <p:nvPr/>
        </p:nvSpPr>
        <p:spPr>
          <a:xfrm>
            <a:off x="5908675" y="4090988"/>
            <a:ext cx="1770062" cy="91281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execution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0F9A032-F922-4349-9120-C6024048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261633"/>
            <a:ext cx="6410325" cy="3112609"/>
          </a:xfrm>
          <a:prstGeom prst="rect">
            <a:avLst/>
          </a:prstGeom>
          <a:ln w="28575">
            <a:noFill/>
          </a:ln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70D3836-2469-49C7-AA53-7F3F6B24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6799"/>
              </p:ext>
            </p:extLst>
          </p:nvPr>
        </p:nvGraphicFramePr>
        <p:xfrm>
          <a:off x="301625" y="2254250"/>
          <a:ext cx="5181855" cy="2579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1375522242"/>
                    </a:ext>
                  </a:extLst>
                </a:gridCol>
                <a:gridCol w="2943480">
                  <a:extLst>
                    <a:ext uri="{9D8B030D-6E8A-4147-A177-3AD203B41FA5}">
                      <a16:colId xmlns:a16="http://schemas.microsoft.com/office/drawing/2014/main" val="4045651166"/>
                    </a:ext>
                  </a:extLst>
                </a:gridCol>
              </a:tblGrid>
              <a:tr h="616416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Objective 2: Deploy/Execute Dumpit and Volatility on remote Machine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49604"/>
                  </a:ext>
                </a:extLst>
              </a:tr>
              <a:tr h="4510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43167"/>
                  </a:ext>
                </a:extLst>
              </a:tr>
              <a:tr h="14884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2.1 Start-VHInvestigation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Arial"/>
                        </a:rPr>
                        <a:t>Command will create directories, copy </a:t>
                      </a:r>
                      <a:r>
                        <a:rPr lang="en-US" sz="1600" b="0" i="0" u="none" strike="noStrike" noProof="0">
                          <a:latin typeface="Arial"/>
                        </a:rPr>
                        <a:t>Dumpit and Volatility, and </a:t>
                      </a:r>
                      <a:r>
                        <a:rPr lang="en-US" sz="1600" b="0" i="0" u="none" strike="noStrike" noProof="0" dirty="0">
                          <a:latin typeface="Arial"/>
                        </a:rPr>
                        <a:t>execute them on remote machine</a:t>
                      </a:r>
                      <a:endParaRPr lang="en-US" sz="1600" b="0" i="0" u="none" strike="noStrike" noProof="0"/>
                    </a:p>
                    <a:p>
                      <a:pPr lvl="0">
                        <a:buNone/>
                      </a:pPr>
                      <a:endParaRPr lang="en-US" sz="16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24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FD0F01-BFCE-48B1-9543-ABDAEE8DBBC5}"/>
              </a:ext>
            </a:extLst>
          </p:cNvPr>
          <p:cNvSpPr/>
          <p:nvPr/>
        </p:nvSpPr>
        <p:spPr>
          <a:xfrm>
            <a:off x="304800" y="2265362"/>
            <a:ext cx="5159374" cy="6588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6B81F0-60EA-4B94-9FF2-BCAB9F2F4912}"/>
              </a:ext>
            </a:extLst>
          </p:cNvPr>
          <p:cNvCxnSpPr/>
          <p:nvPr/>
        </p:nvCxnSpPr>
        <p:spPr>
          <a:xfrm flipV="1">
            <a:off x="7107238" y="3656012"/>
            <a:ext cx="3311524" cy="935037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8AE062-6DB9-41F3-83C6-B0DDDD66375E}"/>
              </a:ext>
            </a:extLst>
          </p:cNvPr>
          <p:cNvSpPr/>
          <p:nvPr/>
        </p:nvSpPr>
        <p:spPr>
          <a:xfrm>
            <a:off x="10425111" y="2646363"/>
            <a:ext cx="928688" cy="219074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execution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0F9A032-F922-4349-9120-C6024048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261633"/>
            <a:ext cx="6410325" cy="3112609"/>
          </a:xfrm>
          <a:prstGeom prst="rect">
            <a:avLst/>
          </a:prstGeom>
          <a:ln w="28575">
            <a:noFill/>
          </a:ln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70D3836-2469-49C7-AA53-7F3F6B24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39759"/>
              </p:ext>
            </p:extLst>
          </p:nvPr>
        </p:nvGraphicFramePr>
        <p:xfrm>
          <a:off x="301625" y="2254250"/>
          <a:ext cx="5181855" cy="2674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1375522242"/>
                    </a:ext>
                  </a:extLst>
                </a:gridCol>
                <a:gridCol w="2943480">
                  <a:extLst>
                    <a:ext uri="{9D8B030D-6E8A-4147-A177-3AD203B41FA5}">
                      <a16:colId xmlns:a16="http://schemas.microsoft.com/office/drawing/2014/main" val="4045651166"/>
                    </a:ext>
                  </a:extLst>
                </a:gridCol>
              </a:tblGrid>
              <a:tr h="668734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Objective 3: Retrieve Volatility data from remote machines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49604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43167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3.1 </a:t>
                      </a:r>
                      <a:r>
                        <a:rPr lang="en-US" sz="1600" b="0" i="0" u="none" strike="noStrike" noProof="0">
                          <a:latin typeface="Arial"/>
                        </a:rPr>
                        <a:t>Get-VHStatus/Get-VHStatusAll</a:t>
                      </a:r>
                      <a:endParaRPr lang="en-US" sz="16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Commands confirm Volatility has completed</a:t>
                      </a:r>
                      <a:endParaRPr lang="en-US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2498"/>
                  </a:ext>
                </a:extLst>
              </a:tr>
              <a:tr h="668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3.2 Get-VHoutput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Command pulls Volatility output from remote machine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259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FD0F01-BFCE-48B1-9543-ABDAEE8DBBC5}"/>
              </a:ext>
            </a:extLst>
          </p:cNvPr>
          <p:cNvSpPr/>
          <p:nvPr/>
        </p:nvSpPr>
        <p:spPr>
          <a:xfrm>
            <a:off x="304800" y="2265362"/>
            <a:ext cx="5159374" cy="6588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33C2E5-69BC-44CD-9AFA-3014C5C52F62}"/>
              </a:ext>
            </a:extLst>
          </p:cNvPr>
          <p:cNvSpPr/>
          <p:nvPr/>
        </p:nvSpPr>
        <p:spPr>
          <a:xfrm>
            <a:off x="10417174" y="2662237"/>
            <a:ext cx="952500" cy="218281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48C1E14-CAF0-44DE-AE65-5AAB251D80CE}"/>
              </a:ext>
            </a:extLst>
          </p:cNvPr>
          <p:cNvCxnSpPr/>
          <p:nvPr/>
        </p:nvCxnSpPr>
        <p:spPr>
          <a:xfrm flipH="1">
            <a:off x="7053263" y="3662362"/>
            <a:ext cx="3316287" cy="930275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execution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ea typeface="+mn-lt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0F9A032-F922-4349-9120-C6024048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261633"/>
            <a:ext cx="6410325" cy="3112609"/>
          </a:xfrm>
          <a:prstGeom prst="rect">
            <a:avLst/>
          </a:prstGeom>
          <a:ln w="28575"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6EEF47-9E80-441A-8AA3-5B208054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82530"/>
              </p:ext>
            </p:extLst>
          </p:nvPr>
        </p:nvGraphicFramePr>
        <p:xfrm>
          <a:off x="301625" y="2278062"/>
          <a:ext cx="5175246" cy="2631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1375522242"/>
                    </a:ext>
                  </a:extLst>
                </a:gridCol>
                <a:gridCol w="3159121">
                  <a:extLst>
                    <a:ext uri="{9D8B030D-6E8A-4147-A177-3AD203B41FA5}">
                      <a16:colId xmlns:a16="http://schemas.microsoft.com/office/drawing/2014/main" val="404565116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Objective 4: Upload to ElasticStack 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8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4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4.1 Copy-VHOutput</a:t>
                      </a:r>
                      <a:endParaRPr lang="en-US" sz="1600" err="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Command copies data to directory for Python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2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4.2 Run VHProcessor.py</a:t>
                      </a:r>
                      <a:endParaRPr lang="en-US" sz="1600" err="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Parses Volatility text files</a:t>
                      </a:r>
                      <a:br>
                        <a:rPr lang="en-US" sz="1600">
                          <a:latin typeface="Arial"/>
                        </a:rPr>
                      </a:br>
                      <a:r>
                        <a:rPr lang="en-US" sz="1600">
                          <a:latin typeface="Arial"/>
                        </a:rPr>
                        <a:t>Tags information and converts to JSON</a:t>
                      </a:r>
                    </a:p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Uploads JSON file to Elastic Stack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24788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182FCF-E234-4149-BB9F-7D57ED829E2F}"/>
              </a:ext>
            </a:extLst>
          </p:cNvPr>
          <p:cNvSpPr/>
          <p:nvPr/>
        </p:nvSpPr>
        <p:spPr>
          <a:xfrm>
            <a:off x="6154736" y="2424113"/>
            <a:ext cx="1325563" cy="139699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F24DED-61FE-4BFA-913E-4CCFAB861E8B}"/>
              </a:ext>
            </a:extLst>
          </p:cNvPr>
          <p:cNvCxnSpPr/>
          <p:nvPr/>
        </p:nvCxnSpPr>
        <p:spPr>
          <a:xfrm flipV="1">
            <a:off x="7051675" y="4591050"/>
            <a:ext cx="163512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B6F0A7-83EF-4921-9FC4-23A3403CE5E1}"/>
              </a:ext>
            </a:extLst>
          </p:cNvPr>
          <p:cNvCxnSpPr/>
          <p:nvPr/>
        </p:nvCxnSpPr>
        <p:spPr>
          <a:xfrm flipH="1">
            <a:off x="8702674" y="3122613"/>
            <a:ext cx="2" cy="14684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65C1-CA5D-4C7A-A1BD-164E607E5D51}"/>
              </a:ext>
            </a:extLst>
          </p:cNvPr>
          <p:cNvCxnSpPr>
            <a:cxnSpLocks/>
          </p:cNvCxnSpPr>
          <p:nvPr/>
        </p:nvCxnSpPr>
        <p:spPr>
          <a:xfrm flipV="1">
            <a:off x="7480300" y="3122613"/>
            <a:ext cx="12065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0FD0F01-BFCE-48B1-9543-ABDAEE8DBBC5}"/>
              </a:ext>
            </a:extLst>
          </p:cNvPr>
          <p:cNvSpPr/>
          <p:nvPr/>
        </p:nvSpPr>
        <p:spPr>
          <a:xfrm>
            <a:off x="312737" y="2265363"/>
            <a:ext cx="5159374" cy="3730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Volhunter</a:t>
            </a:r>
            <a:r>
              <a:rPr lang="en-US">
                <a:latin typeface="Arial"/>
                <a:cs typeface="Arial"/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0320"/>
          </a:xfrm>
        </p:spPr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Three different types of output are generated during </a:t>
            </a:r>
            <a:r>
              <a:rPr lang="en-US" err="1">
                <a:solidFill>
                  <a:srgbClr val="FFFF00"/>
                </a:solidFill>
                <a:latin typeface="Arial"/>
                <a:cs typeface="Arial"/>
              </a:rPr>
              <a:t>VolHunter</a:t>
            </a: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 execution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Dumpit.exe - *.bin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Volatility.exe - *.txt</a:t>
            </a:r>
            <a:endParaRPr lang="en-US"/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solidFill>
                  <a:srgbClr val="FFFF00"/>
                </a:solidFill>
                <a:latin typeface="Arial"/>
                <a:cs typeface="Arial"/>
              </a:rPr>
              <a:t>Python script - *.JSON</a:t>
            </a:r>
            <a:endParaRPr lang="en-US"/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>
                <a:latin typeface="Arial"/>
                <a:cs typeface="Arial"/>
              </a:rPr>
              <a:t>*.bin is a raw memory dump of a system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File size will be larger than the amount of ram a system has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It can be read using hex editor software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File size can prevent file from opening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 marL="914400" lvl="2" inden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endParaRPr lang="en-US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13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C77D08DDF6743BD99E8774A360AB2" ma:contentTypeVersion="8" ma:contentTypeDescription="Create a new document." ma:contentTypeScope="" ma:versionID="c3254b9714cc4bda48eb10e027f0b544">
  <xsd:schema xmlns:xsd="http://www.w3.org/2001/XMLSchema" xmlns:xs="http://www.w3.org/2001/XMLSchema" xmlns:p="http://schemas.microsoft.com/office/2006/metadata/properties" xmlns:ns2="b87a6222-57a7-4658-b5d6-d7ab74f4daef" targetNamespace="http://schemas.microsoft.com/office/2006/metadata/properties" ma:root="true" ma:fieldsID="899ab5bd903d29ba064ad9b2ec64aa7a" ns2:_="">
    <xsd:import namespace="b87a6222-57a7-4658-b5d6-d7ab74f4d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a6222-57a7-4658-b5d6-d7ab74f4d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65236C-4079-480C-9071-F1B5979F2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E3E8A-C3A8-4329-B3DC-AAB50A185C44}">
  <ds:schemaRefs>
    <ds:schemaRef ds:uri="http://schemas.microsoft.com/office/2006/documentManagement/types"/>
    <ds:schemaRef ds:uri="http://schemas.openxmlformats.org/package/2006/metadata/core-properties"/>
    <ds:schemaRef ds:uri="e9b77510-52d8-477d-8979-219e8f2bad68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CC1C33-0607-4C4D-AAF9-54F48E375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a6222-57a7-4658-b5d6-d7ab74f4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733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Celestial</vt:lpstr>
      <vt:lpstr>PowerPoint Presentation</vt:lpstr>
      <vt:lpstr>Advanced memory analysis Lab Volhunter execution</vt:lpstr>
      <vt:lpstr>Learning Objectives</vt:lpstr>
      <vt:lpstr>Volhunter function</vt:lpstr>
      <vt:lpstr>Volhunter execution Cont.</vt:lpstr>
      <vt:lpstr>Volhunter execution cont.</vt:lpstr>
      <vt:lpstr>Volhunter execution cont.</vt:lpstr>
      <vt:lpstr>Volhunter execution cont.</vt:lpstr>
      <vt:lpstr>Volhunter output</vt:lpstr>
      <vt:lpstr>Volhunter output cont.</vt:lpstr>
      <vt:lpstr>Volhunter output cont.</vt:lpstr>
      <vt:lpstr>Volhunter output cont.</vt:lpstr>
      <vt:lpstr>Volhunter output cont.</vt:lpstr>
      <vt:lpstr>VOLATIlity plugins</vt:lpstr>
      <vt:lpstr>VOLATIlity plugin - MALFIND</vt:lpstr>
      <vt:lpstr>VOLATIlity plugin - MALFIND cont.</vt:lpstr>
      <vt:lpstr>VOLATIlity plugin – LDRModules</vt:lpstr>
      <vt:lpstr>VOLATIlity plugin – PSxview</vt:lpstr>
      <vt:lpstr>Learning Objectives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Lester</dc:creator>
  <cp:lastModifiedBy>Michael Lester</cp:lastModifiedBy>
  <cp:revision>39</cp:revision>
  <dcterms:created xsi:type="dcterms:W3CDTF">2020-05-01T10:37:28Z</dcterms:created>
  <dcterms:modified xsi:type="dcterms:W3CDTF">2021-08-18T18:27:10Z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0x010100BFDC77D08DDF6743BD99E8774A360AB2</vt:lpwstr>
  </property>
</Properties>
</file>