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4"/>
  </p:sldMasterIdLst>
  <p:notesMasterIdLst>
    <p:notesMasterId r:id="rId18"/>
  </p:notesMasterIdLst>
  <p:sldIdLst>
    <p:sldId id="330" r:id="rId5"/>
    <p:sldId id="256" r:id="rId6"/>
    <p:sldId id="261" r:id="rId7"/>
    <p:sldId id="340" r:id="rId8"/>
    <p:sldId id="339" r:id="rId9"/>
    <p:sldId id="341" r:id="rId10"/>
    <p:sldId id="342" r:id="rId11"/>
    <p:sldId id="338" r:id="rId12"/>
    <p:sldId id="331" r:id="rId13"/>
    <p:sldId id="343" r:id="rId14"/>
    <p:sldId id="329" r:id="rId15"/>
    <p:sldId id="270" r:id="rId16"/>
    <p:sldId id="31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801C14"/>
    <a:srgbClr val="012456"/>
    <a:srgbClr val="013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F97AB-4095-4BE3-B991-7CAA581CB6E5}" v="18" dt="2021-08-17T11:36:10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5" y="82"/>
      </p:cViewPr>
      <p:guideLst>
        <p:guide orient="horz" pos="13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" userId="c0b2f5fd-c79d-4a32-ae23-7f814d561aa1" providerId="ADAL" clId="{6474C828-C6DA-49CE-88BF-43713F899BAD}"/>
    <pc:docChg chg="undo custSel addSld delSld modSld sldOrd">
      <pc:chgData name="Michael" userId="c0b2f5fd-c79d-4a32-ae23-7f814d561aa1" providerId="ADAL" clId="{6474C828-C6DA-49CE-88BF-43713F899BAD}" dt="2020-12-10T05:50:55.549" v="4947"/>
      <pc:docMkLst>
        <pc:docMk/>
      </pc:docMkLst>
      <pc:sldChg chg="modSp mod">
        <pc:chgData name="Michael" userId="c0b2f5fd-c79d-4a32-ae23-7f814d561aa1" providerId="ADAL" clId="{6474C828-C6DA-49CE-88BF-43713F899BAD}" dt="2020-12-09T15:19:33.377" v="15" actId="20577"/>
        <pc:sldMkLst>
          <pc:docMk/>
          <pc:sldMk cId="1436992847" sldId="256"/>
        </pc:sldMkLst>
        <pc:spChg chg="mod">
          <ac:chgData name="Michael" userId="c0b2f5fd-c79d-4a32-ae23-7f814d561aa1" providerId="ADAL" clId="{6474C828-C6DA-49CE-88BF-43713F899BAD}" dt="2020-12-09T15:19:33.377" v="15" actId="20577"/>
          <ac:spMkLst>
            <pc:docMk/>
            <pc:sldMk cId="1436992847" sldId="256"/>
            <ac:spMk id="2" creationId="{F42DCCE1-68B3-4DF4-9DF8-5D9E0C496C04}"/>
          </ac:spMkLst>
        </pc:spChg>
      </pc:sldChg>
      <pc:sldChg chg="modSp mod">
        <pc:chgData name="Michael" userId="c0b2f5fd-c79d-4a32-ae23-7f814d561aa1" providerId="ADAL" clId="{6474C828-C6DA-49CE-88BF-43713F899BAD}" dt="2020-12-10T05:45:36.441" v="4316" actId="20577"/>
        <pc:sldMkLst>
          <pc:docMk/>
          <pc:sldMk cId="1620677517" sldId="261"/>
        </pc:sldMkLst>
        <pc:spChg chg="mod">
          <ac:chgData name="Michael" userId="c0b2f5fd-c79d-4a32-ae23-7f814d561aa1" providerId="ADAL" clId="{6474C828-C6DA-49CE-88BF-43713F899BAD}" dt="2020-12-10T05:45:36.441" v="4316" actId="20577"/>
          <ac:spMkLst>
            <pc:docMk/>
            <pc:sldMk cId="1620677517" sldId="261"/>
            <ac:spMk id="5" creationId="{240B0D5A-BC0A-4D02-A587-133BFF254270}"/>
          </ac:spMkLst>
        </pc:spChg>
      </pc:sldChg>
      <pc:sldChg chg="del">
        <pc:chgData name="Michael" userId="c0b2f5fd-c79d-4a32-ae23-7f814d561aa1" providerId="ADAL" clId="{6474C828-C6DA-49CE-88BF-43713F899BAD}" dt="2020-12-10T04:21:16.930" v="3205" actId="47"/>
        <pc:sldMkLst>
          <pc:docMk/>
          <pc:sldMk cId="4261704009" sldId="313"/>
        </pc:sldMkLst>
      </pc:sldChg>
      <pc:sldChg chg="modSp mod">
        <pc:chgData name="Michael" userId="c0b2f5fd-c79d-4a32-ae23-7f814d561aa1" providerId="ADAL" clId="{6474C828-C6DA-49CE-88BF-43713F899BAD}" dt="2020-12-10T05:50:55.549" v="4947"/>
        <pc:sldMkLst>
          <pc:docMk/>
          <pc:sldMk cId="39230627" sldId="329"/>
        </pc:sldMkLst>
        <pc:spChg chg="mod">
          <ac:chgData name="Michael" userId="c0b2f5fd-c79d-4a32-ae23-7f814d561aa1" providerId="ADAL" clId="{6474C828-C6DA-49CE-88BF-43713F899BAD}" dt="2020-12-10T05:50:55.549" v="4947"/>
          <ac:spMkLst>
            <pc:docMk/>
            <pc:sldMk cId="39230627" sldId="329"/>
            <ac:spMk id="5" creationId="{240B0D5A-BC0A-4D02-A587-133BFF254270}"/>
          </ac:spMkLst>
        </pc:spChg>
      </pc:sldChg>
      <pc:sldChg chg="addSp delSp modSp mod">
        <pc:chgData name="Michael" userId="c0b2f5fd-c79d-4a32-ae23-7f814d561aa1" providerId="ADAL" clId="{6474C828-C6DA-49CE-88BF-43713F899BAD}" dt="2020-12-10T04:21:40.100" v="3233" actId="14100"/>
        <pc:sldMkLst>
          <pc:docMk/>
          <pc:sldMk cId="1226425576" sldId="331"/>
        </pc:sldMkLst>
        <pc:spChg chg="mod">
          <ac:chgData name="Michael" userId="c0b2f5fd-c79d-4a32-ae23-7f814d561aa1" providerId="ADAL" clId="{6474C828-C6DA-49CE-88BF-43713F899BAD}" dt="2020-12-10T04:21:40.100" v="3233" actId="14100"/>
          <ac:spMkLst>
            <pc:docMk/>
            <pc:sldMk cId="1226425576" sldId="331"/>
            <ac:spMk id="4" creationId="{BDB41639-4C60-4226-A14C-3F91F9C45004}"/>
          </ac:spMkLst>
        </pc:spChg>
        <pc:spChg chg="del mod">
          <ac:chgData name="Michael" userId="c0b2f5fd-c79d-4a32-ae23-7f814d561aa1" providerId="ADAL" clId="{6474C828-C6DA-49CE-88BF-43713F899BAD}" dt="2020-12-09T21:55:30.338" v="235" actId="478"/>
          <ac:spMkLst>
            <pc:docMk/>
            <pc:sldMk cId="1226425576" sldId="331"/>
            <ac:spMk id="14" creationId="{F9490447-1810-47CF-903B-F79AFBF3A0B6}"/>
          </ac:spMkLst>
        </pc:spChg>
        <pc:spChg chg="del">
          <ac:chgData name="Michael" userId="c0b2f5fd-c79d-4a32-ae23-7f814d561aa1" providerId="ADAL" clId="{6474C828-C6DA-49CE-88BF-43713F899BAD}" dt="2020-12-09T21:55:30.338" v="235" actId="478"/>
          <ac:spMkLst>
            <pc:docMk/>
            <pc:sldMk cId="1226425576" sldId="331"/>
            <ac:spMk id="15" creationId="{A5D0A884-494A-4D07-914A-4889F9715898}"/>
          </ac:spMkLst>
        </pc:spChg>
        <pc:spChg chg="del">
          <ac:chgData name="Michael" userId="c0b2f5fd-c79d-4a32-ae23-7f814d561aa1" providerId="ADAL" clId="{6474C828-C6DA-49CE-88BF-43713F899BAD}" dt="2020-12-09T21:52:31.968" v="158" actId="478"/>
          <ac:spMkLst>
            <pc:docMk/>
            <pc:sldMk cId="1226425576" sldId="331"/>
            <ac:spMk id="16" creationId="{3EBAC3D1-36D5-40C8-BECB-12F13D52272F}"/>
          </ac:spMkLst>
        </pc:spChg>
        <pc:spChg chg="del">
          <ac:chgData name="Michael" userId="c0b2f5fd-c79d-4a32-ae23-7f814d561aa1" providerId="ADAL" clId="{6474C828-C6DA-49CE-88BF-43713F899BAD}" dt="2020-12-09T21:52:31.968" v="158" actId="478"/>
          <ac:spMkLst>
            <pc:docMk/>
            <pc:sldMk cId="1226425576" sldId="331"/>
            <ac:spMk id="17" creationId="{C0BC2364-536E-4787-8F86-FE30BA1A8D1B}"/>
          </ac:spMkLst>
        </pc:spChg>
        <pc:spChg chg="add mod">
          <ac:chgData name="Michael" userId="c0b2f5fd-c79d-4a32-ae23-7f814d561aa1" providerId="ADAL" clId="{6474C828-C6DA-49CE-88BF-43713F899BAD}" dt="2020-12-09T22:02:14.741" v="476" actId="1035"/>
          <ac:spMkLst>
            <pc:docMk/>
            <pc:sldMk cId="1226425576" sldId="331"/>
            <ac:spMk id="20" creationId="{C9CB1542-10C6-4318-8317-7277109C54FE}"/>
          </ac:spMkLst>
        </pc:spChg>
        <pc:spChg chg="add mod">
          <ac:chgData name="Michael" userId="c0b2f5fd-c79d-4a32-ae23-7f814d561aa1" providerId="ADAL" clId="{6474C828-C6DA-49CE-88BF-43713F899BAD}" dt="2020-12-09T22:02:14.741" v="476" actId="1035"/>
          <ac:spMkLst>
            <pc:docMk/>
            <pc:sldMk cId="1226425576" sldId="331"/>
            <ac:spMk id="21" creationId="{5B2F50C4-456F-445D-AA8D-E4209FD1C46E}"/>
          </ac:spMkLst>
        </pc:spChg>
        <pc:spChg chg="add mod">
          <ac:chgData name="Michael" userId="c0b2f5fd-c79d-4a32-ae23-7f814d561aa1" providerId="ADAL" clId="{6474C828-C6DA-49CE-88BF-43713F899BAD}" dt="2020-12-09T22:02:14.741" v="476" actId="1035"/>
          <ac:spMkLst>
            <pc:docMk/>
            <pc:sldMk cId="1226425576" sldId="331"/>
            <ac:spMk id="22" creationId="{A01224A3-2201-45E0-81D3-435113CA7D83}"/>
          </ac:spMkLst>
        </pc:spChg>
        <pc:spChg chg="add mod">
          <ac:chgData name="Michael" userId="c0b2f5fd-c79d-4a32-ae23-7f814d561aa1" providerId="ADAL" clId="{6474C828-C6DA-49CE-88BF-43713F899BAD}" dt="2020-12-09T22:02:14.741" v="476" actId="1035"/>
          <ac:spMkLst>
            <pc:docMk/>
            <pc:sldMk cId="1226425576" sldId="331"/>
            <ac:spMk id="23" creationId="{3BA955B9-AB07-421F-8B4E-DF581D691ED5}"/>
          </ac:spMkLst>
        </pc:spChg>
        <pc:spChg chg="add del mod">
          <ac:chgData name="Michael" userId="c0b2f5fd-c79d-4a32-ae23-7f814d561aa1" providerId="ADAL" clId="{6474C828-C6DA-49CE-88BF-43713F899BAD}" dt="2020-12-09T21:55:30.338" v="235" actId="478"/>
          <ac:spMkLst>
            <pc:docMk/>
            <pc:sldMk cId="1226425576" sldId="331"/>
            <ac:spMk id="24" creationId="{6C3CE0B7-0714-4502-892F-CC67F1D459FF}"/>
          </ac:spMkLst>
        </pc:spChg>
        <pc:spChg chg="add del mod">
          <ac:chgData name="Michael" userId="c0b2f5fd-c79d-4a32-ae23-7f814d561aa1" providerId="ADAL" clId="{6474C828-C6DA-49CE-88BF-43713F899BAD}" dt="2020-12-09T21:55:30.338" v="235" actId="478"/>
          <ac:spMkLst>
            <pc:docMk/>
            <pc:sldMk cId="1226425576" sldId="331"/>
            <ac:spMk id="25" creationId="{14980A1C-66C2-40FF-993F-160E906FE0B6}"/>
          </ac:spMkLst>
        </pc:spChg>
        <pc:spChg chg="add del mod">
          <ac:chgData name="Michael" userId="c0b2f5fd-c79d-4a32-ae23-7f814d561aa1" providerId="ADAL" clId="{6474C828-C6DA-49CE-88BF-43713F899BAD}" dt="2020-12-09T21:55:30.338" v="235" actId="478"/>
          <ac:spMkLst>
            <pc:docMk/>
            <pc:sldMk cId="1226425576" sldId="331"/>
            <ac:spMk id="26" creationId="{0B65432B-C934-438C-BCA1-95CAA9331097}"/>
          </ac:spMkLst>
        </pc:spChg>
        <pc:spChg chg="add del mod">
          <ac:chgData name="Michael" userId="c0b2f5fd-c79d-4a32-ae23-7f814d561aa1" providerId="ADAL" clId="{6474C828-C6DA-49CE-88BF-43713F899BAD}" dt="2020-12-09T21:55:30.338" v="235" actId="478"/>
          <ac:spMkLst>
            <pc:docMk/>
            <pc:sldMk cId="1226425576" sldId="331"/>
            <ac:spMk id="27" creationId="{DA7BD853-84C2-4AE6-9034-F25B344AC620}"/>
          </ac:spMkLst>
        </pc:spChg>
        <pc:spChg chg="add del mod">
          <ac:chgData name="Michael" userId="c0b2f5fd-c79d-4a32-ae23-7f814d561aa1" providerId="ADAL" clId="{6474C828-C6DA-49CE-88BF-43713F899BAD}" dt="2020-12-09T21:55:30.338" v="235" actId="478"/>
          <ac:spMkLst>
            <pc:docMk/>
            <pc:sldMk cId="1226425576" sldId="331"/>
            <ac:spMk id="28" creationId="{41737BD1-3C5D-45F4-AB34-EF9F3AB31994}"/>
          </ac:spMkLst>
        </pc:spChg>
        <pc:spChg chg="add del mod">
          <ac:chgData name="Michael" userId="c0b2f5fd-c79d-4a32-ae23-7f814d561aa1" providerId="ADAL" clId="{6474C828-C6DA-49CE-88BF-43713F899BAD}" dt="2020-12-09T21:55:30.338" v="235" actId="478"/>
          <ac:spMkLst>
            <pc:docMk/>
            <pc:sldMk cId="1226425576" sldId="331"/>
            <ac:spMk id="29" creationId="{400C48A4-8562-4E2A-AA90-5C5F2532C2A9}"/>
          </ac:spMkLst>
        </pc:spChg>
        <pc:spChg chg="add mod">
          <ac:chgData name="Michael" userId="c0b2f5fd-c79d-4a32-ae23-7f814d561aa1" providerId="ADAL" clId="{6474C828-C6DA-49CE-88BF-43713F899BAD}" dt="2020-12-09T22:02:14.741" v="476" actId="1035"/>
          <ac:spMkLst>
            <pc:docMk/>
            <pc:sldMk cId="1226425576" sldId="331"/>
            <ac:spMk id="30" creationId="{2BC19549-EC25-4133-808A-54BBE2E2E04D}"/>
          </ac:spMkLst>
        </pc:spChg>
        <pc:spChg chg="add mod">
          <ac:chgData name="Michael" userId="c0b2f5fd-c79d-4a32-ae23-7f814d561aa1" providerId="ADAL" clId="{6474C828-C6DA-49CE-88BF-43713F899BAD}" dt="2020-12-09T22:02:14.741" v="476" actId="1035"/>
          <ac:spMkLst>
            <pc:docMk/>
            <pc:sldMk cId="1226425576" sldId="331"/>
            <ac:spMk id="31" creationId="{9079C67D-F4D5-4DA0-A1CA-DDCB7412FEB9}"/>
          </ac:spMkLst>
        </pc:spChg>
        <pc:spChg chg="add mod">
          <ac:chgData name="Michael" userId="c0b2f5fd-c79d-4a32-ae23-7f814d561aa1" providerId="ADAL" clId="{6474C828-C6DA-49CE-88BF-43713F899BAD}" dt="2020-12-09T22:02:14.741" v="476" actId="1035"/>
          <ac:spMkLst>
            <pc:docMk/>
            <pc:sldMk cId="1226425576" sldId="331"/>
            <ac:spMk id="32" creationId="{A7C814D5-F876-466B-AF49-BED0C3417E55}"/>
          </ac:spMkLst>
        </pc:spChg>
        <pc:spChg chg="add mod">
          <ac:chgData name="Michael" userId="c0b2f5fd-c79d-4a32-ae23-7f814d561aa1" providerId="ADAL" clId="{6474C828-C6DA-49CE-88BF-43713F899BAD}" dt="2020-12-09T22:02:14.741" v="476" actId="1035"/>
          <ac:spMkLst>
            <pc:docMk/>
            <pc:sldMk cId="1226425576" sldId="331"/>
            <ac:spMk id="33" creationId="{84A83555-D8F0-4146-853C-2DFD7F608D51}"/>
          </ac:spMkLst>
        </pc:spChg>
        <pc:spChg chg="add mod">
          <ac:chgData name="Michael" userId="c0b2f5fd-c79d-4a32-ae23-7f814d561aa1" providerId="ADAL" clId="{6474C828-C6DA-49CE-88BF-43713F899BAD}" dt="2020-12-09T22:02:14.741" v="476" actId="1035"/>
          <ac:spMkLst>
            <pc:docMk/>
            <pc:sldMk cId="1226425576" sldId="331"/>
            <ac:spMk id="34" creationId="{43F6C912-0128-4430-A83F-F240D4CE1395}"/>
          </ac:spMkLst>
        </pc:spChg>
        <pc:spChg chg="mod">
          <ac:chgData name="Michael" userId="c0b2f5fd-c79d-4a32-ae23-7f814d561aa1" providerId="ADAL" clId="{6474C828-C6DA-49CE-88BF-43713F899BAD}" dt="2020-12-09T22:02:14.741" v="476" actId="1035"/>
          <ac:spMkLst>
            <pc:docMk/>
            <pc:sldMk cId="1226425576" sldId="331"/>
            <ac:spMk id="35" creationId="{8F4C50D1-7172-4719-AC0F-D5F6DA37F69C}"/>
          </ac:spMkLst>
        </pc:spChg>
        <pc:spChg chg="mod">
          <ac:chgData name="Michael" userId="c0b2f5fd-c79d-4a32-ae23-7f814d561aa1" providerId="ADAL" clId="{6474C828-C6DA-49CE-88BF-43713F899BAD}" dt="2020-12-09T22:02:14.741" v="476" actId="1035"/>
          <ac:spMkLst>
            <pc:docMk/>
            <pc:sldMk cId="1226425576" sldId="331"/>
            <ac:spMk id="36" creationId="{730C16A1-5AF7-4EEB-B2A1-8D009FD12FE6}"/>
          </ac:spMkLst>
        </pc:spChg>
        <pc:spChg chg="mod">
          <ac:chgData name="Michael" userId="c0b2f5fd-c79d-4a32-ae23-7f814d561aa1" providerId="ADAL" clId="{6474C828-C6DA-49CE-88BF-43713F899BAD}" dt="2020-12-09T22:02:14.741" v="476" actId="1035"/>
          <ac:spMkLst>
            <pc:docMk/>
            <pc:sldMk cId="1226425576" sldId="331"/>
            <ac:spMk id="37" creationId="{F7405F6D-5E80-42CE-9A03-630E1F3E667C}"/>
          </ac:spMkLst>
        </pc:spChg>
        <pc:spChg chg="mod">
          <ac:chgData name="Michael" userId="c0b2f5fd-c79d-4a32-ae23-7f814d561aa1" providerId="ADAL" clId="{6474C828-C6DA-49CE-88BF-43713F899BAD}" dt="2020-12-09T22:02:14.741" v="476" actId="1035"/>
          <ac:spMkLst>
            <pc:docMk/>
            <pc:sldMk cId="1226425576" sldId="331"/>
            <ac:spMk id="38" creationId="{99DC74A2-E6AF-4CE8-9DD8-84A5B5496EC5}"/>
          </ac:spMkLst>
        </pc:spChg>
        <pc:spChg chg="del">
          <ac:chgData name="Michael" userId="c0b2f5fd-c79d-4a32-ae23-7f814d561aa1" providerId="ADAL" clId="{6474C828-C6DA-49CE-88BF-43713F899BAD}" dt="2020-12-09T21:28:48.992" v="51" actId="478"/>
          <ac:spMkLst>
            <pc:docMk/>
            <pc:sldMk cId="1226425576" sldId="331"/>
            <ac:spMk id="39" creationId="{5DD65279-7428-4367-B102-9E5242E61AA3}"/>
          </ac:spMkLst>
        </pc:spChg>
        <pc:spChg chg="del">
          <ac:chgData name="Michael" userId="c0b2f5fd-c79d-4a32-ae23-7f814d561aa1" providerId="ADAL" clId="{6474C828-C6DA-49CE-88BF-43713F899BAD}" dt="2020-12-09T21:28:48.992" v="51" actId="478"/>
          <ac:spMkLst>
            <pc:docMk/>
            <pc:sldMk cId="1226425576" sldId="331"/>
            <ac:spMk id="40" creationId="{AB5BB09E-D8AF-438E-81F2-4713F3C7FBED}"/>
          </ac:spMkLst>
        </pc:spChg>
        <pc:spChg chg="del">
          <ac:chgData name="Michael" userId="c0b2f5fd-c79d-4a32-ae23-7f814d561aa1" providerId="ADAL" clId="{6474C828-C6DA-49CE-88BF-43713F899BAD}" dt="2020-12-09T21:28:48.992" v="51" actId="478"/>
          <ac:spMkLst>
            <pc:docMk/>
            <pc:sldMk cId="1226425576" sldId="331"/>
            <ac:spMk id="41" creationId="{A6220B50-EB5B-42F0-B829-6B1E8F51FEA9}"/>
          </ac:spMkLst>
        </pc:spChg>
        <pc:spChg chg="del">
          <ac:chgData name="Michael" userId="c0b2f5fd-c79d-4a32-ae23-7f814d561aa1" providerId="ADAL" clId="{6474C828-C6DA-49CE-88BF-43713F899BAD}" dt="2020-12-09T21:28:48.992" v="51" actId="478"/>
          <ac:spMkLst>
            <pc:docMk/>
            <pc:sldMk cId="1226425576" sldId="331"/>
            <ac:spMk id="42" creationId="{94A5F10A-151F-42D4-B21C-3535D04AC7B9}"/>
          </ac:spMkLst>
        </pc:spChg>
        <pc:spChg chg="del">
          <ac:chgData name="Michael" userId="c0b2f5fd-c79d-4a32-ae23-7f814d561aa1" providerId="ADAL" clId="{6474C828-C6DA-49CE-88BF-43713F899BAD}" dt="2020-12-09T21:28:48.992" v="51" actId="478"/>
          <ac:spMkLst>
            <pc:docMk/>
            <pc:sldMk cId="1226425576" sldId="331"/>
            <ac:spMk id="43" creationId="{2D1CBDD2-7796-4C43-8D2A-00B9DE041B1C}"/>
          </ac:spMkLst>
        </pc:spChg>
        <pc:spChg chg="del">
          <ac:chgData name="Michael" userId="c0b2f5fd-c79d-4a32-ae23-7f814d561aa1" providerId="ADAL" clId="{6474C828-C6DA-49CE-88BF-43713F899BAD}" dt="2020-12-09T21:28:48.992" v="51" actId="478"/>
          <ac:spMkLst>
            <pc:docMk/>
            <pc:sldMk cId="1226425576" sldId="331"/>
            <ac:spMk id="44" creationId="{3EF3C82D-E2D8-41A2-AE5E-269DE59841C1}"/>
          </ac:spMkLst>
        </pc:spChg>
        <pc:spChg chg="add mod">
          <ac:chgData name="Michael" userId="c0b2f5fd-c79d-4a32-ae23-7f814d561aa1" providerId="ADAL" clId="{6474C828-C6DA-49CE-88BF-43713F899BAD}" dt="2020-12-09T22:02:14.741" v="476" actId="1035"/>
          <ac:spMkLst>
            <pc:docMk/>
            <pc:sldMk cId="1226425576" sldId="331"/>
            <ac:spMk id="45" creationId="{C77A9054-5ABB-4F8E-A3DF-0E5AE6C22C4E}"/>
          </ac:spMkLst>
        </pc:spChg>
        <pc:spChg chg="add mod">
          <ac:chgData name="Michael" userId="c0b2f5fd-c79d-4a32-ae23-7f814d561aa1" providerId="ADAL" clId="{6474C828-C6DA-49CE-88BF-43713F899BAD}" dt="2020-12-09T22:02:14.741" v="476" actId="1035"/>
          <ac:spMkLst>
            <pc:docMk/>
            <pc:sldMk cId="1226425576" sldId="331"/>
            <ac:spMk id="46" creationId="{07BBF8AC-37BA-43DD-8581-3D658F3DF8BC}"/>
          </ac:spMkLst>
        </pc:spChg>
        <pc:spChg chg="add mod">
          <ac:chgData name="Michael" userId="c0b2f5fd-c79d-4a32-ae23-7f814d561aa1" providerId="ADAL" clId="{6474C828-C6DA-49CE-88BF-43713F899BAD}" dt="2020-12-09T22:02:14.741" v="476" actId="1035"/>
          <ac:spMkLst>
            <pc:docMk/>
            <pc:sldMk cId="1226425576" sldId="331"/>
            <ac:spMk id="47" creationId="{01D2F115-2EA7-4299-A6FA-A806E73ED689}"/>
          </ac:spMkLst>
        </pc:spChg>
        <pc:spChg chg="add mod">
          <ac:chgData name="Michael" userId="c0b2f5fd-c79d-4a32-ae23-7f814d561aa1" providerId="ADAL" clId="{6474C828-C6DA-49CE-88BF-43713F899BAD}" dt="2020-12-09T22:02:14.741" v="476" actId="1035"/>
          <ac:spMkLst>
            <pc:docMk/>
            <pc:sldMk cId="1226425576" sldId="331"/>
            <ac:spMk id="49" creationId="{95ED8E05-7E76-4154-9260-7FD1DB2B5415}"/>
          </ac:spMkLst>
        </pc:spChg>
        <pc:spChg chg="add mod">
          <ac:chgData name="Michael" userId="c0b2f5fd-c79d-4a32-ae23-7f814d561aa1" providerId="ADAL" clId="{6474C828-C6DA-49CE-88BF-43713F899BAD}" dt="2020-12-09T22:02:14.741" v="476" actId="1035"/>
          <ac:spMkLst>
            <pc:docMk/>
            <pc:sldMk cId="1226425576" sldId="331"/>
            <ac:spMk id="50" creationId="{15355BEC-9580-4793-8D0E-BA4E5C741A5C}"/>
          </ac:spMkLst>
        </pc:spChg>
        <pc:spChg chg="add mod">
          <ac:chgData name="Michael" userId="c0b2f5fd-c79d-4a32-ae23-7f814d561aa1" providerId="ADAL" clId="{6474C828-C6DA-49CE-88BF-43713F899BAD}" dt="2020-12-09T22:02:14.741" v="476" actId="1035"/>
          <ac:spMkLst>
            <pc:docMk/>
            <pc:sldMk cId="1226425576" sldId="331"/>
            <ac:spMk id="51" creationId="{D9FC7E77-9B68-4D53-BBEF-A5A16749FA40}"/>
          </ac:spMkLst>
        </pc:spChg>
        <pc:spChg chg="add mod">
          <ac:chgData name="Michael" userId="c0b2f5fd-c79d-4a32-ae23-7f814d561aa1" providerId="ADAL" clId="{6474C828-C6DA-49CE-88BF-43713F899BAD}" dt="2020-12-09T22:02:14.741" v="476" actId="1035"/>
          <ac:spMkLst>
            <pc:docMk/>
            <pc:sldMk cId="1226425576" sldId="331"/>
            <ac:spMk id="52" creationId="{0B6C1FBB-375A-4E8A-A0D3-ACB61F0E6483}"/>
          </ac:spMkLst>
        </pc:spChg>
        <pc:spChg chg="add mod">
          <ac:chgData name="Michael" userId="c0b2f5fd-c79d-4a32-ae23-7f814d561aa1" providerId="ADAL" clId="{6474C828-C6DA-49CE-88BF-43713F899BAD}" dt="2020-12-09T22:02:14.741" v="476" actId="1035"/>
          <ac:spMkLst>
            <pc:docMk/>
            <pc:sldMk cId="1226425576" sldId="331"/>
            <ac:spMk id="53" creationId="{F0DC228E-2FB4-4F2F-B39B-56FB98FA4559}"/>
          </ac:spMkLst>
        </pc:spChg>
        <pc:spChg chg="del">
          <ac:chgData name="Michael" userId="c0b2f5fd-c79d-4a32-ae23-7f814d561aa1" providerId="ADAL" clId="{6474C828-C6DA-49CE-88BF-43713F899BAD}" dt="2020-12-09T21:28:56.571" v="52" actId="478"/>
          <ac:spMkLst>
            <pc:docMk/>
            <pc:sldMk cId="1226425576" sldId="331"/>
            <ac:spMk id="54" creationId="{1EC581AB-F8DE-4127-A426-95DF67565D24}"/>
          </ac:spMkLst>
        </pc:spChg>
        <pc:spChg chg="del">
          <ac:chgData name="Michael" userId="c0b2f5fd-c79d-4a32-ae23-7f814d561aa1" providerId="ADAL" clId="{6474C828-C6DA-49CE-88BF-43713F899BAD}" dt="2020-12-09T21:54:11.319" v="161" actId="478"/>
          <ac:spMkLst>
            <pc:docMk/>
            <pc:sldMk cId="1226425576" sldId="331"/>
            <ac:spMk id="55" creationId="{F04ECBE0-671E-4814-A1C5-169144D2245E}"/>
          </ac:spMkLst>
        </pc:spChg>
        <pc:spChg chg="add mod">
          <ac:chgData name="Michael" userId="c0b2f5fd-c79d-4a32-ae23-7f814d561aa1" providerId="ADAL" clId="{6474C828-C6DA-49CE-88BF-43713F899BAD}" dt="2020-12-09T22:02:14.741" v="476" actId="1035"/>
          <ac:spMkLst>
            <pc:docMk/>
            <pc:sldMk cId="1226425576" sldId="331"/>
            <ac:spMk id="56" creationId="{F5B5FB6B-2145-4D92-AFC2-492019FD54CC}"/>
          </ac:spMkLst>
        </pc:spChg>
        <pc:spChg chg="add mod">
          <ac:chgData name="Michael" userId="c0b2f5fd-c79d-4a32-ae23-7f814d561aa1" providerId="ADAL" clId="{6474C828-C6DA-49CE-88BF-43713F899BAD}" dt="2020-12-09T22:02:14.741" v="476" actId="1035"/>
          <ac:spMkLst>
            <pc:docMk/>
            <pc:sldMk cId="1226425576" sldId="331"/>
            <ac:spMk id="57" creationId="{4C84280A-0568-4655-9F0E-AF4684593EDE}"/>
          </ac:spMkLst>
        </pc:spChg>
        <pc:spChg chg="add mod">
          <ac:chgData name="Michael" userId="c0b2f5fd-c79d-4a32-ae23-7f814d561aa1" providerId="ADAL" clId="{6474C828-C6DA-49CE-88BF-43713F899BAD}" dt="2020-12-09T22:02:14.741" v="476" actId="1035"/>
          <ac:spMkLst>
            <pc:docMk/>
            <pc:sldMk cId="1226425576" sldId="331"/>
            <ac:spMk id="58" creationId="{1B5F79DD-D6F1-4DD2-860C-1A3522D72886}"/>
          </ac:spMkLst>
        </pc:spChg>
        <pc:spChg chg="add mod">
          <ac:chgData name="Michael" userId="c0b2f5fd-c79d-4a32-ae23-7f814d561aa1" providerId="ADAL" clId="{6474C828-C6DA-49CE-88BF-43713F899BAD}" dt="2020-12-09T22:02:14.741" v="476" actId="1035"/>
          <ac:spMkLst>
            <pc:docMk/>
            <pc:sldMk cId="1226425576" sldId="331"/>
            <ac:spMk id="59" creationId="{7FCC5D5E-9274-43FA-B10E-0507645BD50D}"/>
          </ac:spMkLst>
        </pc:spChg>
        <pc:spChg chg="add mod">
          <ac:chgData name="Michael" userId="c0b2f5fd-c79d-4a32-ae23-7f814d561aa1" providerId="ADAL" clId="{6474C828-C6DA-49CE-88BF-43713F899BAD}" dt="2020-12-09T22:02:14.741" v="476" actId="1035"/>
          <ac:spMkLst>
            <pc:docMk/>
            <pc:sldMk cId="1226425576" sldId="331"/>
            <ac:spMk id="60" creationId="{FC4435C9-0DDF-4FAA-BE65-35F7FF5F9FB8}"/>
          </ac:spMkLst>
        </pc:spChg>
        <pc:spChg chg="add mod">
          <ac:chgData name="Michael" userId="c0b2f5fd-c79d-4a32-ae23-7f814d561aa1" providerId="ADAL" clId="{6474C828-C6DA-49CE-88BF-43713F899BAD}" dt="2020-12-09T22:02:14.741" v="476" actId="1035"/>
          <ac:spMkLst>
            <pc:docMk/>
            <pc:sldMk cId="1226425576" sldId="331"/>
            <ac:spMk id="61" creationId="{43D2D428-AF8B-463A-AA32-1EF77AF91C9F}"/>
          </ac:spMkLst>
        </pc:spChg>
        <pc:spChg chg="add mod">
          <ac:chgData name="Michael" userId="c0b2f5fd-c79d-4a32-ae23-7f814d561aa1" providerId="ADAL" clId="{6474C828-C6DA-49CE-88BF-43713F899BAD}" dt="2020-12-09T22:03:16.508" v="572" actId="404"/>
          <ac:spMkLst>
            <pc:docMk/>
            <pc:sldMk cId="1226425576" sldId="331"/>
            <ac:spMk id="62" creationId="{4E2F1B74-5F13-48F5-95BB-72BA50950BFF}"/>
          </ac:spMkLst>
        </pc:spChg>
        <pc:cxnChg chg="add mod">
          <ac:chgData name="Michael" userId="c0b2f5fd-c79d-4a32-ae23-7f814d561aa1" providerId="ADAL" clId="{6474C828-C6DA-49CE-88BF-43713F899BAD}" dt="2020-12-09T22:02:14.741" v="476" actId="1035"/>
          <ac:cxnSpMkLst>
            <pc:docMk/>
            <pc:sldMk cId="1226425576" sldId="331"/>
            <ac:cxnSpMk id="3" creationId="{34359D65-8AB8-4C00-B547-4AB048FEED1C}"/>
          </ac:cxnSpMkLst>
        </pc:cxnChg>
        <pc:cxnChg chg="add mod">
          <ac:chgData name="Michael" userId="c0b2f5fd-c79d-4a32-ae23-7f814d561aa1" providerId="ADAL" clId="{6474C828-C6DA-49CE-88BF-43713F899BAD}" dt="2020-12-09T22:02:14.741" v="476" actId="1035"/>
          <ac:cxnSpMkLst>
            <pc:docMk/>
            <pc:sldMk cId="1226425576" sldId="331"/>
            <ac:cxnSpMk id="7" creationId="{5E46E011-AF3E-428A-B0B9-315E526DD170}"/>
          </ac:cxnSpMkLst>
        </pc:cxnChg>
        <pc:cxnChg chg="del mod">
          <ac:chgData name="Michael" userId="c0b2f5fd-c79d-4a32-ae23-7f814d561aa1" providerId="ADAL" clId="{6474C828-C6DA-49CE-88BF-43713F899BAD}" dt="2020-12-09T21:57:26.812" v="261" actId="478"/>
          <ac:cxnSpMkLst>
            <pc:docMk/>
            <pc:sldMk cId="1226425576" sldId="331"/>
            <ac:cxnSpMk id="48" creationId="{D9CFCFB9-69F0-4950-8694-4BE0CCC4666D}"/>
          </ac:cxnSpMkLst>
        </pc:cxnChg>
      </pc:sldChg>
      <pc:sldChg chg="del">
        <pc:chgData name="Michael" userId="c0b2f5fd-c79d-4a32-ae23-7f814d561aa1" providerId="ADAL" clId="{6474C828-C6DA-49CE-88BF-43713F899BAD}" dt="2020-12-10T04:21:16.930" v="3205" actId="47"/>
        <pc:sldMkLst>
          <pc:docMk/>
          <pc:sldMk cId="3493821813" sldId="332"/>
        </pc:sldMkLst>
      </pc:sldChg>
      <pc:sldChg chg="del">
        <pc:chgData name="Michael" userId="c0b2f5fd-c79d-4a32-ae23-7f814d561aa1" providerId="ADAL" clId="{6474C828-C6DA-49CE-88BF-43713F899BAD}" dt="2020-12-10T04:21:16.930" v="3205" actId="47"/>
        <pc:sldMkLst>
          <pc:docMk/>
          <pc:sldMk cId="3205376217" sldId="333"/>
        </pc:sldMkLst>
      </pc:sldChg>
      <pc:sldChg chg="del">
        <pc:chgData name="Michael" userId="c0b2f5fd-c79d-4a32-ae23-7f814d561aa1" providerId="ADAL" clId="{6474C828-C6DA-49CE-88BF-43713F899BAD}" dt="2020-12-10T04:21:16.930" v="3205" actId="47"/>
        <pc:sldMkLst>
          <pc:docMk/>
          <pc:sldMk cId="412154725" sldId="334"/>
        </pc:sldMkLst>
      </pc:sldChg>
      <pc:sldChg chg="del">
        <pc:chgData name="Michael" userId="c0b2f5fd-c79d-4a32-ae23-7f814d561aa1" providerId="ADAL" clId="{6474C828-C6DA-49CE-88BF-43713F899BAD}" dt="2020-12-10T04:21:16.930" v="3205" actId="47"/>
        <pc:sldMkLst>
          <pc:docMk/>
          <pc:sldMk cId="3111281820" sldId="335"/>
        </pc:sldMkLst>
      </pc:sldChg>
      <pc:sldChg chg="del">
        <pc:chgData name="Michael" userId="c0b2f5fd-c79d-4a32-ae23-7f814d561aa1" providerId="ADAL" clId="{6474C828-C6DA-49CE-88BF-43713F899BAD}" dt="2020-12-10T04:21:16.930" v="3205" actId="47"/>
        <pc:sldMkLst>
          <pc:docMk/>
          <pc:sldMk cId="2215876603" sldId="336"/>
        </pc:sldMkLst>
      </pc:sldChg>
      <pc:sldChg chg="del">
        <pc:chgData name="Michael" userId="c0b2f5fd-c79d-4a32-ae23-7f814d561aa1" providerId="ADAL" clId="{6474C828-C6DA-49CE-88BF-43713F899BAD}" dt="2020-12-10T04:21:16.930" v="3205" actId="47"/>
        <pc:sldMkLst>
          <pc:docMk/>
          <pc:sldMk cId="1316030529" sldId="337"/>
        </pc:sldMkLst>
      </pc:sldChg>
      <pc:sldChg chg="addSp delSp modSp add mod ord">
        <pc:chgData name="Michael" userId="c0b2f5fd-c79d-4a32-ae23-7f814d561aa1" providerId="ADAL" clId="{6474C828-C6DA-49CE-88BF-43713F899BAD}" dt="2020-12-10T05:44:25.436" v="4240" actId="20577"/>
        <pc:sldMkLst>
          <pc:docMk/>
          <pc:sldMk cId="2822612196" sldId="338"/>
        </pc:sldMkLst>
        <pc:spChg chg="mod">
          <ac:chgData name="Michael" userId="c0b2f5fd-c79d-4a32-ae23-7f814d561aa1" providerId="ADAL" clId="{6474C828-C6DA-49CE-88BF-43713F899BAD}" dt="2020-12-10T04:20:35.604" v="3199" actId="20577"/>
          <ac:spMkLst>
            <pc:docMk/>
            <pc:sldMk cId="2822612196" sldId="338"/>
            <ac:spMk id="4" creationId="{BDB41639-4C60-4226-A14C-3F91F9C45004}"/>
          </ac:spMkLst>
        </pc:spChg>
        <pc:spChg chg="del">
          <ac:chgData name="Michael" userId="c0b2f5fd-c79d-4a32-ae23-7f814d561aa1" providerId="ADAL" clId="{6474C828-C6DA-49CE-88BF-43713F899BAD}" dt="2020-12-09T22:04:35.130" v="620" actId="478"/>
          <ac:spMkLst>
            <pc:docMk/>
            <pc:sldMk cId="2822612196" sldId="338"/>
            <ac:spMk id="20" creationId="{C9CB1542-10C6-4318-8317-7277109C54FE}"/>
          </ac:spMkLst>
        </pc:spChg>
        <pc:spChg chg="del">
          <ac:chgData name="Michael" userId="c0b2f5fd-c79d-4a32-ae23-7f814d561aa1" providerId="ADAL" clId="{6474C828-C6DA-49CE-88BF-43713F899BAD}" dt="2020-12-09T22:04:35.130" v="620" actId="478"/>
          <ac:spMkLst>
            <pc:docMk/>
            <pc:sldMk cId="2822612196" sldId="338"/>
            <ac:spMk id="21" creationId="{5B2F50C4-456F-445D-AA8D-E4209FD1C46E}"/>
          </ac:spMkLst>
        </pc:spChg>
        <pc:spChg chg="del">
          <ac:chgData name="Michael" userId="c0b2f5fd-c79d-4a32-ae23-7f814d561aa1" providerId="ADAL" clId="{6474C828-C6DA-49CE-88BF-43713F899BAD}" dt="2020-12-09T22:04:35.130" v="620" actId="478"/>
          <ac:spMkLst>
            <pc:docMk/>
            <pc:sldMk cId="2822612196" sldId="338"/>
            <ac:spMk id="22" creationId="{A01224A3-2201-45E0-81D3-435113CA7D83}"/>
          </ac:spMkLst>
        </pc:spChg>
        <pc:spChg chg="del">
          <ac:chgData name="Michael" userId="c0b2f5fd-c79d-4a32-ae23-7f814d561aa1" providerId="ADAL" clId="{6474C828-C6DA-49CE-88BF-43713F899BAD}" dt="2020-12-09T22:04:35.130" v="620" actId="478"/>
          <ac:spMkLst>
            <pc:docMk/>
            <pc:sldMk cId="2822612196" sldId="338"/>
            <ac:spMk id="23" creationId="{3BA955B9-AB07-421F-8B4E-DF581D691ED5}"/>
          </ac:spMkLst>
        </pc:spChg>
        <pc:spChg chg="del">
          <ac:chgData name="Michael" userId="c0b2f5fd-c79d-4a32-ae23-7f814d561aa1" providerId="ADAL" clId="{6474C828-C6DA-49CE-88BF-43713F899BAD}" dt="2020-12-09T22:04:35.130" v="620" actId="478"/>
          <ac:spMkLst>
            <pc:docMk/>
            <pc:sldMk cId="2822612196" sldId="338"/>
            <ac:spMk id="30" creationId="{2BC19549-EC25-4133-808A-54BBE2E2E04D}"/>
          </ac:spMkLst>
        </pc:spChg>
        <pc:spChg chg="del">
          <ac:chgData name="Michael" userId="c0b2f5fd-c79d-4a32-ae23-7f814d561aa1" providerId="ADAL" clId="{6474C828-C6DA-49CE-88BF-43713F899BAD}" dt="2020-12-09T22:04:35.130" v="620" actId="478"/>
          <ac:spMkLst>
            <pc:docMk/>
            <pc:sldMk cId="2822612196" sldId="338"/>
            <ac:spMk id="31" creationId="{9079C67D-F4D5-4DA0-A1CA-DDCB7412FEB9}"/>
          </ac:spMkLst>
        </pc:spChg>
        <pc:spChg chg="del">
          <ac:chgData name="Michael" userId="c0b2f5fd-c79d-4a32-ae23-7f814d561aa1" providerId="ADAL" clId="{6474C828-C6DA-49CE-88BF-43713F899BAD}" dt="2020-12-09T22:04:35.130" v="620" actId="478"/>
          <ac:spMkLst>
            <pc:docMk/>
            <pc:sldMk cId="2822612196" sldId="338"/>
            <ac:spMk id="32" creationId="{A7C814D5-F876-466B-AF49-BED0C3417E55}"/>
          </ac:spMkLst>
        </pc:spChg>
        <pc:spChg chg="del">
          <ac:chgData name="Michael" userId="c0b2f5fd-c79d-4a32-ae23-7f814d561aa1" providerId="ADAL" clId="{6474C828-C6DA-49CE-88BF-43713F899BAD}" dt="2020-12-09T22:04:35.130" v="620" actId="478"/>
          <ac:spMkLst>
            <pc:docMk/>
            <pc:sldMk cId="2822612196" sldId="338"/>
            <ac:spMk id="33" creationId="{84A83555-D8F0-4146-853C-2DFD7F608D51}"/>
          </ac:spMkLst>
        </pc:spChg>
        <pc:spChg chg="del">
          <ac:chgData name="Michael" userId="c0b2f5fd-c79d-4a32-ae23-7f814d561aa1" providerId="ADAL" clId="{6474C828-C6DA-49CE-88BF-43713F899BAD}" dt="2020-12-09T22:04:35.130" v="620" actId="478"/>
          <ac:spMkLst>
            <pc:docMk/>
            <pc:sldMk cId="2822612196" sldId="338"/>
            <ac:spMk id="34" creationId="{43F6C912-0128-4430-A83F-F240D4CE1395}"/>
          </ac:spMkLst>
        </pc:spChg>
        <pc:spChg chg="del">
          <ac:chgData name="Michael" userId="c0b2f5fd-c79d-4a32-ae23-7f814d561aa1" providerId="ADAL" clId="{6474C828-C6DA-49CE-88BF-43713F899BAD}" dt="2020-12-09T22:04:38.586" v="621" actId="478"/>
          <ac:spMkLst>
            <pc:docMk/>
            <pc:sldMk cId="2822612196" sldId="338"/>
            <ac:spMk id="35" creationId="{8F4C50D1-7172-4719-AC0F-D5F6DA37F69C}"/>
          </ac:spMkLst>
        </pc:spChg>
        <pc:spChg chg="del">
          <ac:chgData name="Michael" userId="c0b2f5fd-c79d-4a32-ae23-7f814d561aa1" providerId="ADAL" clId="{6474C828-C6DA-49CE-88BF-43713F899BAD}" dt="2020-12-09T22:04:35.130" v="620" actId="478"/>
          <ac:spMkLst>
            <pc:docMk/>
            <pc:sldMk cId="2822612196" sldId="338"/>
            <ac:spMk id="36" creationId="{730C16A1-5AF7-4EEB-B2A1-8D009FD12FE6}"/>
          </ac:spMkLst>
        </pc:spChg>
        <pc:spChg chg="del">
          <ac:chgData name="Michael" userId="c0b2f5fd-c79d-4a32-ae23-7f814d561aa1" providerId="ADAL" clId="{6474C828-C6DA-49CE-88BF-43713F899BAD}" dt="2020-12-09T22:04:35.130" v="620" actId="478"/>
          <ac:spMkLst>
            <pc:docMk/>
            <pc:sldMk cId="2822612196" sldId="338"/>
            <ac:spMk id="37" creationId="{F7405F6D-5E80-42CE-9A03-630E1F3E667C}"/>
          </ac:spMkLst>
        </pc:spChg>
        <pc:spChg chg="del">
          <ac:chgData name="Michael" userId="c0b2f5fd-c79d-4a32-ae23-7f814d561aa1" providerId="ADAL" clId="{6474C828-C6DA-49CE-88BF-43713F899BAD}" dt="2020-12-09T22:04:35.130" v="620" actId="478"/>
          <ac:spMkLst>
            <pc:docMk/>
            <pc:sldMk cId="2822612196" sldId="338"/>
            <ac:spMk id="38" creationId="{99DC74A2-E6AF-4CE8-9DD8-84A5B5496EC5}"/>
          </ac:spMkLst>
        </pc:spChg>
        <pc:spChg chg="add mod">
          <ac:chgData name="Michael" userId="c0b2f5fd-c79d-4a32-ae23-7f814d561aa1" providerId="ADAL" clId="{6474C828-C6DA-49CE-88BF-43713F899BAD}" dt="2020-12-10T05:17:07.855" v="3241" actId="1076"/>
          <ac:spMkLst>
            <pc:docMk/>
            <pc:sldMk cId="2822612196" sldId="338"/>
            <ac:spMk id="39" creationId="{352AEE60-6C03-425B-8831-DA8C64E330DE}"/>
          </ac:spMkLst>
        </pc:spChg>
        <pc:spChg chg="add mod">
          <ac:chgData name="Michael" userId="c0b2f5fd-c79d-4a32-ae23-7f814d561aa1" providerId="ADAL" clId="{6474C828-C6DA-49CE-88BF-43713F899BAD}" dt="2020-12-10T05:17:07.855" v="3241" actId="1076"/>
          <ac:spMkLst>
            <pc:docMk/>
            <pc:sldMk cId="2822612196" sldId="338"/>
            <ac:spMk id="40" creationId="{9F1101B3-F284-4F5B-8D9D-5752F04C0671}"/>
          </ac:spMkLst>
        </pc:spChg>
        <pc:spChg chg="add mod">
          <ac:chgData name="Michael" userId="c0b2f5fd-c79d-4a32-ae23-7f814d561aa1" providerId="ADAL" clId="{6474C828-C6DA-49CE-88BF-43713F899BAD}" dt="2020-12-10T05:17:07.855" v="3241" actId="1076"/>
          <ac:spMkLst>
            <pc:docMk/>
            <pc:sldMk cId="2822612196" sldId="338"/>
            <ac:spMk id="41" creationId="{2B014964-3E50-4159-89DB-B0FF7864CA3F}"/>
          </ac:spMkLst>
        </pc:spChg>
        <pc:spChg chg="add mod">
          <ac:chgData name="Michael" userId="c0b2f5fd-c79d-4a32-ae23-7f814d561aa1" providerId="ADAL" clId="{6474C828-C6DA-49CE-88BF-43713F899BAD}" dt="2020-12-10T05:17:07.855" v="3241" actId="1076"/>
          <ac:spMkLst>
            <pc:docMk/>
            <pc:sldMk cId="2822612196" sldId="338"/>
            <ac:spMk id="42" creationId="{FDECE8E5-6DEE-4AF6-9F6D-315E62ABC0A5}"/>
          </ac:spMkLst>
        </pc:spChg>
        <pc:spChg chg="add mod">
          <ac:chgData name="Michael" userId="c0b2f5fd-c79d-4a32-ae23-7f814d561aa1" providerId="ADAL" clId="{6474C828-C6DA-49CE-88BF-43713F899BAD}" dt="2020-12-10T05:17:07.855" v="3241" actId="1076"/>
          <ac:spMkLst>
            <pc:docMk/>
            <pc:sldMk cId="2822612196" sldId="338"/>
            <ac:spMk id="43" creationId="{5ED19380-26D4-4C88-900B-ED7061C35E55}"/>
          </ac:spMkLst>
        </pc:spChg>
        <pc:spChg chg="add mod">
          <ac:chgData name="Michael" userId="c0b2f5fd-c79d-4a32-ae23-7f814d561aa1" providerId="ADAL" clId="{6474C828-C6DA-49CE-88BF-43713F899BAD}" dt="2020-12-10T05:17:07.855" v="3241" actId="1076"/>
          <ac:spMkLst>
            <pc:docMk/>
            <pc:sldMk cId="2822612196" sldId="338"/>
            <ac:spMk id="44" creationId="{F5A2005B-9200-4C50-BFDA-449DB014D4B1}"/>
          </ac:spMkLst>
        </pc:spChg>
        <pc:spChg chg="del">
          <ac:chgData name="Michael" userId="c0b2f5fd-c79d-4a32-ae23-7f814d561aa1" providerId="ADAL" clId="{6474C828-C6DA-49CE-88BF-43713F899BAD}" dt="2020-12-09T22:04:35.130" v="620" actId="478"/>
          <ac:spMkLst>
            <pc:docMk/>
            <pc:sldMk cId="2822612196" sldId="338"/>
            <ac:spMk id="45" creationId="{C77A9054-5ABB-4F8E-A3DF-0E5AE6C22C4E}"/>
          </ac:spMkLst>
        </pc:spChg>
        <pc:spChg chg="del">
          <ac:chgData name="Michael" userId="c0b2f5fd-c79d-4a32-ae23-7f814d561aa1" providerId="ADAL" clId="{6474C828-C6DA-49CE-88BF-43713F899BAD}" dt="2020-12-09T22:04:35.130" v="620" actId="478"/>
          <ac:spMkLst>
            <pc:docMk/>
            <pc:sldMk cId="2822612196" sldId="338"/>
            <ac:spMk id="46" creationId="{07BBF8AC-37BA-43DD-8581-3D658F3DF8BC}"/>
          </ac:spMkLst>
        </pc:spChg>
        <pc:spChg chg="del">
          <ac:chgData name="Michael" userId="c0b2f5fd-c79d-4a32-ae23-7f814d561aa1" providerId="ADAL" clId="{6474C828-C6DA-49CE-88BF-43713F899BAD}" dt="2020-12-09T22:04:35.130" v="620" actId="478"/>
          <ac:spMkLst>
            <pc:docMk/>
            <pc:sldMk cId="2822612196" sldId="338"/>
            <ac:spMk id="47" creationId="{01D2F115-2EA7-4299-A6FA-A806E73ED689}"/>
          </ac:spMkLst>
        </pc:spChg>
        <pc:spChg chg="add mod">
          <ac:chgData name="Michael" userId="c0b2f5fd-c79d-4a32-ae23-7f814d561aa1" providerId="ADAL" clId="{6474C828-C6DA-49CE-88BF-43713F899BAD}" dt="2020-12-10T05:17:07.855" v="3241" actId="1076"/>
          <ac:spMkLst>
            <pc:docMk/>
            <pc:sldMk cId="2822612196" sldId="338"/>
            <ac:spMk id="48" creationId="{317A9EFC-E231-4B91-B900-A7B986BA30E9}"/>
          </ac:spMkLst>
        </pc:spChg>
        <pc:spChg chg="del">
          <ac:chgData name="Michael" userId="c0b2f5fd-c79d-4a32-ae23-7f814d561aa1" providerId="ADAL" clId="{6474C828-C6DA-49CE-88BF-43713F899BAD}" dt="2020-12-09T22:04:38.586" v="621" actId="478"/>
          <ac:spMkLst>
            <pc:docMk/>
            <pc:sldMk cId="2822612196" sldId="338"/>
            <ac:spMk id="49" creationId="{95ED8E05-7E76-4154-9260-7FD1DB2B5415}"/>
          </ac:spMkLst>
        </pc:spChg>
        <pc:spChg chg="del">
          <ac:chgData name="Michael" userId="c0b2f5fd-c79d-4a32-ae23-7f814d561aa1" providerId="ADAL" clId="{6474C828-C6DA-49CE-88BF-43713F899BAD}" dt="2020-12-09T22:04:35.130" v="620" actId="478"/>
          <ac:spMkLst>
            <pc:docMk/>
            <pc:sldMk cId="2822612196" sldId="338"/>
            <ac:spMk id="50" creationId="{15355BEC-9580-4793-8D0E-BA4E5C741A5C}"/>
          </ac:spMkLst>
        </pc:spChg>
        <pc:spChg chg="del">
          <ac:chgData name="Michael" userId="c0b2f5fd-c79d-4a32-ae23-7f814d561aa1" providerId="ADAL" clId="{6474C828-C6DA-49CE-88BF-43713F899BAD}" dt="2020-12-09T22:04:35.130" v="620" actId="478"/>
          <ac:spMkLst>
            <pc:docMk/>
            <pc:sldMk cId="2822612196" sldId="338"/>
            <ac:spMk id="51" creationId="{D9FC7E77-9B68-4D53-BBEF-A5A16749FA40}"/>
          </ac:spMkLst>
        </pc:spChg>
        <pc:spChg chg="del">
          <ac:chgData name="Michael" userId="c0b2f5fd-c79d-4a32-ae23-7f814d561aa1" providerId="ADAL" clId="{6474C828-C6DA-49CE-88BF-43713F899BAD}" dt="2020-12-09T22:04:35.130" v="620" actId="478"/>
          <ac:spMkLst>
            <pc:docMk/>
            <pc:sldMk cId="2822612196" sldId="338"/>
            <ac:spMk id="52" creationId="{0B6C1FBB-375A-4E8A-A0D3-ACB61F0E6483}"/>
          </ac:spMkLst>
        </pc:spChg>
        <pc:spChg chg="del">
          <ac:chgData name="Michael" userId="c0b2f5fd-c79d-4a32-ae23-7f814d561aa1" providerId="ADAL" clId="{6474C828-C6DA-49CE-88BF-43713F899BAD}" dt="2020-12-09T22:04:35.130" v="620" actId="478"/>
          <ac:spMkLst>
            <pc:docMk/>
            <pc:sldMk cId="2822612196" sldId="338"/>
            <ac:spMk id="53" creationId="{F0DC228E-2FB4-4F2F-B39B-56FB98FA4559}"/>
          </ac:spMkLst>
        </pc:spChg>
        <pc:spChg chg="add mod">
          <ac:chgData name="Michael" userId="c0b2f5fd-c79d-4a32-ae23-7f814d561aa1" providerId="ADAL" clId="{6474C828-C6DA-49CE-88BF-43713F899BAD}" dt="2020-12-10T05:17:07.855" v="3241" actId="1076"/>
          <ac:spMkLst>
            <pc:docMk/>
            <pc:sldMk cId="2822612196" sldId="338"/>
            <ac:spMk id="54" creationId="{FF9EFD3F-D555-44D8-86D5-6AF3110457F1}"/>
          </ac:spMkLst>
        </pc:spChg>
        <pc:spChg chg="del">
          <ac:chgData name="Michael" userId="c0b2f5fd-c79d-4a32-ae23-7f814d561aa1" providerId="ADAL" clId="{6474C828-C6DA-49CE-88BF-43713F899BAD}" dt="2020-12-09T22:04:35.130" v="620" actId="478"/>
          <ac:spMkLst>
            <pc:docMk/>
            <pc:sldMk cId="2822612196" sldId="338"/>
            <ac:spMk id="56" creationId="{F5B5FB6B-2145-4D92-AFC2-492019FD54CC}"/>
          </ac:spMkLst>
        </pc:spChg>
        <pc:spChg chg="del">
          <ac:chgData name="Michael" userId="c0b2f5fd-c79d-4a32-ae23-7f814d561aa1" providerId="ADAL" clId="{6474C828-C6DA-49CE-88BF-43713F899BAD}" dt="2020-12-09T22:04:35.130" v="620" actId="478"/>
          <ac:spMkLst>
            <pc:docMk/>
            <pc:sldMk cId="2822612196" sldId="338"/>
            <ac:spMk id="57" creationId="{4C84280A-0568-4655-9F0E-AF4684593EDE}"/>
          </ac:spMkLst>
        </pc:spChg>
        <pc:spChg chg="del">
          <ac:chgData name="Michael" userId="c0b2f5fd-c79d-4a32-ae23-7f814d561aa1" providerId="ADAL" clId="{6474C828-C6DA-49CE-88BF-43713F899BAD}" dt="2020-12-09T22:04:35.130" v="620" actId="478"/>
          <ac:spMkLst>
            <pc:docMk/>
            <pc:sldMk cId="2822612196" sldId="338"/>
            <ac:spMk id="58" creationId="{1B5F79DD-D6F1-4DD2-860C-1A3522D72886}"/>
          </ac:spMkLst>
        </pc:spChg>
        <pc:spChg chg="del">
          <ac:chgData name="Michael" userId="c0b2f5fd-c79d-4a32-ae23-7f814d561aa1" providerId="ADAL" clId="{6474C828-C6DA-49CE-88BF-43713F899BAD}" dt="2020-12-09T22:04:35.130" v="620" actId="478"/>
          <ac:spMkLst>
            <pc:docMk/>
            <pc:sldMk cId="2822612196" sldId="338"/>
            <ac:spMk id="59" creationId="{7FCC5D5E-9274-43FA-B10E-0507645BD50D}"/>
          </ac:spMkLst>
        </pc:spChg>
        <pc:spChg chg="del">
          <ac:chgData name="Michael" userId="c0b2f5fd-c79d-4a32-ae23-7f814d561aa1" providerId="ADAL" clId="{6474C828-C6DA-49CE-88BF-43713F899BAD}" dt="2020-12-09T22:04:35.130" v="620" actId="478"/>
          <ac:spMkLst>
            <pc:docMk/>
            <pc:sldMk cId="2822612196" sldId="338"/>
            <ac:spMk id="60" creationId="{FC4435C9-0DDF-4FAA-BE65-35F7FF5F9FB8}"/>
          </ac:spMkLst>
        </pc:spChg>
        <pc:spChg chg="del">
          <ac:chgData name="Michael" userId="c0b2f5fd-c79d-4a32-ae23-7f814d561aa1" providerId="ADAL" clId="{6474C828-C6DA-49CE-88BF-43713F899BAD}" dt="2020-12-09T22:04:35.130" v="620" actId="478"/>
          <ac:spMkLst>
            <pc:docMk/>
            <pc:sldMk cId="2822612196" sldId="338"/>
            <ac:spMk id="61" creationId="{43D2D428-AF8B-463A-AA32-1EF77AF91C9F}"/>
          </ac:spMkLst>
        </pc:spChg>
        <pc:spChg chg="del">
          <ac:chgData name="Michael" userId="c0b2f5fd-c79d-4a32-ae23-7f814d561aa1" providerId="ADAL" clId="{6474C828-C6DA-49CE-88BF-43713F899BAD}" dt="2020-12-09T22:04:35.130" v="620" actId="478"/>
          <ac:spMkLst>
            <pc:docMk/>
            <pc:sldMk cId="2822612196" sldId="338"/>
            <ac:spMk id="62" creationId="{4E2F1B74-5F13-48F5-95BB-72BA50950BFF}"/>
          </ac:spMkLst>
        </pc:spChg>
        <pc:spChg chg="add mod">
          <ac:chgData name="Michael" userId="c0b2f5fd-c79d-4a32-ae23-7f814d561aa1" providerId="ADAL" clId="{6474C828-C6DA-49CE-88BF-43713F899BAD}" dt="2020-12-10T05:38:38.599" v="3929" actId="20577"/>
          <ac:spMkLst>
            <pc:docMk/>
            <pc:sldMk cId="2822612196" sldId="338"/>
            <ac:spMk id="63" creationId="{C9BDFBE8-C711-4354-96EC-073E08DC0523}"/>
          </ac:spMkLst>
        </pc:spChg>
        <pc:spChg chg="add mod">
          <ac:chgData name="Michael" userId="c0b2f5fd-c79d-4a32-ae23-7f814d561aa1" providerId="ADAL" clId="{6474C828-C6DA-49CE-88BF-43713F899BAD}" dt="2020-12-10T05:44:25.436" v="4240" actId="20577"/>
          <ac:spMkLst>
            <pc:docMk/>
            <pc:sldMk cId="2822612196" sldId="338"/>
            <ac:spMk id="64" creationId="{DBDDB8DF-361F-47EE-9553-645B304BE596}"/>
          </ac:spMkLst>
        </pc:spChg>
        <pc:cxnChg chg="del mod">
          <ac:chgData name="Michael" userId="c0b2f5fd-c79d-4a32-ae23-7f814d561aa1" providerId="ADAL" clId="{6474C828-C6DA-49CE-88BF-43713F899BAD}" dt="2020-12-09T22:04:35.130" v="620" actId="478"/>
          <ac:cxnSpMkLst>
            <pc:docMk/>
            <pc:sldMk cId="2822612196" sldId="338"/>
            <ac:cxnSpMk id="3" creationId="{34359D65-8AB8-4C00-B547-4AB048FEED1C}"/>
          </ac:cxnSpMkLst>
        </pc:cxnChg>
        <pc:cxnChg chg="del mod">
          <ac:chgData name="Michael" userId="c0b2f5fd-c79d-4a32-ae23-7f814d561aa1" providerId="ADAL" clId="{6474C828-C6DA-49CE-88BF-43713F899BAD}" dt="2020-12-09T22:04:35.130" v="620" actId="478"/>
          <ac:cxnSpMkLst>
            <pc:docMk/>
            <pc:sldMk cId="2822612196" sldId="338"/>
            <ac:cxnSpMk id="7" creationId="{5E46E011-AF3E-428A-B0B9-315E526DD170}"/>
          </ac:cxnSpMkLst>
        </pc:cxnChg>
        <pc:cxnChg chg="add mod">
          <ac:chgData name="Michael" userId="c0b2f5fd-c79d-4a32-ae23-7f814d561aa1" providerId="ADAL" clId="{6474C828-C6DA-49CE-88BF-43713F899BAD}" dt="2020-12-10T05:17:07.855" v="3241" actId="1076"/>
          <ac:cxnSpMkLst>
            <pc:docMk/>
            <pc:sldMk cId="2822612196" sldId="338"/>
            <ac:cxnSpMk id="55" creationId="{C66EA531-8D8D-4EBE-BAB5-3FC87FCFA19F}"/>
          </ac:cxnSpMkLst>
        </pc:cxnChg>
      </pc:sldChg>
      <pc:sldChg chg="addSp delSp modSp new mod modClrScheme chgLayout">
        <pc:chgData name="Michael" userId="c0b2f5fd-c79d-4a32-ae23-7f814d561aa1" providerId="ADAL" clId="{6474C828-C6DA-49CE-88BF-43713F899BAD}" dt="2020-12-09T22:32:25.146" v="2413" actId="207"/>
        <pc:sldMkLst>
          <pc:docMk/>
          <pc:sldMk cId="4031459361" sldId="339"/>
        </pc:sldMkLst>
        <pc:spChg chg="del mod ord">
          <ac:chgData name="Michael" userId="c0b2f5fd-c79d-4a32-ae23-7f814d561aa1" providerId="ADAL" clId="{6474C828-C6DA-49CE-88BF-43713F899BAD}" dt="2020-12-09T22:05:48.792" v="675" actId="700"/>
          <ac:spMkLst>
            <pc:docMk/>
            <pc:sldMk cId="4031459361" sldId="339"/>
            <ac:spMk id="2" creationId="{FB0F54BB-3EF4-4749-BB8D-A5C605CD5257}"/>
          </ac:spMkLst>
        </pc:spChg>
        <pc:spChg chg="del mod ord">
          <ac:chgData name="Michael" userId="c0b2f5fd-c79d-4a32-ae23-7f814d561aa1" providerId="ADAL" clId="{6474C828-C6DA-49CE-88BF-43713F899BAD}" dt="2020-12-09T22:05:48.792" v="675" actId="700"/>
          <ac:spMkLst>
            <pc:docMk/>
            <pc:sldMk cId="4031459361" sldId="339"/>
            <ac:spMk id="3" creationId="{8C27EE71-946D-45E5-B19D-E7A1A51EFB48}"/>
          </ac:spMkLst>
        </pc:spChg>
        <pc:spChg chg="add mod ord">
          <ac:chgData name="Michael" userId="c0b2f5fd-c79d-4a32-ae23-7f814d561aa1" providerId="ADAL" clId="{6474C828-C6DA-49CE-88BF-43713F899BAD}" dt="2020-12-09T22:11:05.602" v="1119" actId="700"/>
          <ac:spMkLst>
            <pc:docMk/>
            <pc:sldMk cId="4031459361" sldId="339"/>
            <ac:spMk id="4" creationId="{EF3DFF1F-0DF8-4364-B6D8-1466EBF1FB51}"/>
          </ac:spMkLst>
        </pc:spChg>
        <pc:spChg chg="add mod ord">
          <ac:chgData name="Michael" userId="c0b2f5fd-c79d-4a32-ae23-7f814d561aa1" providerId="ADAL" clId="{6474C828-C6DA-49CE-88BF-43713F899BAD}" dt="2020-12-09T22:32:15.772" v="2411" actId="207"/>
          <ac:spMkLst>
            <pc:docMk/>
            <pc:sldMk cId="4031459361" sldId="339"/>
            <ac:spMk id="5" creationId="{DCB55403-5973-42BF-A4D9-58AE70F0BF35}"/>
          </ac:spMkLst>
        </pc:spChg>
        <pc:spChg chg="add del mod ord">
          <ac:chgData name="Michael" userId="c0b2f5fd-c79d-4a32-ae23-7f814d561aa1" providerId="ADAL" clId="{6474C828-C6DA-49CE-88BF-43713F899BAD}" dt="2020-12-09T22:11:05.602" v="1119" actId="700"/>
          <ac:spMkLst>
            <pc:docMk/>
            <pc:sldMk cId="4031459361" sldId="339"/>
            <ac:spMk id="6" creationId="{ED059A7C-BF93-4852-BDE9-28E140224A1A}"/>
          </ac:spMkLst>
        </pc:spChg>
        <pc:spChg chg="add mod ord">
          <ac:chgData name="Michael" userId="c0b2f5fd-c79d-4a32-ae23-7f814d561aa1" providerId="ADAL" clId="{6474C828-C6DA-49CE-88BF-43713F899BAD}" dt="2020-12-09T22:11:11.199" v="1121" actId="20577"/>
          <ac:spMkLst>
            <pc:docMk/>
            <pc:sldMk cId="4031459361" sldId="339"/>
            <ac:spMk id="7" creationId="{C216E200-EC6F-4818-A949-CF5EDB6750B4}"/>
          </ac:spMkLst>
        </pc:spChg>
        <pc:spChg chg="add mod ord">
          <ac:chgData name="Michael" userId="c0b2f5fd-c79d-4a32-ae23-7f814d561aa1" providerId="ADAL" clId="{6474C828-C6DA-49CE-88BF-43713F899BAD}" dt="2020-12-09T22:11:21.372" v="1126" actId="20577"/>
          <ac:spMkLst>
            <pc:docMk/>
            <pc:sldMk cId="4031459361" sldId="339"/>
            <ac:spMk id="8" creationId="{4C3828CB-28F5-4A37-AE0B-10A6FC3A5657}"/>
          </ac:spMkLst>
        </pc:spChg>
        <pc:spChg chg="add mod ord">
          <ac:chgData name="Michael" userId="c0b2f5fd-c79d-4a32-ae23-7f814d561aa1" providerId="ADAL" clId="{6474C828-C6DA-49CE-88BF-43713F899BAD}" dt="2020-12-09T22:32:25.146" v="2413" actId="207"/>
          <ac:spMkLst>
            <pc:docMk/>
            <pc:sldMk cId="4031459361" sldId="339"/>
            <ac:spMk id="9" creationId="{95802510-DCA1-45E8-8779-80F5CBCEE0E9}"/>
          </ac:spMkLst>
        </pc:spChg>
      </pc:sldChg>
      <pc:sldChg chg="modSp new mod ord">
        <pc:chgData name="Michael" userId="c0b2f5fd-c79d-4a32-ae23-7f814d561aa1" providerId="ADAL" clId="{6474C828-C6DA-49CE-88BF-43713F899BAD}" dt="2020-12-10T03:57:44.472" v="2687" actId="20577"/>
        <pc:sldMkLst>
          <pc:docMk/>
          <pc:sldMk cId="4103606495" sldId="340"/>
        </pc:sldMkLst>
        <pc:spChg chg="mod">
          <ac:chgData name="Michael" userId="c0b2f5fd-c79d-4a32-ae23-7f814d561aa1" providerId="ADAL" clId="{6474C828-C6DA-49CE-88BF-43713F899BAD}" dt="2020-12-09T22:20:55.496" v="1637" actId="20577"/>
          <ac:spMkLst>
            <pc:docMk/>
            <pc:sldMk cId="4103606495" sldId="340"/>
            <ac:spMk id="2" creationId="{7BD3514A-9EDC-48AD-B575-8DD52CDB5A10}"/>
          </ac:spMkLst>
        </pc:spChg>
        <pc:spChg chg="mod">
          <ac:chgData name="Michael" userId="c0b2f5fd-c79d-4a32-ae23-7f814d561aa1" providerId="ADAL" clId="{6474C828-C6DA-49CE-88BF-43713F899BAD}" dt="2020-12-09T22:20:58.455" v="1644" actId="20577"/>
          <ac:spMkLst>
            <pc:docMk/>
            <pc:sldMk cId="4103606495" sldId="340"/>
            <ac:spMk id="3" creationId="{175FCB6C-6E51-4345-8BEE-76F6EAE020D9}"/>
          </ac:spMkLst>
        </pc:spChg>
        <pc:spChg chg="mod">
          <ac:chgData name="Michael" userId="c0b2f5fd-c79d-4a32-ae23-7f814d561aa1" providerId="ADAL" clId="{6474C828-C6DA-49CE-88BF-43713F899BAD}" dt="2020-12-10T03:57:28.640" v="2640" actId="27636"/>
          <ac:spMkLst>
            <pc:docMk/>
            <pc:sldMk cId="4103606495" sldId="340"/>
            <ac:spMk id="4" creationId="{6E0B293A-A3A5-4F12-BA76-7D5F281A8AC2}"/>
          </ac:spMkLst>
        </pc:spChg>
        <pc:spChg chg="mod">
          <ac:chgData name="Michael" userId="c0b2f5fd-c79d-4a32-ae23-7f814d561aa1" providerId="ADAL" clId="{6474C828-C6DA-49CE-88BF-43713F899BAD}" dt="2020-12-09T22:24:26.290" v="1931" actId="20577"/>
          <ac:spMkLst>
            <pc:docMk/>
            <pc:sldMk cId="4103606495" sldId="340"/>
            <ac:spMk id="5" creationId="{14F3BAB1-81E2-491C-B02D-6026961872F2}"/>
          </ac:spMkLst>
        </pc:spChg>
        <pc:spChg chg="mod">
          <ac:chgData name="Michael" userId="c0b2f5fd-c79d-4a32-ae23-7f814d561aa1" providerId="ADAL" clId="{6474C828-C6DA-49CE-88BF-43713F899BAD}" dt="2020-12-10T03:57:44.472" v="2687" actId="20577"/>
          <ac:spMkLst>
            <pc:docMk/>
            <pc:sldMk cId="4103606495" sldId="340"/>
            <ac:spMk id="6" creationId="{CA35FDD3-139F-4451-B7BF-ECEFF894CE6B}"/>
          </ac:spMkLst>
        </pc:spChg>
      </pc:sldChg>
      <pc:sldChg chg="modSp new mod">
        <pc:chgData name="Michael" userId="c0b2f5fd-c79d-4a32-ae23-7f814d561aa1" providerId="ADAL" clId="{6474C828-C6DA-49CE-88BF-43713F899BAD}" dt="2020-12-10T04:16:13.581" v="3170" actId="20577"/>
        <pc:sldMkLst>
          <pc:docMk/>
          <pc:sldMk cId="2191702111" sldId="341"/>
        </pc:sldMkLst>
        <pc:spChg chg="mod">
          <ac:chgData name="Michael" userId="c0b2f5fd-c79d-4a32-ae23-7f814d561aa1" providerId="ADAL" clId="{6474C828-C6DA-49CE-88BF-43713F899BAD}" dt="2020-12-10T03:58:30.017" v="2704" actId="20577"/>
          <ac:spMkLst>
            <pc:docMk/>
            <pc:sldMk cId="2191702111" sldId="341"/>
            <ac:spMk id="2" creationId="{F6F265B7-5801-4B41-BDD8-28603A3E6667}"/>
          </ac:spMkLst>
        </pc:spChg>
        <pc:spChg chg="mod">
          <ac:chgData name="Michael" userId="c0b2f5fd-c79d-4a32-ae23-7f814d561aa1" providerId="ADAL" clId="{6474C828-C6DA-49CE-88BF-43713F899BAD}" dt="2020-12-10T03:58:23.316" v="2702" actId="20577"/>
          <ac:spMkLst>
            <pc:docMk/>
            <pc:sldMk cId="2191702111" sldId="341"/>
            <ac:spMk id="3" creationId="{309FCB03-954F-4DF3-8574-DE6A9EC3AEF9}"/>
          </ac:spMkLst>
        </pc:spChg>
        <pc:spChg chg="mod">
          <ac:chgData name="Michael" userId="c0b2f5fd-c79d-4a32-ae23-7f814d561aa1" providerId="ADAL" clId="{6474C828-C6DA-49CE-88BF-43713F899BAD}" dt="2020-12-10T04:16:13.581" v="3170" actId="20577"/>
          <ac:spMkLst>
            <pc:docMk/>
            <pc:sldMk cId="2191702111" sldId="341"/>
            <ac:spMk id="4" creationId="{B982D294-8FD9-4385-934E-61A89E7BB6D5}"/>
          </ac:spMkLst>
        </pc:spChg>
      </pc:sldChg>
      <pc:sldChg chg="addSp delSp modSp add mod ord">
        <pc:chgData name="Michael" userId="c0b2f5fd-c79d-4a32-ae23-7f814d561aa1" providerId="ADAL" clId="{6474C828-C6DA-49CE-88BF-43713F899BAD}" dt="2020-12-10T05:43:48.802" v="4185" actId="20577"/>
        <pc:sldMkLst>
          <pc:docMk/>
          <pc:sldMk cId="2747412197" sldId="342"/>
        </pc:sldMkLst>
        <pc:spChg chg="mod">
          <ac:chgData name="Michael" userId="c0b2f5fd-c79d-4a32-ae23-7f814d561aa1" providerId="ADAL" clId="{6474C828-C6DA-49CE-88BF-43713F899BAD}" dt="2020-12-10T05:34:37.918" v="3867" actId="20577"/>
          <ac:spMkLst>
            <pc:docMk/>
            <pc:sldMk cId="2747412197" sldId="342"/>
            <ac:spMk id="4" creationId="{BDB41639-4C60-4226-A14C-3F91F9C45004}"/>
          </ac:spMkLst>
        </pc:spChg>
        <pc:spChg chg="add mod">
          <ac:chgData name="Michael" userId="c0b2f5fd-c79d-4a32-ae23-7f814d561aa1" providerId="ADAL" clId="{6474C828-C6DA-49CE-88BF-43713F899BAD}" dt="2020-12-10T05:40:29.755" v="3988" actId="1076"/>
          <ac:spMkLst>
            <pc:docMk/>
            <pc:sldMk cId="2747412197" sldId="342"/>
            <ac:spMk id="5" creationId="{7B778E2F-5C85-4ED9-B53E-2DCC62D6D134}"/>
          </ac:spMkLst>
        </pc:spChg>
        <pc:spChg chg="add mod">
          <ac:chgData name="Michael" userId="c0b2f5fd-c79d-4a32-ae23-7f814d561aa1" providerId="ADAL" clId="{6474C828-C6DA-49CE-88BF-43713F899BAD}" dt="2020-12-10T05:40:29.755" v="3988" actId="1076"/>
          <ac:spMkLst>
            <pc:docMk/>
            <pc:sldMk cId="2747412197" sldId="342"/>
            <ac:spMk id="6" creationId="{A7FF30A8-F327-401D-92CA-749C4C2665E3}"/>
          </ac:spMkLst>
        </pc:spChg>
        <pc:spChg chg="add del mod">
          <ac:chgData name="Michael" userId="c0b2f5fd-c79d-4a32-ae23-7f814d561aa1" providerId="ADAL" clId="{6474C828-C6DA-49CE-88BF-43713F899BAD}" dt="2020-12-10T05:42:29.018" v="4071" actId="478"/>
          <ac:spMkLst>
            <pc:docMk/>
            <pc:sldMk cId="2747412197" sldId="342"/>
            <ac:spMk id="7" creationId="{613EB957-E509-490D-8A16-39BF6F3DE809}"/>
          </ac:spMkLst>
        </pc:spChg>
        <pc:spChg chg="add del">
          <ac:chgData name="Michael" userId="c0b2f5fd-c79d-4a32-ae23-7f814d561aa1" providerId="ADAL" clId="{6474C828-C6DA-49CE-88BF-43713F899BAD}" dt="2020-12-10T05:42:40.340" v="4073" actId="478"/>
          <ac:spMkLst>
            <pc:docMk/>
            <pc:sldMk cId="2747412197" sldId="342"/>
            <ac:spMk id="8" creationId="{D7CD2234-A726-42C6-9989-D7B33056D3A3}"/>
          </ac:spMkLst>
        </pc:spChg>
        <pc:spChg chg="add mod">
          <ac:chgData name="Michael" userId="c0b2f5fd-c79d-4a32-ae23-7f814d561aa1" providerId="ADAL" clId="{6474C828-C6DA-49CE-88BF-43713F899BAD}" dt="2020-12-10T05:34:28.267" v="3861" actId="1076"/>
          <ac:spMkLst>
            <pc:docMk/>
            <pc:sldMk cId="2747412197" sldId="342"/>
            <ac:spMk id="13" creationId="{159031B6-1805-40F2-BAA1-BBC30A2C7F5D}"/>
          </ac:spMkLst>
        </pc:spChg>
        <pc:spChg chg="add mod">
          <ac:chgData name="Michael" userId="c0b2f5fd-c79d-4a32-ae23-7f814d561aa1" providerId="ADAL" clId="{6474C828-C6DA-49CE-88BF-43713F899BAD}" dt="2020-12-10T05:34:28.267" v="3861" actId="1076"/>
          <ac:spMkLst>
            <pc:docMk/>
            <pc:sldMk cId="2747412197" sldId="342"/>
            <ac:spMk id="15" creationId="{CD78F1B5-CE0C-4E64-AD62-84E2CFB8E637}"/>
          </ac:spMkLst>
        </pc:spChg>
        <pc:spChg chg="add mod">
          <ac:chgData name="Michael" userId="c0b2f5fd-c79d-4a32-ae23-7f814d561aa1" providerId="ADAL" clId="{6474C828-C6DA-49CE-88BF-43713F899BAD}" dt="2020-12-10T05:34:28.267" v="3861" actId="1076"/>
          <ac:spMkLst>
            <pc:docMk/>
            <pc:sldMk cId="2747412197" sldId="342"/>
            <ac:spMk id="16" creationId="{E0982083-C7F2-4647-AB83-CF3049C1CB5C}"/>
          </ac:spMkLst>
        </pc:spChg>
        <pc:spChg chg="add mod">
          <ac:chgData name="Michael" userId="c0b2f5fd-c79d-4a32-ae23-7f814d561aa1" providerId="ADAL" clId="{6474C828-C6DA-49CE-88BF-43713F899BAD}" dt="2020-12-10T05:40:29.755" v="3988" actId="1076"/>
          <ac:spMkLst>
            <pc:docMk/>
            <pc:sldMk cId="2747412197" sldId="342"/>
            <ac:spMk id="17" creationId="{F338AFFD-AE02-403D-AD7A-2754771C08F8}"/>
          </ac:spMkLst>
        </pc:spChg>
        <pc:spChg chg="add mod">
          <ac:chgData name="Michael" userId="c0b2f5fd-c79d-4a32-ae23-7f814d561aa1" providerId="ADAL" clId="{6474C828-C6DA-49CE-88BF-43713F899BAD}" dt="2020-12-10T05:40:29.755" v="3988" actId="1076"/>
          <ac:spMkLst>
            <pc:docMk/>
            <pc:sldMk cId="2747412197" sldId="342"/>
            <ac:spMk id="18" creationId="{68667AAE-8B45-49BF-B918-869134BD5CF3}"/>
          </ac:spMkLst>
        </pc:spChg>
        <pc:spChg chg="add mod">
          <ac:chgData name="Michael" userId="c0b2f5fd-c79d-4a32-ae23-7f814d561aa1" providerId="ADAL" clId="{6474C828-C6DA-49CE-88BF-43713F899BAD}" dt="2020-12-10T05:40:29.755" v="3988" actId="1076"/>
          <ac:spMkLst>
            <pc:docMk/>
            <pc:sldMk cId="2747412197" sldId="342"/>
            <ac:spMk id="19" creationId="{27C92A7E-6CB6-44D1-A19E-1567A04827F0}"/>
          </ac:spMkLst>
        </pc:spChg>
        <pc:spChg chg="add mod">
          <ac:chgData name="Michael" userId="c0b2f5fd-c79d-4a32-ae23-7f814d561aa1" providerId="ADAL" clId="{6474C828-C6DA-49CE-88BF-43713F899BAD}" dt="2020-12-10T05:40:29.755" v="3988" actId="1076"/>
          <ac:spMkLst>
            <pc:docMk/>
            <pc:sldMk cId="2747412197" sldId="342"/>
            <ac:spMk id="20" creationId="{DF0368FD-6B0B-4040-AD65-37EC984091E7}"/>
          </ac:spMkLst>
        </pc:spChg>
        <pc:spChg chg="add mod">
          <ac:chgData name="Michael" userId="c0b2f5fd-c79d-4a32-ae23-7f814d561aa1" providerId="ADAL" clId="{6474C828-C6DA-49CE-88BF-43713F899BAD}" dt="2020-12-10T05:40:29.755" v="3988" actId="1076"/>
          <ac:spMkLst>
            <pc:docMk/>
            <pc:sldMk cId="2747412197" sldId="342"/>
            <ac:spMk id="21" creationId="{4CE1C755-763B-46A1-8E7A-AB98FAD5E74D}"/>
          </ac:spMkLst>
        </pc:spChg>
        <pc:spChg chg="add mod">
          <ac:chgData name="Michael" userId="c0b2f5fd-c79d-4a32-ae23-7f814d561aa1" providerId="ADAL" clId="{6474C828-C6DA-49CE-88BF-43713F899BAD}" dt="2020-12-10T05:40:29.755" v="3988" actId="1076"/>
          <ac:spMkLst>
            <pc:docMk/>
            <pc:sldMk cId="2747412197" sldId="342"/>
            <ac:spMk id="22" creationId="{A878D07A-DD07-4A7A-BE4F-BC8489559502}"/>
          </ac:spMkLst>
        </pc:spChg>
        <pc:spChg chg="add mod">
          <ac:chgData name="Michael" userId="c0b2f5fd-c79d-4a32-ae23-7f814d561aa1" providerId="ADAL" clId="{6474C828-C6DA-49CE-88BF-43713F899BAD}" dt="2020-12-10T05:40:29.755" v="3988" actId="1076"/>
          <ac:spMkLst>
            <pc:docMk/>
            <pc:sldMk cId="2747412197" sldId="342"/>
            <ac:spMk id="23" creationId="{2BAE6F60-E307-4746-BC97-97A714064C91}"/>
          </ac:spMkLst>
        </pc:spChg>
        <pc:spChg chg="add del mod">
          <ac:chgData name="Michael" userId="c0b2f5fd-c79d-4a32-ae23-7f814d561aa1" providerId="ADAL" clId="{6474C828-C6DA-49CE-88BF-43713F899BAD}" dt="2020-12-10T05:33:06.440" v="3835" actId="478"/>
          <ac:spMkLst>
            <pc:docMk/>
            <pc:sldMk cId="2747412197" sldId="342"/>
            <ac:spMk id="24" creationId="{588E4670-8193-4661-87CA-289479C4A6F4}"/>
          </ac:spMkLst>
        </pc:spChg>
        <pc:spChg chg="add mod">
          <ac:chgData name="Michael" userId="c0b2f5fd-c79d-4a32-ae23-7f814d561aa1" providerId="ADAL" clId="{6474C828-C6DA-49CE-88BF-43713F899BAD}" dt="2020-12-10T05:40:29.755" v="3988" actId="1076"/>
          <ac:spMkLst>
            <pc:docMk/>
            <pc:sldMk cId="2747412197" sldId="342"/>
            <ac:spMk id="26" creationId="{AD9806BC-6210-44C0-891D-046E03B0704B}"/>
          </ac:spMkLst>
        </pc:spChg>
        <pc:spChg chg="add mod">
          <ac:chgData name="Michael" userId="c0b2f5fd-c79d-4a32-ae23-7f814d561aa1" providerId="ADAL" clId="{6474C828-C6DA-49CE-88BF-43713F899BAD}" dt="2020-12-10T05:40:29.755" v="3988" actId="1076"/>
          <ac:spMkLst>
            <pc:docMk/>
            <pc:sldMk cId="2747412197" sldId="342"/>
            <ac:spMk id="27" creationId="{11F6B642-CC2D-4384-B6CE-7EAD45B4F1BE}"/>
          </ac:spMkLst>
        </pc:spChg>
        <pc:spChg chg="add mod">
          <ac:chgData name="Michael" userId="c0b2f5fd-c79d-4a32-ae23-7f814d561aa1" providerId="ADAL" clId="{6474C828-C6DA-49CE-88BF-43713F899BAD}" dt="2020-12-10T05:40:29.755" v="3988" actId="1076"/>
          <ac:spMkLst>
            <pc:docMk/>
            <pc:sldMk cId="2747412197" sldId="342"/>
            <ac:spMk id="28" creationId="{69637846-7CD6-474F-93F0-5A3B59E7D4EB}"/>
          </ac:spMkLst>
        </pc:spChg>
        <pc:spChg chg="add mod">
          <ac:chgData name="Michael" userId="c0b2f5fd-c79d-4a32-ae23-7f814d561aa1" providerId="ADAL" clId="{6474C828-C6DA-49CE-88BF-43713F899BAD}" dt="2020-12-10T05:40:29.755" v="3988" actId="1076"/>
          <ac:spMkLst>
            <pc:docMk/>
            <pc:sldMk cId="2747412197" sldId="342"/>
            <ac:spMk id="30" creationId="{ABBF6073-BD26-4B71-8F1A-D2C7B91A577D}"/>
          </ac:spMkLst>
        </pc:spChg>
        <pc:spChg chg="add mod">
          <ac:chgData name="Michael" userId="c0b2f5fd-c79d-4a32-ae23-7f814d561aa1" providerId="ADAL" clId="{6474C828-C6DA-49CE-88BF-43713F899BAD}" dt="2020-12-10T05:35:17.296" v="3906" actId="20577"/>
          <ac:spMkLst>
            <pc:docMk/>
            <pc:sldMk cId="2747412197" sldId="342"/>
            <ac:spMk id="31" creationId="{627EDBCC-8D09-49F6-BBF0-59ACEAB0E085}"/>
          </ac:spMkLst>
        </pc:spChg>
        <pc:spChg chg="add mod">
          <ac:chgData name="Michael" userId="c0b2f5fd-c79d-4a32-ae23-7f814d561aa1" providerId="ADAL" clId="{6474C828-C6DA-49CE-88BF-43713F899BAD}" dt="2020-12-10T05:41:06.372" v="3993" actId="14100"/>
          <ac:spMkLst>
            <pc:docMk/>
            <pc:sldMk cId="2747412197" sldId="342"/>
            <ac:spMk id="34" creationId="{346FAF92-AEC4-4BEB-A875-8714D9018503}"/>
          </ac:spMkLst>
        </pc:spChg>
        <pc:spChg chg="add mod">
          <ac:chgData name="Michael" userId="c0b2f5fd-c79d-4a32-ae23-7f814d561aa1" providerId="ADAL" clId="{6474C828-C6DA-49CE-88BF-43713F899BAD}" dt="2020-12-10T05:41:45.525" v="4068" actId="1076"/>
          <ac:spMkLst>
            <pc:docMk/>
            <pc:sldMk cId="2747412197" sldId="342"/>
            <ac:spMk id="35" creationId="{60EDD187-864B-462C-B8C6-44E3C8212467}"/>
          </ac:spMkLst>
        </pc:spChg>
        <pc:spChg chg="add mod">
          <ac:chgData name="Michael" userId="c0b2f5fd-c79d-4a32-ae23-7f814d561aa1" providerId="ADAL" clId="{6474C828-C6DA-49CE-88BF-43713F899BAD}" dt="2020-12-10T05:43:48.802" v="4185" actId="20577"/>
          <ac:spMkLst>
            <pc:docMk/>
            <pc:sldMk cId="2747412197" sldId="342"/>
            <ac:spMk id="38" creationId="{222101BC-A0BF-4D77-83AE-6FA10135A71D}"/>
          </ac:spMkLst>
        </pc:spChg>
        <pc:spChg chg="mod">
          <ac:chgData name="Michael" userId="c0b2f5fd-c79d-4a32-ae23-7f814d561aa1" providerId="ADAL" clId="{6474C828-C6DA-49CE-88BF-43713F899BAD}" dt="2020-12-10T05:34:28.267" v="3861" actId="1076"/>
          <ac:spMkLst>
            <pc:docMk/>
            <pc:sldMk cId="2747412197" sldId="342"/>
            <ac:spMk id="39" creationId="{352AEE60-6C03-425B-8831-DA8C64E330DE}"/>
          </ac:spMkLst>
        </pc:spChg>
        <pc:spChg chg="mod">
          <ac:chgData name="Michael" userId="c0b2f5fd-c79d-4a32-ae23-7f814d561aa1" providerId="ADAL" clId="{6474C828-C6DA-49CE-88BF-43713F899BAD}" dt="2020-12-10T05:34:28.267" v="3861" actId="1076"/>
          <ac:spMkLst>
            <pc:docMk/>
            <pc:sldMk cId="2747412197" sldId="342"/>
            <ac:spMk id="40" creationId="{9F1101B3-F284-4F5B-8D9D-5752F04C0671}"/>
          </ac:spMkLst>
        </pc:spChg>
        <pc:spChg chg="mod">
          <ac:chgData name="Michael" userId="c0b2f5fd-c79d-4a32-ae23-7f814d561aa1" providerId="ADAL" clId="{6474C828-C6DA-49CE-88BF-43713F899BAD}" dt="2020-12-10T05:34:28.267" v="3861" actId="1076"/>
          <ac:spMkLst>
            <pc:docMk/>
            <pc:sldMk cId="2747412197" sldId="342"/>
            <ac:spMk id="41" creationId="{2B014964-3E50-4159-89DB-B0FF7864CA3F}"/>
          </ac:spMkLst>
        </pc:spChg>
        <pc:spChg chg="mod">
          <ac:chgData name="Michael" userId="c0b2f5fd-c79d-4a32-ae23-7f814d561aa1" providerId="ADAL" clId="{6474C828-C6DA-49CE-88BF-43713F899BAD}" dt="2020-12-10T05:34:28.267" v="3861" actId="1076"/>
          <ac:spMkLst>
            <pc:docMk/>
            <pc:sldMk cId="2747412197" sldId="342"/>
            <ac:spMk id="42" creationId="{FDECE8E5-6DEE-4AF6-9F6D-315E62ABC0A5}"/>
          </ac:spMkLst>
        </pc:spChg>
        <pc:spChg chg="mod">
          <ac:chgData name="Michael" userId="c0b2f5fd-c79d-4a32-ae23-7f814d561aa1" providerId="ADAL" clId="{6474C828-C6DA-49CE-88BF-43713F899BAD}" dt="2020-12-10T05:34:28.267" v="3861" actId="1076"/>
          <ac:spMkLst>
            <pc:docMk/>
            <pc:sldMk cId="2747412197" sldId="342"/>
            <ac:spMk id="43" creationId="{5ED19380-26D4-4C88-900B-ED7061C35E55}"/>
          </ac:spMkLst>
        </pc:spChg>
        <pc:spChg chg="mod">
          <ac:chgData name="Michael" userId="c0b2f5fd-c79d-4a32-ae23-7f814d561aa1" providerId="ADAL" clId="{6474C828-C6DA-49CE-88BF-43713F899BAD}" dt="2020-12-10T05:34:28.267" v="3861" actId="1076"/>
          <ac:spMkLst>
            <pc:docMk/>
            <pc:sldMk cId="2747412197" sldId="342"/>
            <ac:spMk id="44" creationId="{F5A2005B-9200-4C50-BFDA-449DB014D4B1}"/>
          </ac:spMkLst>
        </pc:spChg>
        <pc:spChg chg="mod">
          <ac:chgData name="Michael" userId="c0b2f5fd-c79d-4a32-ae23-7f814d561aa1" providerId="ADAL" clId="{6474C828-C6DA-49CE-88BF-43713F899BAD}" dt="2020-12-10T05:34:28.267" v="3861" actId="1076"/>
          <ac:spMkLst>
            <pc:docMk/>
            <pc:sldMk cId="2747412197" sldId="342"/>
            <ac:spMk id="48" creationId="{317A9EFC-E231-4B91-B900-A7B986BA30E9}"/>
          </ac:spMkLst>
        </pc:spChg>
        <pc:spChg chg="mod">
          <ac:chgData name="Michael" userId="c0b2f5fd-c79d-4a32-ae23-7f814d561aa1" providerId="ADAL" clId="{6474C828-C6DA-49CE-88BF-43713F899BAD}" dt="2020-12-10T05:34:28.267" v="3861" actId="1076"/>
          <ac:spMkLst>
            <pc:docMk/>
            <pc:sldMk cId="2747412197" sldId="342"/>
            <ac:spMk id="54" creationId="{FF9EFD3F-D555-44D8-86D5-6AF3110457F1}"/>
          </ac:spMkLst>
        </pc:spChg>
        <pc:spChg chg="del mod">
          <ac:chgData name="Michael" userId="c0b2f5fd-c79d-4a32-ae23-7f814d561aa1" providerId="ADAL" clId="{6474C828-C6DA-49CE-88BF-43713F899BAD}" dt="2020-12-10T05:33:44.099" v="3842" actId="478"/>
          <ac:spMkLst>
            <pc:docMk/>
            <pc:sldMk cId="2747412197" sldId="342"/>
            <ac:spMk id="63" creationId="{C9BDFBE8-C711-4354-96EC-073E08DC0523}"/>
          </ac:spMkLst>
        </pc:spChg>
        <pc:cxnChg chg="add mod">
          <ac:chgData name="Michael" userId="c0b2f5fd-c79d-4a32-ae23-7f814d561aa1" providerId="ADAL" clId="{6474C828-C6DA-49CE-88BF-43713F899BAD}" dt="2020-12-10T05:40:29.755" v="3988" actId="1076"/>
          <ac:cxnSpMkLst>
            <pc:docMk/>
            <pc:sldMk cId="2747412197" sldId="342"/>
            <ac:cxnSpMk id="25" creationId="{599FB145-E88B-47EA-96BE-5450CF029A1A}"/>
          </ac:cxnSpMkLst>
        </pc:cxnChg>
        <pc:cxnChg chg="mod">
          <ac:chgData name="Michael" userId="c0b2f5fd-c79d-4a32-ae23-7f814d561aa1" providerId="ADAL" clId="{6474C828-C6DA-49CE-88BF-43713F899BAD}" dt="2020-12-10T05:34:28.267" v="3861" actId="1076"/>
          <ac:cxnSpMkLst>
            <pc:docMk/>
            <pc:sldMk cId="2747412197" sldId="342"/>
            <ac:cxnSpMk id="55" creationId="{C66EA531-8D8D-4EBE-BAB5-3FC87FCFA19F}"/>
          </ac:cxnSpMkLst>
        </pc:cxnChg>
      </pc:sldChg>
      <pc:sldChg chg="addSp delSp modSp new mod modClrScheme chgLayout">
        <pc:chgData name="Michael" userId="c0b2f5fd-c79d-4a32-ae23-7f814d561aa1" providerId="ADAL" clId="{6474C828-C6DA-49CE-88BF-43713F899BAD}" dt="2020-12-10T05:50:41.590" v="4946" actId="207"/>
        <pc:sldMkLst>
          <pc:docMk/>
          <pc:sldMk cId="2062609699" sldId="343"/>
        </pc:sldMkLst>
        <pc:spChg chg="del mod ord">
          <ac:chgData name="Michael" userId="c0b2f5fd-c79d-4a32-ae23-7f814d561aa1" providerId="ADAL" clId="{6474C828-C6DA-49CE-88BF-43713F899BAD}" dt="2020-12-10T05:45:47.318" v="4318" actId="700"/>
          <ac:spMkLst>
            <pc:docMk/>
            <pc:sldMk cId="2062609699" sldId="343"/>
            <ac:spMk id="2" creationId="{ABE71AE2-2812-4830-ACA9-FDB222A1B2B8}"/>
          </ac:spMkLst>
        </pc:spChg>
        <pc:spChg chg="add mod ord">
          <ac:chgData name="Michael" userId="c0b2f5fd-c79d-4a32-ae23-7f814d561aa1" providerId="ADAL" clId="{6474C828-C6DA-49CE-88BF-43713F899BAD}" dt="2020-12-10T05:45:54.331" v="4354" actId="20577"/>
          <ac:spMkLst>
            <pc:docMk/>
            <pc:sldMk cId="2062609699" sldId="343"/>
            <ac:spMk id="3" creationId="{CE178761-5E9A-4F92-93B7-3A263CB94370}"/>
          </ac:spMkLst>
        </pc:spChg>
        <pc:spChg chg="add mod ord">
          <ac:chgData name="Michael" userId="c0b2f5fd-c79d-4a32-ae23-7f814d561aa1" providerId="ADAL" clId="{6474C828-C6DA-49CE-88BF-43713F899BAD}" dt="2020-12-10T05:47:11.769" v="4376" actId="20577"/>
          <ac:spMkLst>
            <pc:docMk/>
            <pc:sldMk cId="2062609699" sldId="343"/>
            <ac:spMk id="4" creationId="{DF08D550-74C0-4B37-BEBA-D6A705AF1857}"/>
          </ac:spMkLst>
        </pc:spChg>
        <pc:spChg chg="add mod ord">
          <ac:chgData name="Michael" userId="c0b2f5fd-c79d-4a32-ae23-7f814d561aa1" providerId="ADAL" clId="{6474C828-C6DA-49CE-88BF-43713F899BAD}" dt="2020-12-10T05:47:45.281" v="4530" actId="20577"/>
          <ac:spMkLst>
            <pc:docMk/>
            <pc:sldMk cId="2062609699" sldId="343"/>
            <ac:spMk id="5" creationId="{DC3886E1-39C1-4EEE-9940-5AFA270ED54B}"/>
          </ac:spMkLst>
        </pc:spChg>
        <pc:spChg chg="add mod ord">
          <ac:chgData name="Michael" userId="c0b2f5fd-c79d-4a32-ae23-7f814d561aa1" providerId="ADAL" clId="{6474C828-C6DA-49CE-88BF-43713F899BAD}" dt="2020-12-10T05:47:14.228" v="4382" actId="20577"/>
          <ac:spMkLst>
            <pc:docMk/>
            <pc:sldMk cId="2062609699" sldId="343"/>
            <ac:spMk id="6" creationId="{91446252-A894-45B8-B0DB-F0E7EDCEA8D0}"/>
          </ac:spMkLst>
        </pc:spChg>
        <pc:spChg chg="add mod ord">
          <ac:chgData name="Michael" userId="c0b2f5fd-c79d-4a32-ae23-7f814d561aa1" providerId="ADAL" clId="{6474C828-C6DA-49CE-88BF-43713F899BAD}" dt="2020-12-10T05:50:41.590" v="4946" actId="207"/>
          <ac:spMkLst>
            <pc:docMk/>
            <pc:sldMk cId="2062609699" sldId="343"/>
            <ac:spMk id="7" creationId="{70E2641A-6EAD-483A-87D8-B0D237B6B1BD}"/>
          </ac:spMkLst>
        </pc:spChg>
      </pc:sldChg>
    </pc:docChg>
  </pc:docChgLst>
  <pc:docChgLst>
    <pc:chgData name="LESTER, MICHAEL C Capt USAF ACC 90 COS/CYK" userId="S::michael.lester.5@us.af.mil::9be38478-0a93-433b-8ec9-ee5a300ce6ab" providerId="AD" clId="Web-{23AF97AB-4095-4BE3-B991-7CAA581CB6E5}"/>
    <pc:docChg chg="modSld">
      <pc:chgData name="LESTER, MICHAEL C Capt USAF ACC 90 COS/CYK" userId="S::michael.lester.5@us.af.mil::9be38478-0a93-433b-8ec9-ee5a300ce6ab" providerId="AD" clId="Web-{23AF97AB-4095-4BE3-B991-7CAA581CB6E5}" dt="2021-08-17T11:36:10.043" v="7" actId="20577"/>
      <pc:docMkLst>
        <pc:docMk/>
      </pc:docMkLst>
      <pc:sldChg chg="modSp">
        <pc:chgData name="LESTER, MICHAEL C Capt USAF ACC 90 COS/CYK" userId="S::michael.lester.5@us.af.mil::9be38478-0a93-433b-8ec9-ee5a300ce6ab" providerId="AD" clId="Web-{23AF97AB-4095-4BE3-B991-7CAA581CB6E5}" dt="2021-08-17T11:36:10.043" v="7" actId="20577"/>
        <pc:sldMkLst>
          <pc:docMk/>
          <pc:sldMk cId="4103606495" sldId="340"/>
        </pc:sldMkLst>
        <pc:spChg chg="mod">
          <ac:chgData name="LESTER, MICHAEL C Capt USAF ACC 90 COS/CYK" userId="S::michael.lester.5@us.af.mil::9be38478-0a93-433b-8ec9-ee5a300ce6ab" providerId="AD" clId="Web-{23AF97AB-4095-4BE3-B991-7CAA581CB6E5}" dt="2021-08-17T11:36:10.043" v="7" actId="20577"/>
          <ac:spMkLst>
            <pc:docMk/>
            <pc:sldMk cId="4103606495" sldId="340"/>
            <ac:spMk id="6" creationId="{CA35FDD3-139F-4451-B7BF-ECEFF894CE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9DD3E-3C54-4165-A45B-0856A8288A81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53DB7-8049-4511-824F-8E7004B95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7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D291B17-9318-49DB-B28B-6E5994AE9581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75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063" y="5132191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4063" y="5698929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17923" y="6269901"/>
            <a:ext cx="1600200" cy="377825"/>
          </a:xfrm>
        </p:spPr>
        <p:txBody>
          <a:bodyPr/>
          <a:lstStyle/>
          <a:p>
            <a:fld id="{ED291B17-9318-49DB-B28B-6E5994AE9581}" type="datetime1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14063" y="6269901"/>
            <a:ext cx="7827659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94323" y="6269901"/>
            <a:ext cx="551167" cy="3778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898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784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281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603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23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757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724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7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9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8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175550"/>
            <a:ext cx="10131425" cy="80251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0" y="1359196"/>
            <a:ext cx="499692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066082"/>
            <a:ext cx="4996923" cy="372511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8713" y="1367663"/>
            <a:ext cx="499692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18713" y="2066082"/>
            <a:ext cx="4995334" cy="372511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6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6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3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5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0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291B17-9318-49DB-B28B-6E5994AE9581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7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  <p:sldLayoutId id="21474838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michael.lester.5@us.af.mil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217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178761-5E9A-4F92-93B7-3A263CB9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User-Mode API Call Hooking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8D550-74C0-4B37-BEBA-D6A705AF18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RAIR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886E1-39C1-4EEE-9940-5AFA270ED5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detect the following types of line API Call Hooking:</a:t>
            </a:r>
          </a:p>
          <a:p>
            <a:pPr lvl="1"/>
            <a:r>
              <a:rPr lang="en-US" dirty="0"/>
              <a:t>Interrupt-based hooks</a:t>
            </a:r>
          </a:p>
          <a:p>
            <a:pPr lvl="1"/>
            <a:r>
              <a:rPr lang="en-US" dirty="0"/>
              <a:t>Unconditional jump hooks</a:t>
            </a:r>
          </a:p>
          <a:p>
            <a:pPr lvl="1"/>
            <a:r>
              <a:rPr lang="en-US" dirty="0"/>
              <a:t>Push and return hooks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446252-A894-45B8-B0DB-F0E7EDCEA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E2641A-6EAD-483A-87D8-B0D237B6B1B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For each function import in a loaded module</a:t>
            </a:r>
          </a:p>
          <a:p>
            <a:r>
              <a:rPr lang="en-US" dirty="0">
                <a:solidFill>
                  <a:srgbClr val="FFFF00"/>
                </a:solidFill>
              </a:rPr>
              <a:t>RAIR inspects the code the IAT points</a:t>
            </a:r>
          </a:p>
          <a:p>
            <a:r>
              <a:rPr lang="en-US" dirty="0">
                <a:solidFill>
                  <a:srgbClr val="FFFF00"/>
                </a:solidFill>
              </a:rPr>
              <a:t>Disassembles the first few instructions</a:t>
            </a:r>
          </a:p>
          <a:p>
            <a:r>
              <a:rPr lang="en-US" dirty="0">
                <a:solidFill>
                  <a:srgbClr val="FFFF00"/>
                </a:solidFill>
              </a:rPr>
              <a:t>If any API Call Hooking techniques are detected and entry is generated by RAIR</a:t>
            </a:r>
          </a:p>
          <a:p>
            <a:r>
              <a:rPr lang="en-US" dirty="0">
                <a:solidFill>
                  <a:srgbClr val="FFFF00"/>
                </a:solidFill>
              </a:rPr>
              <a:t>It will then attempt to determine the target of the API Call Hook and disassemble the target as part of hooking process</a:t>
            </a:r>
          </a:p>
        </p:txBody>
      </p:sp>
    </p:spTree>
    <p:extLst>
      <p:ext uri="{BB962C8B-B14F-4D97-AF65-F5344CB8AC3E}">
        <p14:creationId xmlns:p14="http://schemas.microsoft.com/office/powerpoint/2010/main" val="206260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D86CED-1840-4FB5-84A2-F8B9F80C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Learning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B0D5A-BC0A-4D02-A587-133BFF25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77268"/>
          </a:xfrm>
        </p:spPr>
        <p:txBody>
          <a:bodyPr anchor="t">
            <a:normAutofit/>
          </a:bodyPr>
          <a:lstStyle/>
          <a:p>
            <a:pPr>
              <a:buClr>
                <a:srgbClr val="FFFF00"/>
              </a:buClr>
            </a:pPr>
            <a:r>
              <a:rPr lang="en-US" sz="2400" dirty="0">
                <a:solidFill>
                  <a:srgbClr val="FFFF00"/>
                </a:solidFill>
                <a:cs typeface="Calibri"/>
              </a:rPr>
              <a:t>Describe the purpose of API Call Hooking</a:t>
            </a:r>
          </a:p>
          <a:p>
            <a:pPr>
              <a:buClr>
                <a:srgbClr val="FFFF00"/>
              </a:buClr>
            </a:pPr>
            <a:r>
              <a:rPr lang="en-US" sz="2400" dirty="0">
                <a:solidFill>
                  <a:srgbClr val="FFFF00"/>
                </a:solidFill>
                <a:cs typeface="Calibri"/>
              </a:rPr>
              <a:t>List the two modes of API Call Hooking</a:t>
            </a:r>
          </a:p>
          <a:p>
            <a:pPr>
              <a:buClr>
                <a:srgbClr val="FFFF00"/>
              </a:buClr>
            </a:pPr>
            <a:r>
              <a:rPr lang="en-US" sz="2400" dirty="0">
                <a:solidFill>
                  <a:srgbClr val="FFFF00"/>
                </a:solidFill>
                <a:cs typeface="Calibri"/>
              </a:rPr>
              <a:t>Describe the key difference between user-mode and kernel-mode API Call Hooking</a:t>
            </a:r>
          </a:p>
          <a:p>
            <a:pPr>
              <a:buClr>
                <a:srgbClr val="FFFF00"/>
              </a:buClr>
            </a:pPr>
            <a:r>
              <a:rPr lang="en-US" sz="2400" dirty="0">
                <a:solidFill>
                  <a:srgbClr val="FFFF00"/>
                </a:solidFill>
                <a:cs typeface="Calibri"/>
              </a:rPr>
              <a:t>List and describe the three primary types of user-mode API Call Hooking</a:t>
            </a:r>
          </a:p>
          <a:p>
            <a:pPr>
              <a:buClr>
                <a:srgbClr val="FFFF00"/>
              </a:buClr>
            </a:pPr>
            <a:r>
              <a:rPr lang="en-US" sz="2400">
                <a:solidFill>
                  <a:srgbClr val="FFFF00"/>
                </a:solidFill>
                <a:cs typeface="Calibri"/>
              </a:rPr>
              <a:t>Describe the method RAIR uses to detect API Call Hooking</a:t>
            </a:r>
            <a:endParaRPr lang="en-US" sz="2400" dirty="0">
              <a:solidFill>
                <a:srgbClr val="FFFF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30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12895A-6EA6-4796-AE4C-1F08680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797276-B050-496C-955F-1C9CB3AAC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4C6560-F5C1-404A-A76C-B226F9DF8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 err="1"/>
              <a:t>Capt</a:t>
            </a:r>
            <a:r>
              <a:rPr lang="en-US" dirty="0"/>
              <a:t> Michael “Catapult” Lester</a:t>
            </a:r>
          </a:p>
          <a:p>
            <a:pPr>
              <a:spcAft>
                <a:spcPts val="0"/>
              </a:spcAft>
            </a:pPr>
            <a:r>
              <a:rPr lang="en-US" dirty="0">
                <a:hlinkClick r:id="rId2"/>
              </a:rPr>
              <a:t>michael.lester.5@us.af.mil</a:t>
            </a: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210.740.6478</a:t>
            </a:r>
          </a:p>
        </p:txBody>
      </p:sp>
    </p:spTree>
    <p:extLst>
      <p:ext uri="{BB962C8B-B14F-4D97-AF65-F5344CB8AC3E}">
        <p14:creationId xmlns:p14="http://schemas.microsoft.com/office/powerpoint/2010/main" val="3979167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912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9C595AE9-E3E5-456A-8680-6CDEB571AF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22122" b="28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2DCCE1-68B3-4DF4-9DF8-5D9E0C496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757" y="1964267"/>
            <a:ext cx="9090368" cy="2421464"/>
          </a:xfrm>
        </p:spPr>
        <p:txBody>
          <a:bodyPr>
            <a:normAutofit/>
          </a:bodyPr>
          <a:lstStyle/>
          <a:p>
            <a:r>
              <a:rPr lang="en-US" dirty="0"/>
              <a:t>Advanced Memory Analysis Lab</a:t>
            </a:r>
            <a:br>
              <a:rPr lang="en-US" dirty="0"/>
            </a:br>
            <a:r>
              <a:rPr lang="en-US" sz="2400" dirty="0"/>
              <a:t>detecting API Call Hooking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B0526-B64B-4653-9D84-B50D0462C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r>
              <a:rPr lang="en-US"/>
              <a:t>90 COS/CYK Weapons and Tactics</a:t>
            </a:r>
          </a:p>
        </p:txBody>
      </p:sp>
    </p:spTree>
    <p:extLst>
      <p:ext uri="{BB962C8B-B14F-4D97-AF65-F5344CB8AC3E}">
        <p14:creationId xmlns:p14="http://schemas.microsoft.com/office/powerpoint/2010/main" val="143699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D86CED-1840-4FB5-84A2-F8B9F80C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Learning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B0D5A-BC0A-4D02-A587-133BFF25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020475" cy="4277268"/>
          </a:xfrm>
        </p:spPr>
        <p:txBody>
          <a:bodyPr anchor="t">
            <a:normAutofit/>
          </a:bodyPr>
          <a:lstStyle/>
          <a:p>
            <a:pPr>
              <a:buClr>
                <a:srgbClr val="FFFF00"/>
              </a:buClr>
            </a:pPr>
            <a:r>
              <a:rPr lang="en-US" sz="2400" dirty="0">
                <a:solidFill>
                  <a:srgbClr val="FFFF00"/>
                </a:solidFill>
                <a:cs typeface="Calibri"/>
              </a:rPr>
              <a:t>Describe the purpose of API Call Hooking</a:t>
            </a:r>
          </a:p>
          <a:p>
            <a:pPr>
              <a:buClr>
                <a:srgbClr val="FFFF00"/>
              </a:buClr>
            </a:pPr>
            <a:r>
              <a:rPr lang="en-US" sz="2400" dirty="0">
                <a:solidFill>
                  <a:srgbClr val="FFFF00"/>
                </a:solidFill>
                <a:cs typeface="Calibri"/>
              </a:rPr>
              <a:t>List the two modes of API Call Hooking</a:t>
            </a:r>
          </a:p>
          <a:p>
            <a:pPr>
              <a:buClr>
                <a:srgbClr val="FFFF00"/>
              </a:buClr>
            </a:pPr>
            <a:r>
              <a:rPr lang="en-US" sz="2400" dirty="0">
                <a:solidFill>
                  <a:srgbClr val="FFFF00"/>
                </a:solidFill>
                <a:cs typeface="Calibri"/>
              </a:rPr>
              <a:t>Describe the key difference between user-mode and kernel-mode API Call Hooking</a:t>
            </a:r>
          </a:p>
          <a:p>
            <a:pPr>
              <a:buClr>
                <a:srgbClr val="FFFF00"/>
              </a:buClr>
            </a:pPr>
            <a:r>
              <a:rPr lang="en-US" sz="2400" dirty="0">
                <a:solidFill>
                  <a:srgbClr val="FFFF00"/>
                </a:solidFill>
                <a:cs typeface="Calibri"/>
              </a:rPr>
              <a:t>List and describe the three primary types of user-mode API Call Hooking</a:t>
            </a:r>
          </a:p>
          <a:p>
            <a:pPr>
              <a:buClr>
                <a:srgbClr val="FFFF00"/>
              </a:buClr>
            </a:pPr>
            <a:r>
              <a:rPr lang="en-US" sz="2400" dirty="0">
                <a:solidFill>
                  <a:srgbClr val="FFFF00"/>
                </a:solidFill>
                <a:cs typeface="Calibri"/>
              </a:rPr>
              <a:t>Describe the method RAIR uses to detect API Call Hooking</a:t>
            </a:r>
          </a:p>
        </p:txBody>
      </p:sp>
    </p:spTree>
    <p:extLst>
      <p:ext uri="{BB962C8B-B14F-4D97-AF65-F5344CB8AC3E}">
        <p14:creationId xmlns:p14="http://schemas.microsoft.com/office/powerpoint/2010/main" val="162067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514A-9EDC-48AD-B575-8DD52CDB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API Call Hooking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FCB6C-6E51-4345-8BEE-76F6EAE02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B293A-A3A5-4F12-BA76-7D5F281A8A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three primary purposes for API Call Hooking: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Hide the artifacts of adversary presence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Suppress the defenses of the OS/AV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Stealing information or intercepting secure communication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3BAB1-81E2-491C-B02D-602696187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5FDD3-139F-4451-B7BF-ECEFF894C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8712" y="2066082"/>
            <a:ext cx="6078267" cy="461636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Uroburos</a:t>
            </a:r>
            <a:r>
              <a:rPr lang="en-US" dirty="0"/>
              <a:t> Rootkit implemented kernel-mode API call hooking of the following API keys to hide the presence of the service it was using for persistence and the files it left on disk:</a:t>
            </a:r>
          </a:p>
          <a:p>
            <a:pPr lvl="1"/>
            <a:r>
              <a:rPr lang="en-US" dirty="0" err="1"/>
              <a:t>ZwEnumerateKey</a:t>
            </a:r>
            <a:endParaRPr lang="en-US" dirty="0"/>
          </a:p>
          <a:p>
            <a:pPr lvl="1"/>
            <a:r>
              <a:rPr lang="en-US" dirty="0" err="1"/>
              <a:t>ZwQueryKey</a:t>
            </a:r>
            <a:endParaRPr lang="en-US" dirty="0"/>
          </a:p>
          <a:p>
            <a:pPr lvl="1"/>
            <a:r>
              <a:rPr lang="en-US" dirty="0" err="1"/>
              <a:t>ObOpenObjectByName</a:t>
            </a:r>
            <a:endParaRPr lang="en-US" dirty="0"/>
          </a:p>
          <a:p>
            <a:pPr lvl="1"/>
            <a:r>
              <a:rPr lang="en-US" dirty="0" err="1"/>
              <a:t>ZwQuerySystemInformation</a:t>
            </a:r>
            <a:endParaRPr lang="en-US" dirty="0"/>
          </a:p>
          <a:p>
            <a:pPr lvl="1"/>
            <a:r>
              <a:rPr lang="en-US" dirty="0" err="1"/>
              <a:t>ZwReadFile</a:t>
            </a:r>
            <a:endParaRPr lang="en-US" dirty="0"/>
          </a:p>
          <a:p>
            <a:r>
              <a:rPr lang="en-US"/>
              <a:t>Kovter implements user-mode API call hooking to suppress </a:t>
            </a:r>
            <a:r>
              <a:rPr lang="en-US" dirty="0"/>
              <a:t>AV interference</a:t>
            </a:r>
          </a:p>
          <a:p>
            <a:r>
              <a:rPr lang="en-US" dirty="0" err="1"/>
              <a:t>Carberp</a:t>
            </a:r>
            <a:r>
              <a:rPr lang="en-US" dirty="0"/>
              <a:t> hooks various API calls to steal information from the browser.</a:t>
            </a:r>
          </a:p>
          <a:p>
            <a:pPr lvl="1"/>
            <a:r>
              <a:rPr lang="en-US" dirty="0" err="1"/>
              <a:t>HttpSendRequestA</a:t>
            </a:r>
            <a:r>
              <a:rPr lang="en-US" dirty="0"/>
              <a:t> | </a:t>
            </a:r>
            <a:r>
              <a:rPr lang="en-US" dirty="0" err="1"/>
              <a:t>HttpSendRequestW</a:t>
            </a:r>
            <a:endParaRPr lang="en-US" dirty="0"/>
          </a:p>
          <a:p>
            <a:pPr lvl="1"/>
            <a:r>
              <a:rPr lang="en-US" dirty="0" err="1"/>
              <a:t>InternetReadFileExA</a:t>
            </a:r>
            <a:r>
              <a:rPr lang="en-US" dirty="0"/>
              <a:t> | </a:t>
            </a:r>
            <a:r>
              <a:rPr lang="en-US" dirty="0" err="1"/>
              <a:t>InternetReadFileExW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0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3DFF1F-0DF8-4364-B6D8-1466EBF1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Call Hooking Modes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16E200-EC6F-4818-A949-CF5EDB675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Kernel Mode Hooking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55403-5973-42BF-A4D9-58AE70F0B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066082"/>
            <a:ext cx="4996923" cy="4452074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Involves modification of data structures that exist within the Windows kernel or</a:t>
            </a:r>
          </a:p>
          <a:p>
            <a:r>
              <a:rPr lang="en-US" dirty="0">
                <a:solidFill>
                  <a:srgbClr val="FFFF00"/>
                </a:solidFill>
              </a:rPr>
              <a:t>Installation of kernel filter drivers</a:t>
            </a:r>
          </a:p>
          <a:p>
            <a:r>
              <a:rPr lang="en-US" dirty="0"/>
              <a:t>Much  more difficult to do</a:t>
            </a:r>
          </a:p>
          <a:p>
            <a:r>
              <a:rPr lang="en-US" dirty="0"/>
              <a:t>Much more difficult to detect</a:t>
            </a:r>
          </a:p>
          <a:p>
            <a:r>
              <a:rPr lang="en-US" dirty="0">
                <a:solidFill>
                  <a:srgbClr val="FFFF00"/>
                </a:solidFill>
              </a:rPr>
              <a:t>Affects all processes on the system</a:t>
            </a:r>
          </a:p>
          <a:p>
            <a:r>
              <a:rPr lang="en-US" dirty="0"/>
              <a:t>Most effective method for detection is to attempt to catch the OS in a lie</a:t>
            </a:r>
          </a:p>
          <a:p>
            <a:pPr lvl="1"/>
            <a:r>
              <a:rPr lang="en-US" dirty="0"/>
              <a:t>Ask the OS for a list of all files that exist</a:t>
            </a:r>
          </a:p>
          <a:p>
            <a:pPr lvl="1"/>
            <a:r>
              <a:rPr lang="en-US" dirty="0"/>
              <a:t>Manually parse the raw MFT and compare</a:t>
            </a:r>
          </a:p>
          <a:p>
            <a:pPr lvl="1"/>
            <a:r>
              <a:rPr lang="en-US" dirty="0"/>
              <a:t>Report any files that exist that the OS didn’t report</a:t>
            </a:r>
          </a:p>
          <a:p>
            <a:r>
              <a:rPr lang="en-US" dirty="0"/>
              <a:t>Example: rootkit revealer | </a:t>
            </a:r>
            <a:r>
              <a:rPr lang="en-US" dirty="0" err="1"/>
              <a:t>RawREG</a:t>
            </a:r>
            <a:r>
              <a:rPr lang="en-US" dirty="0"/>
              <a:t> | </a:t>
            </a:r>
            <a:r>
              <a:rPr lang="en-US" dirty="0" err="1"/>
              <a:t>RawMFT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3828CB-28F5-4A37-AE0B-10A6FC3A5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User Mode Hooking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802510-DCA1-45E8-8779-80F5CBCEE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8713" y="2066082"/>
            <a:ext cx="4995334" cy="445207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Involves modification of functions that exist in the virtual memory space of a process</a:t>
            </a:r>
          </a:p>
          <a:p>
            <a:r>
              <a:rPr lang="en-US" dirty="0"/>
              <a:t>Relatively easy to implement</a:t>
            </a:r>
          </a:p>
          <a:p>
            <a:r>
              <a:rPr lang="en-US" dirty="0"/>
              <a:t>Relatively easy to detect</a:t>
            </a:r>
          </a:p>
          <a:p>
            <a:r>
              <a:rPr lang="en-US" dirty="0">
                <a:solidFill>
                  <a:srgbClr val="FFFF00"/>
                </a:solidFill>
              </a:rPr>
              <a:t>Only affects a single process on the system</a:t>
            </a:r>
          </a:p>
        </p:txBody>
      </p:sp>
    </p:spTree>
    <p:extLst>
      <p:ext uri="{BB962C8B-B14F-4D97-AF65-F5344CB8AC3E}">
        <p14:creationId xmlns:p14="http://schemas.microsoft.com/office/powerpoint/2010/main" val="403145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65B7-5801-4B41-BDD8-28603A3E6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Mode API Call Hooking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FCB03-954F-4DF3-8574-DE6A9EC3A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2D294-8FD9-4385-934E-61A89E7BB6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Import Address Table (IAT) Hooking</a:t>
            </a:r>
          </a:p>
          <a:p>
            <a:pPr lvl="1"/>
            <a:r>
              <a:rPr lang="en-US" dirty="0"/>
              <a:t>Replaces the address in the IAT with the memory address of the malicious code</a:t>
            </a:r>
          </a:p>
          <a:p>
            <a:r>
              <a:rPr lang="en-US" dirty="0"/>
              <a:t>Inline Hooking</a:t>
            </a:r>
          </a:p>
          <a:p>
            <a:pPr lvl="1"/>
            <a:r>
              <a:rPr lang="en-US" dirty="0"/>
              <a:t>Inserts instructions into the contents of the target function redirecting execution to the malicious code</a:t>
            </a:r>
          </a:p>
          <a:p>
            <a:r>
              <a:rPr lang="en-US" dirty="0"/>
              <a:t>Exception Handler</a:t>
            </a:r>
          </a:p>
          <a:p>
            <a:pPr lvl="1"/>
            <a:r>
              <a:rPr lang="en-US" dirty="0"/>
              <a:t>Inserts error into the target function so that the error is handled by the malicious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5B144-5840-4168-ADDF-2F318AED3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2F9E1-6D99-48B3-9B5B-6B6859F8489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0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B41639-4C60-4226-A14C-3F91F9C4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42" y="309512"/>
            <a:ext cx="4311614" cy="985837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 Address</a:t>
            </a:r>
            <a:br>
              <a:rPr lang="en-US" dirty="0"/>
            </a:br>
            <a:r>
              <a:rPr lang="en-US" dirty="0"/>
              <a:t>Table Hooking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2AEE60-6C03-425B-8831-DA8C64E330DE}"/>
              </a:ext>
            </a:extLst>
          </p:cNvPr>
          <p:cNvSpPr/>
          <p:nvPr/>
        </p:nvSpPr>
        <p:spPr>
          <a:xfrm>
            <a:off x="9152428" y="690010"/>
            <a:ext cx="2813012" cy="60394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1101B3-F284-4F5B-8D9D-5752F04C0671}"/>
              </a:ext>
            </a:extLst>
          </p:cNvPr>
          <p:cNvSpPr/>
          <p:nvPr/>
        </p:nvSpPr>
        <p:spPr>
          <a:xfrm>
            <a:off x="9152428" y="882203"/>
            <a:ext cx="2813012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clr.dll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014964-3E50-4159-89DB-B0FF7864CA3F}"/>
              </a:ext>
            </a:extLst>
          </p:cNvPr>
          <p:cNvSpPr/>
          <p:nvPr/>
        </p:nvSpPr>
        <p:spPr>
          <a:xfrm>
            <a:off x="9152428" y="1404319"/>
            <a:ext cx="2813012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IAT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DECE8E5-6DEE-4AF6-9F6D-315E62ABC0A5}"/>
              </a:ext>
            </a:extLst>
          </p:cNvPr>
          <p:cNvSpPr/>
          <p:nvPr/>
        </p:nvSpPr>
        <p:spPr>
          <a:xfrm>
            <a:off x="9152427" y="1886451"/>
            <a:ext cx="2813012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amsi.dll:AmsiInitialize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D19380-26D4-4C88-900B-ED7061C35E55}"/>
              </a:ext>
            </a:extLst>
          </p:cNvPr>
          <p:cNvSpPr/>
          <p:nvPr/>
        </p:nvSpPr>
        <p:spPr>
          <a:xfrm>
            <a:off x="9152425" y="2392697"/>
            <a:ext cx="2813012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amsi.dll:AmsiOpenSession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5A2005B-9200-4C50-BFDA-449DB014D4B1}"/>
              </a:ext>
            </a:extLst>
          </p:cNvPr>
          <p:cNvSpPr/>
          <p:nvPr/>
        </p:nvSpPr>
        <p:spPr>
          <a:xfrm>
            <a:off x="9152425" y="2898943"/>
            <a:ext cx="2813012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amsi.dll:AmsiScanString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7A9EFC-E231-4B91-B900-A7B986BA30E9}"/>
              </a:ext>
            </a:extLst>
          </p:cNvPr>
          <p:cNvSpPr/>
          <p:nvPr/>
        </p:nvSpPr>
        <p:spPr>
          <a:xfrm>
            <a:off x="9152425" y="3410658"/>
            <a:ext cx="2813012" cy="515816"/>
          </a:xfrm>
          <a:prstGeom prst="rect">
            <a:avLst/>
          </a:prstGeom>
          <a:solidFill>
            <a:srgbClr val="801C1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amsi.dll:AmsiScanBuffer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9EFD3F-D555-44D8-86D5-6AF3110457F1}"/>
              </a:ext>
            </a:extLst>
          </p:cNvPr>
          <p:cNvSpPr/>
          <p:nvPr/>
        </p:nvSpPr>
        <p:spPr>
          <a:xfrm>
            <a:off x="9152424" y="6219896"/>
            <a:ext cx="2813012" cy="515816"/>
          </a:xfrm>
          <a:prstGeom prst="rect">
            <a:avLst/>
          </a:prstGeom>
          <a:solidFill>
            <a:srgbClr val="801C1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EvilAmsiScanBuffer</a:t>
            </a:r>
            <a:endParaRPr lang="en-US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66EA531-8D8D-4EBE-BAB5-3FC87FCFA19F}"/>
              </a:ext>
            </a:extLst>
          </p:cNvPr>
          <p:cNvCxnSpPr>
            <a:cxnSpLocks/>
            <a:stCxn id="48" idx="1"/>
            <a:endCxn id="54" idx="1"/>
          </p:cNvCxnSpPr>
          <p:nvPr/>
        </p:nvCxnSpPr>
        <p:spPr>
          <a:xfrm rot="10800000" flipV="1">
            <a:off x="9152425" y="3668566"/>
            <a:ext cx="1" cy="2809238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59031B6-1805-40F2-BAA1-BBC30A2C7F5D}"/>
              </a:ext>
            </a:extLst>
          </p:cNvPr>
          <p:cNvSpPr/>
          <p:nvPr/>
        </p:nvSpPr>
        <p:spPr>
          <a:xfrm>
            <a:off x="9152424" y="4307746"/>
            <a:ext cx="2813012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amsi.dll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78F1B5-CE0C-4E64-AD62-84E2CFB8E637}"/>
              </a:ext>
            </a:extLst>
          </p:cNvPr>
          <p:cNvSpPr/>
          <p:nvPr/>
        </p:nvSpPr>
        <p:spPr>
          <a:xfrm>
            <a:off x="9152424" y="4829865"/>
            <a:ext cx="2813012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 Section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982083-C7F2-4647-AB83-CF3049C1CB5C}"/>
              </a:ext>
            </a:extLst>
          </p:cNvPr>
          <p:cNvSpPr/>
          <p:nvPr/>
        </p:nvSpPr>
        <p:spPr>
          <a:xfrm>
            <a:off x="9152424" y="5337716"/>
            <a:ext cx="2813012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AmsiScanBuffer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8AFFD-AE02-403D-AD7A-2754771C08F8}"/>
              </a:ext>
            </a:extLst>
          </p:cNvPr>
          <p:cNvSpPr/>
          <p:nvPr/>
        </p:nvSpPr>
        <p:spPr>
          <a:xfrm>
            <a:off x="3862436" y="648865"/>
            <a:ext cx="2813012" cy="60394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667AAE-8B45-49BF-B918-869134BD5CF3}"/>
              </a:ext>
            </a:extLst>
          </p:cNvPr>
          <p:cNvSpPr/>
          <p:nvPr/>
        </p:nvSpPr>
        <p:spPr>
          <a:xfrm>
            <a:off x="3862436" y="841058"/>
            <a:ext cx="2813012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clr.dll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C92A7E-6CB6-44D1-A19E-1567A04827F0}"/>
              </a:ext>
            </a:extLst>
          </p:cNvPr>
          <p:cNvSpPr/>
          <p:nvPr/>
        </p:nvSpPr>
        <p:spPr>
          <a:xfrm>
            <a:off x="3862436" y="1363174"/>
            <a:ext cx="2813012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IAT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0368FD-6B0B-4040-AD65-37EC984091E7}"/>
              </a:ext>
            </a:extLst>
          </p:cNvPr>
          <p:cNvSpPr/>
          <p:nvPr/>
        </p:nvSpPr>
        <p:spPr>
          <a:xfrm>
            <a:off x="3862435" y="1845306"/>
            <a:ext cx="2813012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amsi.dll:AmsiInitialize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E1C755-763B-46A1-8E7A-AB98FAD5E74D}"/>
              </a:ext>
            </a:extLst>
          </p:cNvPr>
          <p:cNvSpPr/>
          <p:nvPr/>
        </p:nvSpPr>
        <p:spPr>
          <a:xfrm>
            <a:off x="3862433" y="2351552"/>
            <a:ext cx="2813012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amsi.dll:AmsiOpenSession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78D07A-DD07-4A7A-BE4F-BC8489559502}"/>
              </a:ext>
            </a:extLst>
          </p:cNvPr>
          <p:cNvSpPr/>
          <p:nvPr/>
        </p:nvSpPr>
        <p:spPr>
          <a:xfrm>
            <a:off x="3862433" y="2857798"/>
            <a:ext cx="2813012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amsi.dll:AmsiScanString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E6F60-E307-4746-BC97-97A714064C91}"/>
              </a:ext>
            </a:extLst>
          </p:cNvPr>
          <p:cNvSpPr/>
          <p:nvPr/>
        </p:nvSpPr>
        <p:spPr>
          <a:xfrm>
            <a:off x="3862433" y="3369513"/>
            <a:ext cx="2813012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amsi.dll:AmsiScanBuffer</a:t>
            </a:r>
            <a:endParaRPr lang="en-US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99FB145-E88B-47EA-96BE-5450CF029A1A}"/>
              </a:ext>
            </a:extLst>
          </p:cNvPr>
          <p:cNvCxnSpPr>
            <a:cxnSpLocks/>
            <a:stCxn id="23" idx="1"/>
            <a:endCxn id="28" idx="1"/>
          </p:cNvCxnSpPr>
          <p:nvPr/>
        </p:nvCxnSpPr>
        <p:spPr>
          <a:xfrm rot="10800000" flipV="1">
            <a:off x="3862433" y="3627421"/>
            <a:ext cx="1" cy="1927058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D9806BC-6210-44C0-891D-046E03B0704B}"/>
              </a:ext>
            </a:extLst>
          </p:cNvPr>
          <p:cNvSpPr/>
          <p:nvPr/>
        </p:nvSpPr>
        <p:spPr>
          <a:xfrm>
            <a:off x="3862432" y="4266601"/>
            <a:ext cx="2813012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amsi.dll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F6B642-CC2D-4384-B6CE-7EAD45B4F1BE}"/>
              </a:ext>
            </a:extLst>
          </p:cNvPr>
          <p:cNvSpPr/>
          <p:nvPr/>
        </p:nvSpPr>
        <p:spPr>
          <a:xfrm>
            <a:off x="3862432" y="4788720"/>
            <a:ext cx="2813012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 Section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637846-7CD6-474F-93F0-5A3B59E7D4EB}"/>
              </a:ext>
            </a:extLst>
          </p:cNvPr>
          <p:cNvSpPr/>
          <p:nvPr/>
        </p:nvSpPr>
        <p:spPr>
          <a:xfrm>
            <a:off x="3862432" y="5296571"/>
            <a:ext cx="2813012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AmsiScanBuffer</a:t>
            </a:r>
            <a:endParaRPr lang="en-US" dirty="0"/>
          </a:p>
        </p:txBody>
      </p:sp>
      <p:sp>
        <p:nvSpPr>
          <p:cNvPr id="30" name="Title 3">
            <a:extLst>
              <a:ext uri="{FF2B5EF4-FFF2-40B4-BE49-F238E27FC236}">
                <a16:creationId xmlns:a16="http://schemas.microsoft.com/office/drawing/2014/main" id="{ABBF6073-BD26-4B71-8F1A-D2C7B91A577D}"/>
              </a:ext>
            </a:extLst>
          </p:cNvPr>
          <p:cNvSpPr txBox="1">
            <a:spLocks/>
          </p:cNvSpPr>
          <p:nvPr/>
        </p:nvSpPr>
        <p:spPr>
          <a:xfrm>
            <a:off x="3862432" y="217114"/>
            <a:ext cx="2813008" cy="43175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/>
              <a:t>Original</a:t>
            </a:r>
          </a:p>
        </p:txBody>
      </p:sp>
      <p:sp>
        <p:nvSpPr>
          <p:cNvPr id="31" name="Title 3">
            <a:extLst>
              <a:ext uri="{FF2B5EF4-FFF2-40B4-BE49-F238E27FC236}">
                <a16:creationId xmlns:a16="http://schemas.microsoft.com/office/drawing/2014/main" id="{627EDBCC-8D09-49F6-BBF0-59ACEAB0E085}"/>
              </a:ext>
            </a:extLst>
          </p:cNvPr>
          <p:cNvSpPr txBox="1">
            <a:spLocks/>
          </p:cNvSpPr>
          <p:nvPr/>
        </p:nvSpPr>
        <p:spPr>
          <a:xfrm>
            <a:off x="9152428" y="267270"/>
            <a:ext cx="2813008" cy="431751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/>
              <a:t>Hooked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7B778E2F-5C85-4ED9-B53E-2DCC62D6D134}"/>
              </a:ext>
            </a:extLst>
          </p:cNvPr>
          <p:cNvSpPr/>
          <p:nvPr/>
        </p:nvSpPr>
        <p:spPr>
          <a:xfrm>
            <a:off x="3021959" y="1878990"/>
            <a:ext cx="503615" cy="2043912"/>
          </a:xfrm>
          <a:prstGeom prst="leftBrac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FF30A8-F327-401D-92CA-749C4C2665E3}"/>
              </a:ext>
            </a:extLst>
          </p:cNvPr>
          <p:cNvSpPr/>
          <p:nvPr/>
        </p:nvSpPr>
        <p:spPr>
          <a:xfrm>
            <a:off x="1067886" y="2498185"/>
            <a:ext cx="1863030" cy="738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function imports in the IAT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346FAF92-AEC4-4BEB-A875-8714D9018503}"/>
              </a:ext>
            </a:extLst>
          </p:cNvPr>
          <p:cNvSpPr/>
          <p:nvPr/>
        </p:nvSpPr>
        <p:spPr>
          <a:xfrm>
            <a:off x="2955427" y="5296571"/>
            <a:ext cx="503615" cy="556961"/>
          </a:xfrm>
          <a:prstGeom prst="leftBrac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EDD187-864B-462C-B8C6-44E3C8212467}"/>
              </a:ext>
            </a:extLst>
          </p:cNvPr>
          <p:cNvSpPr/>
          <p:nvPr/>
        </p:nvSpPr>
        <p:spPr>
          <a:xfrm>
            <a:off x="1010022" y="5122761"/>
            <a:ext cx="1863030" cy="863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that holds the contents of the functions</a:t>
            </a:r>
          </a:p>
        </p:txBody>
      </p:sp>
      <p:sp>
        <p:nvSpPr>
          <p:cNvPr id="38" name="Callout: Bent Line 37">
            <a:extLst>
              <a:ext uri="{FF2B5EF4-FFF2-40B4-BE49-F238E27FC236}">
                <a16:creationId xmlns:a16="http://schemas.microsoft.com/office/drawing/2014/main" id="{222101BC-A0BF-4D77-83AE-6FA10135A71D}"/>
              </a:ext>
            </a:extLst>
          </p:cNvPr>
          <p:cNvSpPr/>
          <p:nvPr/>
        </p:nvSpPr>
        <p:spPr>
          <a:xfrm>
            <a:off x="6866752" y="2095500"/>
            <a:ext cx="2094361" cy="1129157"/>
          </a:xfrm>
          <a:prstGeom prst="borderCallout2">
            <a:avLst>
              <a:gd name="adj1" fmla="val 110557"/>
              <a:gd name="adj2" fmla="val 54472"/>
              <a:gd name="adj3" fmla="val 121383"/>
              <a:gd name="adj4" fmla="val 54777"/>
              <a:gd name="adj5" fmla="val 138788"/>
              <a:gd name="adj6" fmla="val 90601"/>
            </a:avLst>
          </a:prstGeom>
          <a:solidFill>
            <a:schemeClr val="accent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 stored the IAT is set to point at the malicious version</a:t>
            </a:r>
          </a:p>
        </p:txBody>
      </p:sp>
    </p:spTree>
    <p:extLst>
      <p:ext uri="{BB962C8B-B14F-4D97-AF65-F5344CB8AC3E}">
        <p14:creationId xmlns:p14="http://schemas.microsoft.com/office/powerpoint/2010/main" val="274741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B41639-4C60-4226-A14C-3F91F9C4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8588"/>
            <a:ext cx="10131425" cy="985837"/>
          </a:xfrm>
        </p:spPr>
        <p:txBody>
          <a:bodyPr>
            <a:normAutofit/>
          </a:bodyPr>
          <a:lstStyle/>
          <a:p>
            <a:r>
              <a:rPr lang="en-US" dirty="0"/>
              <a:t>Inline API Call Hooking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2AEE60-6C03-425B-8831-DA8C64E330DE}"/>
              </a:ext>
            </a:extLst>
          </p:cNvPr>
          <p:cNvSpPr/>
          <p:nvPr/>
        </p:nvSpPr>
        <p:spPr>
          <a:xfrm>
            <a:off x="8110893" y="1838130"/>
            <a:ext cx="2532185" cy="4497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1101B3-F284-4F5B-8D9D-5752F04C0671}"/>
              </a:ext>
            </a:extLst>
          </p:cNvPr>
          <p:cNvSpPr/>
          <p:nvPr/>
        </p:nvSpPr>
        <p:spPr>
          <a:xfrm>
            <a:off x="8110893" y="2030323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AMSI.dll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014964-3E50-4159-89DB-B0FF7864CA3F}"/>
              </a:ext>
            </a:extLst>
          </p:cNvPr>
          <p:cNvSpPr/>
          <p:nvPr/>
        </p:nvSpPr>
        <p:spPr>
          <a:xfrm>
            <a:off x="8110893" y="2552439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 section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DECE8E5-6DEE-4AF6-9F6D-315E62ABC0A5}"/>
              </a:ext>
            </a:extLst>
          </p:cNvPr>
          <p:cNvSpPr/>
          <p:nvPr/>
        </p:nvSpPr>
        <p:spPr>
          <a:xfrm>
            <a:off x="8110892" y="3034571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AmsiInitialize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D19380-26D4-4C88-900B-ED7061C35E55}"/>
              </a:ext>
            </a:extLst>
          </p:cNvPr>
          <p:cNvSpPr/>
          <p:nvPr/>
        </p:nvSpPr>
        <p:spPr>
          <a:xfrm>
            <a:off x="8110890" y="3540817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AmsiOpenSession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5A2005B-9200-4C50-BFDA-449DB014D4B1}"/>
              </a:ext>
            </a:extLst>
          </p:cNvPr>
          <p:cNvSpPr/>
          <p:nvPr/>
        </p:nvSpPr>
        <p:spPr>
          <a:xfrm>
            <a:off x="8110890" y="4047063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AmsiScanString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7A9EFC-E231-4B91-B900-A7B986BA30E9}"/>
              </a:ext>
            </a:extLst>
          </p:cNvPr>
          <p:cNvSpPr/>
          <p:nvPr/>
        </p:nvSpPr>
        <p:spPr>
          <a:xfrm>
            <a:off x="8110890" y="4558778"/>
            <a:ext cx="2532185" cy="515816"/>
          </a:xfrm>
          <a:prstGeom prst="rect">
            <a:avLst/>
          </a:prstGeom>
          <a:solidFill>
            <a:srgbClr val="801C1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AmsiScanBuffer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9EFD3F-D555-44D8-86D5-6AF3110457F1}"/>
              </a:ext>
            </a:extLst>
          </p:cNvPr>
          <p:cNvSpPr/>
          <p:nvPr/>
        </p:nvSpPr>
        <p:spPr>
          <a:xfrm>
            <a:off x="8110889" y="5501412"/>
            <a:ext cx="2532185" cy="515816"/>
          </a:xfrm>
          <a:prstGeom prst="rect">
            <a:avLst/>
          </a:prstGeom>
          <a:solidFill>
            <a:srgbClr val="801C1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EvilAmsiScanBuffer</a:t>
            </a:r>
            <a:endParaRPr lang="en-US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66EA531-8D8D-4EBE-BAB5-3FC87FCFA19F}"/>
              </a:ext>
            </a:extLst>
          </p:cNvPr>
          <p:cNvCxnSpPr>
            <a:cxnSpLocks/>
            <a:stCxn id="48" idx="1"/>
            <a:endCxn id="54" idx="1"/>
          </p:cNvCxnSpPr>
          <p:nvPr/>
        </p:nvCxnSpPr>
        <p:spPr>
          <a:xfrm rot="10800000" flipV="1">
            <a:off x="8110890" y="4816686"/>
            <a:ext cx="1" cy="942634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3">
            <a:extLst>
              <a:ext uri="{FF2B5EF4-FFF2-40B4-BE49-F238E27FC236}">
                <a16:creationId xmlns:a16="http://schemas.microsoft.com/office/drawing/2014/main" id="{C9BDFBE8-C711-4354-96EC-073E08DC0523}"/>
              </a:ext>
            </a:extLst>
          </p:cNvPr>
          <p:cNvSpPr txBox="1">
            <a:spLocks/>
          </p:cNvSpPr>
          <p:nvPr/>
        </p:nvSpPr>
        <p:spPr>
          <a:xfrm>
            <a:off x="685801" y="1354486"/>
            <a:ext cx="4996923" cy="4436714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code of the legitimate function is modified through one of the following techniques:</a:t>
            </a:r>
          </a:p>
          <a:p>
            <a:pPr lvl="1"/>
            <a:r>
              <a:rPr lang="en-US" dirty="0" err="1"/>
              <a:t>jmp</a:t>
            </a:r>
            <a:endParaRPr lang="en-US" dirty="0"/>
          </a:p>
          <a:p>
            <a:pPr lvl="1"/>
            <a:r>
              <a:rPr lang="en-US" dirty="0"/>
              <a:t>push ret</a:t>
            </a:r>
          </a:p>
          <a:p>
            <a:pPr lvl="1"/>
            <a:r>
              <a:rPr lang="en-US" dirty="0"/>
              <a:t>push mov ret</a:t>
            </a:r>
          </a:p>
          <a:p>
            <a:pPr lvl="1"/>
            <a:r>
              <a:rPr lang="en-US" dirty="0"/>
              <a:t>mov </a:t>
            </a:r>
            <a:r>
              <a:rPr lang="en-US" dirty="0" err="1"/>
              <a:t>jmp</a:t>
            </a:r>
            <a:endParaRPr lang="en-US" dirty="0"/>
          </a:p>
          <a:p>
            <a:pPr lvl="1"/>
            <a:r>
              <a:rPr lang="en-US" dirty="0"/>
              <a:t>push int</a:t>
            </a:r>
          </a:p>
          <a:p>
            <a:pPr lvl="1"/>
            <a:endParaRPr lang="en-US" dirty="0"/>
          </a:p>
        </p:txBody>
      </p:sp>
      <p:sp>
        <p:nvSpPr>
          <p:cNvPr id="64" name="Callout: Bent Line 63">
            <a:extLst>
              <a:ext uri="{FF2B5EF4-FFF2-40B4-BE49-F238E27FC236}">
                <a16:creationId xmlns:a16="http://schemas.microsoft.com/office/drawing/2014/main" id="{DBDDB8DF-361F-47EE-9553-645B304BE596}"/>
              </a:ext>
            </a:extLst>
          </p:cNvPr>
          <p:cNvSpPr/>
          <p:nvPr/>
        </p:nvSpPr>
        <p:spPr>
          <a:xfrm>
            <a:off x="5795877" y="3234146"/>
            <a:ext cx="2094361" cy="1129157"/>
          </a:xfrm>
          <a:prstGeom prst="borderCallout2">
            <a:avLst>
              <a:gd name="adj1" fmla="val 110557"/>
              <a:gd name="adj2" fmla="val 54472"/>
              <a:gd name="adj3" fmla="val 121383"/>
              <a:gd name="adj4" fmla="val 54777"/>
              <a:gd name="adj5" fmla="val 138788"/>
              <a:gd name="adj6" fmla="val 90601"/>
            </a:avLst>
          </a:prstGeom>
          <a:solidFill>
            <a:schemeClr val="accent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Contents of the legitimate function are overwritten</a:t>
            </a:r>
          </a:p>
        </p:txBody>
      </p:sp>
    </p:spTree>
    <p:extLst>
      <p:ext uri="{BB962C8B-B14F-4D97-AF65-F5344CB8AC3E}">
        <p14:creationId xmlns:p14="http://schemas.microsoft.com/office/powerpoint/2010/main" val="282261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B41639-4C60-4226-A14C-3F91F9C4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8588"/>
            <a:ext cx="11299196" cy="985837"/>
          </a:xfrm>
        </p:spPr>
        <p:txBody>
          <a:bodyPr>
            <a:normAutofit fontScale="90000"/>
          </a:bodyPr>
          <a:lstStyle/>
          <a:p>
            <a:r>
              <a:rPr lang="en-US" dirty="0"/>
              <a:t>Inline API Call Hooking Virtual Versus Physical Memory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4C50D1-7172-4719-AC0F-D5F6DA37F69C}"/>
              </a:ext>
            </a:extLst>
          </p:cNvPr>
          <p:cNvSpPr txBox="1"/>
          <p:nvPr/>
        </p:nvSpPr>
        <p:spPr>
          <a:xfrm>
            <a:off x="988598" y="857347"/>
            <a:ext cx="2532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Virtual Memory of PowerShell.exe (1804)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0C16A1-5AF7-4EEB-B2A1-8D009FD12FE6}"/>
              </a:ext>
            </a:extLst>
          </p:cNvPr>
          <p:cNvSpPr/>
          <p:nvPr/>
        </p:nvSpPr>
        <p:spPr>
          <a:xfrm>
            <a:off x="929936" y="1574078"/>
            <a:ext cx="2532185" cy="4497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405F6D-5E80-42CE-9A03-630E1F3E667C}"/>
              </a:ext>
            </a:extLst>
          </p:cNvPr>
          <p:cNvSpPr/>
          <p:nvPr/>
        </p:nvSpPr>
        <p:spPr>
          <a:xfrm>
            <a:off x="929936" y="1766271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AMSI.dll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DC74A2-E6AF-4CE8-9DD8-84A5B5496EC5}"/>
              </a:ext>
            </a:extLst>
          </p:cNvPr>
          <p:cNvSpPr/>
          <p:nvPr/>
        </p:nvSpPr>
        <p:spPr>
          <a:xfrm>
            <a:off x="929936" y="2288387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 section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CB1542-10C6-4318-8317-7277109C54FE}"/>
              </a:ext>
            </a:extLst>
          </p:cNvPr>
          <p:cNvSpPr/>
          <p:nvPr/>
        </p:nvSpPr>
        <p:spPr>
          <a:xfrm>
            <a:off x="929935" y="2770519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AmsiInitialize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2F50C4-456F-445D-AA8D-E4209FD1C46E}"/>
              </a:ext>
            </a:extLst>
          </p:cNvPr>
          <p:cNvSpPr/>
          <p:nvPr/>
        </p:nvSpPr>
        <p:spPr>
          <a:xfrm>
            <a:off x="929933" y="3276765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AmsiOpenSession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1224A3-2201-45E0-81D3-435113CA7D83}"/>
              </a:ext>
            </a:extLst>
          </p:cNvPr>
          <p:cNvSpPr/>
          <p:nvPr/>
        </p:nvSpPr>
        <p:spPr>
          <a:xfrm>
            <a:off x="929933" y="3783011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AmsiScanString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A955B9-AB07-421F-8B4E-DF581D691ED5}"/>
              </a:ext>
            </a:extLst>
          </p:cNvPr>
          <p:cNvSpPr/>
          <p:nvPr/>
        </p:nvSpPr>
        <p:spPr>
          <a:xfrm>
            <a:off x="929933" y="4294726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AmsiScanBuffer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19549-EC25-4133-808A-54BBE2E2E04D}"/>
              </a:ext>
            </a:extLst>
          </p:cNvPr>
          <p:cNvSpPr txBox="1"/>
          <p:nvPr/>
        </p:nvSpPr>
        <p:spPr>
          <a:xfrm>
            <a:off x="4994720" y="1127130"/>
            <a:ext cx="253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Physical 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79C67D-F4D5-4DA0-A1CA-DDCB7412FEB9}"/>
              </a:ext>
            </a:extLst>
          </p:cNvPr>
          <p:cNvSpPr/>
          <p:nvPr/>
        </p:nvSpPr>
        <p:spPr>
          <a:xfrm>
            <a:off x="4994723" y="1574078"/>
            <a:ext cx="2532185" cy="4497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C814D5-F876-466B-AF49-BED0C3417E55}"/>
              </a:ext>
            </a:extLst>
          </p:cNvPr>
          <p:cNvSpPr/>
          <p:nvPr/>
        </p:nvSpPr>
        <p:spPr>
          <a:xfrm>
            <a:off x="4994723" y="1766271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AMSI.dll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A83555-D8F0-4146-853C-2DFD7F608D51}"/>
              </a:ext>
            </a:extLst>
          </p:cNvPr>
          <p:cNvSpPr/>
          <p:nvPr/>
        </p:nvSpPr>
        <p:spPr>
          <a:xfrm>
            <a:off x="4994723" y="2288387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 section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F6C912-0128-4430-A83F-F240D4CE1395}"/>
              </a:ext>
            </a:extLst>
          </p:cNvPr>
          <p:cNvSpPr/>
          <p:nvPr/>
        </p:nvSpPr>
        <p:spPr>
          <a:xfrm>
            <a:off x="4994722" y="2770519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AmsiInitialize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7A9054-5ABB-4F8E-A3DF-0E5AE6C22C4E}"/>
              </a:ext>
            </a:extLst>
          </p:cNvPr>
          <p:cNvSpPr/>
          <p:nvPr/>
        </p:nvSpPr>
        <p:spPr>
          <a:xfrm>
            <a:off x="4994720" y="3276765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AmsiOpenSession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7BBF8AC-37BA-43DD-8581-3D658F3DF8BC}"/>
              </a:ext>
            </a:extLst>
          </p:cNvPr>
          <p:cNvSpPr/>
          <p:nvPr/>
        </p:nvSpPr>
        <p:spPr>
          <a:xfrm>
            <a:off x="4994720" y="3783011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AmsiScanString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D2F115-2EA7-4299-A6FA-A806E73ED689}"/>
              </a:ext>
            </a:extLst>
          </p:cNvPr>
          <p:cNvSpPr/>
          <p:nvPr/>
        </p:nvSpPr>
        <p:spPr>
          <a:xfrm>
            <a:off x="4994720" y="4294726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AmsiScanBuffer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ED8E05-7E76-4154-9260-7FD1DB2B5415}"/>
              </a:ext>
            </a:extLst>
          </p:cNvPr>
          <p:cNvSpPr txBox="1"/>
          <p:nvPr/>
        </p:nvSpPr>
        <p:spPr>
          <a:xfrm>
            <a:off x="9000842" y="857347"/>
            <a:ext cx="2532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Virtual Memory of Explorer.exe (2856)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5355BEC-9580-4793-8D0E-BA4E5C741A5C}"/>
              </a:ext>
            </a:extLst>
          </p:cNvPr>
          <p:cNvSpPr/>
          <p:nvPr/>
        </p:nvSpPr>
        <p:spPr>
          <a:xfrm>
            <a:off x="9059523" y="1574078"/>
            <a:ext cx="2532185" cy="4497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9FC7E77-9B68-4D53-BBEF-A5A16749FA40}"/>
              </a:ext>
            </a:extLst>
          </p:cNvPr>
          <p:cNvSpPr/>
          <p:nvPr/>
        </p:nvSpPr>
        <p:spPr>
          <a:xfrm>
            <a:off x="9059523" y="1766271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AMSI.dll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6C1FBB-375A-4E8A-A0D3-ACB61F0E6483}"/>
              </a:ext>
            </a:extLst>
          </p:cNvPr>
          <p:cNvSpPr/>
          <p:nvPr/>
        </p:nvSpPr>
        <p:spPr>
          <a:xfrm>
            <a:off x="9059523" y="2288387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 section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0DC228E-2FB4-4F2F-B39B-56FB98FA4559}"/>
              </a:ext>
            </a:extLst>
          </p:cNvPr>
          <p:cNvSpPr/>
          <p:nvPr/>
        </p:nvSpPr>
        <p:spPr>
          <a:xfrm>
            <a:off x="9059522" y="2770519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AmsiInitialize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5B5FB6B-2145-4D92-AFC2-492019FD54CC}"/>
              </a:ext>
            </a:extLst>
          </p:cNvPr>
          <p:cNvSpPr/>
          <p:nvPr/>
        </p:nvSpPr>
        <p:spPr>
          <a:xfrm>
            <a:off x="9059520" y="3276765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AmsiOpenSession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C84280A-0568-4655-9F0E-AF4684593EDE}"/>
              </a:ext>
            </a:extLst>
          </p:cNvPr>
          <p:cNvSpPr/>
          <p:nvPr/>
        </p:nvSpPr>
        <p:spPr>
          <a:xfrm>
            <a:off x="9059520" y="3783011"/>
            <a:ext cx="2532185" cy="515816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AmsiScanString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B5F79DD-D6F1-4DD2-860C-1A3522D72886}"/>
              </a:ext>
            </a:extLst>
          </p:cNvPr>
          <p:cNvSpPr/>
          <p:nvPr/>
        </p:nvSpPr>
        <p:spPr>
          <a:xfrm>
            <a:off x="9059520" y="4294726"/>
            <a:ext cx="2532185" cy="515816"/>
          </a:xfrm>
          <a:prstGeom prst="rect">
            <a:avLst/>
          </a:prstGeom>
          <a:solidFill>
            <a:srgbClr val="801C1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AmsiScanBuffer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FCC5D5E-9274-43FA-B10E-0507645BD50D}"/>
              </a:ext>
            </a:extLst>
          </p:cNvPr>
          <p:cNvSpPr/>
          <p:nvPr/>
        </p:nvSpPr>
        <p:spPr>
          <a:xfrm>
            <a:off x="4994720" y="5222643"/>
            <a:ext cx="2532185" cy="515816"/>
          </a:xfrm>
          <a:prstGeom prst="rect">
            <a:avLst/>
          </a:prstGeom>
          <a:solidFill>
            <a:srgbClr val="801C1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AmsiScanBuffer</a:t>
            </a:r>
            <a:endParaRPr 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34359D65-8AB8-4C00-B547-4AB048FEED1C}"/>
              </a:ext>
            </a:extLst>
          </p:cNvPr>
          <p:cNvCxnSpPr>
            <a:cxnSpLocks/>
            <a:stCxn id="58" idx="1"/>
            <a:endCxn id="59" idx="3"/>
          </p:cNvCxnSpPr>
          <p:nvPr/>
        </p:nvCxnSpPr>
        <p:spPr>
          <a:xfrm rot="10800000" flipV="1">
            <a:off x="7526906" y="4552633"/>
            <a:ext cx="1532615" cy="927917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46E011-AF3E-428A-B0B9-315E526DD170}"/>
              </a:ext>
            </a:extLst>
          </p:cNvPr>
          <p:cNvCxnSpPr>
            <a:stCxn id="23" idx="3"/>
            <a:endCxn id="47" idx="1"/>
          </p:cNvCxnSpPr>
          <p:nvPr/>
        </p:nvCxnSpPr>
        <p:spPr>
          <a:xfrm>
            <a:off x="3462118" y="4552634"/>
            <a:ext cx="153260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llout: Bent Line 59">
            <a:extLst>
              <a:ext uri="{FF2B5EF4-FFF2-40B4-BE49-F238E27FC236}">
                <a16:creationId xmlns:a16="http://schemas.microsoft.com/office/drawing/2014/main" id="{FC4435C9-0DDF-4FAA-BE65-35F7FF5F9FB8}"/>
              </a:ext>
            </a:extLst>
          </p:cNvPr>
          <p:cNvSpPr/>
          <p:nvPr/>
        </p:nvSpPr>
        <p:spPr>
          <a:xfrm>
            <a:off x="9000842" y="5111446"/>
            <a:ext cx="2303815" cy="112915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584"/>
              <a:gd name="adj6" fmla="val -26137"/>
            </a:avLst>
          </a:prstGeom>
          <a:solidFill>
            <a:schemeClr val="accent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has been overwritten in explorer.exe.</a:t>
            </a:r>
          </a:p>
        </p:txBody>
      </p:sp>
      <p:sp>
        <p:nvSpPr>
          <p:cNvPr id="61" name="Callout: Bent Line 60">
            <a:extLst>
              <a:ext uri="{FF2B5EF4-FFF2-40B4-BE49-F238E27FC236}">
                <a16:creationId xmlns:a16="http://schemas.microsoft.com/office/drawing/2014/main" id="{43D2D428-AF8B-463A-AA32-1EF77AF91C9F}"/>
              </a:ext>
            </a:extLst>
          </p:cNvPr>
          <p:cNvSpPr/>
          <p:nvPr/>
        </p:nvSpPr>
        <p:spPr>
          <a:xfrm>
            <a:off x="2368875" y="5142931"/>
            <a:ext cx="2303815" cy="1129157"/>
          </a:xfrm>
          <a:prstGeom prst="borderCallout2">
            <a:avLst>
              <a:gd name="adj1" fmla="val -8099"/>
              <a:gd name="adj2" fmla="val 56615"/>
              <a:gd name="adj3" fmla="val -13729"/>
              <a:gd name="adj4" fmla="val 56347"/>
              <a:gd name="adj5" fmla="val -40063"/>
              <a:gd name="adj6" fmla="val 66828"/>
            </a:avLst>
          </a:prstGeom>
          <a:solidFill>
            <a:schemeClr val="accent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Overwritten function in explorer.exe does not affect this process.</a:t>
            </a:r>
          </a:p>
        </p:txBody>
      </p:sp>
      <p:sp>
        <p:nvSpPr>
          <p:cNvPr id="62" name="Callout: Bent Line 61">
            <a:extLst>
              <a:ext uri="{FF2B5EF4-FFF2-40B4-BE49-F238E27FC236}">
                <a16:creationId xmlns:a16="http://schemas.microsoft.com/office/drawing/2014/main" id="{4E2F1B74-5F13-48F5-95BB-72BA50950BFF}"/>
              </a:ext>
            </a:extLst>
          </p:cNvPr>
          <p:cNvSpPr/>
          <p:nvPr/>
        </p:nvSpPr>
        <p:spPr>
          <a:xfrm>
            <a:off x="5751513" y="5879119"/>
            <a:ext cx="3006190" cy="7964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584"/>
              <a:gd name="adj6" fmla="val -21095"/>
            </a:avLst>
          </a:prstGeom>
          <a:solidFill>
            <a:schemeClr val="accent1"/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 copy of the region containing </a:t>
            </a:r>
            <a:r>
              <a:rPr lang="en-US" sz="1600" dirty="0" err="1"/>
              <a:t>AmsiScanBuffer</a:t>
            </a:r>
            <a:r>
              <a:rPr lang="en-US" sz="1600" dirty="0"/>
              <a:t> is made and modifications are applied.</a:t>
            </a:r>
          </a:p>
        </p:txBody>
      </p:sp>
    </p:spTree>
    <p:extLst>
      <p:ext uri="{BB962C8B-B14F-4D97-AF65-F5344CB8AC3E}">
        <p14:creationId xmlns:p14="http://schemas.microsoft.com/office/powerpoint/2010/main" val="1226425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C77D08DDF6743BD99E8774A360AB2" ma:contentTypeVersion="8" ma:contentTypeDescription="Create a new document." ma:contentTypeScope="" ma:versionID="c3254b9714cc4bda48eb10e027f0b544">
  <xsd:schema xmlns:xsd="http://www.w3.org/2001/XMLSchema" xmlns:xs="http://www.w3.org/2001/XMLSchema" xmlns:p="http://schemas.microsoft.com/office/2006/metadata/properties" xmlns:ns2="b87a6222-57a7-4658-b5d6-d7ab74f4daef" targetNamespace="http://schemas.microsoft.com/office/2006/metadata/properties" ma:root="true" ma:fieldsID="899ab5bd903d29ba064ad9b2ec64aa7a" ns2:_="">
    <xsd:import namespace="b87a6222-57a7-4658-b5d6-d7ab74f4da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7a6222-57a7-4658-b5d6-d7ab74f4da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3E3E8A-C3A8-4329-B3DC-AAB50A185C44}">
  <ds:schemaRefs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b08840b0-cf6f-4d12-b391-eb58e8e9c378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74E8A70-1BB7-444A-87E9-6A4246A0A8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7a6222-57a7-4658-b5d6-d7ab74f4da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65236C-4079-480C-9071-F1B5979F25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27931</TotalTime>
  <Words>745</Words>
  <Application>Microsoft Office PowerPoint</Application>
  <PresentationFormat>Widescreen</PresentationFormat>
  <Paragraphs>138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Celestial</vt:lpstr>
      <vt:lpstr>PowerPoint Presentation</vt:lpstr>
      <vt:lpstr>Advanced Memory Analysis Lab detecting API Call Hooking</vt:lpstr>
      <vt:lpstr>Learning Objectives</vt:lpstr>
      <vt:lpstr>What is API Call Hooking</vt:lpstr>
      <vt:lpstr>API Call Hooking Modes</vt:lpstr>
      <vt:lpstr>user Mode API Call Hooking</vt:lpstr>
      <vt:lpstr>Import Address Table Hooking</vt:lpstr>
      <vt:lpstr>Inline API Call Hooking</vt:lpstr>
      <vt:lpstr>Inline API Call Hooking Virtual Versus Physical Memory</vt:lpstr>
      <vt:lpstr>Detecting User-Mode API Call Hooking</vt:lpstr>
      <vt:lpstr>Learning Objectives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Lester</dc:creator>
  <cp:lastModifiedBy>Michael</cp:lastModifiedBy>
  <cp:revision>107</cp:revision>
  <dcterms:created xsi:type="dcterms:W3CDTF">2020-05-01T10:37:28Z</dcterms:created>
  <dcterms:modified xsi:type="dcterms:W3CDTF">2021-08-17T11:36:10Z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0x010100BFDC77D08DDF6743BD99E8774A360AB2</vt:lpwstr>
  </property>
</Properties>
</file>