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uwp/winrt-components/walkthrough-creating-a-simple-windows-runtime-component-and-calling-it-from-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/>
              <a:t>Spørgsmål 7</a:t>
            </a:r>
            <a:endParaRPr lang="LID4096" sz="48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25"/>
            <a:ext cx="9144000" cy="80341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problemer</a:t>
            </a:r>
            <a:r>
              <a:rPr lang="en-GB" sz="1800" dirty="0"/>
              <a:t> </a:t>
            </a:r>
            <a:r>
              <a:rPr lang="en-GB" sz="1800" dirty="0" err="1"/>
              <a:t>ved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muligheder</a:t>
            </a:r>
            <a:r>
              <a:rPr lang="en-GB" sz="1800" dirty="0"/>
              <a:t> for cross platform development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.Net</a:t>
            </a:r>
            <a:r>
              <a:rPr lang="en-GB" sz="1800" dirty="0"/>
              <a:t> </a:t>
            </a:r>
            <a:r>
              <a:rPr lang="en-GB" sz="1800" dirty="0" err="1"/>
              <a:t>platformen</a:t>
            </a:r>
            <a:r>
              <a:rPr lang="en-GB" sz="1800" dirty="0"/>
              <a:t>. Vis et </a:t>
            </a:r>
            <a:r>
              <a:rPr lang="en-GB" sz="1800" dirty="0" err="1"/>
              <a:t>eksempel</a:t>
            </a:r>
            <a:r>
              <a:rPr lang="en-GB" sz="1800" dirty="0"/>
              <a:t>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cross platform component. </a:t>
            </a:r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hvorledes</a:t>
            </a:r>
            <a:r>
              <a:rPr lang="en-GB" sz="1800" dirty="0"/>
              <a:t> man designer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implementerer</a:t>
            </a:r>
            <a:r>
              <a:rPr lang="en-GB" sz="1800" dirty="0"/>
              <a:t> Windows RT </a:t>
            </a:r>
            <a:r>
              <a:rPr lang="en-GB" sz="1800" dirty="0" err="1"/>
              <a:t>komponenter</a:t>
            </a:r>
            <a:r>
              <a:rPr lang="en-GB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0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1247156"/>
            <a:ext cx="5069590" cy="184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FCE58-F00B-487D-8021-43B8663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23" y="671201"/>
            <a:ext cx="4527143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86DE-5F64-4289-9328-9E538F423DC9}"/>
              </a:ext>
            </a:extLst>
          </p:cNvPr>
          <p:cNvSpPr txBox="1"/>
          <p:nvPr/>
        </p:nvSpPr>
        <p:spPr>
          <a:xfrm>
            <a:off x="8382916" y="2176272"/>
            <a:ext cx="3631021" cy="1461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Kilde</a:t>
            </a:r>
            <a:r>
              <a:rPr lang="en-US" sz="2400" dirty="0"/>
              <a:t>: </a:t>
            </a:r>
            <a:r>
              <a:rPr lang="en-US" sz="2400" dirty="0" err="1"/>
              <a:t>microsoft</a:t>
            </a:r>
            <a:r>
              <a:rPr lang="en-US" sz="2400" dirty="0"/>
              <a:t> ( </a:t>
            </a:r>
            <a:r>
              <a:rPr lang="en-US" sz="2400" dirty="0">
                <a:hlinkClick r:id="rId2"/>
              </a:rPr>
              <a:t>https://docs.microsoft.com/en-us/windows/uwp/winrt-components/walkthrough-creating-a-simple-windows-runtime-component-and-calling-it-from-javascript</a:t>
            </a:r>
            <a:r>
              <a:rPr lang="en-US" sz="2400" dirty="0"/>
              <a:t> )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C6EACB3-D97A-4CAD-831B-1C5282044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" r="22224" b="-2"/>
          <a:stretch/>
        </p:blipFill>
        <p:spPr>
          <a:xfrm>
            <a:off x="67856" y="879734"/>
            <a:ext cx="4076716" cy="551603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B4D1B76-6C6D-462D-A12E-795903AFB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" r="5012" b="4"/>
          <a:stretch/>
        </p:blipFill>
        <p:spPr>
          <a:xfrm>
            <a:off x="4277922" y="651932"/>
            <a:ext cx="3971645" cy="298581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5D34264-1F58-414F-99A7-91CB861120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20" t="1705" r="4469" b="-1705"/>
          <a:stretch/>
        </p:blipFill>
        <p:spPr>
          <a:xfrm>
            <a:off x="4277922" y="3762374"/>
            <a:ext cx="7602666" cy="263339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89619AFE-69A7-4EE8-B3F5-8384735896FC}"/>
              </a:ext>
            </a:extLst>
          </p:cNvPr>
          <p:cNvSpPr txBox="1"/>
          <p:nvPr/>
        </p:nvSpPr>
        <p:spPr>
          <a:xfrm>
            <a:off x="8547755" y="651932"/>
            <a:ext cx="3332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RT </a:t>
            </a:r>
            <a:r>
              <a:rPr lang="en-US" sz="2800" dirty="0" err="1"/>
              <a:t>Implementering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40093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 Ideen bag Cross Platform</a:t>
            </a:r>
          </a:p>
          <a:p>
            <a:r>
              <a:rPr lang="da-DK" sz="2400" dirty="0"/>
              <a:t>Behov for på markedet</a:t>
            </a:r>
          </a:p>
          <a:p>
            <a:r>
              <a:rPr lang="da-DK" sz="2400" dirty="0"/>
              <a:t>Den reelle måde det sker på er at interfacet bliver det samme, men at der skal lave små ændringer så koden kan matche og kompileres til en anden arkitektur.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Qt</a:t>
            </a:r>
          </a:p>
          <a:p>
            <a:r>
              <a:rPr lang="da-DK" sz="2400">
                <a:solidFill>
                  <a:schemeClr val="bg1"/>
                </a:solidFill>
              </a:rPr>
              <a:t>wxWidgets</a:t>
            </a:r>
          </a:p>
          <a:p>
            <a:r>
              <a:rPr lang="da-DK" sz="2400">
                <a:solidFill>
                  <a:schemeClr val="bg1"/>
                </a:solidFill>
              </a:rPr>
              <a:t>GTK+</a:t>
            </a:r>
          </a:p>
          <a:p>
            <a:r>
              <a:rPr lang="da-DK" sz="2400">
                <a:solidFill>
                  <a:schemeClr val="bg1"/>
                </a:solidFill>
              </a:rPr>
              <a:t>Dog kun for desktop applikationer</a:t>
            </a:r>
          </a:p>
          <a:p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sz="240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sz="2400"/>
              <a:t>Silverlight</a:t>
            </a:r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Electron</a:t>
            </a:r>
            <a:endParaRPr lang="da-DK" sz="2400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node.js til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som kan </a:t>
            </a:r>
            <a:r>
              <a:rPr lang="da-DK" dirty="0" err="1">
                <a:solidFill>
                  <a:schemeClr val="bg1"/>
                </a:solidFill>
              </a:rPr>
              <a:t>interegeres</a:t>
            </a:r>
            <a:r>
              <a:rPr lang="da-DK" dirty="0">
                <a:solidFill>
                  <a:schemeClr val="bg1"/>
                </a:solidFill>
              </a:rPr>
              <a:t> med de 3 primære Operativ Systemer: Windows, Linux og </a:t>
            </a:r>
            <a:r>
              <a:rPr lang="da-DK" dirty="0" err="1">
                <a:solidFill>
                  <a:schemeClr val="bg1"/>
                </a:solidFill>
              </a:rPr>
              <a:t>MacOS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</a:t>
            </a:r>
            <a:r>
              <a:rPr lang="da-DK" dirty="0" err="1">
                <a:solidFill>
                  <a:schemeClr val="bg1"/>
                </a:solidFill>
              </a:rPr>
              <a:t>Chromium</a:t>
            </a:r>
            <a:r>
              <a:rPr lang="da-DK" dirty="0">
                <a:solidFill>
                  <a:schemeClr val="bg1"/>
                </a:solidFill>
              </a:rPr>
              <a:t>(</a:t>
            </a:r>
            <a:r>
              <a:rPr lang="da-DK" dirty="0" err="1">
                <a:solidFill>
                  <a:schemeClr val="bg1"/>
                </a:solidFill>
              </a:rPr>
              <a:t>opensource-lightweight</a:t>
            </a:r>
            <a:r>
              <a:rPr lang="da-DK" dirty="0">
                <a:solidFill>
                  <a:schemeClr val="bg1"/>
                </a:solidFill>
              </a:rPr>
              <a:t> webbrowser projekt) til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Discord, </a:t>
            </a:r>
            <a:r>
              <a:rPr lang="da-DK" sz="2400" dirty="0" err="1">
                <a:solidFill>
                  <a:schemeClr val="bg1"/>
                </a:solidFill>
              </a:rPr>
              <a:t>Github</a:t>
            </a:r>
            <a:r>
              <a:rPr lang="da-DK" sz="2400" dirty="0">
                <a:solidFill>
                  <a:schemeClr val="bg1"/>
                </a:solidFill>
              </a:rPr>
              <a:t> Desktop, Skype,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Webbbrowsere er i dag blevet meget kompetente</a:t>
            </a:r>
          </a:p>
          <a:p>
            <a:r>
              <a:rPr lang="da-DK" sz="2400" dirty="0"/>
              <a:t>Laver man et software baseret system (intet til minimalt hardware), så er web applikationer en god måde at gøre det på.</a:t>
            </a:r>
          </a:p>
          <a:p>
            <a:r>
              <a:rPr lang="da-DK" sz="2400" dirty="0"/>
              <a:t>Web applikationer kan køre på alle enheder</a:t>
            </a:r>
          </a:p>
          <a:p>
            <a:r>
              <a:rPr lang="da-DK" sz="2400" dirty="0"/>
              <a:t>Udover det er de kommet meget tættere på mobil apps</a:t>
            </a:r>
          </a:p>
          <a:p>
            <a:r>
              <a:rPr lang="da-DK" sz="2400" dirty="0"/>
              <a:t>Især med alle de nye SPA frameworks(</a:t>
            </a:r>
            <a:r>
              <a:rPr lang="da-DK" sz="2400" dirty="0" err="1"/>
              <a:t>Angular</a:t>
            </a:r>
            <a:r>
              <a:rPr lang="da-DK" sz="2400" dirty="0"/>
              <a:t>, Vue, </a:t>
            </a:r>
            <a:r>
              <a:rPr lang="da-DK" sz="2400" dirty="0" err="1"/>
              <a:t>React</a:t>
            </a:r>
            <a:r>
              <a:rPr lang="da-DK" sz="2400" dirty="0"/>
              <a:t>)</a:t>
            </a:r>
          </a:p>
          <a:p>
            <a:r>
              <a:rPr lang="da-DK" sz="2400" dirty="0"/>
              <a:t>De er dog ikke helt der hvor de kan erstatte mobil udviklings cross platforms.(</a:t>
            </a:r>
            <a:r>
              <a:rPr lang="da-DK" sz="2400" dirty="0" err="1"/>
              <a:t>Xamarin</a:t>
            </a:r>
            <a:r>
              <a:rPr lang="da-DK" sz="2400" dirty="0"/>
              <a:t>, </a:t>
            </a:r>
            <a:r>
              <a:rPr lang="da-DK" sz="2400" dirty="0" err="1"/>
              <a:t>React</a:t>
            </a:r>
            <a:r>
              <a:rPr lang="da-DK" sz="2400" dirty="0"/>
              <a:t> Native, Flutter)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sz="4100" err="1"/>
              <a:t>Xamarin</a:t>
            </a:r>
            <a:r>
              <a:rPr lang="da-DK" sz="4100"/>
              <a:t>(Mono) .NET (mobile) crossplatform</a:t>
            </a:r>
            <a:endParaRPr lang="LID4096" sz="41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Mono Kan bruges til at udvikle desktop apps cross platform</a:t>
            </a:r>
          </a:p>
          <a:p>
            <a:r>
              <a:rPr lang="da-DK" sz="2400">
                <a:solidFill>
                  <a:schemeClr val="bg1"/>
                </a:solidFill>
              </a:rPr>
              <a:t>Følger en MVC struktur, hvor Model og controller bliver brugt over alle platforme men, hvor view bliver konfigureret til hver platform</a:t>
            </a:r>
          </a:p>
          <a:p>
            <a:r>
              <a:rPr lang="da-DK" sz="2400">
                <a:solidFill>
                  <a:schemeClr val="bg1"/>
                </a:solidFill>
              </a:rPr>
              <a:t>Xamarin er en overbygning til mono, som giver mulighed for at bruge .Net til at bygge mobil applikationer til IOS og Android</a:t>
            </a:r>
          </a:p>
          <a:p>
            <a:r>
              <a:rPr lang="da-DK" sz="2400">
                <a:solidFill>
                  <a:schemeClr val="bg1"/>
                </a:solidFill>
              </a:rPr>
              <a:t>Xamarin bruger også en MVC struktur, udover Xamarin.Forms som bruger en MVVM struktur</a:t>
            </a:r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sz="4100"/>
              <a:t>Windows RT komponent og implementering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4216139"/>
          </a:xfrm>
        </p:spPr>
        <p:txBody>
          <a:bodyPr anchor="t">
            <a:normAutofit fontScale="62500" lnSpcReduction="20000"/>
          </a:bodyPr>
          <a:lstStyle/>
          <a:p>
            <a:r>
              <a:rPr lang="da-DK" sz="2400" dirty="0"/>
              <a:t>Windows RT står for Windows Runtime </a:t>
            </a:r>
          </a:p>
          <a:p>
            <a:r>
              <a:rPr lang="da-DK" sz="2400" dirty="0"/>
              <a:t>Et RT komponent er et komponent der kan køre med ALLE Windows Runtime Language</a:t>
            </a:r>
          </a:p>
          <a:p>
            <a:r>
              <a:rPr lang="da-DK" sz="2400" dirty="0"/>
              <a:t>Det betyder at du kan skrive komponenter i C++ og bruge det i Visual Basic</a:t>
            </a:r>
          </a:p>
          <a:p>
            <a:r>
              <a:rPr lang="da-DK" sz="2400" dirty="0"/>
              <a:t>Det bruges i UWP og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Den hovedsagelige idé med </a:t>
            </a:r>
            <a:r>
              <a:rPr lang="da-DK" sz="2400" dirty="0" err="1"/>
              <a:t>windows</a:t>
            </a:r>
            <a:r>
              <a:rPr lang="da-DK" sz="2400" dirty="0"/>
              <a:t> RT var, at det kunne køre i en </a:t>
            </a:r>
            <a:r>
              <a:rPr lang="da-DK" sz="2400" dirty="0" err="1"/>
              <a:t>sandbox</a:t>
            </a:r>
            <a:r>
              <a:rPr lang="da-DK" sz="2400" dirty="0"/>
              <a:t>, som skulle hjælpe med at holde brugeren sikker. </a:t>
            </a:r>
          </a:p>
          <a:p>
            <a:r>
              <a:rPr lang="da-DK" sz="2400" dirty="0"/>
              <a:t>Grunden til dette er fordi Microsoft havde en idé om at de gerne vil ind på mobil markedet, men </a:t>
            </a:r>
            <a:r>
              <a:rPr lang="da-DK" sz="2400" dirty="0" err="1"/>
              <a:t>windows</a:t>
            </a:r>
            <a:r>
              <a:rPr lang="da-DK" sz="2400" dirty="0"/>
              <a:t> i sig selv er ikke så stabilt.</a:t>
            </a:r>
          </a:p>
          <a:p>
            <a:r>
              <a:rPr lang="da-DK" sz="2400" dirty="0" err="1"/>
              <a:t>Exposér</a:t>
            </a:r>
            <a:r>
              <a:rPr lang="da-DK" sz="2400" dirty="0"/>
              <a:t> kun </a:t>
            </a:r>
            <a:r>
              <a:rPr lang="da-DK" sz="2400" dirty="0" err="1"/>
              <a:t>safe</a:t>
            </a:r>
            <a:r>
              <a:rPr lang="da-DK" sz="2400" dirty="0"/>
              <a:t> </a:t>
            </a:r>
            <a:r>
              <a:rPr lang="da-DK" sz="2400" dirty="0" err="1"/>
              <a:t>API’s</a:t>
            </a:r>
            <a:r>
              <a:rPr lang="da-DK" sz="2400" dirty="0"/>
              <a:t> </a:t>
            </a:r>
          </a:p>
          <a:p>
            <a:r>
              <a:rPr lang="da-DK" sz="2400" dirty="0"/>
              <a:t>Windows RT er et .NET-core </a:t>
            </a:r>
            <a:r>
              <a:rPr lang="da-DK" sz="2400" dirty="0" err="1"/>
              <a:t>subset</a:t>
            </a:r>
            <a:r>
              <a:rPr lang="da-DK" sz="2400" dirty="0"/>
              <a:t> for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For at beskytte så meget som muligt, er det ikke muligt at lave operationer nede på </a:t>
            </a:r>
            <a:r>
              <a:rPr lang="da-DK" sz="2400" dirty="0" err="1"/>
              <a:t>kernel</a:t>
            </a:r>
            <a:r>
              <a:rPr lang="da-DK" sz="2400" dirty="0"/>
              <a:t> </a:t>
            </a:r>
            <a:r>
              <a:rPr lang="da-DK" sz="2400" dirty="0" err="1"/>
              <a:t>space</a:t>
            </a:r>
            <a:r>
              <a:rPr lang="da-DK" sz="2400" dirty="0"/>
              <a:t>, på nær hvis der laves en driver</a:t>
            </a:r>
          </a:p>
          <a:p>
            <a:r>
              <a:rPr lang="da-DK" sz="2400" dirty="0"/>
              <a:t>Af denne grund er det kun en håndfuld veldefineret drivere der må bruges.(Webcam, Mic, </a:t>
            </a:r>
            <a:r>
              <a:rPr lang="da-DK" sz="2400" dirty="0" err="1"/>
              <a:t>networkAdapter</a:t>
            </a:r>
            <a:r>
              <a:rPr lang="da-DK" sz="2400" dirty="0"/>
              <a:t>)</a:t>
            </a:r>
          </a:p>
          <a:p>
            <a:r>
              <a:rPr lang="da-DK" sz="2400" dirty="0"/>
              <a:t>Generelt fokuserer Windows RT på de hardwarenære egenskaber. Ting abstraheres væk fra hardware.</a:t>
            </a:r>
          </a:p>
          <a:p>
            <a:r>
              <a:rPr lang="da-DK" sz="2400" dirty="0"/>
              <a:t>.</a:t>
            </a:r>
            <a:r>
              <a:rPr lang="da-DK" sz="2400" dirty="0" err="1"/>
              <a:t>winmd</a:t>
            </a:r>
            <a:r>
              <a:rPr lang="da-DK" sz="2400" dirty="0"/>
              <a:t> er en </a:t>
            </a:r>
            <a:r>
              <a:rPr lang="da-DK" sz="2400" dirty="0" err="1"/>
              <a:t>extension</a:t>
            </a:r>
            <a:r>
              <a:rPr lang="da-DK" sz="2400" dirty="0"/>
              <a:t> til Windows RT </a:t>
            </a:r>
            <a:r>
              <a:rPr lang="da-DK" sz="2400" dirty="0" err="1"/>
              <a:t>componenter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3700">
                <a:solidFill>
                  <a:srgbClr val="303030"/>
                </a:solidFill>
              </a:rPr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" r="1465" b="1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 og implementering</vt:lpstr>
      <vt:lpstr>Windows RT Implementering</vt:lpstr>
      <vt:lpstr>Windows RT Implementering</vt:lpstr>
      <vt:lpstr>PowerPoint-præsentation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7</dc:title>
  <dc:creator>Andreas Blaabjerg</dc:creator>
  <cp:lastModifiedBy>Andreas Blaabjerg</cp:lastModifiedBy>
  <cp:revision>3</cp:revision>
  <dcterms:created xsi:type="dcterms:W3CDTF">2020-08-17T13:40:28Z</dcterms:created>
  <dcterms:modified xsi:type="dcterms:W3CDTF">2020-08-17T16:54:01Z</dcterms:modified>
</cp:coreProperties>
</file>