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68C49-21B7-4718-A3D1-DBA533C7E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E11C92-F958-446B-BCED-BCFB8307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BFDEE9D-B82C-4F8D-8DEC-D2854BA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3F160C-44BA-421C-ACB2-9115F00E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3AFE76-240D-4118-B4D5-2D30933C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8BFEA-84E6-4ED0-B141-341A7F53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A031DBE-ED3F-461A-9C72-D70C57AA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10A67F-840A-4DD0-9216-1E9894CB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A490D-DDBC-4CCB-A6CE-464575DB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473C7-0DA0-4F86-89D2-E08EF6A7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1F5EB3B-BA68-4727-B48A-F88496FA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DCDA384-67CE-47D2-9B12-43DD0ABC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055682-1843-4219-912A-D77EEE78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0373D2-0592-435A-9193-F9F86F59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10C1A4-8CFE-4D96-80C8-ABB9F2C0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F4A75-4722-47FB-BA1E-6FA9D51D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B488AB-F880-4118-ADB3-6AA38137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93FE66-0C6A-4497-95C5-EFBE84F8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7B7252-3CA0-47E0-BC7D-68271C57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FDA8E5-8CD4-4BB8-B7B1-952A0D7D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6C147-90AE-4715-9677-EFE97339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F0A5EB2-BC04-4FD4-A547-836AFFD6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C7E647-E40F-46A8-B5D6-BD8CEB9A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FCB408-BED5-463F-9168-DAB811A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51ADDF-2D6F-4075-A36A-B4B3810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5634F-DCE0-459F-8CB6-B077F074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6CB446-38FE-492F-90FD-70C1E7F7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04C6890-7F92-432D-A8C7-8C2096A4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3043A32-C2DC-4763-8734-5398D164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78D1254-6AEE-4B3B-BC21-054833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45C59AD-A4D7-4FBC-8C68-4118E7EA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98C5F-A538-4848-AC6E-31916F8D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10DFC65-7FD0-4181-AC2D-EC90F495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03D28BA-969E-45AF-AADC-46C125CD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E21738E-2193-44BF-A260-E812317FC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4F3CB60-8947-4F66-9A55-FE02632C6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7967E5-EE37-4502-92BA-3A33BB7E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AE9801B-1C66-4F9A-9DA7-7F59E2F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547FE48-1FC2-46E0-B0B6-F926E55A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0B2CF-1F75-4337-8216-B701A3A4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679E89E-FCAE-48F2-AC0C-DCB47B34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6EF24A6-318C-45D6-A32C-81D6AC2E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067533B-7744-418A-A3E2-A182E771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E8A02D0-35AA-4B70-934C-3E8CDE6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6F4548F-8C57-4BE9-BCE2-012C6A37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7C18BB9-2AD0-417F-ADED-6A86E2E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E5E03-BB8A-4FDC-A74C-790E7323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1751DC-EB5A-424B-A986-51FD9F62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3BA91CA-69DC-4303-A859-F3A34BD2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21A6F0D-E69C-4BF9-88C8-A8B20BA6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B2E215-DC32-49A5-A1DE-058D0E03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C50F09-D0BB-4010-8858-7BCEE7DA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C4CE8-A688-4695-89E6-B4AA960C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139E399-ED27-4B66-B8D5-793D51C78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988921E-EB17-496B-BF2A-21107851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C33238B-4FC4-470B-8156-C3CF99EE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7DAA99-04A8-4711-8DFC-BA6D73FB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AA6917-CF1C-4B09-A48D-D1D47C5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5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36C5252-D34A-4536-A5D9-03488A19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E88F8F-03B9-488B-A45C-CD470D2F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0564D-1B20-4B22-8533-BEBA00A64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23D1-42AD-4417-8DE4-DCF385FC8C3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5DC1BB-CFB0-459F-B30C-F5229D34F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849DB7-E101-4BE3-9DF9-C1130A80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C17AB-8D53-4848-9C01-74C6A4C96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183191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9</a:t>
            </a:r>
            <a:endParaRPr lang="LID4096" sz="48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99996E1-ECCF-449A-8810-44316DCF9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38"/>
            <a:ext cx="9144000" cy="791696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begrebet ”Services”, og redegør for hvorledes man designer og implementerer en </a:t>
            </a:r>
            <a:r>
              <a:rPr lang="da-DK" sz="1800" dirty="0" err="1"/>
              <a:t>Windowsservice</a:t>
            </a:r>
            <a:r>
              <a:rPr lang="da-DK" sz="1800" dirty="0"/>
              <a:t> ved brug af .Net og C#. Vis et eksempel på en </a:t>
            </a:r>
            <a:r>
              <a:rPr lang="da-DK" sz="1800" dirty="0" err="1"/>
              <a:t>Windowsservice</a:t>
            </a:r>
            <a:r>
              <a:rPr lang="da-DK" sz="1800" dirty="0"/>
              <a:t>.</a:t>
            </a:r>
            <a:endParaRPr lang="LID4096" sz="18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3C735-7775-4B50-9611-6BBC2DDF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Hvad er en Service?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BB47ED-9AF7-4EC0-B898-4643979A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En service er en applikation som kaldes af andre programmer. </a:t>
            </a:r>
          </a:p>
          <a:p>
            <a:r>
              <a:rPr lang="da-DK" sz="2400"/>
              <a:t>Eks. Ved opstart af et monitorerings program kan der kaldes en service, som kan være en adskilt applikation som logger data hver time.</a:t>
            </a:r>
          </a:p>
          <a:p>
            <a:r>
              <a:rPr lang="da-DK" sz="2400"/>
              <a:t>Services bruges i mange tilfælde når der skal udføres noget kontinueret arbejde i baggrunden. </a:t>
            </a:r>
          </a:p>
          <a:p>
            <a:r>
              <a:rPr lang="da-DK" sz="2400"/>
              <a:t>Mange programmer har en service kørende, som tjekker efter nye opdateringer</a:t>
            </a:r>
            <a:endParaRPr lang="LID4096" sz="2400"/>
          </a:p>
        </p:txBody>
      </p:sp>
    </p:spTree>
    <p:extLst>
      <p:ext uri="{BB962C8B-B14F-4D97-AF65-F5344CB8AC3E}">
        <p14:creationId xmlns:p14="http://schemas.microsoft.com/office/powerpoint/2010/main" val="101694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854F5-5D55-4A2E-8F87-E2E5E71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Windows Service</a:t>
            </a:r>
            <a:endParaRPr lang="LID4096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89B725-EA37-43D0-9643-C7CCB0B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Windows Service er en service der kører lokalt </a:t>
            </a:r>
          </a:p>
          <a:p>
            <a:r>
              <a:rPr lang="da-DK" sz="2400" dirty="0">
                <a:solidFill>
                  <a:schemeClr val="bg1"/>
                </a:solidFill>
              </a:rPr>
              <a:t>Windows services kommer i form af .exe filer</a:t>
            </a:r>
          </a:p>
          <a:p>
            <a:endParaRPr lang="LID4096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8D0F1-7C4E-44BC-AD04-78DFA58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Implementering af en Windows Service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2B1BF1-1091-49CA-999D-DBEA5BCD5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200"/>
              <a:t>I .Net projektet skal den klasse som skal laves til en service arve ServiceBase klassen</a:t>
            </a:r>
          </a:p>
          <a:p>
            <a:r>
              <a:rPr lang="da-DK" sz="2200"/>
              <a:t>De ønskede funktioner overrides, (Start, Stop, pause….) </a:t>
            </a:r>
          </a:p>
          <a:p>
            <a:r>
              <a:rPr lang="da-DK" sz="2200"/>
              <a:t>Alle funktioner skal returnere inden 30 sekunder er gået fra start</a:t>
            </a:r>
          </a:p>
          <a:p>
            <a:r>
              <a:rPr lang="da-DK" sz="2200"/>
              <a:t>Der skal tilføjes en installer til service projektet </a:t>
            </a:r>
          </a:p>
          <a:p>
            <a:pPr lvl="1"/>
            <a:r>
              <a:rPr lang="da-DK" sz="2200"/>
              <a:t>ServiceName, StartType og ServiceProcessInstaller  properties skal udfyldes</a:t>
            </a:r>
          </a:p>
          <a:p>
            <a:r>
              <a:rPr lang="da-DK" sz="2200"/>
              <a:t>Der skal herudover tilføjes hvilken service account der er tale om.</a:t>
            </a:r>
          </a:p>
          <a:p>
            <a:pPr lvl="1"/>
            <a:r>
              <a:rPr lang="da-DK" sz="2200"/>
              <a:t>Local Service, LocalSystem, NetworkService, User</a:t>
            </a:r>
          </a:p>
          <a:p>
            <a:r>
              <a:rPr lang="da-DK" sz="2200"/>
              <a:t>Således at servicen ved hvilke rettigheder den har.</a:t>
            </a:r>
          </a:p>
          <a:p>
            <a:endParaRPr lang="LID4096" sz="2200"/>
          </a:p>
        </p:txBody>
      </p:sp>
    </p:spTree>
    <p:extLst>
      <p:ext uri="{BB962C8B-B14F-4D97-AF65-F5344CB8AC3E}">
        <p14:creationId xmlns:p14="http://schemas.microsoft.com/office/powerpoint/2010/main" val="30895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D17A1-7149-4CD5-B746-32F40DFD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/>
              <a:t>Run </a:t>
            </a:r>
            <a:r>
              <a:rPr lang="da-DK" dirty="0"/>
              <a:t>en </a:t>
            </a:r>
            <a:r>
              <a:rPr lang="da-DK" dirty="0" err="1"/>
              <a:t>windows</a:t>
            </a:r>
            <a:r>
              <a:rPr lang="da-DK" dirty="0"/>
              <a:t> service 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84BAA6-E0ED-465F-A762-7CDB2DD6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Ved brug af Visual Studios Developer Console</a:t>
            </a:r>
          </a:p>
          <a:p>
            <a:r>
              <a:rPr lang="da-DK" sz="2400">
                <a:solidFill>
                  <a:schemeClr val="bg1"/>
                </a:solidFill>
              </a:rPr>
              <a:t>Find projekt dir</a:t>
            </a:r>
          </a:p>
          <a:p>
            <a:r>
              <a:rPr lang="da-DK" sz="2400" i="1">
                <a:solidFill>
                  <a:schemeClr val="bg1"/>
                </a:solidFill>
              </a:rPr>
              <a:t>Installutil projektNavn.exe (Installere)</a:t>
            </a:r>
          </a:p>
          <a:p>
            <a:r>
              <a:rPr lang="da-DK" sz="2400" i="1">
                <a:solidFill>
                  <a:schemeClr val="bg1"/>
                </a:solidFill>
              </a:rPr>
              <a:t>Installutil /u projektNavn.exe (Afinstallere) </a:t>
            </a:r>
          </a:p>
          <a:p>
            <a:r>
              <a:rPr lang="da-DK" sz="2400">
                <a:solidFill>
                  <a:schemeClr val="bg1"/>
                </a:solidFill>
              </a:rPr>
              <a:t>Ved afinstallering skal miljøet genstartes, da servicen ikke forsvinder fra service listen ved afinstallering.</a:t>
            </a:r>
          </a:p>
          <a:p>
            <a:endParaRPr lang="da-DK" sz="24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C7D03-2FD8-4C0C-983B-0FE965D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8944BF-97E3-42FE-B868-D0D4A2BD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LID4096" sz="2400"/>
          </a:p>
        </p:txBody>
      </p:sp>
    </p:spTree>
    <p:extLst>
      <p:ext uri="{BB962C8B-B14F-4D97-AF65-F5344CB8AC3E}">
        <p14:creationId xmlns:p14="http://schemas.microsoft.com/office/powerpoint/2010/main" val="27073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Spørgsmål 9</vt:lpstr>
      <vt:lpstr>Hvad er en Service?</vt:lpstr>
      <vt:lpstr>Windows Service</vt:lpstr>
      <vt:lpstr>Implementering af en Windows Service</vt:lpstr>
      <vt:lpstr>Run en windows service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9</dc:title>
  <dc:creator>Andreas Blaabjerg</dc:creator>
  <cp:lastModifiedBy>Andreas Blaabjerg</cp:lastModifiedBy>
  <cp:revision>4</cp:revision>
  <dcterms:created xsi:type="dcterms:W3CDTF">2020-08-15T18:27:32Z</dcterms:created>
  <dcterms:modified xsi:type="dcterms:W3CDTF">2020-08-17T17:17:07Z</dcterms:modified>
</cp:coreProperties>
</file>