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50BA5-6386-4699-8D7E-92A10DED2E04}" v="8" dt="2020-06-05T13:09:1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EB33-5C9B-4D64-BDCC-28EE72182984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1790-30EB-4915-AE53-5D244CAE00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2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MAF is slightly higher-level than MEF, concentrating on extension isolation and assembly loading and unloading, while MEF's focus is on discoverability, extensibility, and portability.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46F4-CE09-4408-AE74-4BD4F43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DD9D98-B857-4507-A6DE-FC221FB6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82E4EE-5563-4867-85E8-D0E9099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6DEC9A-5060-4793-AB06-4CBAC4A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AC0E39-D408-43D7-9D17-E9221E0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1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8418-4FC9-45E7-95B7-F42DA49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0536E5-A9D7-4E90-AA0A-52B81880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1DEAE2-14F2-4B6C-95A8-66D193EF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429C9-E90C-4488-81DD-AA2B32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9E167A-DDA3-471D-AE57-E69BC0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734AD7-8FF5-4775-9CFD-C190B6E4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2F1B4-873A-4B80-9195-CEA5273B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58A85A-70B1-458D-A3BD-80066AA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F58712-E373-4BB9-92D2-FB699BC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ABF62-964C-4AD4-BE40-BF28565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1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1B433-EF77-4EFA-B2B5-643B45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0C68D-83A6-4D5C-A22B-3703339C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DA3F7-172A-425C-9A1E-48B46AA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826C21-4ACA-4187-A5FC-5FF6EA9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00772F-C498-4AD4-A9C6-57D6378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8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FB5D-4D05-433E-8528-9D8FFD9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6EE67F-48C9-4136-A337-A3619E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FDD98-2CE5-49B8-ACBE-1C38B8A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122825-9F1F-4DD8-B8A0-416F7CF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F280A-4DFF-4221-9F04-0EBEE2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05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A3D1-752D-4D71-83DE-934AA4D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604F95-DEB5-4989-8D17-C59AB292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D60503-97AA-4192-90C0-7C26A57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4D6E2-F40D-4C70-8FD3-67BBDCE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FDF3B6-750F-4958-B746-4A0B713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E2C1B3-2458-4D7A-8A22-EF06B97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4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4B33-CA01-487B-B5E1-C9C520B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992D80-0B69-41C8-8304-255ED77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F26CEC-0F35-40DA-84B9-69045B70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DCA55D-239A-446C-BD93-0847432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0DD5BD-7ACA-440A-91EA-E46DDDC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74FFA7-BA5C-40FB-A8AF-926F1B1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3D8625-1BA5-4A51-A366-57131FC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1ACCAB4-4AEA-432D-8020-666F2FA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0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9474-46C5-40BA-BE6B-0714B84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26AF5E-23FB-40B3-B19F-61D4A67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4107C-018A-491E-AB68-0704372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7529D4-F5D3-4927-B687-C0EC593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386755D-0C59-47EE-BD2F-4342B90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0ABB81-E547-450D-8F2A-FE47A5D3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BCEF5F-8213-4155-960E-3E643C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5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826B-C526-46C6-B1FF-78018B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DE479-2791-4FCA-B674-9E958C1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7FB6BA-0AA8-4963-86CE-80E310ED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D655E4-4F6C-472D-9F64-445EFF5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B7294-7E5A-4A66-99EE-6EAD803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F6E80-E4DC-4EF7-A234-BC0B34E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FCE09-370F-40C9-8086-FDFD931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57E985-7B55-4F1F-AEEA-E1A9522A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39F004-F7DD-4378-B971-D16DE51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D534F9-2379-43C9-9C26-C051E9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316AF8-C2AF-4241-A05D-55C8EDC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E7A42B-A3A6-4ED3-9EE8-2430AC1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80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00B38B0-3F6E-481D-9E83-876C9E1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A2E9-1097-462C-945A-3124A19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C2D24D-3317-4C2A-A5E4-A4C197F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CF8-6BE6-4A24-AC1F-B3D1AD8DCEBB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47FF4E-B388-4EDC-9AB8-EE2295B9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D1DDCE-65E1-490D-986D-C3E39630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5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75CC6-6768-4045-961E-1F5C3BC9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244"/>
            <a:ext cx="9144000" cy="82718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38D82B-3E79-43C1-A4BD-279E45BD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9448"/>
            <a:ext cx="9144000" cy="1004606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Redegør</a:t>
            </a:r>
            <a:r>
              <a:rPr lang="en-US" sz="1800" dirty="0"/>
              <a:t> for </a:t>
            </a:r>
            <a:r>
              <a:rPr lang="en-US" sz="1800" dirty="0" err="1"/>
              <a:t>begrebet</a:t>
            </a:r>
            <a:r>
              <a:rPr lang="en-US" sz="1800" dirty="0"/>
              <a:t> dependency injection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brugen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IoC-containere</a:t>
            </a:r>
            <a:r>
              <a:rPr lang="en-US" sz="1800" dirty="0"/>
              <a:t>.</a:t>
            </a:r>
            <a:r>
              <a:rPr lang="en-DK" sz="1800" dirty="0"/>
              <a:t>  </a:t>
            </a:r>
            <a:r>
              <a:rPr lang="en-US" sz="1800" dirty="0" err="1"/>
              <a:t>Giv</a:t>
            </a:r>
            <a:r>
              <a:rPr lang="en-US" sz="1800" dirty="0"/>
              <a:t> et </a:t>
            </a:r>
            <a:r>
              <a:rPr lang="en-US" sz="1800" dirty="0" err="1"/>
              <a:t>overblik</a:t>
            </a:r>
            <a:r>
              <a:rPr lang="en-US" sz="1800" dirty="0"/>
              <a:t> over </a:t>
            </a:r>
            <a:r>
              <a:rPr lang="en-US" sz="1800" dirty="0" err="1"/>
              <a:t>Microsofts</a:t>
            </a:r>
            <a:r>
              <a:rPr lang="en-US" sz="1800" dirty="0"/>
              <a:t> </a:t>
            </a:r>
            <a:r>
              <a:rPr lang="en-US" sz="1800" dirty="0" err="1"/>
              <a:t>forskellige</a:t>
            </a:r>
            <a:r>
              <a:rPr lang="en-DK" sz="1800" dirty="0"/>
              <a:t> </a:t>
            </a:r>
            <a:r>
              <a:rPr lang="en-US" sz="1800" dirty="0"/>
              <a:t>dependency injection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/</a:t>
            </a:r>
            <a:r>
              <a:rPr lang="en-US" sz="1800" dirty="0" err="1"/>
              <a:t>eller</a:t>
            </a:r>
            <a:r>
              <a:rPr lang="en-DK" sz="1800" dirty="0"/>
              <a:t> </a:t>
            </a:r>
            <a:r>
              <a:rPr lang="en-US" sz="1800" dirty="0"/>
              <a:t>Extensibility Frameworks.</a:t>
            </a:r>
            <a:r>
              <a:rPr lang="en-DK" sz="1800" dirty="0"/>
              <a:t> </a:t>
            </a:r>
            <a:r>
              <a:rPr lang="en-US" sz="1800" dirty="0" err="1"/>
              <a:t>Redegør</a:t>
            </a:r>
            <a:r>
              <a:rPr lang="en-US" sz="1800" dirty="0"/>
              <a:t> for de</a:t>
            </a:r>
            <a:r>
              <a:rPr lang="en-DK" sz="1800" dirty="0"/>
              <a:t> </a:t>
            </a:r>
            <a:r>
              <a:rPr lang="en-US" sz="1800" dirty="0" err="1"/>
              <a:t>grundlæggende</a:t>
            </a:r>
            <a:r>
              <a:rPr lang="en-US" sz="1800" dirty="0"/>
              <a:t> </a:t>
            </a:r>
            <a:r>
              <a:rPr lang="en-US" sz="1800" dirty="0" err="1"/>
              <a:t>begreber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MEF</a:t>
            </a:r>
            <a:r>
              <a:rPr lang="en-DK" sz="1800" dirty="0"/>
              <a:t> </a:t>
            </a:r>
            <a:r>
              <a:rPr lang="en-US" sz="1800" dirty="0" err="1"/>
              <a:t>og</a:t>
            </a:r>
            <a:r>
              <a:rPr lang="en-US" sz="1800" dirty="0"/>
              <a:t> vis et </a:t>
            </a:r>
            <a:r>
              <a:rPr lang="en-US" sz="1800" dirty="0" err="1"/>
              <a:t>eksempelpå</a:t>
            </a:r>
            <a:r>
              <a:rPr lang="en-US" sz="1800" dirty="0"/>
              <a:t> </a:t>
            </a:r>
            <a:r>
              <a:rPr lang="en-US" sz="1800" dirty="0" err="1"/>
              <a:t>brug</a:t>
            </a:r>
            <a:r>
              <a:rPr lang="en-US" sz="1800" dirty="0"/>
              <a:t> </a:t>
            </a:r>
            <a:r>
              <a:rPr lang="en-US" sz="1800" dirty="0" err="1"/>
              <a:t>af</a:t>
            </a:r>
            <a:r>
              <a:rPr lang="en-US" sz="1800" dirty="0"/>
              <a:t> MEF </a:t>
            </a:r>
            <a:r>
              <a:rPr lang="en-US" sz="1800" dirty="0" err="1"/>
              <a:t>eller</a:t>
            </a:r>
            <a:r>
              <a:rPr lang="en-US" sz="1800" dirty="0"/>
              <a:t> Unity.</a:t>
            </a:r>
            <a:endParaRPr lang="en-DK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1138-3DEC-48E0-8D2B-5FCA24A0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</a:t>
            </a:r>
            <a:r>
              <a:rPr lang="en-DK" dirty="0" err="1"/>
              <a:t>vad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Dependency Injection?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92CCA-7C54-4537-BC43-3B5FDB0B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N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X </a:t>
            </a:r>
            <a:r>
              <a:rPr lang="da-DK" sz="2400"/>
              <a:t>h</a:t>
            </a:r>
            <a:r>
              <a:rPr lang="en-DK" sz="2400"/>
              <a:t>ar brug for en reference til en anden klasse </a:t>
            </a:r>
            <a:r>
              <a:rPr lang="da-DK" sz="2400"/>
              <a:t>Y</a:t>
            </a:r>
            <a:r>
              <a:rPr lang="en-DK" sz="2400"/>
              <a:t>.</a:t>
            </a:r>
          </a:p>
          <a:p>
            <a:r>
              <a:rPr lang="en-DK" sz="2400"/>
              <a:t>Hvis klassen X 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s</a:t>
            </a:r>
            <a:r>
              <a:rPr lang="en-DK" sz="2400"/>
              <a:t>t</a:t>
            </a:r>
            <a:r>
              <a:rPr lang="da-DK" sz="2400"/>
              <a:t>a</a:t>
            </a:r>
            <a:r>
              <a:rPr lang="en-DK" sz="2400"/>
              <a:t>n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e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b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y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 </a:t>
            </a:r>
            <a:r>
              <a:rPr lang="da-DK" sz="2400"/>
              <a:t>a</a:t>
            </a:r>
            <a:r>
              <a:rPr lang="en-DK" sz="2400"/>
              <a:t>t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r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m</a:t>
            </a:r>
            <a:r>
              <a:rPr lang="en-DK" sz="2400"/>
              <a:t>m</a:t>
            </a:r>
            <a:r>
              <a:rPr lang="da-DK" sz="2400"/>
              <a:t>e</a:t>
            </a:r>
            <a:r>
              <a:rPr lang="en-DK" sz="2400"/>
              <a:t>t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h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d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b</a:t>
            </a:r>
            <a:r>
              <a:rPr lang="en-DK" sz="2400"/>
              <a:t>l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g</a:t>
            </a:r>
            <a:r>
              <a:rPr lang="en-DK" sz="2400"/>
              <a:t>, h</a:t>
            </a:r>
            <a:r>
              <a:rPr lang="da-DK" sz="2400"/>
              <a:t>v</a:t>
            </a:r>
            <a:r>
              <a:rPr lang="en-DK" sz="2400"/>
              <a:t>ilket vi gerne vi</a:t>
            </a:r>
            <a:r>
              <a:rPr lang="da-DK" sz="2400"/>
              <a:t>l</a:t>
            </a:r>
            <a:r>
              <a:rPr lang="en-DK" sz="2400"/>
              <a:t> </a:t>
            </a:r>
            <a:r>
              <a:rPr lang="da-DK" sz="2400"/>
              <a:t>u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g</a:t>
            </a:r>
            <a:r>
              <a:rPr lang="da-DK" sz="2400"/>
              <a:t>å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å </a:t>
            </a:r>
            <a:r>
              <a:rPr lang="da-DK" sz="2400"/>
              <a:t>v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t </a:t>
            </a:r>
            <a:r>
              <a:rPr lang="da-DK" sz="2400"/>
              <a:t>m</a:t>
            </a:r>
            <a:r>
              <a:rPr lang="en-DK" sz="2400"/>
              <a:t>u</a:t>
            </a:r>
            <a:r>
              <a:rPr lang="da-DK" sz="2400"/>
              <a:t>l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t.</a:t>
            </a:r>
          </a:p>
          <a:p>
            <a:r>
              <a:rPr lang="en-DK" sz="2400"/>
              <a:t>Hvad nu hv</a:t>
            </a:r>
            <a:r>
              <a:rPr lang="da-DK" sz="2400"/>
              <a:t>i</a:t>
            </a:r>
            <a:r>
              <a:rPr lang="en-DK" sz="2400"/>
              <a:t>s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æ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 </a:t>
            </a:r>
            <a:r>
              <a:rPr lang="da-DK" sz="2400"/>
              <a:t>i</a:t>
            </a:r>
            <a:r>
              <a:rPr lang="en-DK" sz="2400"/>
              <a:t> </a:t>
            </a:r>
            <a:r>
              <a:rPr lang="da-DK" sz="2400"/>
              <a:t>f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m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? </a:t>
            </a:r>
          </a:p>
          <a:p>
            <a:r>
              <a:rPr lang="en-DK" sz="2400"/>
              <a:t>Dependency Injection tilbyder en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at refer</a:t>
            </a:r>
            <a:r>
              <a:rPr lang="da-DK" sz="2400"/>
              <a:t>r</a:t>
            </a:r>
            <a:r>
              <a:rPr lang="en-DK" sz="2400"/>
              <a:t>er til et interface i sin </a:t>
            </a:r>
            <a:r>
              <a:rPr lang="da-DK" sz="2400"/>
              <a:t>c</a:t>
            </a:r>
            <a:r>
              <a:rPr lang="en-DK" sz="2400"/>
              <a:t>o</a:t>
            </a:r>
            <a:r>
              <a:rPr lang="da-DK" sz="2400"/>
              <a:t>n</a:t>
            </a:r>
            <a:r>
              <a:rPr lang="en-DK" sz="2400"/>
              <a:t>s</a:t>
            </a:r>
            <a:r>
              <a:rPr lang="da-DK" sz="2400"/>
              <a:t>t</a:t>
            </a:r>
            <a:r>
              <a:rPr lang="en-DK" sz="2400"/>
              <a:t>r</a:t>
            </a:r>
            <a:r>
              <a:rPr lang="da-DK" sz="2400"/>
              <a:t>u</a:t>
            </a:r>
            <a:r>
              <a:rPr lang="en-DK" sz="2400"/>
              <a:t>c</a:t>
            </a:r>
            <a:r>
              <a:rPr lang="da-DK" sz="2400"/>
              <a:t>t</a:t>
            </a:r>
            <a:r>
              <a:rPr lang="en-DK" sz="2400"/>
              <a:t>o</a:t>
            </a:r>
            <a:r>
              <a:rPr lang="da-DK" sz="2400"/>
              <a:t>r</a:t>
            </a:r>
            <a:r>
              <a:rPr lang="en-DK" sz="2400"/>
              <a:t>.</a:t>
            </a:r>
            <a:endParaRPr lang="da-DK" sz="2400"/>
          </a:p>
          <a:p>
            <a:r>
              <a:rPr lang="da-DK" sz="2400"/>
              <a:t>P</a:t>
            </a:r>
            <a:r>
              <a:rPr lang="en-DK" sz="2400"/>
              <a:t>å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måd</a:t>
            </a:r>
            <a:r>
              <a:rPr lang="en-DK" sz="2400"/>
              <a:t>e </a:t>
            </a:r>
            <a:r>
              <a:rPr lang="da-DK" sz="2400"/>
              <a:t>har klassen X ikke brug for en reference til klassen Y. Instantieringen, samt referencen kan ske et andet sted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5883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807B-A7C4-4086-8845-9E05CA98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 err="1"/>
              <a:t>IoC</a:t>
            </a:r>
            <a:r>
              <a:rPr lang="da-DK" dirty="0"/>
              <a:t> Container(Inversion of Control)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A13E14-2CB5-4317-87F0-1F276871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I nogle tilfælde er det ikke muligt at lave en manuel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inejction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Derfor er der mulighed for at bruge </a:t>
            </a:r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Container, altså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 frameworks.</a:t>
            </a:r>
          </a:p>
          <a:p>
            <a:r>
              <a:rPr lang="da-DK" sz="2400" dirty="0" err="1">
                <a:solidFill>
                  <a:schemeClr val="bg1"/>
                </a:solidFill>
              </a:rPr>
              <a:t>IoC</a:t>
            </a:r>
            <a:r>
              <a:rPr lang="da-DK" sz="2400" dirty="0">
                <a:solidFill>
                  <a:schemeClr val="bg1"/>
                </a:solidFill>
              </a:rPr>
              <a:t> containere har til ansvar at stå for automatisk </a:t>
            </a:r>
            <a:r>
              <a:rPr lang="da-DK" sz="2400" dirty="0" err="1">
                <a:solidFill>
                  <a:schemeClr val="bg1"/>
                </a:solidFill>
              </a:rPr>
              <a:t>dependency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r>
              <a:rPr lang="da-DK" sz="2400" dirty="0">
                <a:solidFill>
                  <a:schemeClr val="bg1"/>
                </a:solidFill>
              </a:rPr>
              <a:t>. Eks- via </a:t>
            </a:r>
            <a:r>
              <a:rPr lang="da-DK" sz="2400" dirty="0" err="1">
                <a:solidFill>
                  <a:schemeClr val="bg1"/>
                </a:solidFill>
              </a:rPr>
              <a:t>constructor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injection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Oprettelse og nedlæggelse af objekter</a:t>
            </a:r>
          </a:p>
          <a:p>
            <a:r>
              <a:rPr lang="da-DK" sz="2400" dirty="0">
                <a:solidFill>
                  <a:schemeClr val="bg1"/>
                </a:solidFill>
              </a:rPr>
              <a:t>Alt sker i </a:t>
            </a:r>
            <a:r>
              <a:rPr lang="da-DK" sz="2400" dirty="0" err="1">
                <a:solidFill>
                  <a:schemeClr val="bg1"/>
                </a:solidFill>
              </a:rPr>
              <a:t>runtime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Det gør det muligt for objekter at ignorer kodens infrastruktur</a:t>
            </a:r>
          </a:p>
        </p:txBody>
      </p:sp>
    </p:spTree>
    <p:extLst>
      <p:ext uri="{BB962C8B-B14F-4D97-AF65-F5344CB8AC3E}">
        <p14:creationId xmlns:p14="http://schemas.microsoft.com/office/powerpoint/2010/main" val="403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B995-C739-40C6-9687-A4F88BA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/>
              <a:t>Unity &amp; MEF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262B55-4BB1-4C2B-878A-3631F3F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Er alle Dependency Injection frameworks</a:t>
            </a:r>
          </a:p>
          <a:p>
            <a:r>
              <a:rPr lang="da-DK" sz="2400"/>
              <a:t>Unity var tidliger et Microsoft framework men er nu opensource</a:t>
            </a:r>
          </a:p>
          <a:p>
            <a:r>
              <a:rPr lang="da-DK" sz="2400"/>
              <a:t>MEF er stadig et Microsoft framework.</a:t>
            </a:r>
          </a:p>
          <a:p>
            <a:r>
              <a:rPr lang="da-DK" sz="2400"/>
              <a:t>UNITY kan udføre automatisk og manuel konfigurering af dependency injection</a:t>
            </a:r>
          </a:p>
          <a:p>
            <a:r>
              <a:rPr lang="da-DK" sz="2400"/>
              <a:t>MEF skaber dependencies via compossition</a:t>
            </a:r>
          </a:p>
          <a:p>
            <a:r>
              <a:rPr lang="da-DK" sz="2400"/>
              <a:t>Det sker via importering og exportering af typer</a:t>
            </a:r>
          </a:p>
          <a:p>
            <a:r>
              <a:rPr lang="da-DK" sz="2400"/>
              <a:t>Skrives som annotationer</a:t>
            </a:r>
          </a:p>
        </p:txBody>
      </p:sp>
    </p:spTree>
    <p:extLst>
      <p:ext uri="{BB962C8B-B14F-4D97-AF65-F5344CB8AC3E}">
        <p14:creationId xmlns:p14="http://schemas.microsoft.com/office/powerpoint/2010/main" val="2904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D0A7-3183-42CB-921C-EC72EC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MEF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3CA09-BAEF-431A-9720-FBB048E7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Indsætter alle typer som bliver brugt I den givende klasse I et katalog.</a:t>
            </a:r>
          </a:p>
          <a:p>
            <a:r>
              <a:rPr lang="en-US" sz="2000">
                <a:solidFill>
                  <a:srgbClr val="FFFFFF"/>
                </a:solidFill>
              </a:rPr>
              <a:t>Opretter container og indsætter kataloget</a:t>
            </a:r>
          </a:p>
          <a:p>
            <a:r>
              <a:rPr lang="en-US" sz="2000">
                <a:solidFill>
                  <a:srgbClr val="FFFFFF"/>
                </a:solidFill>
              </a:rPr>
              <a:t>Du har nu et array med de mulige typer der kan tages I brug</a:t>
            </a:r>
          </a:p>
          <a:p>
            <a:r>
              <a:rPr lang="en-US" sz="2000">
                <a:solidFill>
                  <a:srgbClr val="FFFFFF"/>
                </a:solidFill>
              </a:rPr>
              <a:t>Dependency injectionen sker via annotationer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4AB16E2-6C15-44CC-AFFC-4AE9FFC7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183088" y="2402929"/>
            <a:ext cx="5170711" cy="354439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36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BDC3F-A66E-4B82-BE93-D795AAB5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4</vt:lpstr>
      <vt:lpstr>Hvad er Dependency Injection? </vt:lpstr>
      <vt:lpstr>IoC Container(Inversion of Control)</vt:lpstr>
      <vt:lpstr>Unity &amp; MEF</vt:lpstr>
      <vt:lpstr>MEF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4</dc:title>
  <dc:creator>Andreas Blaabjerg</dc:creator>
  <cp:lastModifiedBy>Andreas Blaabjerg</cp:lastModifiedBy>
  <cp:revision>2</cp:revision>
  <dcterms:created xsi:type="dcterms:W3CDTF">2020-08-15T15:51:21Z</dcterms:created>
  <dcterms:modified xsi:type="dcterms:W3CDTF">2020-08-17T13:17:09Z</dcterms:modified>
</cp:coreProperties>
</file>