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D1A763-B949-4568-B3EE-CDCA0030D9DC}" v="1" dt="2020-08-16T08:36:34.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Blaabjerg" userId="b1962c2f08a3fd60" providerId="LiveId" clId="{59D1A763-B949-4568-B3EE-CDCA0030D9DC}"/>
    <pc:docChg chg="addSld modSld">
      <pc:chgData name="Andreas Blaabjerg" userId="b1962c2f08a3fd60" providerId="LiveId" clId="{59D1A763-B949-4568-B3EE-CDCA0030D9DC}" dt="2020-08-16T08:36:34.418" v="0"/>
      <pc:docMkLst>
        <pc:docMk/>
      </pc:docMkLst>
      <pc:sldChg chg="add">
        <pc:chgData name="Andreas Blaabjerg" userId="b1962c2f08a3fd60" providerId="LiveId" clId="{59D1A763-B949-4568-B3EE-CDCA0030D9DC}" dt="2020-08-16T08:36:34.418" v="0"/>
        <pc:sldMkLst>
          <pc:docMk/>
          <pc:sldMk cId="3585894698"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6700D-B3C3-42B6-A247-2446B0997190}"/>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US"/>
          </a:p>
        </p:txBody>
      </p:sp>
      <p:sp>
        <p:nvSpPr>
          <p:cNvPr id="3" name="Undertitel 2">
            <a:extLst>
              <a:ext uri="{FF2B5EF4-FFF2-40B4-BE49-F238E27FC236}">
                <a16:creationId xmlns:a16="http://schemas.microsoft.com/office/drawing/2014/main" id="{058F30FD-F20F-4657-9555-76CDCEB4D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a:p>
        </p:txBody>
      </p:sp>
      <p:sp>
        <p:nvSpPr>
          <p:cNvPr id="4" name="Pladsholder til dato 3">
            <a:extLst>
              <a:ext uri="{FF2B5EF4-FFF2-40B4-BE49-F238E27FC236}">
                <a16:creationId xmlns:a16="http://schemas.microsoft.com/office/drawing/2014/main" id="{F1BD26B2-A9BB-4F49-8371-68546CD76EA8}"/>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5" name="Pladsholder til sidefod 4">
            <a:extLst>
              <a:ext uri="{FF2B5EF4-FFF2-40B4-BE49-F238E27FC236}">
                <a16:creationId xmlns:a16="http://schemas.microsoft.com/office/drawing/2014/main" id="{8AA79DB4-479C-4B3F-9FC4-2FA9B780506D}"/>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ABCAD67C-BCA0-464A-85FB-CF26D792B6AB}"/>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282855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F117F-1B46-4DE7-AD31-3B6721B68267}"/>
              </a:ext>
            </a:extLst>
          </p:cNvPr>
          <p:cNvSpPr>
            <a:spLocks noGrp="1"/>
          </p:cNvSpPr>
          <p:nvPr>
            <p:ph type="title"/>
          </p:nvPr>
        </p:nvSpPr>
        <p:spPr/>
        <p:txBody>
          <a:bodyPr/>
          <a:lstStyle/>
          <a:p>
            <a:r>
              <a:rPr lang="da-DK"/>
              <a:t>Klik for at redigere titeltypografien i masteren</a:t>
            </a:r>
            <a:endParaRPr lang="en-US"/>
          </a:p>
        </p:txBody>
      </p:sp>
      <p:sp>
        <p:nvSpPr>
          <p:cNvPr id="3" name="Pladsholder til lodret titel 2">
            <a:extLst>
              <a:ext uri="{FF2B5EF4-FFF2-40B4-BE49-F238E27FC236}">
                <a16:creationId xmlns:a16="http://schemas.microsoft.com/office/drawing/2014/main" id="{1FB3BF13-205C-4159-AB46-FD41E85D3C77}"/>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a:extLst>
              <a:ext uri="{FF2B5EF4-FFF2-40B4-BE49-F238E27FC236}">
                <a16:creationId xmlns:a16="http://schemas.microsoft.com/office/drawing/2014/main" id="{859BDB54-51DC-4593-B46C-FB9D7EB183CB}"/>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5" name="Pladsholder til sidefod 4">
            <a:extLst>
              <a:ext uri="{FF2B5EF4-FFF2-40B4-BE49-F238E27FC236}">
                <a16:creationId xmlns:a16="http://schemas.microsoft.com/office/drawing/2014/main" id="{D9CFB1B9-60F0-4D2F-97CF-BFAA9AF28419}"/>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D7B2AF7C-EC69-45CB-A5BE-EEA630BFF00B}"/>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409895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FB6CE13-0F0F-4ECF-A7FE-2B0CE25B5FB8}"/>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US"/>
          </a:p>
        </p:txBody>
      </p:sp>
      <p:sp>
        <p:nvSpPr>
          <p:cNvPr id="3" name="Pladsholder til lodret titel 2">
            <a:extLst>
              <a:ext uri="{FF2B5EF4-FFF2-40B4-BE49-F238E27FC236}">
                <a16:creationId xmlns:a16="http://schemas.microsoft.com/office/drawing/2014/main" id="{821DF8D0-BA3F-468A-945F-80D1D8A7AEDC}"/>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a:extLst>
              <a:ext uri="{FF2B5EF4-FFF2-40B4-BE49-F238E27FC236}">
                <a16:creationId xmlns:a16="http://schemas.microsoft.com/office/drawing/2014/main" id="{06BC9B66-C058-4361-B200-00896C9230A3}"/>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5" name="Pladsholder til sidefod 4">
            <a:extLst>
              <a:ext uri="{FF2B5EF4-FFF2-40B4-BE49-F238E27FC236}">
                <a16:creationId xmlns:a16="http://schemas.microsoft.com/office/drawing/2014/main" id="{78016A20-AFE2-4459-8C0D-9EE75FDB10CD}"/>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18AD7AA1-006D-41FB-B80F-AC52D4C29C87}"/>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399847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B95DAC-2FE3-4BD1-BCE9-7345C06464A7}"/>
              </a:ext>
            </a:extLst>
          </p:cNvPr>
          <p:cNvSpPr>
            <a:spLocks noGrp="1"/>
          </p:cNvSpPr>
          <p:nvPr>
            <p:ph type="title"/>
          </p:nvPr>
        </p:nvSpPr>
        <p:spPr/>
        <p:txBody>
          <a:bodyPr/>
          <a:lstStyle/>
          <a:p>
            <a:r>
              <a:rPr lang="da-DK"/>
              <a:t>Klik for at redigere titeltypografien i masteren</a:t>
            </a:r>
            <a:endParaRPr lang="en-US"/>
          </a:p>
        </p:txBody>
      </p:sp>
      <p:sp>
        <p:nvSpPr>
          <p:cNvPr id="3" name="Pladsholder til indhold 2">
            <a:extLst>
              <a:ext uri="{FF2B5EF4-FFF2-40B4-BE49-F238E27FC236}">
                <a16:creationId xmlns:a16="http://schemas.microsoft.com/office/drawing/2014/main" id="{BD7FA6C9-0034-4B90-B81B-4D17C0BD9D84}"/>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a:extLst>
              <a:ext uri="{FF2B5EF4-FFF2-40B4-BE49-F238E27FC236}">
                <a16:creationId xmlns:a16="http://schemas.microsoft.com/office/drawing/2014/main" id="{99EB9820-585F-4482-8C47-89186BED1BF5}"/>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5" name="Pladsholder til sidefod 4">
            <a:extLst>
              <a:ext uri="{FF2B5EF4-FFF2-40B4-BE49-F238E27FC236}">
                <a16:creationId xmlns:a16="http://schemas.microsoft.com/office/drawing/2014/main" id="{7F8AB885-69A5-403C-93D7-EB0D03BD5AB2}"/>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1A354B12-DD28-42FC-BD61-FFDC04789F6E}"/>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132254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ABCB96-E374-4FA2-AC46-AA9E0F1E9C86}"/>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US"/>
          </a:p>
        </p:txBody>
      </p:sp>
      <p:sp>
        <p:nvSpPr>
          <p:cNvPr id="3" name="Pladsholder til tekst 2">
            <a:extLst>
              <a:ext uri="{FF2B5EF4-FFF2-40B4-BE49-F238E27FC236}">
                <a16:creationId xmlns:a16="http://schemas.microsoft.com/office/drawing/2014/main" id="{F5BC0479-8430-419F-97CE-93DA7BC9D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84D18F2-69EA-4745-9BE1-035EDC38EF1A}"/>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5" name="Pladsholder til sidefod 4">
            <a:extLst>
              <a:ext uri="{FF2B5EF4-FFF2-40B4-BE49-F238E27FC236}">
                <a16:creationId xmlns:a16="http://schemas.microsoft.com/office/drawing/2014/main" id="{91752DDB-4CC7-4F62-8BBF-7FA26A8A023E}"/>
              </a:ext>
            </a:extLst>
          </p:cNvPr>
          <p:cNvSpPr>
            <a:spLocks noGrp="1"/>
          </p:cNvSpPr>
          <p:nvPr>
            <p:ph type="ftr" sz="quarter" idx="11"/>
          </p:nvPr>
        </p:nvSpPr>
        <p:spPr/>
        <p:txBody>
          <a:bodyPr/>
          <a:lstStyle/>
          <a:p>
            <a:endParaRPr lang="en-US"/>
          </a:p>
        </p:txBody>
      </p:sp>
      <p:sp>
        <p:nvSpPr>
          <p:cNvPr id="6" name="Pladsholder til slidenummer 5">
            <a:extLst>
              <a:ext uri="{FF2B5EF4-FFF2-40B4-BE49-F238E27FC236}">
                <a16:creationId xmlns:a16="http://schemas.microsoft.com/office/drawing/2014/main" id="{D349ED03-1F05-42A5-98CD-023E34154171}"/>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29789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7366A-2BFB-416D-ACCE-62EF9E9AF3B9}"/>
              </a:ext>
            </a:extLst>
          </p:cNvPr>
          <p:cNvSpPr>
            <a:spLocks noGrp="1"/>
          </p:cNvSpPr>
          <p:nvPr>
            <p:ph type="title"/>
          </p:nvPr>
        </p:nvSpPr>
        <p:spPr/>
        <p:txBody>
          <a:bodyPr/>
          <a:lstStyle/>
          <a:p>
            <a:r>
              <a:rPr lang="da-DK"/>
              <a:t>Klik for at redigere titeltypografien i masteren</a:t>
            </a:r>
            <a:endParaRPr lang="en-US"/>
          </a:p>
        </p:txBody>
      </p:sp>
      <p:sp>
        <p:nvSpPr>
          <p:cNvPr id="3" name="Pladsholder til indhold 2">
            <a:extLst>
              <a:ext uri="{FF2B5EF4-FFF2-40B4-BE49-F238E27FC236}">
                <a16:creationId xmlns:a16="http://schemas.microsoft.com/office/drawing/2014/main" id="{5DF7CC34-A6A7-4A09-910B-5C387050186D}"/>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indhold 3">
            <a:extLst>
              <a:ext uri="{FF2B5EF4-FFF2-40B4-BE49-F238E27FC236}">
                <a16:creationId xmlns:a16="http://schemas.microsoft.com/office/drawing/2014/main" id="{A73A19A5-C348-47CE-807D-08F7A5EC26F4}"/>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dato 4">
            <a:extLst>
              <a:ext uri="{FF2B5EF4-FFF2-40B4-BE49-F238E27FC236}">
                <a16:creationId xmlns:a16="http://schemas.microsoft.com/office/drawing/2014/main" id="{7A7BEA68-DF97-4EE4-9CF7-A8A074DD716C}"/>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6" name="Pladsholder til sidefod 5">
            <a:extLst>
              <a:ext uri="{FF2B5EF4-FFF2-40B4-BE49-F238E27FC236}">
                <a16:creationId xmlns:a16="http://schemas.microsoft.com/office/drawing/2014/main" id="{ABD83754-4DD8-4FF6-A22F-897FE84D3F95}"/>
              </a:ext>
            </a:extLst>
          </p:cNvPr>
          <p:cNvSpPr>
            <a:spLocks noGrp="1"/>
          </p:cNvSpPr>
          <p:nvPr>
            <p:ph type="ftr" sz="quarter" idx="11"/>
          </p:nvPr>
        </p:nvSpPr>
        <p:spPr/>
        <p:txBody>
          <a:bodyPr/>
          <a:lstStyle/>
          <a:p>
            <a:endParaRPr lang="en-US"/>
          </a:p>
        </p:txBody>
      </p:sp>
      <p:sp>
        <p:nvSpPr>
          <p:cNvPr id="7" name="Pladsholder til slidenummer 6">
            <a:extLst>
              <a:ext uri="{FF2B5EF4-FFF2-40B4-BE49-F238E27FC236}">
                <a16:creationId xmlns:a16="http://schemas.microsoft.com/office/drawing/2014/main" id="{802B873C-C7A6-4714-9284-463944070DD2}"/>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38521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1A49CF-00FE-4311-A2D7-72A13D99B0ED}"/>
              </a:ext>
            </a:extLst>
          </p:cNvPr>
          <p:cNvSpPr>
            <a:spLocks noGrp="1"/>
          </p:cNvSpPr>
          <p:nvPr>
            <p:ph type="title"/>
          </p:nvPr>
        </p:nvSpPr>
        <p:spPr>
          <a:xfrm>
            <a:off x="839788" y="365125"/>
            <a:ext cx="10515600" cy="1325563"/>
          </a:xfrm>
        </p:spPr>
        <p:txBody>
          <a:bodyPr/>
          <a:lstStyle/>
          <a:p>
            <a:r>
              <a:rPr lang="da-DK"/>
              <a:t>Klik for at redigere titeltypografien i masteren</a:t>
            </a:r>
            <a:endParaRPr lang="en-US"/>
          </a:p>
        </p:txBody>
      </p:sp>
      <p:sp>
        <p:nvSpPr>
          <p:cNvPr id="3" name="Pladsholder til tekst 2">
            <a:extLst>
              <a:ext uri="{FF2B5EF4-FFF2-40B4-BE49-F238E27FC236}">
                <a16:creationId xmlns:a16="http://schemas.microsoft.com/office/drawing/2014/main" id="{6B04E5D2-1B68-4E5B-B223-1D324C6C0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BA814ADF-E011-445A-9D26-2EEE5FE22CB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tekst 4">
            <a:extLst>
              <a:ext uri="{FF2B5EF4-FFF2-40B4-BE49-F238E27FC236}">
                <a16:creationId xmlns:a16="http://schemas.microsoft.com/office/drawing/2014/main" id="{D5520215-AC8F-4D61-AD2F-21AE54C5F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7C9C4687-C8C7-4906-A11E-6658448D4598}"/>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Pladsholder til dato 6">
            <a:extLst>
              <a:ext uri="{FF2B5EF4-FFF2-40B4-BE49-F238E27FC236}">
                <a16:creationId xmlns:a16="http://schemas.microsoft.com/office/drawing/2014/main" id="{E465FC15-9F3C-4D1E-B4C6-D1D9497CACD9}"/>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8" name="Pladsholder til sidefod 7">
            <a:extLst>
              <a:ext uri="{FF2B5EF4-FFF2-40B4-BE49-F238E27FC236}">
                <a16:creationId xmlns:a16="http://schemas.microsoft.com/office/drawing/2014/main" id="{6881BCA8-4198-4A3F-A5D4-22F3DABA13A3}"/>
              </a:ext>
            </a:extLst>
          </p:cNvPr>
          <p:cNvSpPr>
            <a:spLocks noGrp="1"/>
          </p:cNvSpPr>
          <p:nvPr>
            <p:ph type="ftr" sz="quarter" idx="11"/>
          </p:nvPr>
        </p:nvSpPr>
        <p:spPr/>
        <p:txBody>
          <a:bodyPr/>
          <a:lstStyle/>
          <a:p>
            <a:endParaRPr lang="en-US"/>
          </a:p>
        </p:txBody>
      </p:sp>
      <p:sp>
        <p:nvSpPr>
          <p:cNvPr id="9" name="Pladsholder til slidenummer 8">
            <a:extLst>
              <a:ext uri="{FF2B5EF4-FFF2-40B4-BE49-F238E27FC236}">
                <a16:creationId xmlns:a16="http://schemas.microsoft.com/office/drawing/2014/main" id="{08EF6514-1C31-4BAE-B846-A2A8DFE0DBD9}"/>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60556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1A278A-C7F6-433A-AEF6-F736DBCAFE7E}"/>
              </a:ext>
            </a:extLst>
          </p:cNvPr>
          <p:cNvSpPr>
            <a:spLocks noGrp="1"/>
          </p:cNvSpPr>
          <p:nvPr>
            <p:ph type="title"/>
          </p:nvPr>
        </p:nvSpPr>
        <p:spPr/>
        <p:txBody>
          <a:bodyPr/>
          <a:lstStyle/>
          <a:p>
            <a:r>
              <a:rPr lang="da-DK"/>
              <a:t>Klik for at redigere titeltypografien i masteren</a:t>
            </a:r>
            <a:endParaRPr lang="en-US"/>
          </a:p>
        </p:txBody>
      </p:sp>
      <p:sp>
        <p:nvSpPr>
          <p:cNvPr id="3" name="Pladsholder til dato 2">
            <a:extLst>
              <a:ext uri="{FF2B5EF4-FFF2-40B4-BE49-F238E27FC236}">
                <a16:creationId xmlns:a16="http://schemas.microsoft.com/office/drawing/2014/main" id="{55D9E2E1-D793-4AFC-AF46-EDA469D79521}"/>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4" name="Pladsholder til sidefod 3">
            <a:extLst>
              <a:ext uri="{FF2B5EF4-FFF2-40B4-BE49-F238E27FC236}">
                <a16:creationId xmlns:a16="http://schemas.microsoft.com/office/drawing/2014/main" id="{604B53FD-D950-490B-9E54-0588C00874D5}"/>
              </a:ext>
            </a:extLst>
          </p:cNvPr>
          <p:cNvSpPr>
            <a:spLocks noGrp="1"/>
          </p:cNvSpPr>
          <p:nvPr>
            <p:ph type="ftr" sz="quarter" idx="11"/>
          </p:nvPr>
        </p:nvSpPr>
        <p:spPr/>
        <p:txBody>
          <a:bodyPr/>
          <a:lstStyle/>
          <a:p>
            <a:endParaRPr lang="en-US"/>
          </a:p>
        </p:txBody>
      </p:sp>
      <p:sp>
        <p:nvSpPr>
          <p:cNvPr id="5" name="Pladsholder til slidenummer 4">
            <a:extLst>
              <a:ext uri="{FF2B5EF4-FFF2-40B4-BE49-F238E27FC236}">
                <a16:creationId xmlns:a16="http://schemas.microsoft.com/office/drawing/2014/main" id="{749BC31C-F496-4FF0-B171-1A9FBE6CDC71}"/>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19533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D51381A2-490A-4612-943C-8448DA424DB5}"/>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3" name="Pladsholder til sidefod 2">
            <a:extLst>
              <a:ext uri="{FF2B5EF4-FFF2-40B4-BE49-F238E27FC236}">
                <a16:creationId xmlns:a16="http://schemas.microsoft.com/office/drawing/2014/main" id="{C0C17FD7-4507-421D-8433-172783659569}"/>
              </a:ext>
            </a:extLst>
          </p:cNvPr>
          <p:cNvSpPr>
            <a:spLocks noGrp="1"/>
          </p:cNvSpPr>
          <p:nvPr>
            <p:ph type="ftr" sz="quarter" idx="11"/>
          </p:nvPr>
        </p:nvSpPr>
        <p:spPr/>
        <p:txBody>
          <a:bodyPr/>
          <a:lstStyle/>
          <a:p>
            <a:endParaRPr lang="en-US"/>
          </a:p>
        </p:txBody>
      </p:sp>
      <p:sp>
        <p:nvSpPr>
          <p:cNvPr id="4" name="Pladsholder til slidenummer 3">
            <a:extLst>
              <a:ext uri="{FF2B5EF4-FFF2-40B4-BE49-F238E27FC236}">
                <a16:creationId xmlns:a16="http://schemas.microsoft.com/office/drawing/2014/main" id="{7C85F28E-EA8C-4489-8C06-89C0F08B905A}"/>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307929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ACB0DE-31C3-4D69-8AFE-9B7D72D5ECCA}"/>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a:p>
        </p:txBody>
      </p:sp>
      <p:sp>
        <p:nvSpPr>
          <p:cNvPr id="3" name="Pladsholder til indhold 2">
            <a:extLst>
              <a:ext uri="{FF2B5EF4-FFF2-40B4-BE49-F238E27FC236}">
                <a16:creationId xmlns:a16="http://schemas.microsoft.com/office/drawing/2014/main" id="{2C803996-75CF-4665-9689-2C256D5871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tekst 3">
            <a:extLst>
              <a:ext uri="{FF2B5EF4-FFF2-40B4-BE49-F238E27FC236}">
                <a16:creationId xmlns:a16="http://schemas.microsoft.com/office/drawing/2014/main" id="{203694EE-9A49-4B8E-B85C-3D25EDB18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1980B67-BDD7-46C3-B185-1ADB9150C776}"/>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6" name="Pladsholder til sidefod 5">
            <a:extLst>
              <a:ext uri="{FF2B5EF4-FFF2-40B4-BE49-F238E27FC236}">
                <a16:creationId xmlns:a16="http://schemas.microsoft.com/office/drawing/2014/main" id="{13142ABF-1506-4CC1-8807-1176CC37CD30}"/>
              </a:ext>
            </a:extLst>
          </p:cNvPr>
          <p:cNvSpPr>
            <a:spLocks noGrp="1"/>
          </p:cNvSpPr>
          <p:nvPr>
            <p:ph type="ftr" sz="quarter" idx="11"/>
          </p:nvPr>
        </p:nvSpPr>
        <p:spPr/>
        <p:txBody>
          <a:bodyPr/>
          <a:lstStyle/>
          <a:p>
            <a:endParaRPr lang="en-US"/>
          </a:p>
        </p:txBody>
      </p:sp>
      <p:sp>
        <p:nvSpPr>
          <p:cNvPr id="7" name="Pladsholder til slidenummer 6">
            <a:extLst>
              <a:ext uri="{FF2B5EF4-FFF2-40B4-BE49-F238E27FC236}">
                <a16:creationId xmlns:a16="http://schemas.microsoft.com/office/drawing/2014/main" id="{5BCC778E-1D8B-495E-980A-6F354B074955}"/>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164842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B746F5-ACCF-4284-8C4F-C754F25E5F82}"/>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a:p>
        </p:txBody>
      </p:sp>
      <p:sp>
        <p:nvSpPr>
          <p:cNvPr id="3" name="Pladsholder til billede 2">
            <a:extLst>
              <a:ext uri="{FF2B5EF4-FFF2-40B4-BE49-F238E27FC236}">
                <a16:creationId xmlns:a16="http://schemas.microsoft.com/office/drawing/2014/main" id="{026F44BE-370C-4629-9F19-F43C70790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a:extLst>
              <a:ext uri="{FF2B5EF4-FFF2-40B4-BE49-F238E27FC236}">
                <a16:creationId xmlns:a16="http://schemas.microsoft.com/office/drawing/2014/main" id="{0E6B76C4-4DDA-4EB3-8170-5C1D5149B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16E58733-1481-483D-90CE-9E9235D66841}"/>
              </a:ext>
            </a:extLst>
          </p:cNvPr>
          <p:cNvSpPr>
            <a:spLocks noGrp="1"/>
          </p:cNvSpPr>
          <p:nvPr>
            <p:ph type="dt" sz="half" idx="10"/>
          </p:nvPr>
        </p:nvSpPr>
        <p:spPr/>
        <p:txBody>
          <a:bodyPr/>
          <a:lstStyle/>
          <a:p>
            <a:fld id="{28F9ECFE-D750-46CB-8B76-DD114F974057}" type="datetimeFigureOut">
              <a:rPr lang="en-US" smtClean="0"/>
              <a:t>8/17/2020</a:t>
            </a:fld>
            <a:endParaRPr lang="en-US"/>
          </a:p>
        </p:txBody>
      </p:sp>
      <p:sp>
        <p:nvSpPr>
          <p:cNvPr id="6" name="Pladsholder til sidefod 5">
            <a:extLst>
              <a:ext uri="{FF2B5EF4-FFF2-40B4-BE49-F238E27FC236}">
                <a16:creationId xmlns:a16="http://schemas.microsoft.com/office/drawing/2014/main" id="{67D0BEB2-537E-47E2-A801-4AEA1A0E8EA9}"/>
              </a:ext>
            </a:extLst>
          </p:cNvPr>
          <p:cNvSpPr>
            <a:spLocks noGrp="1"/>
          </p:cNvSpPr>
          <p:nvPr>
            <p:ph type="ftr" sz="quarter" idx="11"/>
          </p:nvPr>
        </p:nvSpPr>
        <p:spPr/>
        <p:txBody>
          <a:bodyPr/>
          <a:lstStyle/>
          <a:p>
            <a:endParaRPr lang="en-US"/>
          </a:p>
        </p:txBody>
      </p:sp>
      <p:sp>
        <p:nvSpPr>
          <p:cNvPr id="7" name="Pladsholder til slidenummer 6">
            <a:extLst>
              <a:ext uri="{FF2B5EF4-FFF2-40B4-BE49-F238E27FC236}">
                <a16:creationId xmlns:a16="http://schemas.microsoft.com/office/drawing/2014/main" id="{FFA3B453-AD2E-429E-890C-79E9E8972F0D}"/>
              </a:ext>
            </a:extLst>
          </p:cNvPr>
          <p:cNvSpPr>
            <a:spLocks noGrp="1"/>
          </p:cNvSpPr>
          <p:nvPr>
            <p:ph type="sldNum" sz="quarter" idx="12"/>
          </p:nvPr>
        </p:nvSpPr>
        <p:spPr/>
        <p:txBody>
          <a:bodyPr/>
          <a:lstStyle/>
          <a:p>
            <a:fld id="{0CFCBCB5-9A54-4CC8-ABC9-67107E0510E4}" type="slidenum">
              <a:rPr lang="en-US" smtClean="0"/>
              <a:t>‹nr.›</a:t>
            </a:fld>
            <a:endParaRPr lang="en-US"/>
          </a:p>
        </p:txBody>
      </p:sp>
    </p:spTree>
    <p:extLst>
      <p:ext uri="{BB962C8B-B14F-4D97-AF65-F5344CB8AC3E}">
        <p14:creationId xmlns:p14="http://schemas.microsoft.com/office/powerpoint/2010/main" val="402478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832DA3D1-08A2-4F5A-84BF-D6DCEA20C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US"/>
          </a:p>
        </p:txBody>
      </p:sp>
      <p:sp>
        <p:nvSpPr>
          <p:cNvPr id="3" name="Pladsholder til tekst 2">
            <a:extLst>
              <a:ext uri="{FF2B5EF4-FFF2-40B4-BE49-F238E27FC236}">
                <a16:creationId xmlns:a16="http://schemas.microsoft.com/office/drawing/2014/main" id="{9019DAC9-B8BC-4DCD-8C7E-E3043E01B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a:extLst>
              <a:ext uri="{FF2B5EF4-FFF2-40B4-BE49-F238E27FC236}">
                <a16:creationId xmlns:a16="http://schemas.microsoft.com/office/drawing/2014/main" id="{25392E39-B3AB-4CEE-ACAF-84442A90E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9ECFE-D750-46CB-8B76-DD114F974057}" type="datetimeFigureOut">
              <a:rPr lang="en-US" smtClean="0"/>
              <a:t>8/17/2020</a:t>
            </a:fld>
            <a:endParaRPr lang="en-US"/>
          </a:p>
        </p:txBody>
      </p:sp>
      <p:sp>
        <p:nvSpPr>
          <p:cNvPr id="5" name="Pladsholder til sidefod 4">
            <a:extLst>
              <a:ext uri="{FF2B5EF4-FFF2-40B4-BE49-F238E27FC236}">
                <a16:creationId xmlns:a16="http://schemas.microsoft.com/office/drawing/2014/main" id="{0A94EBA2-E4E8-4074-A7ED-769AC61DA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slidenummer 5">
            <a:extLst>
              <a:ext uri="{FF2B5EF4-FFF2-40B4-BE49-F238E27FC236}">
                <a16:creationId xmlns:a16="http://schemas.microsoft.com/office/drawing/2014/main" id="{A29BD2B8-768E-49D8-972B-9C33D0D27A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BCB5-9A54-4CC8-ABC9-67107E0510E4}" type="slidenum">
              <a:rPr lang="en-US" smtClean="0"/>
              <a:t>‹nr.›</a:t>
            </a:fld>
            <a:endParaRPr lang="en-US"/>
          </a:p>
        </p:txBody>
      </p:sp>
    </p:spTree>
    <p:extLst>
      <p:ext uri="{BB962C8B-B14F-4D97-AF65-F5344CB8AC3E}">
        <p14:creationId xmlns:p14="http://schemas.microsoft.com/office/powerpoint/2010/main" val="136557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merriam-webst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F0B9-8257-402C-A703-737BA8A7DDFF}"/>
              </a:ext>
            </a:extLst>
          </p:cNvPr>
          <p:cNvSpPr>
            <a:spLocks noGrp="1"/>
          </p:cNvSpPr>
          <p:nvPr>
            <p:ph type="ctrTitle"/>
          </p:nvPr>
        </p:nvSpPr>
        <p:spPr>
          <a:xfrm>
            <a:off x="1524000" y="1683978"/>
            <a:ext cx="9144000" cy="1564716"/>
          </a:xfrm>
        </p:spPr>
        <p:txBody>
          <a:bodyPr>
            <a:normAutofit/>
          </a:bodyPr>
          <a:lstStyle/>
          <a:p>
            <a:pPr algn="l"/>
            <a:r>
              <a:rPr lang="da-DK" sz="4800" dirty="0"/>
              <a:t>Spørgsmål 6</a:t>
            </a:r>
          </a:p>
        </p:txBody>
      </p:sp>
      <p:sp>
        <p:nvSpPr>
          <p:cNvPr id="3" name="Subtitle 2">
            <a:extLst>
              <a:ext uri="{FF2B5EF4-FFF2-40B4-BE49-F238E27FC236}">
                <a16:creationId xmlns:a16="http://schemas.microsoft.com/office/drawing/2014/main" id="{1169C815-6004-4697-B02E-ABECE560C574}"/>
              </a:ext>
            </a:extLst>
          </p:cNvPr>
          <p:cNvSpPr>
            <a:spLocks noGrp="1"/>
          </p:cNvSpPr>
          <p:nvPr>
            <p:ph type="subTitle" idx="1"/>
          </p:nvPr>
        </p:nvSpPr>
        <p:spPr>
          <a:xfrm>
            <a:off x="1524000" y="3284376"/>
            <a:ext cx="9144000" cy="1063160"/>
          </a:xfrm>
        </p:spPr>
        <p:txBody>
          <a:bodyPr>
            <a:normAutofit/>
          </a:bodyPr>
          <a:lstStyle/>
          <a:p>
            <a:pPr algn="l"/>
            <a:r>
              <a:rPr lang="da-DK" sz="1800" dirty="0"/>
              <a:t>Redegør for begrebet "</a:t>
            </a:r>
            <a:r>
              <a:rPr lang="da-DK" sz="1800" dirty="0" err="1"/>
              <a:t>Interoperability</a:t>
            </a:r>
            <a:r>
              <a:rPr lang="da-DK" sz="1800" dirty="0"/>
              <a:t>" generelt, og redegør for brugen af </a:t>
            </a:r>
            <a:r>
              <a:rPr lang="da-DK" sz="1800" dirty="0" err="1"/>
              <a:t>PInvoke</a:t>
            </a:r>
            <a:r>
              <a:rPr lang="da-DK" sz="1800" dirty="0"/>
              <a:t> samt </a:t>
            </a:r>
            <a:r>
              <a:rPr lang="da-DK" sz="1800" dirty="0" err="1"/>
              <a:t>interoperability</a:t>
            </a:r>
            <a:r>
              <a:rPr lang="da-DK" sz="1800" dirty="0"/>
              <a:t> mellem COM og .</a:t>
            </a:r>
            <a:r>
              <a:rPr lang="da-DK" sz="1800" dirty="0" err="1"/>
              <a:t>Net.Vis</a:t>
            </a:r>
            <a:r>
              <a:rPr lang="da-DK" sz="1800" dirty="0"/>
              <a:t> eksempler på </a:t>
            </a:r>
            <a:r>
              <a:rPr lang="da-DK" sz="1800" dirty="0" err="1"/>
              <a:t>interoperability</a:t>
            </a:r>
            <a:r>
              <a:rPr lang="da-DK" sz="1800" dirty="0"/>
              <a:t>.</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15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BF060A-B708-4DA3-8FAF-4F6A5B6053FA}"/>
              </a:ext>
            </a:extLst>
          </p:cNvPr>
          <p:cNvSpPr>
            <a:spLocks noGrp="1"/>
          </p:cNvSpPr>
          <p:nvPr>
            <p:ph type="title"/>
          </p:nvPr>
        </p:nvSpPr>
        <p:spPr>
          <a:xfrm>
            <a:off x="1653363" y="365760"/>
            <a:ext cx="9367203" cy="1188720"/>
          </a:xfrm>
        </p:spPr>
        <p:txBody>
          <a:bodyPr>
            <a:normAutofit/>
          </a:bodyPr>
          <a:lstStyle/>
          <a:p>
            <a:r>
              <a:rPr lang="da-DK" dirty="0" err="1"/>
              <a:t>Interoperability</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dsholder til indhold 2">
            <a:extLst>
              <a:ext uri="{FF2B5EF4-FFF2-40B4-BE49-F238E27FC236}">
                <a16:creationId xmlns:a16="http://schemas.microsoft.com/office/drawing/2014/main" id="{91A748BE-2E51-477E-8061-4DE9169E408A}"/>
              </a:ext>
            </a:extLst>
          </p:cNvPr>
          <p:cNvSpPr>
            <a:spLocks noGrp="1"/>
          </p:cNvSpPr>
          <p:nvPr>
            <p:ph idx="1"/>
          </p:nvPr>
        </p:nvSpPr>
        <p:spPr>
          <a:xfrm>
            <a:off x="1653363" y="2176272"/>
            <a:ext cx="9367204" cy="4041648"/>
          </a:xfrm>
        </p:spPr>
        <p:txBody>
          <a:bodyPr anchor="t">
            <a:normAutofit/>
          </a:bodyPr>
          <a:lstStyle/>
          <a:p>
            <a:r>
              <a:rPr lang="da-DK" sz="2400" dirty="0"/>
              <a:t>”</a:t>
            </a:r>
            <a:r>
              <a:rPr lang="en-US" sz="2400" dirty="0"/>
              <a:t> ability of a system (such as a weapons system) to work with or use the parts or equipment of another system </a:t>
            </a:r>
            <a:r>
              <a:rPr lang="da-DK" sz="2400" dirty="0"/>
              <a:t>” - </a:t>
            </a:r>
            <a:r>
              <a:rPr lang="da-DK" sz="2000" dirty="0">
                <a:hlinkClick r:id="rId2"/>
              </a:rPr>
              <a:t>www.merriam-webster.com</a:t>
            </a:r>
            <a:endParaRPr lang="da-DK" sz="2000" dirty="0"/>
          </a:p>
          <a:p>
            <a:r>
              <a:rPr lang="da-DK" sz="2400" dirty="0"/>
              <a:t>Systemer der gerne vil tale med hinanden. Eks. Et nyere system der skal bruge funktionalitet fra en </a:t>
            </a:r>
            <a:r>
              <a:rPr lang="da-DK" sz="2400" dirty="0" err="1"/>
              <a:t>en</a:t>
            </a:r>
            <a:r>
              <a:rPr lang="da-DK" sz="2400" dirty="0"/>
              <a:t> Legacy driver.</a:t>
            </a:r>
          </a:p>
          <a:p>
            <a:r>
              <a:rPr lang="da-DK" sz="2400" dirty="0"/>
              <a:t>Der er ingen grund til at starte forfra.</a:t>
            </a:r>
          </a:p>
          <a:p>
            <a:r>
              <a:rPr lang="da-DK" sz="2400" dirty="0"/>
              <a:t>Dette ser vi meget ude i industrien, hvor kode har været uberørt i flere år, og den originale udvikler ikke er tilstede mere. </a:t>
            </a:r>
          </a:p>
          <a:p>
            <a:pPr marL="0" indent="0">
              <a:buNone/>
            </a:pPr>
            <a:endParaRPr lang="en-US" sz="2400" dirty="0"/>
          </a:p>
        </p:txBody>
      </p:sp>
    </p:spTree>
    <p:extLst>
      <p:ext uri="{BB962C8B-B14F-4D97-AF65-F5344CB8AC3E}">
        <p14:creationId xmlns:p14="http://schemas.microsoft.com/office/powerpoint/2010/main" val="238302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3D5CAF16-1F3A-4148-87A8-78A710D1E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4136" y="0"/>
            <a:ext cx="4377864" cy="1511303"/>
          </a:xfrm>
          <a:custGeom>
            <a:avLst/>
            <a:gdLst>
              <a:gd name="connsiteX0" fmla="*/ 2088891 w 4377864"/>
              <a:gd name="connsiteY0" fmla="*/ 0 h 1511303"/>
              <a:gd name="connsiteX1" fmla="*/ 2487984 w 4377864"/>
              <a:gd name="connsiteY1" fmla="*/ 0 h 1511303"/>
              <a:gd name="connsiteX2" fmla="*/ 2582604 w 4377864"/>
              <a:gd name="connsiteY2" fmla="*/ 0 h 1511303"/>
              <a:gd name="connsiteX3" fmla="*/ 4377864 w 4377864"/>
              <a:gd name="connsiteY3" fmla="*/ 0 h 1511303"/>
              <a:gd name="connsiteX4" fmla="*/ 4377864 w 4377864"/>
              <a:gd name="connsiteY4" fmla="*/ 1511301 h 1511303"/>
              <a:gd name="connsiteX5" fmla="*/ 2986590 w 4377864"/>
              <a:gd name="connsiteY5" fmla="*/ 1511301 h 1511303"/>
              <a:gd name="connsiteX6" fmla="*/ 2986590 w 4377864"/>
              <a:gd name="connsiteY6" fmla="*/ 1511303 h 1511303"/>
              <a:gd name="connsiteX7" fmla="*/ 1191330 w 4377864"/>
              <a:gd name="connsiteY7" fmla="*/ 1511303 h 1511303"/>
              <a:gd name="connsiteX8" fmla="*/ 399093 w 4377864"/>
              <a:gd name="connsiteY8" fmla="*/ 1511303 h 1511303"/>
              <a:gd name="connsiteX9" fmla="*/ 0 w 4377864"/>
              <a:gd name="connsiteY9" fmla="*/ 1511303 h 1511303"/>
              <a:gd name="connsiteX10" fmla="*/ 697617 w 4377864"/>
              <a:gd name="connsiteY10" fmla="*/ 2 h 1511303"/>
              <a:gd name="connsiteX11" fmla="*/ 1096710 w 4377864"/>
              <a:gd name="connsiteY11" fmla="*/ 2 h 1511303"/>
              <a:gd name="connsiteX12" fmla="*/ 1191330 w 4377864"/>
              <a:gd name="connsiteY12" fmla="*/ 2 h 1511303"/>
              <a:gd name="connsiteX13" fmla="*/ 2088890 w 4377864"/>
              <a:gd name="connsiteY13" fmla="*/ 2 h 151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77864" h="1511303">
                <a:moveTo>
                  <a:pt x="2088891" y="0"/>
                </a:moveTo>
                <a:lnTo>
                  <a:pt x="2487984" y="0"/>
                </a:lnTo>
                <a:lnTo>
                  <a:pt x="2582604" y="0"/>
                </a:lnTo>
                <a:lnTo>
                  <a:pt x="4377864" y="0"/>
                </a:lnTo>
                <a:lnTo>
                  <a:pt x="4377864" y="1511301"/>
                </a:lnTo>
                <a:lnTo>
                  <a:pt x="2986590" y="1511301"/>
                </a:lnTo>
                <a:lnTo>
                  <a:pt x="2986590" y="1511303"/>
                </a:lnTo>
                <a:lnTo>
                  <a:pt x="1191330" y="1511303"/>
                </a:lnTo>
                <a:lnTo>
                  <a:pt x="399093" y="1511303"/>
                </a:lnTo>
                <a:lnTo>
                  <a:pt x="0" y="1511303"/>
                </a:lnTo>
                <a:lnTo>
                  <a:pt x="697617" y="2"/>
                </a:lnTo>
                <a:lnTo>
                  <a:pt x="1096710" y="2"/>
                </a:lnTo>
                <a:lnTo>
                  <a:pt x="1191330" y="2"/>
                </a:lnTo>
                <a:lnTo>
                  <a:pt x="2088890" y="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C25A6C-5BFE-4202-9735-7A9B94271DB0}"/>
              </a:ext>
            </a:extLst>
          </p:cNvPr>
          <p:cNvSpPr>
            <a:spLocks noGrp="1"/>
          </p:cNvSpPr>
          <p:nvPr>
            <p:ph type="title"/>
          </p:nvPr>
        </p:nvSpPr>
        <p:spPr>
          <a:xfrm>
            <a:off x="838200" y="365125"/>
            <a:ext cx="6903720" cy="1325563"/>
          </a:xfrm>
        </p:spPr>
        <p:txBody>
          <a:bodyPr vert="horz" lIns="91440" tIns="45720" rIns="91440" bIns="45720" rtlCol="0" anchor="ctr">
            <a:normAutofit/>
          </a:bodyPr>
          <a:lstStyle/>
          <a:p>
            <a:r>
              <a:rPr lang="en-US"/>
              <a:t>Interoperability mellem COM og .NET(1)</a:t>
            </a:r>
          </a:p>
        </p:txBody>
      </p:sp>
      <p:sp>
        <p:nvSpPr>
          <p:cNvPr id="5" name="TextBox 4">
            <a:extLst>
              <a:ext uri="{FF2B5EF4-FFF2-40B4-BE49-F238E27FC236}">
                <a16:creationId xmlns:a16="http://schemas.microsoft.com/office/drawing/2014/main" id="{A3985EF7-F2AA-4A66-8778-5D35EE7CD5BB}"/>
              </a:ext>
            </a:extLst>
          </p:cNvPr>
          <p:cNvSpPr txBox="1"/>
          <p:nvPr/>
        </p:nvSpPr>
        <p:spPr>
          <a:xfrm>
            <a:off x="838200" y="2015406"/>
            <a:ext cx="4900749" cy="402834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rgbClr val="FFFFFF"/>
                </a:solidFill>
              </a:rPr>
              <a:t>Runtime Callable Wrapper sørger for at forbinde til COM interfacene.</a:t>
            </a:r>
          </a:p>
          <a:p>
            <a:pPr indent="-228600">
              <a:lnSpc>
                <a:spcPct val="90000"/>
              </a:lnSpc>
              <a:spcAft>
                <a:spcPts val="600"/>
              </a:spcAft>
              <a:buFont typeface="Arial" panose="020B0604020202020204" pitchFamily="34" charset="0"/>
              <a:buChar char="•"/>
            </a:pPr>
            <a:r>
              <a:rPr lang="en-US" sz="2000">
                <a:solidFill>
                  <a:srgbClr val="FFFFFF"/>
                </a:solidFill>
              </a:rPr>
              <a:t>COM server skal jo destrueres når den har udført sit arbejde . Det står RCW for.</a:t>
            </a:r>
          </a:p>
          <a:p>
            <a:pPr indent="-228600">
              <a:lnSpc>
                <a:spcPct val="90000"/>
              </a:lnSpc>
              <a:spcAft>
                <a:spcPts val="600"/>
              </a:spcAft>
              <a:buFont typeface="Arial" panose="020B0604020202020204" pitchFamily="34" charset="0"/>
              <a:buChar char="•"/>
            </a:pPr>
            <a:r>
              <a:rPr lang="en-US" sz="2000">
                <a:solidFill>
                  <a:srgbClr val="FFFFFF"/>
                </a:solidFill>
              </a:rPr>
              <a:t>Når RCW destrueres har den en “Finalize” metode I sin destructor, som sørger for at den kan nå at rydde op og deallokere det COM objekt den taler med. Inden Garbage collectoren destruere RCW.</a:t>
            </a:r>
          </a:p>
        </p:txBody>
      </p:sp>
      <p:pic>
        <p:nvPicPr>
          <p:cNvPr id="4" name="Billede 5">
            <a:extLst>
              <a:ext uri="{FF2B5EF4-FFF2-40B4-BE49-F238E27FC236}">
                <a16:creationId xmlns:a16="http://schemas.microsoft.com/office/drawing/2014/main" id="{3A2641C3-7245-4293-BB36-D6444848AE65}"/>
              </a:ext>
            </a:extLst>
          </p:cNvPr>
          <p:cNvPicPr>
            <a:picLocks noGrp="1" noChangeAspect="1"/>
          </p:cNvPicPr>
          <p:nvPr>
            <p:ph idx="1"/>
          </p:nvPr>
        </p:nvPicPr>
        <p:blipFill>
          <a:blip r:embed="rId2"/>
          <a:stretch>
            <a:fillRect/>
          </a:stretch>
        </p:blipFill>
        <p:spPr>
          <a:xfrm>
            <a:off x="7952565" y="1817081"/>
            <a:ext cx="3649969" cy="2131094"/>
          </a:xfrm>
          <a:custGeom>
            <a:avLst/>
            <a:gdLst/>
            <a:ahLst/>
            <a:cxnLst/>
            <a:rect l="l" t="t" r="r" b="b"/>
            <a:pathLst>
              <a:path w="4636009" h="5032375">
                <a:moveTo>
                  <a:pt x="0" y="0"/>
                </a:moveTo>
                <a:lnTo>
                  <a:pt x="4636009" y="0"/>
                </a:lnTo>
                <a:lnTo>
                  <a:pt x="4636009" y="5032375"/>
                </a:lnTo>
                <a:lnTo>
                  <a:pt x="0" y="5032375"/>
                </a:lnTo>
                <a:close/>
              </a:path>
            </a:pathLst>
          </a:custGeom>
        </p:spPr>
      </p:pic>
      <p:pic>
        <p:nvPicPr>
          <p:cNvPr id="7" name="Picture 6">
            <a:extLst>
              <a:ext uri="{FF2B5EF4-FFF2-40B4-BE49-F238E27FC236}">
                <a16:creationId xmlns:a16="http://schemas.microsoft.com/office/drawing/2014/main" id="{9E2E3D90-C275-4601-BE84-DCDBC4CDC28F}"/>
              </a:ext>
            </a:extLst>
          </p:cNvPr>
          <p:cNvPicPr>
            <a:picLocks noChangeAspect="1"/>
          </p:cNvPicPr>
          <p:nvPr/>
        </p:nvPicPr>
        <p:blipFill>
          <a:blip r:embed="rId3"/>
          <a:stretch>
            <a:fillRect/>
          </a:stretch>
        </p:blipFill>
        <p:spPr>
          <a:xfrm>
            <a:off x="6908801" y="4128036"/>
            <a:ext cx="4483106" cy="2364839"/>
          </a:xfrm>
          <a:custGeom>
            <a:avLst/>
            <a:gdLst/>
            <a:ahLst/>
            <a:cxnLst/>
            <a:rect l="l" t="t" r="r" b="b"/>
            <a:pathLst>
              <a:path w="4636009" h="5032375">
                <a:moveTo>
                  <a:pt x="0" y="0"/>
                </a:moveTo>
                <a:lnTo>
                  <a:pt x="4636009" y="0"/>
                </a:lnTo>
                <a:lnTo>
                  <a:pt x="4636009" y="5032375"/>
                </a:lnTo>
                <a:lnTo>
                  <a:pt x="0" y="5032375"/>
                </a:lnTo>
                <a:close/>
              </a:path>
            </a:pathLst>
          </a:custGeom>
        </p:spPr>
      </p:pic>
      <p:sp>
        <p:nvSpPr>
          <p:cNvPr id="8" name="TextBox 7">
            <a:extLst>
              <a:ext uri="{FF2B5EF4-FFF2-40B4-BE49-F238E27FC236}">
                <a16:creationId xmlns:a16="http://schemas.microsoft.com/office/drawing/2014/main" id="{722DE757-0E27-4307-BFA7-EA58024E89F7}"/>
              </a:ext>
            </a:extLst>
          </p:cNvPr>
          <p:cNvSpPr txBox="1"/>
          <p:nvPr/>
        </p:nvSpPr>
        <p:spPr>
          <a:xfrm>
            <a:off x="6908801" y="6492876"/>
            <a:ext cx="4483106" cy="305030"/>
          </a:xfrm>
          <a:prstGeom prst="rect">
            <a:avLst/>
          </a:prstGeom>
          <a:solidFill>
            <a:srgbClr val="000000">
              <a:alpha val="50000"/>
            </a:srgbClr>
          </a:solidFill>
          <a:ln>
            <a:noFill/>
          </a:ln>
        </p:spPr>
        <p:txBody>
          <a:bodyPr wrap="square" rtlCol="0">
            <a:noAutofit/>
          </a:bodyPr>
          <a:lstStyle/>
          <a:p>
            <a:pPr algn="ctr">
              <a:spcAft>
                <a:spcPts val="600"/>
              </a:spcAft>
            </a:pPr>
            <a:r>
              <a:rPr lang="en-US" sz="1300" dirty="0" err="1">
                <a:solidFill>
                  <a:srgbClr val="FFFFFF"/>
                </a:solidFill>
              </a:rPr>
              <a:t>Kilde</a:t>
            </a:r>
            <a:r>
              <a:rPr lang="en-US" sz="1300" dirty="0">
                <a:solidFill>
                  <a:srgbClr val="FFFFFF"/>
                </a:solidFill>
              </a:rPr>
              <a:t>: </a:t>
            </a:r>
            <a:r>
              <a:rPr lang="en-US" sz="1300" dirty="0" err="1">
                <a:solidFill>
                  <a:srgbClr val="FFFFFF"/>
                </a:solidFill>
              </a:rPr>
              <a:t>Lektions</a:t>
            </a:r>
            <a:r>
              <a:rPr lang="en-US" sz="1300" dirty="0">
                <a:solidFill>
                  <a:srgbClr val="FFFFFF"/>
                </a:solidFill>
              </a:rPr>
              <a:t> slides</a:t>
            </a:r>
          </a:p>
          <a:p>
            <a:pPr algn="ctr">
              <a:spcAft>
                <a:spcPts val="600"/>
              </a:spcAft>
            </a:pPr>
            <a:endParaRPr lang="da-DK" sz="1300" dirty="0">
              <a:solidFill>
                <a:srgbClr val="FFFFFF"/>
              </a:solidFill>
            </a:endParaRPr>
          </a:p>
        </p:txBody>
      </p:sp>
    </p:spTree>
    <p:extLst>
      <p:ext uri="{BB962C8B-B14F-4D97-AF65-F5344CB8AC3E}">
        <p14:creationId xmlns:p14="http://schemas.microsoft.com/office/powerpoint/2010/main" val="362833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2234-BAA5-435C-A36A-B80ECF1FBA84}"/>
              </a:ext>
            </a:extLst>
          </p:cNvPr>
          <p:cNvSpPr>
            <a:spLocks noGrp="1"/>
          </p:cNvSpPr>
          <p:nvPr>
            <p:ph type="title"/>
          </p:nvPr>
        </p:nvSpPr>
        <p:spPr>
          <a:xfrm>
            <a:off x="1653363" y="365760"/>
            <a:ext cx="9367203" cy="1188720"/>
          </a:xfrm>
        </p:spPr>
        <p:txBody>
          <a:bodyPr>
            <a:normAutofit/>
          </a:bodyPr>
          <a:lstStyle/>
          <a:p>
            <a:r>
              <a:rPr lang="en-US" dirty="0"/>
              <a:t>Interoperability </a:t>
            </a:r>
            <a:r>
              <a:rPr lang="en-US" dirty="0" err="1"/>
              <a:t>mellem</a:t>
            </a:r>
            <a:r>
              <a:rPr lang="en-US" dirty="0"/>
              <a:t> COM </a:t>
            </a:r>
            <a:r>
              <a:rPr lang="en-US" dirty="0" err="1"/>
              <a:t>og</a:t>
            </a:r>
            <a:r>
              <a:rPr lang="en-US" dirty="0"/>
              <a:t> .NET(2)</a:t>
            </a:r>
            <a:endParaRPr lang="da-DK"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B1EE99-92E7-4F0A-A412-FD135D103A7B}"/>
              </a:ext>
            </a:extLst>
          </p:cNvPr>
          <p:cNvSpPr>
            <a:spLocks noGrp="1"/>
          </p:cNvSpPr>
          <p:nvPr>
            <p:ph idx="1"/>
          </p:nvPr>
        </p:nvSpPr>
        <p:spPr>
          <a:xfrm>
            <a:off x="1653363" y="2176272"/>
            <a:ext cx="9367204" cy="4041648"/>
          </a:xfrm>
        </p:spPr>
        <p:txBody>
          <a:bodyPr anchor="t">
            <a:normAutofit/>
          </a:bodyPr>
          <a:lstStyle/>
          <a:p>
            <a:r>
              <a:rPr lang="da-DK" sz="2200"/>
              <a:t>Man kan også kalde fra COM til .NET</a:t>
            </a:r>
          </a:p>
          <a:p>
            <a:r>
              <a:rPr lang="da-DK" sz="2200"/>
              <a:t>Her ville CCW blive brugt. COM Callable Wrapper.</a:t>
            </a:r>
          </a:p>
          <a:p>
            <a:r>
              <a:rPr lang="da-DK" sz="2200"/>
              <a:t>CCW vil implementere mange interfaces som er nødvendige for at COM skal kunne bruge .NET koden.</a:t>
            </a:r>
          </a:p>
          <a:p>
            <a:pPr lvl="1"/>
            <a:r>
              <a:rPr lang="da-DK" sz="2200"/>
              <a:t>IUnkown,IDispatch, ITypeInfo, IProvideClassInfo, IConnectionPoint, osv...</a:t>
            </a:r>
          </a:p>
          <a:p>
            <a:r>
              <a:rPr lang="da-DK" sz="2200"/>
              <a:t>Du kan ikke kalde alt fra .NET i COM</a:t>
            </a:r>
          </a:p>
          <a:p>
            <a:r>
              <a:rPr lang="da-DK" sz="2200"/>
              <a:t>Her kan der laves et typelibrary med TLBEXP.exe og installere det i GAC’en</a:t>
            </a:r>
          </a:p>
          <a:p>
            <a:r>
              <a:rPr lang="da-DK" sz="2200"/>
              <a:t>Static functioner er ikke eksisterende i COM</a:t>
            </a:r>
          </a:p>
        </p:txBody>
      </p:sp>
    </p:spTree>
    <p:extLst>
      <p:ext uri="{BB962C8B-B14F-4D97-AF65-F5344CB8AC3E}">
        <p14:creationId xmlns:p14="http://schemas.microsoft.com/office/powerpoint/2010/main" val="402877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547C-84B7-472F-B161-D14A21F704C4}"/>
              </a:ext>
            </a:extLst>
          </p:cNvPr>
          <p:cNvSpPr>
            <a:spLocks noGrp="1"/>
          </p:cNvSpPr>
          <p:nvPr>
            <p:ph type="title"/>
          </p:nvPr>
        </p:nvSpPr>
        <p:spPr>
          <a:xfrm>
            <a:off x="841249" y="365760"/>
            <a:ext cx="9912072" cy="1188404"/>
          </a:xfrm>
        </p:spPr>
        <p:txBody>
          <a:bodyPr>
            <a:normAutofit/>
          </a:bodyPr>
          <a:lstStyle/>
          <a:p>
            <a:r>
              <a:rPr lang="da-DK" dirty="0"/>
              <a:t>PInvoke</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E080CF6-4247-4C7B-903B-FD6C8B76C76D}"/>
              </a:ext>
            </a:extLst>
          </p:cNvPr>
          <p:cNvSpPr>
            <a:spLocks noGrp="1"/>
          </p:cNvSpPr>
          <p:nvPr>
            <p:ph idx="1"/>
          </p:nvPr>
        </p:nvSpPr>
        <p:spPr>
          <a:xfrm>
            <a:off x="841248" y="2174358"/>
            <a:ext cx="7731642" cy="4045467"/>
          </a:xfrm>
        </p:spPr>
        <p:txBody>
          <a:bodyPr anchor="t">
            <a:normAutofit/>
          </a:bodyPr>
          <a:lstStyle/>
          <a:p>
            <a:r>
              <a:rPr lang="da-DK" sz="2400">
                <a:solidFill>
                  <a:schemeClr val="bg1"/>
                </a:solidFill>
              </a:rPr>
              <a:t>Pinvoke står for Platform Invoke.</a:t>
            </a:r>
          </a:p>
          <a:p>
            <a:r>
              <a:rPr lang="da-DK" sz="2400">
                <a:solidFill>
                  <a:schemeClr val="bg1"/>
                </a:solidFill>
              </a:rPr>
              <a:t>Pinvoke Ses som om at der skabes en statisk entry til den unmanagede DLL som der prøves at kaldes til. </a:t>
            </a:r>
          </a:p>
          <a:p>
            <a:r>
              <a:rPr lang="da-DK" sz="2400">
                <a:solidFill>
                  <a:schemeClr val="bg1"/>
                </a:solidFill>
              </a:rPr>
              <a:t>Omhandler at kalde kode som ligger i en unmanaged codebase fra en kode i en managedcode base.</a:t>
            </a:r>
          </a:p>
          <a:p>
            <a:r>
              <a:rPr lang="da-DK" sz="2400">
                <a:solidFill>
                  <a:schemeClr val="bg1"/>
                </a:solidFill>
              </a:rPr>
              <a:t>Det krævers at der tages højde for datatyper når der skal kaldes noget gammelt kode. Eks. Skal char * blive til en string. Dette kaldes for Marshalling</a:t>
            </a:r>
          </a:p>
          <a:p>
            <a:r>
              <a:rPr lang="da-DK" sz="2400">
                <a:solidFill>
                  <a:schemeClr val="bg1"/>
                </a:solidFill>
              </a:rPr>
              <a:t>Her bruges MarshalAs attribute</a:t>
            </a:r>
          </a:p>
          <a:p>
            <a:endParaRPr lang="da-DK" sz="2400">
              <a:solidFill>
                <a:schemeClr val="bg1"/>
              </a:solidFill>
            </a:endParaRPr>
          </a:p>
        </p:txBody>
      </p:sp>
    </p:spTree>
    <p:extLst>
      <p:ext uri="{BB962C8B-B14F-4D97-AF65-F5344CB8AC3E}">
        <p14:creationId xmlns:p14="http://schemas.microsoft.com/office/powerpoint/2010/main" val="132207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1119-DBDF-46BA-951C-847046946408}"/>
              </a:ext>
            </a:extLst>
          </p:cNvPr>
          <p:cNvSpPr>
            <a:spLocks noGrp="1"/>
          </p:cNvSpPr>
          <p:nvPr>
            <p:ph type="title"/>
          </p:nvPr>
        </p:nvSpPr>
        <p:spPr>
          <a:xfrm>
            <a:off x="1653363" y="365760"/>
            <a:ext cx="9367203" cy="1188720"/>
          </a:xfrm>
        </p:spPr>
        <p:txBody>
          <a:bodyPr>
            <a:normAutofit/>
          </a:bodyPr>
          <a:lstStyle/>
          <a:p>
            <a:r>
              <a:rPr lang="da-DK" dirty="0"/>
              <a:t>Marshalling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0F63467-2F96-475F-8578-AE29CEE80229}"/>
              </a:ext>
            </a:extLst>
          </p:cNvPr>
          <p:cNvSpPr>
            <a:spLocks noGrp="1"/>
          </p:cNvSpPr>
          <p:nvPr>
            <p:ph idx="1"/>
          </p:nvPr>
        </p:nvSpPr>
        <p:spPr>
          <a:xfrm>
            <a:off x="1653363" y="2176272"/>
            <a:ext cx="9367204" cy="4041648"/>
          </a:xfrm>
        </p:spPr>
        <p:txBody>
          <a:bodyPr anchor="t">
            <a:normAutofit/>
          </a:bodyPr>
          <a:lstStyle/>
          <a:p>
            <a:r>
              <a:rPr lang="da-DK" sz="2200"/>
              <a:t>I nogen tilfælde er det svært at mappe direkte over, så man kan vælge at sende et objekt som en void pointer og derefter mappe det til hvad der ønskes</a:t>
            </a:r>
          </a:p>
          <a:p>
            <a:r>
              <a:rPr lang="da-DK" sz="2200"/>
              <a:t>På grund af en garbagecollector kan det skabe problemer hvis man allokere på den managede heap og sender adressen over, da den kommer til at rydde op og adresserne ikke vil passe mere. </a:t>
            </a:r>
          </a:p>
          <a:p>
            <a:r>
              <a:rPr lang="da-DK" sz="2200"/>
              <a:t>Kan løses ved at pinne objektet, dog er det dårligt for garbagecollectorens effektivitet</a:t>
            </a:r>
          </a:p>
          <a:p>
            <a:r>
              <a:rPr lang="da-DK" sz="2200"/>
              <a:t>Derfor kan man bruge selve Marshal klassen i de tilfælde hvor man vil alkokere memory indenfor den unmanaged kode og sende det over til den managede kode.</a:t>
            </a:r>
          </a:p>
          <a:p>
            <a:endParaRPr lang="da-DK" sz="2200"/>
          </a:p>
          <a:p>
            <a:endParaRPr lang="da-DK" sz="2200"/>
          </a:p>
        </p:txBody>
      </p:sp>
    </p:spTree>
    <p:extLst>
      <p:ext uri="{BB962C8B-B14F-4D97-AF65-F5344CB8AC3E}">
        <p14:creationId xmlns:p14="http://schemas.microsoft.com/office/powerpoint/2010/main" val="176627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56BA-150D-4CA1-B0C0-F3047DD88194}"/>
              </a:ext>
            </a:extLst>
          </p:cNvPr>
          <p:cNvSpPr>
            <a:spLocks noGrp="1"/>
          </p:cNvSpPr>
          <p:nvPr>
            <p:ph type="title"/>
          </p:nvPr>
        </p:nvSpPr>
        <p:spPr>
          <a:xfrm>
            <a:off x="841249" y="365760"/>
            <a:ext cx="9912072" cy="1188404"/>
          </a:xfrm>
        </p:spPr>
        <p:txBody>
          <a:bodyPr>
            <a:normAutofit/>
          </a:bodyPr>
          <a:lstStyle/>
          <a:p>
            <a:r>
              <a:rPr lang="da-DK" dirty="0"/>
              <a:t>Performance</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BB0E54-F1F0-46E2-9E5E-F9F347CABC2C}"/>
              </a:ext>
            </a:extLst>
          </p:cNvPr>
          <p:cNvSpPr>
            <a:spLocks noGrp="1"/>
          </p:cNvSpPr>
          <p:nvPr>
            <p:ph idx="1"/>
          </p:nvPr>
        </p:nvSpPr>
        <p:spPr>
          <a:xfrm>
            <a:off x="841248" y="2174358"/>
            <a:ext cx="7731642" cy="4045467"/>
          </a:xfrm>
        </p:spPr>
        <p:txBody>
          <a:bodyPr anchor="t">
            <a:normAutofit/>
          </a:bodyPr>
          <a:lstStyle/>
          <a:p>
            <a:r>
              <a:rPr lang="da-DK" sz="2400">
                <a:solidFill>
                  <a:schemeClr val="bg1"/>
                </a:solidFill>
              </a:rPr>
              <a:t>30 instruktioner per kald når der skal bruges kode fra COM i .NET</a:t>
            </a:r>
          </a:p>
          <a:p>
            <a:pPr lvl="1"/>
            <a:r>
              <a:rPr lang="da-DK">
                <a:solidFill>
                  <a:schemeClr val="bg1"/>
                </a:solidFill>
              </a:rPr>
              <a:t>Brug dem ikke i en lykke</a:t>
            </a:r>
          </a:p>
          <a:p>
            <a:r>
              <a:rPr lang="da-DK" sz="2400">
                <a:solidFill>
                  <a:schemeClr val="bg1"/>
                </a:solidFill>
              </a:rPr>
              <a:t>Datatyper giver lidt overhead, da de skal mappes over</a:t>
            </a:r>
          </a:p>
          <a:p>
            <a:r>
              <a:rPr lang="da-DK" sz="2400">
                <a:solidFill>
                  <a:schemeClr val="bg1"/>
                </a:solidFill>
              </a:rPr>
              <a:t>Generelt skal man bruge kaldende til en unmanaged kode klogt. </a:t>
            </a:r>
          </a:p>
          <a:p>
            <a:pPr lvl="1"/>
            <a:r>
              <a:rPr lang="da-DK">
                <a:solidFill>
                  <a:schemeClr val="bg1"/>
                </a:solidFill>
              </a:rPr>
              <a:t>Helere få men større kald(Mere der skal processeres). End mange små kald.</a:t>
            </a:r>
          </a:p>
        </p:txBody>
      </p:sp>
    </p:spTree>
    <p:extLst>
      <p:ext uri="{BB962C8B-B14F-4D97-AF65-F5344CB8AC3E}">
        <p14:creationId xmlns:p14="http://schemas.microsoft.com/office/powerpoint/2010/main" val="362922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DFAB-8A89-4EDF-8BA6-DB22D44D0278}"/>
              </a:ext>
            </a:extLst>
          </p:cNvPr>
          <p:cNvSpPr>
            <a:spLocks noGrp="1"/>
          </p:cNvSpPr>
          <p:nvPr>
            <p:ph type="title"/>
          </p:nvPr>
        </p:nvSpPr>
        <p:spPr>
          <a:xfrm>
            <a:off x="1653363" y="365760"/>
            <a:ext cx="9367203" cy="1188720"/>
          </a:xfrm>
        </p:spPr>
        <p:txBody>
          <a:bodyPr>
            <a:normAutofit/>
          </a:bodyPr>
          <a:lstStyle/>
          <a:p>
            <a:r>
              <a:rPr lang="da-DK" dirty="0"/>
              <a:t>Demo?</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82C0F2-C251-40B1-BCAC-929F6F9948E3}"/>
              </a:ext>
            </a:extLst>
          </p:cNvPr>
          <p:cNvSpPr>
            <a:spLocks noGrp="1"/>
          </p:cNvSpPr>
          <p:nvPr>
            <p:ph idx="1"/>
          </p:nvPr>
        </p:nvSpPr>
        <p:spPr>
          <a:xfrm>
            <a:off x="1653363" y="2176272"/>
            <a:ext cx="9367204" cy="4041648"/>
          </a:xfrm>
        </p:spPr>
        <p:txBody>
          <a:bodyPr anchor="t">
            <a:normAutofit/>
          </a:bodyPr>
          <a:lstStyle/>
          <a:p>
            <a:endParaRPr lang="da-DK" sz="2400"/>
          </a:p>
        </p:txBody>
      </p:sp>
    </p:spTree>
    <p:extLst>
      <p:ext uri="{BB962C8B-B14F-4D97-AF65-F5344CB8AC3E}">
        <p14:creationId xmlns:p14="http://schemas.microsoft.com/office/powerpoint/2010/main" val="137414613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8</vt:i4>
      </vt:variant>
    </vt:vector>
  </HeadingPairs>
  <TitlesOfParts>
    <vt:vector size="12" baseType="lpstr">
      <vt:lpstr>Arial</vt:lpstr>
      <vt:lpstr>Calibri</vt:lpstr>
      <vt:lpstr>Calibri Light</vt:lpstr>
      <vt:lpstr>Office-tema</vt:lpstr>
      <vt:lpstr>Spørgsmål 6</vt:lpstr>
      <vt:lpstr>Interoperability</vt:lpstr>
      <vt:lpstr>Interoperability mellem COM og .NET(1)</vt:lpstr>
      <vt:lpstr>Interoperability mellem COM og .NET(2)</vt:lpstr>
      <vt:lpstr>PInvoke</vt:lpstr>
      <vt:lpstr>Marshalling</vt:lpstr>
      <vt:lpstr>Performance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6</dc:title>
  <dc:creator>Andreas Blaabjerg</dc:creator>
  <cp:lastModifiedBy>Andreas Blaabjerg</cp:lastModifiedBy>
  <cp:revision>1</cp:revision>
  <dcterms:created xsi:type="dcterms:W3CDTF">2020-08-17T12:29:45Z</dcterms:created>
  <dcterms:modified xsi:type="dcterms:W3CDTF">2020-08-17T12:29:58Z</dcterms:modified>
</cp:coreProperties>
</file>