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4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5497A-2B1F-44BD-B3A1-477CC8A4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8809860-0190-46B6-B323-69E497CB2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51E778-9F59-4A74-98F2-E3E156F9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74F224A-EB90-482B-AB6F-118FA3C5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F6D263-9841-4E50-AE9B-8635C5A2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53E18-DDDB-48EC-A927-208D78AB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9DF90B9-1B4E-4587-B6A6-C3CFD769B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F5EA6F-2D33-4D2D-B51C-06636684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02AE4-7A55-45E5-AEE8-8FF2E1ED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615116-A6FB-4093-B1F8-6B217B33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2E6EC8-6E1A-4796-A409-2E2F625A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F817D6-3CAA-4E71-B678-B9E4C3D4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494A99-2D09-4A7D-99B3-9159ADC4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B9F9813-7001-46BC-AEDB-52AEB34D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263362-F7AC-4683-9CAD-C85CCD64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A72A1-AFDD-445F-8456-1C85F09F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A15C08-E061-48B9-A63C-0055A156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C23C3D-9EAB-4C61-94A8-9D0168C1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A3A2F7-244D-44B7-8C39-63E833B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A02B4E-937B-4E9A-9EC1-ED87E54E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D932E-6A5E-4F29-950F-B117D3C0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695E73-5D2D-41B6-879D-EBF61C3E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62AA69A-7925-4055-9728-3FE92B8F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AA932E-B6DC-4E8A-A337-396B0633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D0F55E7-859A-422D-9366-9BD9409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7D01F-6E76-4EB5-9588-BE86610D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1065AE-3CFB-4200-981A-C6312AD33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44CC51-0F81-43FE-B550-96609517D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E896D23-3036-4369-9B27-1A91C305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026CFC1-9CCE-41B4-9996-A1C9E46F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8386801-35BE-4AB1-94EC-642CE8C5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AEDC6-077E-474C-AFE2-FD95C9A5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45B9BC-4522-401C-A979-68E2AD77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633D52-8AB8-49BB-AB90-BD2060D5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FBEFD-AFD8-4D80-B6F6-85D6331C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7618D3B-3FA9-411F-B3A7-23C16B87E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851B32C-F226-4B4D-866D-C2BAF872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67B53E8-2079-46CB-B833-D40B1921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9FD32E9-7D59-41BE-9143-DAA42A51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9F836-653C-4C83-B5B7-8574C30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8CFB6B7-BE3C-4E78-B6A3-B172A7E9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F98B9D7-2FE7-41DA-B4E0-5B3D4EC4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33DE9BD-33A2-4D32-97D3-36032836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8C2F7CA-EE11-4486-964F-C8EF1D6B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90A1E61-3F3A-4B5F-8830-EA64F6BA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EA9353F-3159-4C38-B465-C3732FE6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42EEE-3DCD-4BFB-BE12-C513D2A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AE75E-9B10-4D19-8B43-7E7C8FB2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5C0ABE-A7A8-42ED-A6EC-F21BB22D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7E9DDE9-9F5A-482C-A575-474C6305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01A318-8899-420D-9E5D-551F0B70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EF56152-7B21-4FDF-AD6E-0B47C98F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C70E-9DFF-42AD-A38E-4157DA0E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F313A86-B1C0-4DEA-BCA8-E9B407A1A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8CE6871-C66B-47D5-9CE3-3591FE162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EE5FD4B-B3B8-42A2-B8F2-D75D8F8B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97D1D88-5F83-4EE4-866D-85EFD7C2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F23CD30-0289-4A93-987F-6C447D4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DC725E0-C99B-43D0-AA90-5B41CC88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CE18F9-ABEE-4ACC-B15F-4A4CA236E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69D941-CF42-4CB3-AC50-701D87DB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8C5F-8AC5-4E7D-8456-DDA4B987C3A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44DEE9-37E9-43EA-ABF1-46033CF6F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F68F2F-8A87-4416-BC6E-10C3E8DB1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C494-BC6F-4D5E-837A-B0E296E7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220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2592-824B-4604-8FCE-D6C9A6AC7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090633"/>
          </a:xfrm>
        </p:spPr>
        <p:txBody>
          <a:bodyPr>
            <a:normAutofit/>
          </a:bodyPr>
          <a:lstStyle/>
          <a:p>
            <a:pPr algn="l"/>
            <a:r>
              <a:rPr lang="da-DK" sz="1800" dirty="0"/>
              <a:t>Redegør for brugen af komponenter ved </a:t>
            </a:r>
            <a:r>
              <a:rPr lang="da-DK" sz="1800" dirty="0" err="1"/>
              <a:t>client</a:t>
            </a:r>
            <a:r>
              <a:rPr lang="da-DK" sz="1800" dirty="0"/>
              <a:t> side webudvikling. Hvad skal browseren understøtte for at man kan lave UI-komponenter, som er uafhængige af et JavaScript framework. Vis et eksempel på en web </a:t>
            </a:r>
            <a:r>
              <a:rPr lang="da-DK" sz="1800" dirty="0" err="1"/>
              <a:t>komponent,som</a:t>
            </a:r>
            <a:r>
              <a:rPr lang="da-DK" sz="1800" dirty="0"/>
              <a:t> er udviklet uden brug af </a:t>
            </a:r>
            <a:r>
              <a:rPr lang="da-DK" sz="1800" dirty="0" err="1"/>
              <a:t>frameworkellerevt</a:t>
            </a:r>
            <a:r>
              <a:rPr lang="da-DK" sz="1800" dirty="0"/>
              <a:t>. ved brug af </a:t>
            </a:r>
            <a:r>
              <a:rPr lang="da-DK" sz="1800" dirty="0" err="1"/>
              <a:t>LitElement</a:t>
            </a:r>
            <a:r>
              <a:rPr lang="da-DK" sz="18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7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D0A7E-E313-411F-979B-725290AD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0DAE20-BB2F-4D4D-9288-DC3604E9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3799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Spørgsmål 10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10</dc:title>
  <dc:creator>Andreas Blaabjerg</dc:creator>
  <cp:lastModifiedBy>Andreas Blaabjerg</cp:lastModifiedBy>
  <cp:revision>1</cp:revision>
  <dcterms:created xsi:type="dcterms:W3CDTF">2020-08-16T08:23:03Z</dcterms:created>
  <dcterms:modified xsi:type="dcterms:W3CDTF">2020-08-16T08:30:27Z</dcterms:modified>
</cp:coreProperties>
</file>