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7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512C2-CF36-4AC2-989A-BBA0201C9579}" v="21" dt="2020-06-05T09:55:05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97512C2-CF36-4AC2-989A-BBA0201C9579}"/>
    <pc:docChg chg="custSel addSld modSld">
      <pc:chgData name="Abdul-Rahman Barakeh" userId="4e39f280a93a8fd9" providerId="LiveId" clId="{A97512C2-CF36-4AC2-989A-BBA0201C9579}" dt="2020-06-05T10:01:18.315" v="560" actId="14100"/>
      <pc:docMkLst>
        <pc:docMk/>
      </pc:docMkLst>
      <pc:sldChg chg="modSp">
        <pc:chgData name="Abdul-Rahman Barakeh" userId="4e39f280a93a8fd9" providerId="LiveId" clId="{A97512C2-CF36-4AC2-989A-BBA0201C9579}" dt="2020-06-05T09:42:34.531" v="159" actId="20577"/>
        <pc:sldMkLst>
          <pc:docMk/>
          <pc:sldMk cId="2000681254" sldId="264"/>
        </pc:sldMkLst>
        <pc:spChg chg="mod">
          <ac:chgData name="Abdul-Rahman Barakeh" userId="4e39f280a93a8fd9" providerId="LiveId" clId="{A97512C2-CF36-4AC2-989A-BBA0201C9579}" dt="2020-06-05T09:42:34.531" v="159" actId="20577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A97512C2-CF36-4AC2-989A-BBA0201C9579}" dt="2020-06-05T10:01:18.315" v="560" actId="14100"/>
        <pc:sldMkLst>
          <pc:docMk/>
          <pc:sldMk cId="3887247896" sldId="266"/>
        </pc:sldMkLst>
        <pc:spChg chg="mod">
          <ac:chgData name="Abdul-Rahman Barakeh" userId="4e39f280a93a8fd9" providerId="LiveId" clId="{A97512C2-CF36-4AC2-989A-BBA0201C9579}" dt="2020-06-05T09:45:55.362" v="196" actId="6549"/>
          <ac:spMkLst>
            <pc:docMk/>
            <pc:sldMk cId="3887247896" sldId="266"/>
            <ac:spMk id="2" creationId="{049C9E7B-CF51-4258-91C4-5F0B41E29C38}"/>
          </ac:spMkLst>
        </pc:spChg>
        <pc:spChg chg="mod">
          <ac:chgData name="Abdul-Rahman Barakeh" userId="4e39f280a93a8fd9" providerId="LiveId" clId="{A97512C2-CF36-4AC2-989A-BBA0201C9579}" dt="2020-06-05T09:57:43.452" v="559" actId="20577"/>
          <ac:spMkLst>
            <pc:docMk/>
            <pc:sldMk cId="3887247896" sldId="266"/>
            <ac:spMk id="3" creationId="{0A0CF151-1113-48C1-903C-C798D839351B}"/>
          </ac:spMkLst>
        </pc:spChg>
        <pc:spChg chg="add mod">
          <ac:chgData name="Abdul-Rahman Barakeh" userId="4e39f280a93a8fd9" providerId="LiveId" clId="{A97512C2-CF36-4AC2-989A-BBA0201C9579}" dt="2020-06-05T09:52:59.329" v="303" actId="14100"/>
          <ac:spMkLst>
            <pc:docMk/>
            <pc:sldMk cId="3887247896" sldId="266"/>
            <ac:spMk id="4" creationId="{6C0F1FDD-01F0-499A-9663-FD69A7FFF903}"/>
          </ac:spMkLst>
        </pc:spChg>
        <pc:spChg chg="add mod">
          <ac:chgData name="Abdul-Rahman Barakeh" userId="4e39f280a93a8fd9" providerId="LiveId" clId="{A97512C2-CF36-4AC2-989A-BBA0201C9579}" dt="2020-06-05T09:53:02.545" v="304" actId="1076"/>
          <ac:spMkLst>
            <pc:docMk/>
            <pc:sldMk cId="3887247896" sldId="266"/>
            <ac:spMk id="5" creationId="{EC036B09-D415-478F-BE21-5A8C2205FDC0}"/>
          </ac:spMkLst>
        </pc:spChg>
        <pc:spChg chg="add mod">
          <ac:chgData name="Abdul-Rahman Barakeh" userId="4e39f280a93a8fd9" providerId="LiveId" clId="{A97512C2-CF36-4AC2-989A-BBA0201C9579}" dt="2020-06-05T09:53:04.345" v="305" actId="1076"/>
          <ac:spMkLst>
            <pc:docMk/>
            <pc:sldMk cId="3887247896" sldId="266"/>
            <ac:spMk id="6" creationId="{B954639F-5EB4-417C-9FEC-9254D5B05DEC}"/>
          </ac:spMkLst>
        </pc:spChg>
        <pc:spChg chg="add mod">
          <ac:chgData name="Abdul-Rahman Barakeh" userId="4e39f280a93a8fd9" providerId="LiveId" clId="{A97512C2-CF36-4AC2-989A-BBA0201C9579}" dt="2020-06-05T09:53:23.884" v="307" actId="1076"/>
          <ac:spMkLst>
            <pc:docMk/>
            <pc:sldMk cId="3887247896" sldId="266"/>
            <ac:spMk id="24" creationId="{434B4417-B219-400C-97C3-BEC263C4FEDE}"/>
          </ac:spMkLst>
        </pc:spChg>
        <pc:spChg chg="add mod">
          <ac:chgData name="Abdul-Rahman Barakeh" userId="4e39f280a93a8fd9" providerId="LiveId" clId="{A97512C2-CF36-4AC2-989A-BBA0201C9579}" dt="2020-06-05T09:53:29.364" v="309" actId="1076"/>
          <ac:spMkLst>
            <pc:docMk/>
            <pc:sldMk cId="3887247896" sldId="266"/>
            <ac:spMk id="25" creationId="{AB5EEE7A-FCFB-4134-8794-6556BB6ED060}"/>
          </ac:spMkLst>
        </pc:spChg>
        <pc:spChg chg="add mod">
          <ac:chgData name="Abdul-Rahman Barakeh" userId="4e39f280a93a8fd9" providerId="LiveId" clId="{A97512C2-CF36-4AC2-989A-BBA0201C9579}" dt="2020-06-05T09:53:35.510" v="311" actId="1076"/>
          <ac:spMkLst>
            <pc:docMk/>
            <pc:sldMk cId="3887247896" sldId="266"/>
            <ac:spMk id="26" creationId="{2A012ECF-A395-4E0C-B89D-7B7529B2FFC4}"/>
          </ac:spMkLst>
        </pc:spChg>
        <pc:spChg chg="add mod">
          <ac:chgData name="Abdul-Rahman Barakeh" userId="4e39f280a93a8fd9" providerId="LiveId" clId="{A97512C2-CF36-4AC2-989A-BBA0201C9579}" dt="2020-06-05T09:54:33.054" v="318" actId="11529"/>
          <ac:spMkLst>
            <pc:docMk/>
            <pc:sldMk cId="3887247896" sldId="266"/>
            <ac:spMk id="33" creationId="{CBEECEFA-0CCF-4894-819A-B71B21214AAF}"/>
          </ac:spMkLst>
        </pc:spChg>
        <pc:spChg chg="add mod">
          <ac:chgData name="Abdul-Rahman Barakeh" userId="4e39f280a93a8fd9" providerId="LiveId" clId="{A97512C2-CF36-4AC2-989A-BBA0201C9579}" dt="2020-06-05T09:54:42.320" v="320" actId="1076"/>
          <ac:spMkLst>
            <pc:docMk/>
            <pc:sldMk cId="3887247896" sldId="266"/>
            <ac:spMk id="34" creationId="{F1463A49-7FF7-4568-B4CB-3F729FDE0C80}"/>
          </ac:spMkLst>
        </pc:spChg>
        <pc:spChg chg="add mod">
          <ac:chgData name="Abdul-Rahman Barakeh" userId="4e39f280a93a8fd9" providerId="LiveId" clId="{A97512C2-CF36-4AC2-989A-BBA0201C9579}" dt="2020-06-05T09:55:04.667" v="324" actId="1076"/>
          <ac:spMkLst>
            <pc:docMk/>
            <pc:sldMk cId="3887247896" sldId="266"/>
            <ac:spMk id="39" creationId="{0E6E7896-E250-48E1-B574-61F31D7382CF}"/>
          </ac:spMkLst>
        </pc:spChg>
        <pc:spChg chg="add mod">
          <ac:chgData name="Abdul-Rahman Barakeh" userId="4e39f280a93a8fd9" providerId="LiveId" clId="{A97512C2-CF36-4AC2-989A-BBA0201C9579}" dt="2020-06-05T09:55:07.827" v="326" actId="1076"/>
          <ac:spMkLst>
            <pc:docMk/>
            <pc:sldMk cId="3887247896" sldId="266"/>
            <ac:spMk id="40" creationId="{6DE987B4-21F0-4D92-9055-7BEA3ACD10C5}"/>
          </ac:spMkLst>
        </pc:spChg>
        <pc:cxnChg chg="add del mod">
          <ac:chgData name="Abdul-Rahman Barakeh" userId="4e39f280a93a8fd9" providerId="LiveId" clId="{A97512C2-CF36-4AC2-989A-BBA0201C9579}" dt="2020-06-05T09:54:06.395" v="313" actId="478"/>
          <ac:cxnSpMkLst>
            <pc:docMk/>
            <pc:sldMk cId="3887247896" sldId="266"/>
            <ac:cxnSpMk id="8" creationId="{576311FE-2743-46C4-9BD2-F593CF7913CC}"/>
          </ac:cxnSpMkLst>
        </pc:cxnChg>
        <pc:cxnChg chg="add del mod">
          <ac:chgData name="Abdul-Rahman Barakeh" userId="4e39f280a93a8fd9" providerId="LiveId" clId="{A97512C2-CF36-4AC2-989A-BBA0201C9579}" dt="2020-06-05T09:54:05.444" v="312" actId="478"/>
          <ac:cxnSpMkLst>
            <pc:docMk/>
            <pc:sldMk cId="3887247896" sldId="266"/>
            <ac:cxnSpMk id="10" creationId="{3A6351A6-8328-4ED4-AD81-AECE5D18A6E8}"/>
          </ac:cxnSpMkLst>
        </pc:cxnChg>
        <pc:cxnChg chg="add del mod">
          <ac:chgData name="Abdul-Rahman Barakeh" userId="4e39f280a93a8fd9" providerId="LiveId" clId="{A97512C2-CF36-4AC2-989A-BBA0201C9579}" dt="2020-06-05T09:54:14.788" v="315" actId="11529"/>
          <ac:cxnSpMkLst>
            <pc:docMk/>
            <pc:sldMk cId="3887247896" sldId="266"/>
            <ac:cxnSpMk id="28" creationId="{E4F313DA-C88A-4664-B59E-F5AD6CA04A0F}"/>
          </ac:cxnSpMkLst>
        </pc:cxnChg>
        <pc:cxnChg chg="add mod">
          <ac:chgData name="Abdul-Rahman Barakeh" userId="4e39f280a93a8fd9" providerId="LiveId" clId="{A97512C2-CF36-4AC2-989A-BBA0201C9579}" dt="2020-06-05T09:54:18.404" v="316" actId="11529"/>
          <ac:cxnSpMkLst>
            <pc:docMk/>
            <pc:sldMk cId="3887247896" sldId="266"/>
            <ac:cxnSpMk id="30" creationId="{9CF5E46F-557A-4A8B-8D31-1161639FB9ED}"/>
          </ac:cxnSpMkLst>
        </pc:cxnChg>
        <pc:cxnChg chg="add mod">
          <ac:chgData name="Abdul-Rahman Barakeh" userId="4e39f280a93a8fd9" providerId="LiveId" clId="{A97512C2-CF36-4AC2-989A-BBA0201C9579}" dt="2020-06-05T09:54:23.732" v="317" actId="11529"/>
          <ac:cxnSpMkLst>
            <pc:docMk/>
            <pc:sldMk cId="3887247896" sldId="266"/>
            <ac:cxnSpMk id="32" creationId="{D6633B81-E9DD-40BF-854B-F02CF11C20D3}"/>
          </ac:cxnSpMkLst>
        </pc:cxnChg>
        <pc:cxnChg chg="add mod">
          <ac:chgData name="Abdul-Rahman Barakeh" userId="4e39f280a93a8fd9" providerId="LiveId" clId="{A97512C2-CF36-4AC2-989A-BBA0201C9579}" dt="2020-06-05T09:54:50.153" v="321" actId="11529"/>
          <ac:cxnSpMkLst>
            <pc:docMk/>
            <pc:sldMk cId="3887247896" sldId="266"/>
            <ac:cxnSpMk id="36" creationId="{A1746CC6-E1C5-4347-B819-64754B8C5FD8}"/>
          </ac:cxnSpMkLst>
        </pc:cxnChg>
        <pc:cxnChg chg="add mod">
          <ac:chgData name="Abdul-Rahman Barakeh" userId="4e39f280a93a8fd9" providerId="LiveId" clId="{A97512C2-CF36-4AC2-989A-BBA0201C9579}" dt="2020-06-05T10:01:18.315" v="560" actId="14100"/>
          <ac:cxnSpMkLst>
            <pc:docMk/>
            <pc:sldMk cId="3887247896" sldId="266"/>
            <ac:cxnSpMk id="38" creationId="{A73A18DC-EE7D-42FD-932F-5A9807887AB3}"/>
          </ac:cxnSpMkLst>
        </pc:cxnChg>
      </pc:sldChg>
    </pc:docChg>
  </pc:docChgLst>
  <pc:docChgLst>
    <pc:chgData name="Abdul-Rahman Barakeh" userId="4e39f280a93a8fd9" providerId="LiveId" clId="{29A4C3EB-5DB3-49EE-9271-50264C6AE74E}"/>
    <pc:docChg chg="custSel addSld delSld modSld sldOrd">
      <pc:chgData name="Abdul-Rahman Barakeh" userId="4e39f280a93a8fd9" providerId="LiveId" clId="{29A4C3EB-5DB3-49EE-9271-50264C6AE74E}" dt="2020-05-31T21:45:10.999" v="1095" actId="1076"/>
      <pc:docMkLst>
        <pc:docMk/>
      </pc:docMkLst>
      <pc:sldChg chg="modSp ord">
        <pc:chgData name="Abdul-Rahman Barakeh" userId="4e39f280a93a8fd9" providerId="LiveId" clId="{29A4C3EB-5DB3-49EE-9271-50264C6AE74E}" dt="2020-05-31T21:28:31.011" v="509" actId="20577"/>
        <pc:sldMkLst>
          <pc:docMk/>
          <pc:sldMk cId="2337114399" sldId="260"/>
        </pc:sldMkLst>
        <pc:spChg chg="mod">
          <ac:chgData name="Abdul-Rahman Barakeh" userId="4e39f280a93a8fd9" providerId="LiveId" clId="{29A4C3EB-5DB3-49EE-9271-50264C6AE74E}" dt="2020-05-31T21:28:31.011" v="509" actId="20577"/>
          <ac:spMkLst>
            <pc:docMk/>
            <pc:sldMk cId="2337114399" sldId="260"/>
            <ac:spMk id="2" creationId="{22BCA3CC-8211-450B-A119-30690B7CED59}"/>
          </ac:spMkLst>
        </pc:spChg>
        <pc:spChg chg="mod">
          <ac:chgData name="Abdul-Rahman Barakeh" userId="4e39f280a93a8fd9" providerId="LiveId" clId="{29A4C3EB-5DB3-49EE-9271-50264C6AE74E}" dt="2020-05-31T21:28:27.149" v="508" actId="20577"/>
          <ac:spMkLst>
            <pc:docMk/>
            <pc:sldMk cId="2337114399" sldId="260"/>
            <ac:spMk id="8" creationId="{D05748C3-D1F5-471E-9D44-DAC6AF7F8981}"/>
          </ac:spMkLst>
        </pc:spChg>
      </pc:sldChg>
      <pc:sldChg chg="del">
        <pc:chgData name="Abdul-Rahman Barakeh" userId="4e39f280a93a8fd9" providerId="LiveId" clId="{29A4C3EB-5DB3-49EE-9271-50264C6AE74E}" dt="2020-05-31T21:23:58.941" v="231" actId="2696"/>
        <pc:sldMkLst>
          <pc:docMk/>
          <pc:sldMk cId="3217023780" sldId="262"/>
        </pc:sldMkLst>
      </pc:sldChg>
      <pc:sldChg chg="modSp add">
        <pc:chgData name="Abdul-Rahman Barakeh" userId="4e39f280a93a8fd9" providerId="LiveId" clId="{29A4C3EB-5DB3-49EE-9271-50264C6AE74E}" dt="2020-05-31T21:25:52.530" v="376" actId="20577"/>
        <pc:sldMkLst>
          <pc:docMk/>
          <pc:sldMk cId="267938536" sldId="263"/>
        </pc:sldMkLst>
        <pc:spChg chg="mod">
          <ac:chgData name="Abdul-Rahman Barakeh" userId="4e39f280a93a8fd9" providerId="LiveId" clId="{29A4C3EB-5DB3-49EE-9271-50264C6AE74E}" dt="2020-05-31T21:22:11.272" v="21" actId="20577"/>
          <ac:spMkLst>
            <pc:docMk/>
            <pc:sldMk cId="267938536" sldId="263"/>
            <ac:spMk id="2" creationId="{19294D59-CFB8-415C-8C49-A8E015C8C070}"/>
          </ac:spMkLst>
        </pc:spChg>
        <pc:spChg chg="mod">
          <ac:chgData name="Abdul-Rahman Barakeh" userId="4e39f280a93a8fd9" providerId="LiveId" clId="{29A4C3EB-5DB3-49EE-9271-50264C6AE74E}" dt="2020-05-31T21:25:52.530" v="376" actId="20577"/>
          <ac:spMkLst>
            <pc:docMk/>
            <pc:sldMk cId="267938536" sldId="263"/>
            <ac:spMk id="3" creationId="{6A6E53B1-AA3F-41D1-9347-D9DF9DEBC527}"/>
          </ac:spMkLst>
        </pc:spChg>
      </pc:sldChg>
      <pc:sldChg chg="modSp add">
        <pc:chgData name="Abdul-Rahman Barakeh" userId="4e39f280a93a8fd9" providerId="LiveId" clId="{29A4C3EB-5DB3-49EE-9271-50264C6AE74E}" dt="2020-05-31T21:37:32.820" v="638" actId="5793"/>
        <pc:sldMkLst>
          <pc:docMk/>
          <pc:sldMk cId="2000681254" sldId="264"/>
        </pc:sldMkLst>
        <pc:spChg chg="mod">
          <ac:chgData name="Abdul-Rahman Barakeh" userId="4e39f280a93a8fd9" providerId="LiveId" clId="{29A4C3EB-5DB3-49EE-9271-50264C6AE74E}" dt="2020-05-31T21:36:11.614" v="538" actId="20577"/>
          <ac:spMkLst>
            <pc:docMk/>
            <pc:sldMk cId="2000681254" sldId="264"/>
            <ac:spMk id="2" creationId="{F0EFC5C2-9F9B-41F4-B55E-8F67920B9C88}"/>
          </ac:spMkLst>
        </pc:spChg>
        <pc:spChg chg="mod">
          <ac:chgData name="Abdul-Rahman Barakeh" userId="4e39f280a93a8fd9" providerId="LiveId" clId="{29A4C3EB-5DB3-49EE-9271-50264C6AE74E}" dt="2020-05-31T21:37:32.820" v="638" actId="5793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29A4C3EB-5DB3-49EE-9271-50264C6AE74E}" dt="2020-05-31T21:45:10.999" v="1095" actId="1076"/>
        <pc:sldMkLst>
          <pc:docMk/>
          <pc:sldMk cId="1732514433" sldId="265"/>
        </pc:sldMkLst>
        <pc:spChg chg="mod">
          <ac:chgData name="Abdul-Rahman Barakeh" userId="4e39f280a93a8fd9" providerId="LiveId" clId="{29A4C3EB-5DB3-49EE-9271-50264C6AE74E}" dt="2020-05-31T21:38:26.277" v="641" actId="20577"/>
          <ac:spMkLst>
            <pc:docMk/>
            <pc:sldMk cId="1732514433" sldId="265"/>
            <ac:spMk id="2" creationId="{101FB944-0DA7-4984-AD86-7D42E7F9ED1F}"/>
          </ac:spMkLst>
        </pc:spChg>
        <pc:spChg chg="mod">
          <ac:chgData name="Abdul-Rahman Barakeh" userId="4e39f280a93a8fd9" providerId="LiveId" clId="{29A4C3EB-5DB3-49EE-9271-50264C6AE74E}" dt="2020-05-31T21:43:16.262" v="1049" actId="27636"/>
          <ac:spMkLst>
            <pc:docMk/>
            <pc:sldMk cId="1732514433" sldId="265"/>
            <ac:spMk id="3" creationId="{A6453B1D-82B7-47F6-8CE8-163294256A6F}"/>
          </ac:spMkLst>
        </pc:spChg>
        <pc:spChg chg="add mod">
          <ac:chgData name="Abdul-Rahman Barakeh" userId="4e39f280a93a8fd9" providerId="LiveId" clId="{29A4C3EB-5DB3-49EE-9271-50264C6AE74E}" dt="2020-05-31T21:44:19.687" v="1074" actId="20577"/>
          <ac:spMkLst>
            <pc:docMk/>
            <pc:sldMk cId="1732514433" sldId="265"/>
            <ac:spMk id="4" creationId="{21A595B6-B393-414B-B8AA-3F0B2D7FF79E}"/>
          </ac:spMkLst>
        </pc:spChg>
        <pc:spChg chg="add mod">
          <ac:chgData name="Abdul-Rahman Barakeh" userId="4e39f280a93a8fd9" providerId="LiveId" clId="{29A4C3EB-5DB3-49EE-9271-50264C6AE74E}" dt="2020-05-31T21:45:10.999" v="1095" actId="1076"/>
          <ac:spMkLst>
            <pc:docMk/>
            <pc:sldMk cId="1732514433" sldId="265"/>
            <ac:spMk id="5" creationId="{829C65CB-A416-4332-BFEF-BA573839C765}"/>
          </ac:spMkLst>
        </pc:spChg>
        <pc:spChg chg="add mod">
          <ac:chgData name="Abdul-Rahman Barakeh" userId="4e39f280a93a8fd9" providerId="LiveId" clId="{29A4C3EB-5DB3-49EE-9271-50264C6AE74E}" dt="2020-05-31T21:45:02.402" v="1094" actId="20577"/>
          <ac:spMkLst>
            <pc:docMk/>
            <pc:sldMk cId="1732514433" sldId="265"/>
            <ac:spMk id="6" creationId="{F4E317E9-3227-4060-8E69-645A1B58ABFD}"/>
          </ac:spMkLst>
        </pc:spChg>
        <pc:cxnChg chg="add mod">
          <ac:chgData name="Abdul-Rahman Barakeh" userId="4e39f280a93a8fd9" providerId="LiveId" clId="{29A4C3EB-5DB3-49EE-9271-50264C6AE74E}" dt="2020-05-31T21:43:55.092" v="1062" actId="11529"/>
          <ac:cxnSpMkLst>
            <pc:docMk/>
            <pc:sldMk cId="1732514433" sldId="265"/>
            <ac:cxnSpMk id="8" creationId="{0F4033E6-FFEB-43C7-8B75-9957591F0F2A}"/>
          </ac:cxnSpMkLst>
        </pc:cxnChg>
        <pc:cxnChg chg="add del mod">
          <ac:chgData name="Abdul-Rahman Barakeh" userId="4e39f280a93a8fd9" providerId="LiveId" clId="{29A4C3EB-5DB3-49EE-9271-50264C6AE74E}" dt="2020-05-31T21:44:02.837" v="1064" actId="11529"/>
          <ac:cxnSpMkLst>
            <pc:docMk/>
            <pc:sldMk cId="1732514433" sldId="265"/>
            <ac:cxnSpMk id="10" creationId="{E495D199-A994-4E99-B8D8-827A1C69CF50}"/>
          </ac:cxnSpMkLst>
        </pc:cxnChg>
        <pc:cxnChg chg="add mod">
          <ac:chgData name="Abdul-Rahman Barakeh" userId="4e39f280a93a8fd9" providerId="LiveId" clId="{29A4C3EB-5DB3-49EE-9271-50264C6AE74E}" dt="2020-05-31T21:45:10.999" v="1095" actId="1076"/>
          <ac:cxnSpMkLst>
            <pc:docMk/>
            <pc:sldMk cId="1732514433" sldId="265"/>
            <ac:cxnSpMk id="12" creationId="{2B86B15F-7DCB-449A-9ED5-07A98EF754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54FAF-7CBA-4EB3-8F00-3ACA956F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114D604-26AF-4CEF-ACC9-28E23F84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667330-F718-4162-8BDA-6D299EC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4BCE54-8D41-442E-A81F-6642514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4D5E06-DBD6-492E-9DF8-CEF9B45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8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93E1-915F-404F-8DD6-081C367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6C5119-660F-49BA-997B-5BDC88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2295E7-74E8-42E6-BAEB-EF52839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AE7D9E-AC5B-4ADA-AFF9-DE92278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299C38-5B44-48B2-B441-046FECFB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80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FD4CAC-C5CA-48A9-AA8D-E20580A7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EB5054F-D8FC-4A3F-A14B-C55D3615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C6E10-420C-4EA0-8A1D-47EA0B4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AF85BE-9208-4523-B788-611BDC7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963BF-C946-4425-96D1-1E6CE21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3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CA605-6318-4E82-8761-2A6B85A8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769DA0-B6C0-43B2-9EA0-489581A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A581F3-B99C-4955-BF66-9F5566E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FEB19A-D29F-404C-9F2B-71BE137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F78B7F-D8B4-4EB8-9326-8BBCF7F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5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4E62F-7223-4A0B-91E7-D2AA712E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E87F86-C61E-42EC-835C-ECE3CDA7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FD890-9438-44FB-AB7D-3C09C236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DA06B8-ABF2-4B30-B3DE-398C2A1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18F40F-4D58-4789-AF60-AECD52E2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6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69B35-F4B4-402D-A348-0EE702C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3D029-DD2C-425D-8946-F2487930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5466DF-0682-4D55-9359-D32C064F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8C6F85-8CC3-49CA-91D2-A2381C0D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6B28A56-4D01-45B5-B103-F430C0E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0C1A99-8316-4599-8772-8B11779D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8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777B-3405-43C1-9EF7-86F773AF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658A63-2B9B-4253-8026-967A7710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C5E919-3364-456D-9DF5-5FF2BEA2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022494-D91F-4761-9C76-DF0388204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1069BE8-C193-4670-A806-6DF0CEA1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B869EC-5208-4CE7-854C-F858464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51A74E-C9EF-42B9-A392-1E7673C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9C286AA-7542-4457-B677-9E3F5B1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10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387D-4CED-40A9-A2DA-3D571F7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E23B68-BC2B-4B86-A499-B1517046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DF464F-57AE-4B40-8C7F-E6485BA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BDD5BD-1F35-4237-963A-DEFA7D5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90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7AC9798-2361-4718-852B-DF384D3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137D6CF-7E79-431E-8A40-3120A1C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1A0095-1F5D-4A2E-9FD4-22F4F97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1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4E32-4385-4BDE-AF53-8908634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513B32-4D29-498E-A5C2-0A5E828B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A5BE43-FDA4-4292-81E3-300C7C5A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FC6121-4AB2-4D17-8AFB-4238972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EA1F98-4C1D-496C-9260-9A7B1D0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77D8F2-F0BA-4FED-9B72-3C00967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5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CE99-C885-4B89-A66D-61C9207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D360EA-6191-4DB9-B118-293AD044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818843-B0A2-4A48-AE41-4A597758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44D140-4693-488D-B506-B72A276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811668-8D1F-4D4F-AA97-8A274591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25A587-3BF9-4CE8-BBF1-CB5456B0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01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F41A266-0359-4A1B-A591-5364B96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88635C-3C4C-4D2A-BC70-FDDC1F13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ED04-DFDA-4D61-A022-ABECB575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82E7-391A-408A-AAC4-5DF720CD77DA}" type="datetimeFigureOut">
              <a:rPr lang="en-DK" smtClean="0"/>
              <a:t>08/12/2020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19F7DD-6FC0-4D1B-9017-1BC2F5C1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6C8E71-5A09-45C0-B693-680E16F5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84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a-DK" sz="1700" b="1" dirty="0"/>
              <a:t>Redegør for ideerne bag komponentbaseret programudvikling, og tilhørende designprincipper.</a:t>
            </a:r>
            <a:endParaRPr lang="en-DK" sz="17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FC5C2-9F9B-41F4-B55E-8F67920B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DK" dirty="0"/>
              <a:t>o</a:t>
            </a:r>
            <a:r>
              <a:rPr lang="en-US" dirty="0"/>
              <a:t>o</a:t>
            </a:r>
            <a:r>
              <a:rPr lang="en-DK" dirty="0"/>
              <a:t>d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o</a:t>
            </a:r>
            <a:r>
              <a:rPr lang="en-DK" dirty="0"/>
              <a:t>g</a:t>
            </a:r>
            <a:r>
              <a:rPr lang="en-US" dirty="0"/>
              <a:t>r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m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t</a:t>
            </a:r>
            <a:r>
              <a:rPr lang="en-DK" dirty="0" err="1"/>
              <a:t>i</a:t>
            </a:r>
            <a:r>
              <a:rPr lang="en-US" dirty="0"/>
              <a:t>c</a:t>
            </a:r>
            <a:r>
              <a:rPr lang="en-DK" dirty="0"/>
              <a:t>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D1207F-55D3-45BA-A7B7-89B5BE85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200" dirty="0"/>
              <a:t>E</a:t>
            </a:r>
            <a:r>
              <a:rPr lang="en-DK" sz="2200" dirty="0"/>
              <a:t>x</a:t>
            </a:r>
            <a:r>
              <a:rPr lang="en-US" sz="2200" dirty="0"/>
              <a:t>c</a:t>
            </a:r>
            <a:r>
              <a:rPr lang="en-DK" sz="2200" dirty="0"/>
              <a:t>e</a:t>
            </a:r>
            <a:r>
              <a:rPr lang="en-US" sz="2200" dirty="0"/>
              <a:t>p</a:t>
            </a:r>
            <a:r>
              <a:rPr lang="en-DK" sz="2200" dirty="0"/>
              <a:t>t</a:t>
            </a:r>
            <a:r>
              <a:rPr lang="en-US" sz="2200" dirty="0" err="1"/>
              <a:t>i</a:t>
            </a:r>
            <a:r>
              <a:rPr lang="en-DK" sz="2200" dirty="0"/>
              <a:t>o</a:t>
            </a:r>
            <a:r>
              <a:rPr lang="en-US" sz="2200" dirty="0"/>
              <a:t>n</a:t>
            </a:r>
            <a:r>
              <a:rPr lang="en-DK" sz="2200" dirty="0"/>
              <a:t> </a:t>
            </a:r>
            <a:r>
              <a:rPr lang="en-US" sz="2200" dirty="0"/>
              <a:t>h</a:t>
            </a:r>
            <a:r>
              <a:rPr lang="en-DK" sz="2200" dirty="0"/>
              <a:t>a</a:t>
            </a:r>
            <a:r>
              <a:rPr lang="en-US" sz="2200" dirty="0"/>
              <a:t>n</a:t>
            </a:r>
            <a:r>
              <a:rPr lang="en-DK" sz="2200" dirty="0"/>
              <a:t>d</a:t>
            </a:r>
            <a:r>
              <a:rPr lang="en-US" sz="2200" dirty="0"/>
              <a:t>l</a:t>
            </a:r>
            <a:r>
              <a:rPr lang="en-DK" sz="2200" dirty="0"/>
              <a:t>i</a:t>
            </a:r>
            <a:r>
              <a:rPr lang="en-US" sz="2200" dirty="0"/>
              <a:t>n</a:t>
            </a:r>
            <a:r>
              <a:rPr lang="en-DK" sz="2200" dirty="0"/>
              <a:t>g</a:t>
            </a:r>
          </a:p>
          <a:p>
            <a:r>
              <a:rPr lang="en-DK" sz="2200" dirty="0"/>
              <a:t>Sigende navne til metoder, variabler og ligende</a:t>
            </a:r>
          </a:p>
          <a:p>
            <a:r>
              <a:rPr lang="en-DK" sz="2200" dirty="0"/>
              <a:t>Undgå rottensmells</a:t>
            </a:r>
          </a:p>
          <a:p>
            <a:pPr lvl="1"/>
            <a:r>
              <a:rPr lang="en-US" sz="2200" b="1" dirty="0"/>
              <a:t>Rigidity</a:t>
            </a:r>
            <a:r>
              <a:rPr lang="en-DK" sz="2200" dirty="0"/>
              <a:t> – </a:t>
            </a:r>
            <a:r>
              <a:rPr lang="en-US" sz="2200" dirty="0"/>
              <a:t>The design is difficult to change</a:t>
            </a:r>
            <a:endParaRPr lang="en-DK" sz="2200" dirty="0"/>
          </a:p>
          <a:p>
            <a:pPr lvl="1"/>
            <a:r>
              <a:rPr lang="en-US" sz="2200" b="1" dirty="0"/>
              <a:t>Fragility</a:t>
            </a:r>
            <a:r>
              <a:rPr lang="en-DK" sz="2200" dirty="0"/>
              <a:t> – </a:t>
            </a:r>
            <a:r>
              <a:rPr lang="en-US" sz="2200" dirty="0"/>
              <a:t>The design is easy to break</a:t>
            </a:r>
            <a:endParaRPr lang="en-DK" sz="2200" dirty="0"/>
          </a:p>
          <a:p>
            <a:pPr lvl="1"/>
            <a:r>
              <a:rPr lang="en-US" sz="2200" b="1" dirty="0"/>
              <a:t>Immobility</a:t>
            </a:r>
            <a:r>
              <a:rPr lang="en-DK" sz="2200" dirty="0"/>
              <a:t> – </a:t>
            </a:r>
            <a:r>
              <a:rPr lang="en-US" sz="2200" dirty="0"/>
              <a:t>The design is difficult to reuse</a:t>
            </a:r>
            <a:endParaRPr lang="en-DK" sz="2200" dirty="0"/>
          </a:p>
          <a:p>
            <a:pPr lvl="1"/>
            <a:r>
              <a:rPr lang="en-US" sz="2200" b="1" dirty="0"/>
              <a:t>Viscosity </a:t>
            </a:r>
            <a:r>
              <a:rPr lang="da-DK" sz="2200" dirty="0"/>
              <a:t>– I</a:t>
            </a:r>
            <a:r>
              <a:rPr lang="en-DK" sz="2200" dirty="0"/>
              <a:t>t </a:t>
            </a:r>
            <a:r>
              <a:rPr lang="en-US" sz="2200" dirty="0"/>
              <a:t>is difficult to do the right thing</a:t>
            </a:r>
            <a:endParaRPr lang="en-DK" sz="2200" dirty="0"/>
          </a:p>
          <a:p>
            <a:pPr lvl="1"/>
            <a:r>
              <a:rPr lang="en-US" sz="2200" b="1" dirty="0"/>
              <a:t>Needless</a:t>
            </a:r>
            <a:r>
              <a:rPr lang="en-US" sz="2200" dirty="0"/>
              <a:t> </a:t>
            </a:r>
            <a:r>
              <a:rPr lang="en-US" sz="2200" b="1" dirty="0"/>
              <a:t>complexity</a:t>
            </a:r>
            <a:r>
              <a:rPr lang="en-US" sz="2200" dirty="0"/>
              <a:t> – Overdesign</a:t>
            </a:r>
            <a:endParaRPr lang="en-DK" sz="2200" dirty="0"/>
          </a:p>
          <a:p>
            <a:pPr lvl="1"/>
            <a:r>
              <a:rPr lang="en-US" sz="2200" b="1" dirty="0"/>
              <a:t>Needless</a:t>
            </a:r>
            <a:r>
              <a:rPr lang="en-US" sz="2200" dirty="0"/>
              <a:t> </a:t>
            </a:r>
            <a:r>
              <a:rPr lang="en-US" sz="2200" b="1" dirty="0"/>
              <a:t>repetition</a:t>
            </a:r>
            <a:r>
              <a:rPr lang="en-DK" sz="2200" dirty="0"/>
              <a:t> - </a:t>
            </a:r>
            <a:r>
              <a:rPr lang="en-US" sz="2200" dirty="0"/>
              <a:t>Mouse abuse to much copy-paste</a:t>
            </a:r>
            <a:endParaRPr lang="en-DK" sz="2200" dirty="0"/>
          </a:p>
          <a:p>
            <a:pPr lvl="1"/>
            <a:r>
              <a:rPr lang="en-US" sz="2200" b="1" dirty="0"/>
              <a:t>Opacity</a:t>
            </a:r>
            <a:r>
              <a:rPr lang="en-DK" sz="2200" dirty="0"/>
              <a:t> – </a:t>
            </a:r>
            <a:r>
              <a:rPr lang="en-US" sz="2200" dirty="0"/>
              <a:t>Difficult to navigate, read / understand code</a:t>
            </a:r>
            <a:endParaRPr lang="en-DK" sz="2200" dirty="0"/>
          </a:p>
        </p:txBody>
      </p:sp>
    </p:spTree>
    <p:extLst>
      <p:ext uri="{BB962C8B-B14F-4D97-AF65-F5344CB8AC3E}">
        <p14:creationId xmlns:p14="http://schemas.microsoft.com/office/powerpoint/2010/main" val="20006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E</a:t>
            </a:r>
            <a:r>
              <a:rPr lang="da-DK" sz="2400"/>
              <a:t>t stykke software </a:t>
            </a:r>
            <a:r>
              <a:rPr lang="en-DK" sz="2400"/>
              <a:t>af et større system</a:t>
            </a:r>
            <a:endParaRPr lang="da-DK" sz="2400"/>
          </a:p>
          <a:p>
            <a:r>
              <a:rPr lang="da-DK" sz="2400"/>
              <a:t>En applikation, som er færdigudviklet og deployet, samt testet</a:t>
            </a:r>
            <a:endParaRPr lang="en-DK" sz="2400"/>
          </a:p>
          <a:p>
            <a:r>
              <a:rPr lang="en-US" sz="2400"/>
              <a:t>K</a:t>
            </a:r>
            <a:r>
              <a:rPr lang="en-DK" sz="2400"/>
              <a:t>a</a:t>
            </a:r>
            <a:r>
              <a:rPr lang="en-US" sz="2400"/>
              <a:t>n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s</a:t>
            </a:r>
            <a:r>
              <a:rPr lang="en-DK" sz="2400"/>
              <a:t>k</a:t>
            </a:r>
            <a:r>
              <a:rPr lang="en-US" sz="2400"/>
              <a:t>i</a:t>
            </a:r>
            <a:r>
              <a:rPr lang="en-DK" sz="2400"/>
              <a:t>f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s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n </a:t>
            </a:r>
            <a:r>
              <a:rPr lang="en-US" sz="2400"/>
              <a:t>a</a:t>
            </a:r>
            <a:r>
              <a:rPr lang="en-DK" sz="2400"/>
              <a:t>t </a:t>
            </a:r>
            <a:r>
              <a:rPr lang="en-US" sz="2400"/>
              <a:t>ø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l</a:t>
            </a:r>
            <a:r>
              <a:rPr lang="en-US" sz="2400"/>
              <a:t>æ</a:t>
            </a:r>
            <a:r>
              <a:rPr lang="en-DK" sz="2400"/>
              <a:t>g</a:t>
            </a:r>
            <a:r>
              <a:rPr lang="en-US" sz="2400"/>
              <a:t>g</a:t>
            </a:r>
            <a:r>
              <a:rPr lang="en-DK" sz="2400"/>
              <a:t>e </a:t>
            </a:r>
            <a:r>
              <a:rPr lang="en-US" sz="2400"/>
              <a:t>s</a:t>
            </a:r>
            <a:r>
              <a:rPr lang="en-DK" sz="2400"/>
              <a:t>ystem</a:t>
            </a:r>
            <a:r>
              <a:rPr lang="en-US" sz="2400"/>
              <a:t>e</a:t>
            </a:r>
            <a:r>
              <a:rPr lang="en-DK" sz="2400"/>
              <a:t>t</a:t>
            </a:r>
            <a:r>
              <a:rPr lang="da-DK" sz="2400"/>
              <a:t> </a:t>
            </a:r>
            <a:r>
              <a:rPr lang="da-DK" sz="2400">
                <a:sym typeface="Wingdings" panose="05000000000000000000" pitchFamily="2" charset="2"/>
              </a:rPr>
              <a:t> Interface</a:t>
            </a:r>
            <a:endParaRPr lang="en-DK" sz="2400"/>
          </a:p>
          <a:p>
            <a:r>
              <a:rPr lang="en-US" sz="2400"/>
              <a:t>Software components are binary units of independent production, acquisition, and deployment that interact to form a functioning system.[Szyperski1999]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/>
              <a:t>Hvorfor komponenter?</a:t>
            </a:r>
            <a:endParaRPr lang="en-DK" dirty="0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</a:t>
            </a:r>
            <a:r>
              <a:rPr lang="en-DK" sz="1700">
                <a:solidFill>
                  <a:srgbClr val="FFFFFF"/>
                </a:solidFill>
              </a:rPr>
              <a:t>r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m</a:t>
            </a:r>
            <a:r>
              <a:rPr lang="en-US" sz="1700">
                <a:solidFill>
                  <a:srgbClr val="FFFFFF"/>
                </a:solidFill>
              </a:rPr>
              <a:t>m</a:t>
            </a:r>
            <a:r>
              <a:rPr lang="en-DK" sz="1700">
                <a:solidFill>
                  <a:srgbClr val="FFFFFF"/>
                </a:solidFill>
              </a:rPr>
              <a:t>er idéen om genbrug af ko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</a:p>
          <a:p>
            <a:r>
              <a:rPr lang="da-DK" sz="1700">
                <a:solidFill>
                  <a:srgbClr val="FFFFFF"/>
                </a:solidFill>
              </a:rPr>
              <a:t>Specialisering af eget felt – competetive edge </a:t>
            </a:r>
          </a:p>
          <a:p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t</a:t>
            </a:r>
            <a:r>
              <a:rPr lang="en-DK" sz="1700">
                <a:solidFill>
                  <a:srgbClr val="FFFFFF"/>
                </a:solidFill>
              </a:rPr>
              <a:t> komponent er færdig udviklet, 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p</a:t>
            </a:r>
            <a:r>
              <a:rPr lang="en-DK" sz="1700">
                <a:solidFill>
                  <a:srgbClr val="FFFFFF"/>
                </a:solidFill>
              </a:rPr>
              <a:t>l</a:t>
            </a:r>
            <a:r>
              <a:rPr lang="en-US" sz="1700">
                <a:solidFill>
                  <a:srgbClr val="FFFFFF"/>
                </a:solidFill>
              </a:rPr>
              <a:t>o</a:t>
            </a:r>
            <a:r>
              <a:rPr lang="en-DK" sz="1700">
                <a:solidFill>
                  <a:srgbClr val="FFFFFF"/>
                </a:solidFill>
              </a:rPr>
              <a:t>yet og test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t. </a:t>
            </a:r>
          </a:p>
          <a:p>
            <a:r>
              <a:rPr lang="en-DK" sz="1700">
                <a:solidFill>
                  <a:srgbClr val="FFFFFF"/>
                </a:solidFill>
              </a:rPr>
              <a:t>Man kan sikre sig at det har udfyldt alle edgecases.</a:t>
            </a:r>
          </a:p>
          <a:p>
            <a:r>
              <a:rPr lang="en-DK" sz="1700">
                <a:solidFill>
                  <a:srgbClr val="FFFFFF"/>
                </a:solidFill>
              </a:rPr>
              <a:t>Kost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K</a:t>
            </a:r>
            <a:r>
              <a:rPr lang="en-DK" sz="1700">
                <a:solidFill>
                  <a:srgbClr val="FFFFFF"/>
                </a:solidFill>
              </a:rPr>
              <a:t>oster </a:t>
            </a:r>
            <a:r>
              <a:rPr lang="da-DK" sz="1700">
                <a:solidFill>
                  <a:srgbClr val="FFFFFF"/>
                </a:solidFill>
              </a:rPr>
              <a:t>mindre</a:t>
            </a:r>
            <a:r>
              <a:rPr lang="en-DK" sz="1700">
                <a:solidFill>
                  <a:srgbClr val="FFFFFF"/>
                </a:solidFill>
              </a:rPr>
              <a:t> at </a:t>
            </a:r>
            <a:r>
              <a:rPr lang="da-DK" sz="1700">
                <a:solidFill>
                  <a:srgbClr val="FFFFFF"/>
                </a:solidFill>
              </a:rPr>
              <a:t>anvende</a:t>
            </a:r>
            <a:r>
              <a:rPr lang="en-DK" sz="1700">
                <a:solidFill>
                  <a:srgbClr val="FFFFFF"/>
                </a:solidFill>
              </a:rPr>
              <a:t> komponente</a:t>
            </a:r>
            <a:r>
              <a:rPr lang="da-DK" sz="1700">
                <a:solidFill>
                  <a:srgbClr val="FFFFFF"/>
                </a:solidFill>
              </a:rPr>
              <a:t>r</a:t>
            </a:r>
          </a:p>
          <a:p>
            <a:pPr lvl="1"/>
            <a:r>
              <a:rPr lang="da-DK" sz="1700">
                <a:solidFill>
                  <a:srgbClr val="FFFFFF"/>
                </a:solidFill>
              </a:rPr>
              <a:t>Tid + penge</a:t>
            </a:r>
            <a:r>
              <a:rPr lang="en-DK" sz="1700">
                <a:solidFill>
                  <a:srgbClr val="FFFFFF"/>
                </a:solidFill>
              </a:rPr>
              <a:t>.</a:t>
            </a:r>
          </a:p>
          <a:p>
            <a:endParaRPr lang="en-DK" sz="1700">
              <a:solidFill>
                <a:srgbClr val="FFFFFF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7CC512-242B-4D08-B0E4-3C75062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11349"/>
            <a:ext cx="5170711" cy="27275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kommunikere</a:t>
            </a:r>
            <a:r>
              <a:rPr lang="da-DK" dirty="0"/>
              <a:t>r</a:t>
            </a:r>
            <a:r>
              <a:rPr lang="en-DK" dirty="0"/>
              <a:t> komponenter?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</a:t>
            </a:r>
            <a:r>
              <a:rPr lang="en-DK" sz="2400">
                <a:solidFill>
                  <a:schemeClr val="bg1"/>
                </a:solidFill>
              </a:rPr>
              <a:t>n</a:t>
            </a:r>
            <a:r>
              <a:rPr lang="en-US" sz="2400">
                <a:solidFill>
                  <a:schemeClr val="bg1"/>
                </a:solidFill>
              </a:rPr>
              <a:t>t</a:t>
            </a:r>
            <a:r>
              <a:rPr lang="en-DK" sz="2400">
                <a:solidFill>
                  <a:schemeClr val="bg1"/>
                </a:solidFill>
              </a:rPr>
              <a:t>e</a:t>
            </a:r>
            <a:r>
              <a:rPr lang="en-US" sz="2400">
                <a:solidFill>
                  <a:schemeClr val="bg1"/>
                </a:solidFill>
              </a:rPr>
              <a:t>r</a:t>
            </a:r>
            <a:r>
              <a:rPr lang="en-DK" sz="2400">
                <a:solidFill>
                  <a:schemeClr val="bg1"/>
                </a:solidFill>
              </a:rPr>
              <a:t>f</a:t>
            </a:r>
            <a:r>
              <a:rPr lang="en-US" sz="2400">
                <a:solidFill>
                  <a:schemeClr val="bg1"/>
                </a:solidFill>
              </a:rPr>
              <a:t>a</a:t>
            </a:r>
            <a:r>
              <a:rPr lang="en-DK" sz="2400">
                <a:solidFill>
                  <a:schemeClr val="bg1"/>
                </a:solidFill>
              </a:rPr>
              <a:t>c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s</a:t>
            </a:r>
          </a:p>
          <a:p>
            <a:r>
              <a:rPr lang="en-DK" sz="2400">
                <a:solidFill>
                  <a:schemeClr val="bg1"/>
                </a:solidFill>
              </a:rPr>
              <a:t>Kan komme i form af dll-, 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x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-, konfigurations</a:t>
            </a:r>
            <a:r>
              <a:rPr lang="en-US" sz="2400">
                <a:solidFill>
                  <a:schemeClr val="bg1"/>
                </a:solidFill>
              </a:rPr>
              <a:t>f</a:t>
            </a:r>
            <a:r>
              <a:rPr lang="en-DK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l</a:t>
            </a:r>
            <a:r>
              <a:rPr lang="en-DK" sz="2400">
                <a:solidFill>
                  <a:schemeClr val="bg1"/>
                </a:solidFill>
              </a:rPr>
              <a:t>e</a:t>
            </a:r>
            <a:r>
              <a:rPr lang="en-US" sz="2400">
                <a:solidFill>
                  <a:schemeClr val="bg1"/>
                </a:solidFill>
              </a:rPr>
              <a:t>r</a:t>
            </a:r>
            <a:r>
              <a:rPr lang="en-DK" sz="2400">
                <a:solidFill>
                  <a:schemeClr val="bg1"/>
                </a:solidFill>
              </a:rPr>
              <a:t>, </a:t>
            </a:r>
            <a:r>
              <a:rPr lang="en-US" sz="2400">
                <a:solidFill>
                  <a:schemeClr val="bg1"/>
                </a:solidFill>
              </a:rPr>
              <a:t>s</a:t>
            </a:r>
            <a:r>
              <a:rPr lang="en-DK" sz="2400">
                <a:solidFill>
                  <a:schemeClr val="bg1"/>
                </a:solidFill>
              </a:rPr>
              <a:t>a</a:t>
            </a:r>
            <a:r>
              <a:rPr lang="en-US" sz="2400">
                <a:solidFill>
                  <a:schemeClr val="bg1"/>
                </a:solidFill>
              </a:rPr>
              <a:t>m</a:t>
            </a:r>
            <a:r>
              <a:rPr lang="en-DK" sz="2400">
                <a:solidFill>
                  <a:schemeClr val="bg1"/>
                </a:solidFill>
              </a:rPr>
              <a:t>t </a:t>
            </a:r>
            <a:r>
              <a:rPr lang="en-US" sz="2400">
                <a:solidFill>
                  <a:schemeClr val="bg1"/>
                </a:solidFill>
              </a:rPr>
              <a:t>a</a:t>
            </a:r>
            <a:r>
              <a:rPr lang="en-DK" sz="2400">
                <a:solidFill>
                  <a:schemeClr val="bg1"/>
                </a:solidFill>
              </a:rPr>
              <a:t>n</a:t>
            </a:r>
            <a:r>
              <a:rPr lang="en-US" sz="2400">
                <a:solidFill>
                  <a:schemeClr val="bg1"/>
                </a:solidFill>
              </a:rPr>
              <a:t>d</a:t>
            </a:r>
            <a:r>
              <a:rPr lang="en-DK" sz="2400">
                <a:solidFill>
                  <a:schemeClr val="bg1"/>
                </a:solidFill>
              </a:rPr>
              <a:t>r</a:t>
            </a:r>
            <a:r>
              <a:rPr lang="en-US" sz="2400">
                <a:solidFill>
                  <a:schemeClr val="bg1"/>
                </a:solidFill>
              </a:rPr>
              <a:t>e</a:t>
            </a:r>
            <a:endParaRPr lang="en-DK" sz="2400">
              <a:solidFill>
                <a:schemeClr val="bg1"/>
              </a:solidFill>
            </a:endParaRPr>
          </a:p>
          <a:p>
            <a:endParaRPr lang="en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15" y="1967712"/>
            <a:ext cx="3603171" cy="4319586"/>
          </a:xfrm>
        </p:spPr>
        <p:txBody>
          <a:bodyPr anchor="ctr">
            <a:normAutofit/>
          </a:bodyPr>
          <a:lstStyle/>
          <a:p>
            <a:r>
              <a:rPr lang="en-DK" sz="1800" dirty="0">
                <a:solidFill>
                  <a:srgbClr val="FFFFFF"/>
                </a:solidFill>
              </a:rPr>
              <a:t>F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rs</a:t>
            </a:r>
            <a:r>
              <a:rPr lang="en-US" sz="1800" dirty="0">
                <a:solidFill>
                  <a:srgbClr val="FFFFFF"/>
                </a:solidFill>
              </a:rPr>
              <a:t>k</a:t>
            </a:r>
            <a:r>
              <a:rPr lang="en-DK" sz="1800" dirty="0">
                <a:solidFill>
                  <a:srgbClr val="FFFFFF"/>
                </a:solidFill>
              </a:rPr>
              <a:t>e</a:t>
            </a:r>
            <a:r>
              <a:rPr lang="en-US" sz="1800" dirty="0">
                <a:solidFill>
                  <a:srgbClr val="FFFFFF"/>
                </a:solidFill>
              </a:rPr>
              <a:t>l</a:t>
            </a:r>
            <a:r>
              <a:rPr lang="en-DK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p</a:t>
            </a:r>
            <a:r>
              <a:rPr lang="en-DK" sz="1800" dirty="0">
                <a:solidFill>
                  <a:srgbClr val="FFFFFF"/>
                </a:solidFill>
              </a:rPr>
              <a:t>å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O</a:t>
            </a:r>
            <a:r>
              <a:rPr lang="en-US" sz="1800" dirty="0">
                <a:solidFill>
                  <a:srgbClr val="FFFFFF"/>
                </a:solidFill>
              </a:rPr>
              <a:t>P</a:t>
            </a:r>
            <a:r>
              <a:rPr lang="en-DK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g </a:t>
            </a:r>
            <a:r>
              <a:rPr lang="en-US" sz="1800" dirty="0">
                <a:solidFill>
                  <a:srgbClr val="FFFFFF"/>
                </a:solidFill>
              </a:rPr>
              <a:t>C</a:t>
            </a:r>
            <a:r>
              <a:rPr lang="en-DK" sz="1800" dirty="0">
                <a:solidFill>
                  <a:srgbClr val="FFFFFF"/>
                </a:solidFill>
              </a:rPr>
              <a:t>B</a:t>
            </a:r>
            <a:r>
              <a:rPr lang="en-US" sz="1800" dirty="0">
                <a:solidFill>
                  <a:srgbClr val="FFFFFF"/>
                </a:solidFill>
              </a:rPr>
              <a:t>D</a:t>
            </a:r>
            <a:endParaRPr lang="en-DK" sz="1800" dirty="0">
              <a:solidFill>
                <a:srgbClr val="FFFFFF"/>
              </a:solidFill>
            </a:endParaRPr>
          </a:p>
          <a:p>
            <a:pPr lvl="1"/>
            <a:r>
              <a:rPr lang="en-DK" sz="1800" dirty="0">
                <a:solidFill>
                  <a:srgbClr val="FFFFFF"/>
                </a:solidFill>
              </a:rPr>
              <a:t>CBD er allerede deployed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g </a:t>
            </a:r>
            <a:r>
              <a:rPr lang="en-US" sz="1800" dirty="0">
                <a:solidFill>
                  <a:srgbClr val="FFFFFF"/>
                </a:solidFill>
              </a:rPr>
              <a:t>t</a:t>
            </a:r>
            <a:r>
              <a:rPr lang="en-DK" sz="1800" dirty="0">
                <a:solidFill>
                  <a:srgbClr val="FFFFFF"/>
                </a:solidFill>
              </a:rPr>
              <a:t>e</a:t>
            </a:r>
            <a:r>
              <a:rPr lang="en-US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t</a:t>
            </a:r>
            <a:r>
              <a:rPr lang="en-US" sz="1800" dirty="0">
                <a:solidFill>
                  <a:srgbClr val="FFFFFF"/>
                </a:solidFill>
              </a:rPr>
              <a:t>e</a:t>
            </a:r>
            <a:r>
              <a:rPr lang="en-DK" sz="1800" dirty="0">
                <a:solidFill>
                  <a:srgbClr val="FFFFFF"/>
                </a:solidFill>
              </a:rPr>
              <a:t>d</a:t>
            </a:r>
          </a:p>
          <a:p>
            <a:pPr lvl="1"/>
            <a:r>
              <a:rPr lang="en-DK" sz="1800" dirty="0">
                <a:solidFill>
                  <a:srgbClr val="FFFFFF"/>
                </a:solidFill>
              </a:rPr>
              <a:t>CBD er lavet med hensigten at køre på b</a:t>
            </a:r>
            <a:r>
              <a:rPr lang="en-US" sz="1800" dirty="0" err="1">
                <a:solidFill>
                  <a:srgbClr val="FFFFFF"/>
                </a:solidFill>
              </a:rPr>
              <a:t>ru</a:t>
            </a:r>
            <a:r>
              <a:rPr lang="en-DK" sz="1800" dirty="0">
                <a:solidFill>
                  <a:srgbClr val="FFFFFF"/>
                </a:solidFill>
              </a:rPr>
              <a:t>ger</a:t>
            </a:r>
            <a:r>
              <a:rPr lang="da-DK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 miljø</a:t>
            </a:r>
          </a:p>
          <a:p>
            <a:r>
              <a:rPr lang="en-US" sz="1800" dirty="0">
                <a:solidFill>
                  <a:srgbClr val="FFFFFF"/>
                </a:solidFill>
              </a:rPr>
              <a:t>“The right architectures and properly managed architecture evolution are probably the most important and challenging aspects of component based software engineering.”</a:t>
            </a:r>
            <a:endParaRPr lang="en-DK" sz="1800" dirty="0">
              <a:solidFill>
                <a:srgbClr val="FFFFFF"/>
              </a:solidFill>
            </a:endParaRPr>
          </a:p>
          <a:p>
            <a:r>
              <a:rPr lang="en-DK" sz="1800" dirty="0">
                <a:solidFill>
                  <a:srgbClr val="FFFFFF"/>
                </a:solidFill>
              </a:rPr>
              <a:t>Overvej</a:t>
            </a:r>
            <a:r>
              <a:rPr lang="en-US" sz="1800" dirty="0">
                <a:solidFill>
                  <a:srgbClr val="FFFFFF"/>
                </a:solidFill>
              </a:rPr>
              <a:t>e</a:t>
            </a:r>
            <a:r>
              <a:rPr lang="en-DK" sz="1800" dirty="0">
                <a:solidFill>
                  <a:srgbClr val="FFFFFF"/>
                </a:solidFill>
              </a:rPr>
              <a:t>l</a:t>
            </a:r>
            <a:r>
              <a:rPr lang="en-US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e </a:t>
            </a:r>
            <a:r>
              <a:rPr lang="en-US" sz="1800" dirty="0">
                <a:solidFill>
                  <a:srgbClr val="FFFFFF"/>
                </a:solidFill>
              </a:rPr>
              <a:t>a</a:t>
            </a:r>
            <a:r>
              <a:rPr lang="en-DK" sz="1800" dirty="0">
                <a:solidFill>
                  <a:srgbClr val="FFFFFF"/>
                </a:solidFill>
              </a:rPr>
              <a:t>f </a:t>
            </a:r>
            <a:r>
              <a:rPr lang="en-US" sz="1800" dirty="0">
                <a:solidFill>
                  <a:srgbClr val="FFFFFF"/>
                </a:solidFill>
              </a:rPr>
              <a:t>c</a:t>
            </a:r>
            <a:r>
              <a:rPr lang="en-DK" sz="1800" dirty="0">
                <a:solidFill>
                  <a:srgbClr val="FFFFFF"/>
                </a:solidFill>
              </a:rPr>
              <a:t>omponent brug skal ske allerede </a:t>
            </a:r>
            <a:r>
              <a:rPr lang="en-US" sz="1800" dirty="0">
                <a:solidFill>
                  <a:srgbClr val="FFFFFF"/>
                </a:solidFill>
              </a:rPr>
              <a:t>I</a:t>
            </a:r>
            <a:r>
              <a:rPr lang="en-DK" sz="1800" dirty="0">
                <a:solidFill>
                  <a:srgbClr val="FFFFFF"/>
                </a:solidFill>
              </a:rPr>
              <a:t> starten af udviklingen</a:t>
            </a:r>
          </a:p>
          <a:p>
            <a:r>
              <a:rPr lang="en-DK" sz="1800" dirty="0">
                <a:solidFill>
                  <a:srgbClr val="FFFFFF"/>
                </a:solidFill>
              </a:rPr>
              <a:t>Se figur til højre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ADBA982-F918-4497-99EA-691BE7A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68425"/>
            <a:ext cx="5170711" cy="381339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4D59-CFB8-415C-8C49-A8E015C8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6E53B1-AA3F-41D1-9347-D9DF9DEB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K</a:t>
            </a:r>
            <a:r>
              <a:rPr lang="en-DK" sz="2400" dirty="0"/>
              <a:t>o</a:t>
            </a:r>
            <a:r>
              <a:rPr lang="en-US" sz="2400" dirty="0"/>
              <a:t>d</a:t>
            </a:r>
            <a:r>
              <a:rPr lang="en-DK" sz="2400" dirty="0"/>
              <a:t>e </a:t>
            </a:r>
            <a:r>
              <a:rPr lang="en-US" sz="2400" dirty="0"/>
              <a:t>s</a:t>
            </a:r>
            <a:r>
              <a:rPr lang="en-DK" sz="2400" dirty="0"/>
              <a:t>k</a:t>
            </a:r>
            <a:r>
              <a:rPr lang="en-US" sz="2400" dirty="0"/>
              <a:t>a</a:t>
            </a:r>
            <a:r>
              <a:rPr lang="en-DK" sz="2400" dirty="0"/>
              <a:t>l </a:t>
            </a:r>
            <a:r>
              <a:rPr lang="en-US" sz="2400" dirty="0" err="1"/>
              <a:t>i</a:t>
            </a:r>
            <a:r>
              <a:rPr lang="en-DK" sz="2400" dirty="0"/>
              <a:t>k</a:t>
            </a:r>
            <a:r>
              <a:rPr lang="en-US" sz="2400" dirty="0"/>
              <a:t>k</a:t>
            </a:r>
            <a:r>
              <a:rPr lang="en-DK" sz="2400" dirty="0"/>
              <a:t>e </a:t>
            </a:r>
            <a:r>
              <a:rPr lang="da-DK" sz="2400" dirty="0"/>
              <a:t>”</a:t>
            </a:r>
            <a:r>
              <a:rPr lang="en-US" sz="2400" dirty="0"/>
              <a:t>b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a</a:t>
            </a:r>
            <a:r>
              <a:rPr lang="en-US" sz="2400" dirty="0" err="1"/>
              <a:t>ke</a:t>
            </a:r>
            <a:r>
              <a:rPr lang="en-US" sz="2400" dirty="0"/>
              <a:t>”</a:t>
            </a:r>
            <a:r>
              <a:rPr lang="en-DK" sz="2400" dirty="0"/>
              <a:t> </a:t>
            </a:r>
            <a:r>
              <a:rPr lang="en-US" sz="2400" dirty="0"/>
              <a:t>e</a:t>
            </a:r>
            <a:r>
              <a:rPr lang="en-DK" sz="2400" dirty="0"/>
              <a:t>t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 </a:t>
            </a:r>
            <a:r>
              <a:rPr lang="en-US" sz="2400" dirty="0"/>
              <a:t>n</a:t>
            </a:r>
            <a:r>
              <a:rPr lang="en-DK" sz="2400" dirty="0"/>
              <a:t>å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en-US" sz="2400" dirty="0"/>
              <a:t>m</a:t>
            </a:r>
            <a:r>
              <a:rPr lang="en-DK" sz="2400" dirty="0"/>
              <a:t>a</a:t>
            </a:r>
            <a:r>
              <a:rPr lang="en-US" sz="2400" dirty="0"/>
              <a:t>n</a:t>
            </a:r>
            <a:r>
              <a:rPr lang="en-DK" sz="2400" dirty="0"/>
              <a:t> </a:t>
            </a:r>
            <a:r>
              <a:rPr lang="en-US" sz="2400" dirty="0"/>
              <a:t>æ</a:t>
            </a:r>
            <a:r>
              <a:rPr lang="en-DK" sz="2400" dirty="0"/>
              <a:t>n</a:t>
            </a:r>
            <a:r>
              <a:rPr lang="en-US" sz="2400" dirty="0"/>
              <a:t>d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 </a:t>
            </a:r>
            <a:r>
              <a:rPr lang="en-US" sz="2400" dirty="0"/>
              <a:t>k</a:t>
            </a:r>
            <a:r>
              <a:rPr lang="en-DK" sz="2400" dirty="0"/>
              <a:t>o</a:t>
            </a:r>
            <a:r>
              <a:rPr lang="en-US" sz="2400" dirty="0"/>
              <a:t>d</a:t>
            </a:r>
            <a:r>
              <a:rPr lang="en-DK" sz="2400" dirty="0"/>
              <a:t>e </a:t>
            </a:r>
            <a:r>
              <a:rPr lang="en-US" sz="2400" dirty="0"/>
              <a:t>e</a:t>
            </a:r>
            <a:r>
              <a:rPr lang="en-DK" sz="2400" dirty="0"/>
              <a:t>t </a:t>
            </a:r>
            <a:r>
              <a:rPr lang="en-US" sz="2400" dirty="0"/>
              <a:t>a</a:t>
            </a:r>
            <a:r>
              <a:rPr lang="en-DK" sz="2400" dirty="0"/>
              <a:t>n</a:t>
            </a:r>
            <a:r>
              <a:rPr lang="en-US" sz="2400" dirty="0"/>
              <a:t>d</a:t>
            </a:r>
            <a:r>
              <a:rPr lang="en-DK" sz="2400" dirty="0"/>
              <a:t>e</a:t>
            </a:r>
            <a:r>
              <a:rPr lang="en-US" sz="2400" dirty="0"/>
              <a:t>t</a:t>
            </a:r>
            <a:r>
              <a:rPr lang="en-DK" sz="2400" dirty="0"/>
              <a:t>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</a:t>
            </a:r>
          </a:p>
          <a:p>
            <a:r>
              <a:rPr lang="en-DK" sz="2400" dirty="0"/>
              <a:t>For mange abstraktioner(</a:t>
            </a:r>
            <a:r>
              <a:rPr lang="en-US" sz="2400" dirty="0"/>
              <a:t>n</a:t>
            </a:r>
            <a:r>
              <a:rPr lang="en-DK" sz="2400" dirty="0"/>
              <a:t>e</a:t>
            </a:r>
            <a:r>
              <a:rPr lang="en-US" sz="2400" dirty="0"/>
              <a:t>e</a:t>
            </a:r>
            <a:r>
              <a:rPr lang="en-DK" sz="2400" dirty="0"/>
              <a:t>d</a:t>
            </a:r>
            <a:r>
              <a:rPr lang="en-US" sz="2400" dirty="0"/>
              <a:t>l</a:t>
            </a:r>
            <a:r>
              <a:rPr lang="en-DK" sz="2400" dirty="0"/>
              <a:t>e</a:t>
            </a:r>
            <a:r>
              <a:rPr lang="en-US" sz="2400" dirty="0"/>
              <a:t>s</a:t>
            </a:r>
            <a:r>
              <a:rPr lang="en-DK" sz="2400" dirty="0"/>
              <a:t>s </a:t>
            </a:r>
            <a:r>
              <a:rPr lang="en-US" sz="2400" dirty="0"/>
              <a:t>c</a:t>
            </a:r>
            <a:r>
              <a:rPr lang="en-DK" sz="2400" dirty="0"/>
              <a:t>o</a:t>
            </a:r>
            <a:r>
              <a:rPr lang="en-US" sz="2400" dirty="0"/>
              <a:t>m</a:t>
            </a:r>
            <a:r>
              <a:rPr lang="en-DK" sz="2400" dirty="0"/>
              <a:t>p</a:t>
            </a:r>
            <a:r>
              <a:rPr lang="en-US" sz="2400" dirty="0"/>
              <a:t>l</a:t>
            </a:r>
            <a:r>
              <a:rPr lang="en-DK" sz="2400" dirty="0"/>
              <a:t>exity)</a:t>
            </a:r>
          </a:p>
          <a:p>
            <a:r>
              <a:rPr lang="en-DK" sz="2400" dirty="0"/>
              <a:t>Genbrug kode, så det sa</a:t>
            </a:r>
            <a:r>
              <a:rPr lang="da-DK" sz="2400" dirty="0"/>
              <a:t>m</a:t>
            </a:r>
            <a:r>
              <a:rPr lang="en-DK" sz="2400" dirty="0"/>
              <a:t>me ikke skal ændres </a:t>
            </a:r>
            <a:r>
              <a:rPr lang="en-US" sz="2400" dirty="0"/>
              <a:t>f</a:t>
            </a:r>
            <a:r>
              <a:rPr lang="en-DK" sz="2400" dirty="0"/>
              <a:t>l</a:t>
            </a:r>
            <a:r>
              <a:rPr lang="en-US" sz="2400" dirty="0"/>
              <a:t>e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r</a:t>
            </a:r>
          </a:p>
          <a:p>
            <a:r>
              <a:rPr lang="en-DK" sz="2400" dirty="0"/>
              <a:t>Det skal være overskueligt</a:t>
            </a:r>
          </a:p>
          <a:p>
            <a:r>
              <a:rPr lang="en-US" sz="2400" dirty="0"/>
              <a:t>K</a:t>
            </a:r>
            <a:r>
              <a:rPr lang="en-DK" sz="2400" dirty="0"/>
              <a:t>ode r</a:t>
            </a:r>
            <a:r>
              <a:rPr lang="en-US" sz="2400" dirty="0"/>
              <a:t>å</a:t>
            </a:r>
            <a:r>
              <a:rPr lang="en-DK" sz="2400" dirty="0"/>
              <a:t>dner op fordi de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da-DK" sz="2400" dirty="0"/>
              <a:t>”</a:t>
            </a:r>
            <a:r>
              <a:rPr lang="en-US" sz="2400" dirty="0"/>
              <a:t>h</a:t>
            </a:r>
            <a:r>
              <a:rPr lang="en-DK" sz="2400" dirty="0"/>
              <a:t>a</a:t>
            </a:r>
            <a:r>
              <a:rPr lang="en-US" sz="2400" dirty="0"/>
              <a:t>c</a:t>
            </a:r>
            <a:r>
              <a:rPr lang="en-DK" sz="2400" dirty="0"/>
              <a:t>k</a:t>
            </a:r>
            <a:r>
              <a:rPr lang="en-US" sz="2400" dirty="0"/>
              <a:t>e</a:t>
            </a:r>
            <a:r>
              <a:rPr lang="da-DK" sz="2400" dirty="0"/>
              <a:t>s”</a:t>
            </a:r>
            <a:r>
              <a:rPr lang="en-DK" sz="2400" dirty="0"/>
              <a:t> </a:t>
            </a:r>
            <a:r>
              <a:rPr lang="en-US" sz="2400" dirty="0"/>
              <a:t>n</a:t>
            </a:r>
            <a:r>
              <a:rPr lang="en-DK" sz="2400" dirty="0"/>
              <a:t>å</a:t>
            </a:r>
            <a:r>
              <a:rPr lang="en-US" sz="2400" dirty="0"/>
              <a:t>r 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r </a:t>
            </a:r>
            <a:r>
              <a:rPr lang="en-US" sz="2400" dirty="0"/>
              <a:t>s</a:t>
            </a:r>
            <a:r>
              <a:rPr lang="en-DK" sz="2400" dirty="0"/>
              <a:t>k</a:t>
            </a:r>
            <a:r>
              <a:rPr lang="en-US" sz="2400" dirty="0"/>
              <a:t>a</a:t>
            </a:r>
            <a:r>
              <a:rPr lang="en-DK" sz="2400" dirty="0"/>
              <a:t>l </a:t>
            </a:r>
            <a:r>
              <a:rPr lang="en-US" sz="2400" dirty="0"/>
              <a:t>r</a:t>
            </a:r>
            <a:r>
              <a:rPr lang="en-DK" sz="2400" dirty="0"/>
              <a:t>e</a:t>
            </a:r>
            <a:r>
              <a:rPr lang="en-US" sz="2400" dirty="0"/>
              <a:t>t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s grundet tidsmangel, </a:t>
            </a:r>
            <a:r>
              <a:rPr lang="en-US" sz="2400" dirty="0"/>
              <a:t>e</a:t>
            </a:r>
            <a:r>
              <a:rPr lang="en-DK" sz="2400" dirty="0"/>
              <a:t>l</a:t>
            </a:r>
            <a:r>
              <a:rPr lang="en-US" sz="2400" dirty="0"/>
              <a:t>l</a:t>
            </a:r>
            <a:r>
              <a:rPr lang="en-DK" sz="2400" dirty="0"/>
              <a:t>e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en-US" sz="2400" dirty="0"/>
              <a:t>n</a:t>
            </a:r>
            <a:r>
              <a:rPr lang="en-DK" sz="2400" dirty="0"/>
              <a:t>y</a:t>
            </a:r>
            <a:r>
              <a:rPr lang="en-US" sz="2400" dirty="0"/>
              <a:t>e</a:t>
            </a:r>
            <a:r>
              <a:rPr lang="en-DK" sz="2400" dirty="0"/>
              <a:t> udviklere på projektet</a:t>
            </a:r>
          </a:p>
        </p:txBody>
      </p:sp>
    </p:spTree>
    <p:extLst>
      <p:ext uri="{BB962C8B-B14F-4D97-AF65-F5344CB8AC3E}">
        <p14:creationId xmlns:p14="http://schemas.microsoft.com/office/powerpoint/2010/main" val="2679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A3CC-8211-450B-A119-30690B7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sz="4100"/>
              <a:t>D</a:t>
            </a:r>
            <a:r>
              <a:rPr lang="en-DK" sz="4100"/>
              <a:t>e</a:t>
            </a:r>
            <a:r>
              <a:rPr lang="en-US" sz="4100"/>
              <a:t>s</a:t>
            </a:r>
            <a:r>
              <a:rPr lang="en-DK" sz="4100" err="1"/>
              <a:t>i</a:t>
            </a:r>
            <a:r>
              <a:rPr lang="en-US" sz="4100"/>
              <a:t>g</a:t>
            </a:r>
            <a:r>
              <a:rPr lang="en-DK" sz="4100"/>
              <a:t>n </a:t>
            </a:r>
            <a:r>
              <a:rPr lang="en-US" sz="4100"/>
              <a:t>p</a:t>
            </a:r>
            <a:r>
              <a:rPr lang="en-DK" sz="4100"/>
              <a:t>r</a:t>
            </a:r>
            <a:r>
              <a:rPr lang="en-US" sz="4100" err="1"/>
              <a:t>i</a:t>
            </a:r>
            <a:r>
              <a:rPr lang="en-DK" sz="4100"/>
              <a:t>n</a:t>
            </a:r>
            <a:r>
              <a:rPr lang="en-US" sz="4100"/>
              <a:t>c</a:t>
            </a:r>
            <a:r>
              <a:rPr lang="en-DK" sz="4100" err="1"/>
              <a:t>i</a:t>
            </a:r>
            <a:r>
              <a:rPr lang="en-US" sz="4100"/>
              <a:t>p</a:t>
            </a:r>
            <a:r>
              <a:rPr lang="en-DK" sz="4100"/>
              <a:t>p</a:t>
            </a:r>
            <a:r>
              <a:rPr lang="en-US" sz="4100"/>
              <a:t>e</a:t>
            </a:r>
            <a:r>
              <a:rPr lang="en-DK" sz="4100"/>
              <a:t>r, </a:t>
            </a:r>
            <a:r>
              <a:rPr lang="en-US" sz="4100"/>
              <a:t>c</a:t>
            </a:r>
            <a:r>
              <a:rPr lang="en-DK" sz="4100"/>
              <a:t>u</a:t>
            </a:r>
            <a:r>
              <a:rPr lang="en-US" sz="4100"/>
              <a:t>r</a:t>
            </a:r>
            <a:r>
              <a:rPr lang="en-DK" sz="4100"/>
              <a:t>e </a:t>
            </a:r>
            <a:r>
              <a:rPr lang="en-US" sz="4100"/>
              <a:t>a</a:t>
            </a:r>
            <a:r>
              <a:rPr lang="en-DK" sz="4100"/>
              <a:t>g</a:t>
            </a:r>
            <a:r>
              <a:rPr lang="en-US" sz="4100"/>
              <a:t>a</a:t>
            </a:r>
            <a:r>
              <a:rPr lang="en-DK" sz="4100" err="1"/>
              <a:t>i</a:t>
            </a:r>
            <a:r>
              <a:rPr lang="en-US" sz="4100"/>
              <a:t>n</a:t>
            </a:r>
            <a:r>
              <a:rPr lang="en-DK" sz="4100"/>
              <a:t>s</a:t>
            </a:r>
            <a:r>
              <a:rPr lang="en-US" sz="4100"/>
              <a:t>t</a:t>
            </a:r>
            <a:r>
              <a:rPr lang="en-DK" sz="4100"/>
              <a:t> </a:t>
            </a:r>
            <a:r>
              <a:rPr lang="en-US" sz="4100"/>
              <a:t>d</a:t>
            </a:r>
            <a:r>
              <a:rPr lang="en-DK" sz="4100"/>
              <a:t>e</a:t>
            </a:r>
            <a:r>
              <a:rPr lang="en-US" sz="4100"/>
              <a:t>s</a:t>
            </a:r>
            <a:r>
              <a:rPr lang="en-DK" sz="4100" err="1"/>
              <a:t>i</a:t>
            </a:r>
            <a:r>
              <a:rPr lang="en-US" sz="4100"/>
              <a:t>g</a:t>
            </a:r>
            <a:r>
              <a:rPr lang="en-DK" sz="4100"/>
              <a:t>n </a:t>
            </a:r>
            <a:r>
              <a:rPr lang="en-US" sz="4100"/>
              <a:t>s</a:t>
            </a:r>
            <a:r>
              <a:rPr lang="en-DK" sz="4100"/>
              <a:t>m</a:t>
            </a:r>
            <a:r>
              <a:rPr lang="en-US" sz="4100"/>
              <a:t>e</a:t>
            </a:r>
            <a:r>
              <a:rPr lang="en-DK" sz="4100" err="1"/>
              <a:t>lls</a:t>
            </a:r>
            <a:endParaRPr lang="en-DK" sz="41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748C3-D1F5-471E-9D44-DAC6AF7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DK" sz="2400">
                <a:solidFill>
                  <a:schemeClr val="bg1"/>
                </a:solidFill>
              </a:rPr>
              <a:t>V</a:t>
            </a:r>
            <a:r>
              <a:rPr lang="en-US" sz="2400">
                <a:solidFill>
                  <a:schemeClr val="bg1"/>
                </a:solidFill>
              </a:rPr>
              <a:t>i</a:t>
            </a:r>
            <a:r>
              <a:rPr lang="en-DK" sz="2400">
                <a:solidFill>
                  <a:schemeClr val="bg1"/>
                </a:solidFill>
              </a:rPr>
              <a:t>g</a:t>
            </a:r>
            <a:r>
              <a:rPr lang="en-US" sz="2400">
                <a:solidFill>
                  <a:schemeClr val="bg1"/>
                </a:solidFill>
              </a:rPr>
              <a:t>t</a:t>
            </a:r>
            <a:r>
              <a:rPr lang="en-DK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g</a:t>
            </a:r>
            <a:r>
              <a:rPr lang="en-DK" sz="2400">
                <a:solidFill>
                  <a:schemeClr val="bg1"/>
                </a:solidFill>
              </a:rPr>
              <a:t>e design principer</a:t>
            </a:r>
          </a:p>
          <a:p>
            <a:r>
              <a:rPr lang="en-DK" sz="2400">
                <a:solidFill>
                  <a:schemeClr val="bg1"/>
                </a:solidFill>
              </a:rPr>
              <a:t>SOLID</a:t>
            </a:r>
          </a:p>
          <a:p>
            <a:pPr lvl="1"/>
            <a:r>
              <a:rPr lang="en-DK">
                <a:solidFill>
                  <a:schemeClr val="bg1"/>
                </a:solidFill>
              </a:rPr>
              <a:t>Dependency-Inversion Principle(</a:t>
            </a:r>
            <a:r>
              <a:rPr lang="en-US">
                <a:solidFill>
                  <a:schemeClr val="bg1"/>
                </a:solidFill>
              </a:rPr>
              <a:t>D</a:t>
            </a:r>
            <a:r>
              <a:rPr lang="en-DK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P</a:t>
            </a:r>
            <a:r>
              <a:rPr lang="en-DK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Interface Segregation Principle(ISP)</a:t>
            </a:r>
            <a:endParaRPr lang="en-DK">
              <a:solidFill>
                <a:schemeClr val="bg1"/>
              </a:solidFill>
            </a:endParaRPr>
          </a:p>
          <a:p>
            <a:r>
              <a:rPr lang="en-DK" sz="2400">
                <a:solidFill>
                  <a:schemeClr val="bg1"/>
                </a:solidFill>
              </a:rPr>
              <a:t>Brug kun på rette tid og sted</a:t>
            </a:r>
          </a:p>
          <a:p>
            <a:r>
              <a:rPr lang="en-DK" sz="2400">
                <a:solidFill>
                  <a:schemeClr val="bg1"/>
                </a:solidFill>
              </a:rPr>
              <a:t>UML diagrammer er ikke design</a:t>
            </a:r>
          </a:p>
          <a:p>
            <a:pPr lvl="1"/>
            <a:r>
              <a:rPr lang="en-DK">
                <a:solidFill>
                  <a:schemeClr val="bg1"/>
                </a:solidFill>
              </a:rPr>
              <a:t>Hjælper blot på forståelse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sz="3700"/>
              <a:t>Dependency-Inversion Principle(</a:t>
            </a:r>
            <a:r>
              <a:rPr lang="en-US" sz="3700"/>
              <a:t>D</a:t>
            </a:r>
            <a:r>
              <a:rPr lang="en-DK" sz="3700"/>
              <a:t>I</a:t>
            </a:r>
            <a:r>
              <a:rPr lang="en-US" sz="3700"/>
              <a:t>P</a:t>
            </a:r>
            <a:r>
              <a:rPr lang="en-DK" sz="3700"/>
              <a:t>)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D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n</a:t>
            </a:r>
            <a:r>
              <a:rPr lang="en-DK" sz="1700" dirty="0">
                <a:solidFill>
                  <a:srgbClr val="FFFFFF"/>
                </a:solidFill>
              </a:rPr>
              <a:t>d</a:t>
            </a:r>
            <a:r>
              <a:rPr lang="en-US" sz="1700" dirty="0">
                <a:solidFill>
                  <a:srgbClr val="FFFFFF"/>
                </a:solidFill>
              </a:rPr>
              <a:t>e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c</a:t>
            </a:r>
            <a:r>
              <a:rPr lang="en-DK" sz="1700" dirty="0">
                <a:solidFill>
                  <a:srgbClr val="FFFFFF"/>
                </a:solidFill>
              </a:rPr>
              <a:t>y 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v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r</a:t>
            </a:r>
            <a:r>
              <a:rPr lang="en-DK" sz="1700" dirty="0">
                <a:solidFill>
                  <a:srgbClr val="FFFFFF"/>
                </a:solidFill>
              </a:rPr>
              <a:t>s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o</a:t>
            </a:r>
            <a:r>
              <a:rPr lang="en-US" sz="1700" dirty="0">
                <a:solidFill>
                  <a:srgbClr val="FFFFFF"/>
                </a:solidFill>
              </a:rPr>
              <a:t>n</a:t>
            </a:r>
            <a:r>
              <a:rPr lang="en-DK" sz="1700" dirty="0">
                <a:solidFill>
                  <a:srgbClr val="FFFFFF"/>
                </a:solidFill>
              </a:rPr>
              <a:t> 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r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c</a:t>
            </a:r>
            <a:r>
              <a:rPr lang="en-DK" sz="1700" dirty="0">
                <a:solidFill>
                  <a:srgbClr val="FFFFFF"/>
                </a:solidFill>
              </a:rPr>
              <a:t>i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t </a:t>
            </a:r>
            <a:r>
              <a:rPr lang="en-US" sz="1700" dirty="0" err="1">
                <a:solidFill>
                  <a:srgbClr val="FFFFFF"/>
                </a:solidFill>
              </a:rPr>
              <a:t>Inverterer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afhængihed</a:t>
            </a:r>
            <a:r>
              <a:rPr lang="en-US" sz="1700" dirty="0">
                <a:solidFill>
                  <a:srgbClr val="FFFFFF"/>
                </a:solidFill>
              </a:rPr>
              <a:t>. High-level modules depends on low-level. </a:t>
            </a:r>
            <a:r>
              <a:rPr lang="en-US" sz="1700" dirty="0" err="1">
                <a:solidFill>
                  <a:srgbClr val="FFFFFF"/>
                </a:solidFill>
              </a:rPr>
              <a:t>Skal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inverteres</a:t>
            </a:r>
            <a:r>
              <a:rPr lang="en-US" sz="1700" dirty="0">
                <a:solidFill>
                  <a:srgbClr val="FFFFFF"/>
                </a:solidFill>
              </a:rPr>
              <a:t>, </a:t>
            </a:r>
            <a:r>
              <a:rPr lang="en-US" sz="1700" dirty="0" err="1">
                <a:solidFill>
                  <a:srgbClr val="FFFFFF"/>
                </a:solidFill>
              </a:rPr>
              <a:t>så</a:t>
            </a:r>
            <a:r>
              <a:rPr lang="en-US" sz="1700" dirty="0">
                <a:solidFill>
                  <a:srgbClr val="FFFFFF"/>
                </a:solidFill>
              </a:rPr>
              <a:t> det </a:t>
            </a:r>
            <a:r>
              <a:rPr lang="en-US" sz="1700" dirty="0" err="1">
                <a:solidFill>
                  <a:srgbClr val="FFFFFF"/>
                </a:solidFill>
              </a:rPr>
              <a:t>er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omvendt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  <a:p>
            <a:r>
              <a:rPr lang="en-DK" sz="1700" dirty="0">
                <a:solidFill>
                  <a:srgbClr val="FFFFFF"/>
                </a:solidFill>
              </a:rPr>
              <a:t> </a:t>
            </a:r>
            <a:r>
              <a:rPr lang="da-DK" sz="1700" dirty="0">
                <a:solidFill>
                  <a:srgbClr val="FFFFFF"/>
                </a:solidFill>
              </a:rPr>
              <a:t>Både high og low </a:t>
            </a:r>
            <a:r>
              <a:rPr lang="da-DK" sz="1700" dirty="0" err="1">
                <a:solidFill>
                  <a:srgbClr val="FFFFFF"/>
                </a:solidFill>
              </a:rPr>
              <a:t>level</a:t>
            </a:r>
            <a:r>
              <a:rPr lang="da-DK" sz="1700" dirty="0">
                <a:solidFill>
                  <a:srgbClr val="FFFFFF"/>
                </a:solidFill>
              </a:rPr>
              <a:t> skal afhænge af interfaces </a:t>
            </a:r>
            <a:endParaRPr lang="en-DK" sz="1700" dirty="0">
              <a:solidFill>
                <a:srgbClr val="FFFFFF"/>
              </a:solidFill>
            </a:endParaRPr>
          </a:p>
          <a:p>
            <a:r>
              <a:rPr lang="da-DK" sz="1700" dirty="0">
                <a:solidFill>
                  <a:srgbClr val="FFFFFF"/>
                </a:solidFill>
              </a:rPr>
              <a:t>Sker for det meste ved brug af </a:t>
            </a:r>
            <a:r>
              <a:rPr lang="da-DK" sz="1700" dirty="0" err="1">
                <a:solidFill>
                  <a:srgbClr val="FFFFFF"/>
                </a:solidFill>
              </a:rPr>
              <a:t>dependency</a:t>
            </a:r>
            <a:r>
              <a:rPr lang="da-DK" sz="1700" dirty="0">
                <a:solidFill>
                  <a:srgbClr val="FFFFFF"/>
                </a:solidFill>
              </a:rPr>
              <a:t> </a:t>
            </a:r>
            <a:r>
              <a:rPr lang="da-DK" sz="1700" dirty="0" err="1">
                <a:solidFill>
                  <a:srgbClr val="FFFFFF"/>
                </a:solidFill>
              </a:rPr>
              <a:t>injection</a:t>
            </a:r>
            <a:endParaRPr lang="da-DK" sz="1700" dirty="0">
              <a:solidFill>
                <a:srgbClr val="FFFFFF"/>
              </a:solidFill>
            </a:endParaRPr>
          </a:p>
          <a:p>
            <a:r>
              <a:rPr lang="da-DK" sz="1700" dirty="0">
                <a:solidFill>
                  <a:srgbClr val="FFFFFF"/>
                </a:solidFill>
              </a:rPr>
              <a:t>Laves interfacet i modulet abstrakt, giver det mulighed for at lave, et interface som passer til ens eget system</a:t>
            </a:r>
            <a:endParaRPr lang="en-DK" sz="1700" dirty="0">
              <a:solidFill>
                <a:srgbClr val="FFFFFF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FAAF59B-D51C-42EF-99A2-5F0FC33C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90" y="2173287"/>
            <a:ext cx="2101307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251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9" y="305287"/>
            <a:ext cx="7265042" cy="1146176"/>
          </a:xfrm>
        </p:spPr>
        <p:txBody>
          <a:bodyPr>
            <a:normAutofit/>
          </a:bodyPr>
          <a:lstStyle/>
          <a:p>
            <a:r>
              <a:rPr lang="en-DK" sz="3700" dirty="0"/>
              <a:t>Dependency-Inversion </a:t>
            </a:r>
            <a:br>
              <a:rPr lang="da-DK" sz="3700" dirty="0"/>
            </a:br>
            <a:r>
              <a:rPr lang="en-DK" sz="3700" dirty="0"/>
              <a:t>Principle</a:t>
            </a:r>
            <a:r>
              <a:rPr lang="da-DK" sz="3700" dirty="0"/>
              <a:t> </a:t>
            </a:r>
            <a:r>
              <a:rPr lang="en-DK" sz="3700" dirty="0"/>
              <a:t>(</a:t>
            </a:r>
            <a:r>
              <a:rPr lang="en-US" sz="3700" dirty="0"/>
              <a:t>D</a:t>
            </a:r>
            <a:r>
              <a:rPr lang="en-DK" sz="3700" dirty="0"/>
              <a:t>I</a:t>
            </a:r>
            <a:r>
              <a:rPr lang="en-US" sz="3700" dirty="0"/>
              <a:t>P</a:t>
            </a:r>
            <a:r>
              <a:rPr lang="en-DK" sz="3700" dirty="0"/>
              <a:t>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DK" sz="2000" dirty="0">
                <a:solidFill>
                  <a:schemeClr val="bg1"/>
                </a:solidFill>
              </a:rPr>
              <a:t>I</a:t>
            </a:r>
            <a:r>
              <a:rPr lang="da-DK" sz="2000" dirty="0">
                <a:solidFill>
                  <a:schemeClr val="bg1"/>
                </a:solidFill>
              </a:rPr>
              <a:t>S</a:t>
            </a:r>
            <a:r>
              <a:rPr lang="en-DK" sz="2000" dirty="0">
                <a:solidFill>
                  <a:schemeClr val="bg1"/>
                </a:solidFill>
              </a:rPr>
              <a:t>P </a:t>
            </a:r>
            <a:r>
              <a:rPr lang="da-DK" sz="2000" dirty="0">
                <a:solidFill>
                  <a:schemeClr val="bg1"/>
                </a:solidFill>
              </a:rPr>
              <a:t>h</a:t>
            </a:r>
            <a:r>
              <a:rPr lang="en-DK" sz="2000" dirty="0">
                <a:solidFill>
                  <a:schemeClr val="bg1"/>
                </a:solidFill>
              </a:rPr>
              <a:t>a</a:t>
            </a:r>
            <a:r>
              <a:rPr lang="da-DK" sz="2000" dirty="0">
                <a:solidFill>
                  <a:schemeClr val="bg1"/>
                </a:solidFill>
              </a:rPr>
              <a:t>r</a:t>
            </a:r>
            <a:r>
              <a:rPr lang="en-DK" sz="2000" dirty="0">
                <a:solidFill>
                  <a:schemeClr val="bg1"/>
                </a:solidFill>
              </a:rPr>
              <a:t> </a:t>
            </a:r>
            <a:r>
              <a:rPr lang="da-DK" sz="2000" dirty="0">
                <a:solidFill>
                  <a:schemeClr val="bg1"/>
                </a:solidFill>
              </a:rPr>
              <a:t>t</a:t>
            </a:r>
            <a:r>
              <a:rPr lang="en-DK" sz="2000" dirty="0">
                <a:solidFill>
                  <a:schemeClr val="bg1"/>
                </a:solidFill>
              </a:rPr>
              <a:t>i</a:t>
            </a:r>
            <a:r>
              <a:rPr lang="da-DK" sz="2000" dirty="0">
                <a:solidFill>
                  <a:schemeClr val="bg1"/>
                </a:solidFill>
              </a:rPr>
              <a:t>l</a:t>
            </a:r>
            <a:r>
              <a:rPr lang="en-DK" sz="2000" dirty="0">
                <a:solidFill>
                  <a:schemeClr val="bg1"/>
                </a:solidFill>
              </a:rPr>
              <a:t>f</a:t>
            </a:r>
            <a:r>
              <a:rPr lang="da-DK" sz="2000" dirty="0">
                <a:solidFill>
                  <a:schemeClr val="bg1"/>
                </a:solidFill>
              </a:rPr>
              <a:t>o</a:t>
            </a:r>
            <a:r>
              <a:rPr lang="en-DK" sz="2000" dirty="0">
                <a:solidFill>
                  <a:schemeClr val="bg1"/>
                </a:solidFill>
              </a:rPr>
              <a:t>rmål at undgå problemer med afhængiheder</a:t>
            </a:r>
          </a:p>
          <a:p>
            <a:r>
              <a:rPr lang="da-DK" sz="2000" dirty="0">
                <a:solidFill>
                  <a:schemeClr val="bg1"/>
                </a:solidFill>
              </a:rPr>
              <a:t>Et nyt dør objekt skal oprettes. Dette er tvunget til at nedarve fra ”</a:t>
            </a:r>
            <a:r>
              <a:rPr lang="da-DK" sz="2000" dirty="0" err="1">
                <a:solidFill>
                  <a:schemeClr val="bg1"/>
                </a:solidFill>
              </a:rPr>
              <a:t>AlarmClient</a:t>
            </a:r>
            <a:r>
              <a:rPr lang="da-DK" sz="2000" dirty="0">
                <a:solidFill>
                  <a:schemeClr val="bg1"/>
                </a:solidFill>
              </a:rPr>
              <a:t>”. Også hvis det ikke var en dør der skulle have en alarm.</a:t>
            </a:r>
          </a:p>
          <a:p>
            <a:r>
              <a:rPr lang="en-DK" sz="2000" dirty="0">
                <a:solidFill>
                  <a:schemeClr val="bg1"/>
                </a:solidFill>
              </a:rPr>
              <a:t>Splitter interfaces op, og laver </a:t>
            </a:r>
            <a:r>
              <a:rPr lang="da-DK" sz="2000" dirty="0">
                <a:solidFill>
                  <a:schemeClr val="bg1"/>
                </a:solidFill>
              </a:rPr>
              <a:t>m</a:t>
            </a:r>
            <a:r>
              <a:rPr lang="en-DK" sz="2000" dirty="0">
                <a:solidFill>
                  <a:schemeClr val="bg1"/>
                </a:solidFill>
              </a:rPr>
              <a:t>u</a:t>
            </a:r>
            <a:r>
              <a:rPr lang="da-DK" sz="2000" dirty="0">
                <a:solidFill>
                  <a:schemeClr val="bg1"/>
                </a:solidFill>
              </a:rPr>
              <a:t>l</a:t>
            </a:r>
            <a:r>
              <a:rPr lang="en-DK" sz="2000" dirty="0">
                <a:solidFill>
                  <a:schemeClr val="bg1"/>
                </a:solidFill>
              </a:rPr>
              <a:t>t</a:t>
            </a:r>
            <a:r>
              <a:rPr lang="da-DK" sz="2000" dirty="0">
                <a:solidFill>
                  <a:schemeClr val="bg1"/>
                </a:solidFill>
              </a:rPr>
              <a:t>i</a:t>
            </a:r>
            <a:r>
              <a:rPr lang="en-DK" sz="2000" dirty="0">
                <a:solidFill>
                  <a:schemeClr val="bg1"/>
                </a:solidFill>
              </a:rPr>
              <a:t>ple inheritance</a:t>
            </a:r>
            <a:endParaRPr lang="da-DK" sz="2000" dirty="0">
              <a:solidFill>
                <a:schemeClr val="bg1"/>
              </a:solidFill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3DECAA9-1191-4A9B-867D-24F258FD4EE1}"/>
              </a:ext>
            </a:extLst>
          </p:cNvPr>
          <p:cNvSpPr/>
          <p:nvPr/>
        </p:nvSpPr>
        <p:spPr>
          <a:xfrm>
            <a:off x="6365786" y="1975807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AlarmClient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F4CCC1E-9CAE-45D6-983D-15C0E9B8960F}"/>
              </a:ext>
            </a:extLst>
          </p:cNvPr>
          <p:cNvSpPr/>
          <p:nvPr/>
        </p:nvSpPr>
        <p:spPr>
          <a:xfrm>
            <a:off x="8105685" y="2974565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Door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52DD0B7-8EC1-4F35-84CF-929BF2B64903}"/>
              </a:ext>
            </a:extLst>
          </p:cNvPr>
          <p:cNvSpPr/>
          <p:nvPr/>
        </p:nvSpPr>
        <p:spPr>
          <a:xfrm>
            <a:off x="10015325" y="389800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AlarmDoor</a:t>
            </a:r>
            <a:endParaRPr lang="da-DK" b="1" dirty="0">
              <a:solidFill>
                <a:schemeClr val="tx1"/>
              </a:solidFill>
            </a:endParaRPr>
          </a:p>
        </p:txBody>
      </p:sp>
      <p:cxnSp>
        <p:nvCxnSpPr>
          <p:cNvPr id="17" name="Forbindelse: vinklet 16">
            <a:extLst>
              <a:ext uri="{FF2B5EF4-FFF2-40B4-BE49-F238E27FC236}">
                <a16:creationId xmlns:a16="http://schemas.microsoft.com/office/drawing/2014/main" id="{AB766BAE-E7BB-4E40-9D2F-18F8B3E69F7D}"/>
              </a:ext>
            </a:extLst>
          </p:cNvPr>
          <p:cNvCxnSpPr>
            <a:cxnSpLocks/>
            <a:stCxn id="13" idx="1"/>
            <a:endCxn id="11" idx="2"/>
          </p:cNvCxnSpPr>
          <p:nvPr/>
        </p:nvCxnSpPr>
        <p:spPr>
          <a:xfrm rot="10800000">
            <a:off x="7235737" y="2709842"/>
            <a:ext cx="869949" cy="6317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igebenet trekant 17">
            <a:extLst>
              <a:ext uri="{FF2B5EF4-FFF2-40B4-BE49-F238E27FC236}">
                <a16:creationId xmlns:a16="http://schemas.microsoft.com/office/drawing/2014/main" id="{8F1440FE-0B9E-4BD5-AF06-8E013DF00633}"/>
              </a:ext>
            </a:extLst>
          </p:cNvPr>
          <p:cNvSpPr/>
          <p:nvPr/>
        </p:nvSpPr>
        <p:spPr>
          <a:xfrm>
            <a:off x="7121435" y="2846772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Forbindelse: vinklet 18">
            <a:extLst>
              <a:ext uri="{FF2B5EF4-FFF2-40B4-BE49-F238E27FC236}">
                <a16:creationId xmlns:a16="http://schemas.microsoft.com/office/drawing/2014/main" id="{53F5AAF3-EE66-4132-B749-34AF088620B4}"/>
              </a:ext>
            </a:extLst>
          </p:cNvPr>
          <p:cNvCxnSpPr>
            <a:cxnSpLocks/>
            <a:stCxn id="15" idx="1"/>
            <a:endCxn id="13" idx="2"/>
          </p:cNvCxnSpPr>
          <p:nvPr/>
        </p:nvCxnSpPr>
        <p:spPr>
          <a:xfrm rot="10800000">
            <a:off x="8975635" y="3708600"/>
            <a:ext cx="1039690" cy="5564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69E7CD2F-0534-4775-9087-B90D9DC8A60E}"/>
              </a:ext>
            </a:extLst>
          </p:cNvPr>
          <p:cNvSpPr/>
          <p:nvPr/>
        </p:nvSpPr>
        <p:spPr>
          <a:xfrm>
            <a:off x="6363343" y="485928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AlarmClient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4C1272EC-BDEE-44E3-88FD-ACF13DB2E252}"/>
              </a:ext>
            </a:extLst>
          </p:cNvPr>
          <p:cNvSpPr/>
          <p:nvPr/>
        </p:nvSpPr>
        <p:spPr>
          <a:xfrm>
            <a:off x="8973926" y="4872890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Door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284ACBE-BBFF-4B06-BF7A-0B420967AA9B}"/>
              </a:ext>
            </a:extLst>
          </p:cNvPr>
          <p:cNvSpPr/>
          <p:nvPr/>
        </p:nvSpPr>
        <p:spPr>
          <a:xfrm>
            <a:off x="7670711" y="592190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AlarmDoor</a:t>
            </a:r>
            <a:endParaRPr lang="da-DK" b="1" dirty="0">
              <a:solidFill>
                <a:schemeClr val="tx1"/>
              </a:solidFill>
            </a:endParaRPr>
          </a:p>
        </p:txBody>
      </p:sp>
      <p:cxnSp>
        <p:nvCxnSpPr>
          <p:cNvPr id="23" name="Forbindelse: vinklet 22">
            <a:extLst>
              <a:ext uri="{FF2B5EF4-FFF2-40B4-BE49-F238E27FC236}">
                <a16:creationId xmlns:a16="http://schemas.microsoft.com/office/drawing/2014/main" id="{1672D9B0-440A-4591-810F-3FC5C40F7A72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V="1">
            <a:off x="9410610" y="5606924"/>
            <a:ext cx="433266" cy="6819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Forbindelse: vinklet 23">
            <a:extLst>
              <a:ext uri="{FF2B5EF4-FFF2-40B4-BE49-F238E27FC236}">
                <a16:creationId xmlns:a16="http://schemas.microsoft.com/office/drawing/2014/main" id="{B52ACAC8-5A9E-4D75-B02F-0C61251C341E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rot="10800000">
            <a:off x="7233293" y="5593316"/>
            <a:ext cx="437418" cy="6956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Ligebenet trekant 24">
            <a:extLst>
              <a:ext uri="{FF2B5EF4-FFF2-40B4-BE49-F238E27FC236}">
                <a16:creationId xmlns:a16="http://schemas.microsoft.com/office/drawing/2014/main" id="{0CC6BA02-FAC4-4D46-8CB5-8D36F9714AF5}"/>
              </a:ext>
            </a:extLst>
          </p:cNvPr>
          <p:cNvSpPr/>
          <p:nvPr/>
        </p:nvSpPr>
        <p:spPr>
          <a:xfrm>
            <a:off x="7109102" y="5820128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Ligebenet trekant 25">
            <a:extLst>
              <a:ext uri="{FF2B5EF4-FFF2-40B4-BE49-F238E27FC236}">
                <a16:creationId xmlns:a16="http://schemas.microsoft.com/office/drawing/2014/main" id="{83FE012D-94C1-4C6E-A4A1-CDA51FAFFBA4}"/>
              </a:ext>
            </a:extLst>
          </p:cNvPr>
          <p:cNvSpPr/>
          <p:nvPr/>
        </p:nvSpPr>
        <p:spPr>
          <a:xfrm>
            <a:off x="9731284" y="5794108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Ligebenet trekant 26">
            <a:extLst>
              <a:ext uri="{FF2B5EF4-FFF2-40B4-BE49-F238E27FC236}">
                <a16:creationId xmlns:a16="http://schemas.microsoft.com/office/drawing/2014/main" id="{1028FD4C-FB0A-48C4-92CA-EE593D8C8EAE}"/>
              </a:ext>
            </a:extLst>
          </p:cNvPr>
          <p:cNvSpPr/>
          <p:nvPr/>
        </p:nvSpPr>
        <p:spPr>
          <a:xfrm>
            <a:off x="8859626" y="3871365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22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</vt:lpstr>
      <vt:lpstr>Hvad er et komponent</vt:lpstr>
      <vt:lpstr>Hvorfor komponenter?</vt:lpstr>
      <vt:lpstr>Hvordan kommunikerer komponenter?</vt:lpstr>
      <vt:lpstr>Komponent Arkitektur</vt:lpstr>
      <vt:lpstr>Design Smells</vt:lpstr>
      <vt:lpstr>Design principper, cure against design smells</vt:lpstr>
      <vt:lpstr>Dependency-Inversion Principle(DIP)</vt:lpstr>
      <vt:lpstr>Dependency-Inversion  Principle (DIP)</vt:lpstr>
      <vt:lpstr>Good programming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</dc:title>
  <dc:creator>Andreas Blaabjerg</dc:creator>
  <cp:lastModifiedBy>Andreas Blaabjerg</cp:lastModifiedBy>
  <cp:revision>3</cp:revision>
  <dcterms:created xsi:type="dcterms:W3CDTF">2020-08-13T12:10:11Z</dcterms:created>
  <dcterms:modified xsi:type="dcterms:W3CDTF">2020-08-13T12:16:15Z</dcterms:modified>
</cp:coreProperties>
</file>