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1" r:id="rId6"/>
    <p:sldId id="257" r:id="rId7"/>
    <p:sldId id="258" r:id="rId8"/>
    <p:sldId id="259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Abdul hvorfor internationale versioner af koden -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her?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</a:t>
            </a:r>
            <a:r>
              <a:rPr lang="da-DK" sz="4800" dirty="0"/>
              <a:t>2</a:t>
            </a:r>
            <a:endParaRPr lang="en-DK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 b="1" dirty="0"/>
              <a:t>Redegør for ideerne bag komponentbaseret programudvikling, og tilhørende designprincipper.</a:t>
            </a:r>
            <a:endParaRPr lang="en-DK" sz="17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C++ compileren mangler navnene på funktionerne I DLL filerne.</a:t>
            </a:r>
          </a:p>
          <a:p>
            <a:r>
              <a:rPr lang="en-GB" sz="2400"/>
              <a:t>Kan ses når man dumper data’en fra DLL’filen I en cmd</a:t>
            </a:r>
          </a:p>
          <a:p>
            <a:r>
              <a:rPr lang="en-GB" sz="2400"/>
              <a:t>På den made kan den sikre type sikkerhed </a:t>
            </a:r>
          </a:p>
          <a:p>
            <a:r>
              <a:rPr lang="en-GB" sz="2400"/>
              <a:t>Grundet at object filen ikke kender til overloaded funktioner, er navnene nød til at være manglede, så der ikke opstår en fejl om redundance</a:t>
            </a:r>
          </a:p>
          <a:p>
            <a:r>
              <a:rPr lang="en-GB" sz="2400"/>
              <a:t>Hvis der I koden   skrives </a:t>
            </a:r>
            <a:r>
              <a:rPr lang="en-GB" sz="2400" i="1"/>
              <a:t>extern “C”, </a:t>
            </a:r>
            <a:r>
              <a:rPr lang="en-GB" sz="2400"/>
              <a:t>kan dette forhindres, dog forhindre det I brugen af funktions overload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</a:t>
            </a:r>
            <a:r>
              <a:rPr lang="en-DK" sz="2400"/>
              <a:t>n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f</a:t>
            </a:r>
            <a:r>
              <a:rPr lang="en-US" sz="2400"/>
              <a:t>a</a:t>
            </a:r>
            <a:r>
              <a:rPr lang="en-DK" sz="2400"/>
              <a:t>c</a:t>
            </a:r>
            <a:r>
              <a:rPr lang="en-US" sz="2400"/>
              <a:t>e</a:t>
            </a:r>
            <a:r>
              <a:rPr lang="en-DK" sz="2400"/>
              <a:t>s</a:t>
            </a:r>
          </a:p>
          <a:p>
            <a:r>
              <a:rPr lang="en-DK" sz="2400"/>
              <a:t>Kan komme i form af dll-, </a:t>
            </a:r>
            <a:r>
              <a:rPr lang="en-US" sz="2400"/>
              <a:t>e</a:t>
            </a:r>
            <a:r>
              <a:rPr lang="en-DK" sz="2400"/>
              <a:t>x</a:t>
            </a:r>
            <a:r>
              <a:rPr lang="en-US" sz="2400"/>
              <a:t>e</a:t>
            </a:r>
            <a:r>
              <a:rPr lang="en-DK" sz="2400"/>
              <a:t>-, konfigurations</a:t>
            </a:r>
            <a:r>
              <a:rPr lang="en-US" sz="2400"/>
              <a:t>f</a:t>
            </a:r>
            <a:r>
              <a:rPr lang="en-DK" sz="2400"/>
              <a:t>i</a:t>
            </a:r>
            <a:r>
              <a:rPr lang="en-US" sz="2400"/>
              <a:t>l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, </a:t>
            </a:r>
            <a:r>
              <a:rPr lang="en-US" sz="2400"/>
              <a:t>s</a:t>
            </a:r>
            <a:r>
              <a:rPr lang="en-DK" sz="2400"/>
              <a:t>a</a:t>
            </a:r>
            <a:r>
              <a:rPr lang="en-US" sz="2400"/>
              <a:t>m</a:t>
            </a:r>
            <a:r>
              <a:rPr lang="en-DK" sz="2400"/>
              <a:t>t </a:t>
            </a:r>
            <a:r>
              <a:rPr lang="en-US" sz="2400"/>
              <a:t>a</a:t>
            </a:r>
            <a:r>
              <a:rPr lang="en-DK" sz="2400"/>
              <a:t>n</a:t>
            </a:r>
            <a:r>
              <a:rPr lang="en-US" sz="2400"/>
              <a:t>d</a:t>
            </a:r>
            <a:r>
              <a:rPr lang="en-DK" sz="2400"/>
              <a:t>r</a:t>
            </a:r>
            <a:r>
              <a:rPr lang="en-US" sz="2400"/>
              <a:t>e</a:t>
            </a:r>
            <a:endParaRPr lang="en-DK" sz="2400"/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1600">
                <a:solidFill>
                  <a:srgbClr val="FFFFFF"/>
                </a:solidFill>
              </a:rPr>
              <a:t>F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rs</a:t>
            </a:r>
            <a:r>
              <a:rPr lang="en-US" sz="1600">
                <a:solidFill>
                  <a:srgbClr val="FFFFFF"/>
                </a:solidFill>
              </a:rPr>
              <a:t>k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l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å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O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B</a:t>
            </a:r>
            <a:r>
              <a:rPr lang="en-US" sz="1600">
                <a:solidFill>
                  <a:srgbClr val="FFFFFF"/>
                </a:solidFill>
              </a:rPr>
              <a:t>D</a:t>
            </a:r>
            <a:endParaRPr lang="en-DK" sz="1600">
              <a:solidFill>
                <a:srgbClr val="FFFFFF"/>
              </a:solidFill>
            </a:endParaRP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allerede deployed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t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t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lavet med hensigten at køre på b</a:t>
            </a:r>
            <a:r>
              <a:rPr lang="en-US" sz="1600">
                <a:solidFill>
                  <a:srgbClr val="FFFFFF"/>
                </a:solidFill>
              </a:rPr>
              <a:t>ru</a:t>
            </a:r>
            <a:r>
              <a:rPr lang="en-DK" sz="1600">
                <a:solidFill>
                  <a:srgbClr val="FFFFFF"/>
                </a:solidFill>
              </a:rPr>
              <a:t>ger</a:t>
            </a:r>
            <a:r>
              <a:rPr lang="da-DK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 miljø</a:t>
            </a:r>
          </a:p>
          <a:p>
            <a:r>
              <a:rPr lang="en-US" sz="160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600">
              <a:solidFill>
                <a:srgbClr val="FFFFFF"/>
              </a:solidFill>
            </a:endParaRPr>
          </a:p>
          <a:p>
            <a:r>
              <a:rPr lang="en-DK" sz="1600">
                <a:solidFill>
                  <a:srgbClr val="FFFFFF"/>
                </a:solidFill>
              </a:rPr>
              <a:t>Overvej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l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e </a:t>
            </a:r>
            <a:r>
              <a:rPr lang="en-US" sz="1600">
                <a:solidFill>
                  <a:srgbClr val="FFFFFF"/>
                </a:solidFill>
              </a:rPr>
              <a:t>a</a:t>
            </a:r>
            <a:r>
              <a:rPr lang="en-DK" sz="1600">
                <a:solidFill>
                  <a:srgbClr val="FFFFFF"/>
                </a:solidFill>
              </a:rPr>
              <a:t>f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omponent brug skal ske allerede </a:t>
            </a:r>
            <a:r>
              <a:rPr lang="en-US" sz="1600">
                <a:solidFill>
                  <a:srgbClr val="FFFFFF"/>
                </a:solidFill>
              </a:rPr>
              <a:t>I</a:t>
            </a:r>
            <a:r>
              <a:rPr lang="en-DK" sz="160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600">
                <a:solidFill>
                  <a:srgbClr val="FFFFFF"/>
                </a:solidFill>
              </a:rPr>
              <a:t>Se figur til højre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Dynamic Link Library</a:t>
            </a:r>
          </a:p>
          <a:p>
            <a:r>
              <a:rPr lang="en-US" sz="2000" dirty="0" err="1"/>
              <a:t>Opdeling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EXE fil I </a:t>
            </a:r>
            <a:r>
              <a:rPr lang="en-US" sz="2000" dirty="0" err="1"/>
              <a:t>lille</a:t>
            </a:r>
            <a:r>
              <a:rPr lang="en-US" sz="2000" dirty="0"/>
              <a:t> exe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endParaRPr lang="en-US" sz="2000" dirty="0"/>
          </a:p>
          <a:p>
            <a:r>
              <a:rPr lang="en-US" sz="2000" dirty="0" err="1"/>
              <a:t>Fordele</a:t>
            </a:r>
            <a:endParaRPr lang="en-US" sz="2000" dirty="0"/>
          </a:p>
          <a:p>
            <a:pPr lvl="1"/>
            <a:r>
              <a:rPr lang="en-US" sz="2000" b="1" dirty="0"/>
              <a:t>Spare system </a:t>
            </a:r>
            <a:r>
              <a:rPr lang="en-US" sz="2000" b="1" dirty="0" err="1"/>
              <a:t>hukkommelse</a:t>
            </a:r>
            <a:r>
              <a:rPr lang="en-US" sz="2000" dirty="0"/>
              <a:t>, da </a:t>
            </a:r>
            <a:r>
              <a:rPr lang="en-US" sz="2000" dirty="0" err="1"/>
              <a:t>alle</a:t>
            </a:r>
            <a:r>
              <a:rPr lang="en-US" sz="2000" dirty="0"/>
              <a:t> processor burger </a:t>
            </a:r>
            <a:r>
              <a:rPr lang="en-US" sz="2000" dirty="0" err="1"/>
              <a:t>samme</a:t>
            </a:r>
            <a:r>
              <a:rPr lang="en-US" sz="2000" dirty="0"/>
              <a:t> DLL.</a:t>
            </a:r>
          </a:p>
          <a:p>
            <a:pPr lvl="1"/>
            <a:r>
              <a:rPr lang="en-US" sz="2000" dirty="0"/>
              <a:t> 1 </a:t>
            </a:r>
            <a:r>
              <a:rPr lang="en-US" sz="2000" dirty="0" err="1"/>
              <a:t>sted</a:t>
            </a:r>
            <a:r>
              <a:rPr lang="en-US" sz="2000" dirty="0"/>
              <a:t> I </a:t>
            </a:r>
            <a:r>
              <a:rPr lang="en-US" sz="2000" dirty="0" err="1"/>
              <a:t>fysisk</a:t>
            </a:r>
            <a:r>
              <a:rPr lang="en-US" sz="2000" dirty="0"/>
              <a:t> memory. Men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steder</a:t>
            </a:r>
            <a:r>
              <a:rPr lang="en-US" sz="2000" dirty="0"/>
              <a:t> I </a:t>
            </a:r>
            <a:r>
              <a:rPr lang="en-US" sz="2000" dirty="0" err="1"/>
              <a:t>virtuel</a:t>
            </a:r>
            <a:r>
              <a:rPr lang="en-US" sz="2000" dirty="0"/>
              <a:t> memory</a:t>
            </a:r>
          </a:p>
          <a:p>
            <a:pPr lvl="1"/>
            <a:r>
              <a:rPr lang="da-DK" sz="2000" b="1" dirty="0"/>
              <a:t>Mindre </a:t>
            </a:r>
            <a:r>
              <a:rPr lang="da-DK" sz="2000" b="1" dirty="0" err="1"/>
              <a:t>linking</a:t>
            </a:r>
            <a:r>
              <a:rPr lang="da-DK" sz="2000" b="1" dirty="0"/>
              <a:t> behøves. </a:t>
            </a:r>
            <a:r>
              <a:rPr lang="da-DK" sz="2000" dirty="0"/>
              <a:t>Så længe interface ikke ændres skal der ikke-</a:t>
            </a:r>
            <a:r>
              <a:rPr lang="da-DK" sz="2000" dirty="0" err="1"/>
              <a:t>recompiles</a:t>
            </a:r>
            <a:r>
              <a:rPr lang="da-DK" sz="2000" dirty="0"/>
              <a:t>.</a:t>
            </a:r>
          </a:p>
          <a:p>
            <a:pPr lvl="1"/>
            <a:r>
              <a:rPr lang="da-DK" sz="2000" b="1" dirty="0"/>
              <a:t>Nemt at opgradere.</a:t>
            </a:r>
            <a:r>
              <a:rPr lang="da-DK" sz="2000" dirty="0"/>
              <a:t>  Det er nemt at modificere </a:t>
            </a:r>
            <a:r>
              <a:rPr lang="da-DK" sz="2000" dirty="0" err="1"/>
              <a:t>DLL’er</a:t>
            </a:r>
            <a:r>
              <a:rPr lang="da-DK" sz="2000" dirty="0"/>
              <a:t> så de kan bruges med ny hardware.</a:t>
            </a:r>
          </a:p>
          <a:p>
            <a:pPr lvl="1"/>
            <a:r>
              <a:rPr lang="da-DK" sz="2000" b="1" dirty="0"/>
              <a:t>Bred brug. </a:t>
            </a:r>
            <a:r>
              <a:rPr lang="da-DK" sz="2000" dirty="0"/>
              <a:t>Det er muligt at integrere </a:t>
            </a:r>
            <a:r>
              <a:rPr lang="da-DK" sz="2000" dirty="0" err="1"/>
              <a:t>DLL’er</a:t>
            </a:r>
            <a:r>
              <a:rPr lang="da-DK" sz="2000" dirty="0"/>
              <a:t> ind i projekter der ikke bruger samme programmeringssprog, givet at interfacet overholdes.</a:t>
            </a:r>
          </a:p>
          <a:p>
            <a:pPr lvl="1"/>
            <a:r>
              <a:rPr lang="da-DK" sz="2000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3 </a:t>
            </a:r>
            <a:r>
              <a:rPr lang="en-US" sz="2000" dirty="0" err="1"/>
              <a:t>typer</a:t>
            </a:r>
            <a:r>
              <a:rPr lang="en-US" sz="2000" dirty="0"/>
              <a:t> </a:t>
            </a:r>
            <a:r>
              <a:rPr lang="en-US" sz="2000" dirty="0" err="1"/>
              <a:t>DLL’er</a:t>
            </a:r>
            <a:endParaRPr lang="en-US" sz="2000" dirty="0"/>
          </a:p>
          <a:p>
            <a:r>
              <a:rPr lang="en-US" sz="2000" dirty="0"/>
              <a:t>C-style (</a:t>
            </a:r>
            <a:r>
              <a:rPr lang="en-US" sz="2000" dirty="0" err="1"/>
              <a:t>traditionel</a:t>
            </a:r>
            <a:r>
              <a:rPr lang="en-US" sz="2000" dirty="0"/>
              <a:t>) </a:t>
            </a:r>
            <a:r>
              <a:rPr lang="en-US" sz="2000" dirty="0" err="1"/>
              <a:t>DLL’er</a:t>
            </a:r>
            <a:endParaRPr lang="en-US" sz="2000" dirty="0"/>
          </a:p>
          <a:p>
            <a:pPr lvl="1"/>
            <a:r>
              <a:rPr lang="en-US" sz="2000" dirty="0"/>
              <a:t>Standard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bruges</a:t>
            </a:r>
            <a:r>
              <a:rPr lang="en-US" sz="2000" dirty="0"/>
              <a:t> I windows OS </a:t>
            </a:r>
          </a:p>
          <a:p>
            <a:pPr lvl="1"/>
            <a:r>
              <a:rPr lang="en-US" sz="2000" dirty="0"/>
              <a:t>Custom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udviklere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lave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drivere</a:t>
            </a:r>
            <a:endParaRPr lang="en-US" sz="2000" dirty="0"/>
          </a:p>
          <a:p>
            <a:r>
              <a:rPr lang="en-US" sz="2000" dirty="0"/>
              <a:t>COM DLL</a:t>
            </a:r>
          </a:p>
          <a:p>
            <a:pPr lvl="1"/>
            <a:r>
              <a:rPr lang="da-DK" sz="2000" dirty="0"/>
              <a:t>Minder meget om den traditionelle C-style, da den er opbygget på den.</a:t>
            </a:r>
          </a:p>
          <a:p>
            <a:pPr lvl="1"/>
            <a:r>
              <a:rPr lang="da-DK" sz="2000" dirty="0"/>
              <a:t>Med bedre </a:t>
            </a:r>
            <a:r>
              <a:rPr lang="da-DK" sz="2000" dirty="0" err="1"/>
              <a:t>memory</a:t>
            </a:r>
            <a:r>
              <a:rPr lang="da-DK" sz="2000" dirty="0"/>
              <a:t> management og definerede protokoller</a:t>
            </a:r>
          </a:p>
          <a:p>
            <a:pPr lvl="1"/>
            <a:r>
              <a:rPr lang="da-DK" sz="2000" dirty="0"/>
              <a:t>Har 5 specifikke funktioner, således at den passer ind i com arkitekturen</a:t>
            </a:r>
          </a:p>
          <a:p>
            <a:r>
              <a:rPr lang="da-DK" sz="2000" dirty="0"/>
              <a:t>.NET DLL</a:t>
            </a:r>
          </a:p>
          <a:p>
            <a:pPr lvl="1"/>
            <a:r>
              <a:rPr lang="da-DK" sz="2000" dirty="0"/>
              <a:t>En nyere måde at lave </a:t>
            </a:r>
            <a:r>
              <a:rPr lang="da-DK" sz="2000" dirty="0" err="1"/>
              <a:t>DLL’er</a:t>
            </a:r>
            <a:r>
              <a:rPr lang="da-DK" sz="2000" dirty="0"/>
              <a:t> på. Anderledes struktur. IL(</a:t>
            </a:r>
            <a:r>
              <a:rPr lang="da-DK" sz="2000" dirty="0" err="1"/>
              <a:t>Intermediat</a:t>
            </a:r>
            <a:r>
              <a:rPr lang="da-DK" sz="2000" dirty="0"/>
              <a:t> </a:t>
            </a:r>
            <a:r>
              <a:rPr lang="da-DK" sz="2000" dirty="0" err="1"/>
              <a:t>language</a:t>
            </a:r>
            <a:r>
              <a:rPr lang="da-DK" sz="2000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Alle DLL’er har en dllmain funktion</a:t>
            </a:r>
          </a:p>
          <a:p>
            <a:r>
              <a:rPr lang="en-US" sz="2000">
                <a:solidFill>
                  <a:srgbClr val="FFFFFF"/>
                </a:solidFill>
              </a:rPr>
              <a:t>Den bliver kaldt når den loades og unloades en process(tråde indgår)</a:t>
            </a:r>
          </a:p>
          <a:p>
            <a:pPr marL="0" indent="0">
              <a:buNone/>
            </a:pPr>
            <a:endParaRPr lang="da-DK" sz="2000">
              <a:solidFill>
                <a:srgbClr val="FFFFFF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8" y="2791959"/>
            <a:ext cx="5170711" cy="276633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000"/>
              <a:t>I C-style</a:t>
            </a:r>
          </a:p>
          <a:p>
            <a:r>
              <a:rPr lang="en-GB" sz="2000"/>
              <a:t>2 metoder at kalde en DLL funktionpå</a:t>
            </a:r>
          </a:p>
          <a:p>
            <a:pPr lvl="1"/>
            <a:r>
              <a:rPr lang="da-DK" sz="2000"/>
              <a:t>Load-time dynamic linking(implicit linking)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/>
              <a:t>DLL’ens</a:t>
            </a:r>
            <a:r>
              <a:rPr lang="da-DK" dirty="0"/>
              <a:t> .</a:t>
            </a:r>
            <a:r>
              <a:rPr lang="da-DK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sz="2000"/>
              <a:t>Run-Time dynamic Linking (explicit linking)</a:t>
            </a:r>
          </a:p>
          <a:p>
            <a:pPr lvl="2"/>
            <a:r>
              <a:rPr lang="da-DK"/>
              <a:t>LoadLibrary</a:t>
            </a:r>
            <a:r>
              <a:rPr lang="da-DK" dirty="0"/>
              <a:t> funktion bruges til at load </a:t>
            </a:r>
            <a:r>
              <a:rPr lang="da-DK"/>
              <a:t>DLL’en</a:t>
            </a:r>
            <a:r>
              <a:rPr lang="da-DK" dirty="0"/>
              <a:t> ved </a:t>
            </a:r>
            <a:r>
              <a:rPr lang="da-DK"/>
              <a:t>run-time</a:t>
            </a:r>
            <a:endParaRPr lang="da-DK" dirty="0"/>
          </a:p>
          <a:p>
            <a:pPr lvl="2"/>
            <a:r>
              <a:rPr lang="da-DK" dirty="0"/>
              <a:t>Modulet kalder </a:t>
            </a:r>
            <a:r>
              <a:rPr lang="da-DK"/>
              <a:t>funtionen</a:t>
            </a:r>
            <a:r>
              <a:rPr lang="da-DK" dirty="0"/>
              <a:t> </a:t>
            </a:r>
            <a:r>
              <a:rPr lang="da-DK"/>
              <a:t>GetProcAddress</a:t>
            </a:r>
            <a:r>
              <a:rPr lang="da-DK" dirty="0"/>
              <a:t>, og får en reference til </a:t>
            </a:r>
            <a:r>
              <a:rPr lang="da-DK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/>
              <a:t>Freelibrary</a:t>
            </a:r>
            <a:r>
              <a:rPr lang="da-DK" dirty="0"/>
              <a:t> funktion bruges til at </a:t>
            </a:r>
            <a:r>
              <a:rPr lang="da-DK"/>
              <a:t>unload</a:t>
            </a:r>
            <a:r>
              <a:rPr lang="da-DK" dirty="0"/>
              <a:t> </a:t>
            </a:r>
            <a:r>
              <a:rPr lang="da-DK"/>
              <a:t>DLL’en</a:t>
            </a:r>
            <a:r>
              <a:rPr lang="da-DK" dirty="0"/>
              <a:t> fra </a:t>
            </a:r>
            <a:r>
              <a:rPr lang="da-DK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710</Words>
  <Application>Microsoft Office PowerPoint</Application>
  <PresentationFormat>Widescreen</PresentationFormat>
  <Paragraphs>72</Paragraphs>
  <Slides>11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kommunikerer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Andreas Blaabjerg</dc:creator>
  <cp:lastModifiedBy>Andreas Blaabjerg</cp:lastModifiedBy>
  <cp:revision>2</cp:revision>
  <dcterms:created xsi:type="dcterms:W3CDTF">2020-08-13T12:20:07Z</dcterms:created>
  <dcterms:modified xsi:type="dcterms:W3CDTF">2020-08-13T18:50:28Z</dcterms:modified>
</cp:coreProperties>
</file>