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S</a:t>
            </a:r>
            <a:r>
              <a:rPr lang="en-DK" sz="4800"/>
              <a:t>p</a:t>
            </a:r>
            <a:r>
              <a:rPr lang="en-US" sz="4800"/>
              <a:t>ø</a:t>
            </a:r>
            <a:r>
              <a:rPr lang="en-DK" sz="4800"/>
              <a:t>r</a:t>
            </a:r>
            <a:r>
              <a:rPr lang="en-US" sz="4800"/>
              <a:t>g</a:t>
            </a:r>
            <a:r>
              <a:rPr lang="en-DK" sz="4800"/>
              <a:t>s</a:t>
            </a:r>
            <a:r>
              <a:rPr lang="en-US" sz="4800"/>
              <a:t>m</a:t>
            </a:r>
            <a:r>
              <a:rPr lang="en-DK" sz="4800"/>
              <a:t>å</a:t>
            </a:r>
            <a:r>
              <a:rPr lang="en-US" sz="4800"/>
              <a:t>l</a:t>
            </a:r>
            <a:r>
              <a:rPr lang="en-DK" sz="480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/>
              <a:t>Redegør for .Nets komponentmodel og Lifecycle Management. Samt vis og forklar hvorledes man kan udvikle og anvende komponenter i</a:t>
            </a:r>
            <a:r>
              <a:rPr lang="en-DK" sz="1700"/>
              <a:t> </a:t>
            </a:r>
            <a:r>
              <a:rPr lang="da-DK" sz="1700"/>
              <a:t>C#.</a:t>
            </a:r>
            <a:endParaRPr lang="en-DK" sz="17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The garbage Collector</a:t>
            </a:r>
            <a:br>
              <a:rPr lang="en-US" sz="3700"/>
            </a:br>
            <a:endParaRPr lang="en-DK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Garbage collectoren er en heap manager </a:t>
            </a:r>
          </a:p>
          <a:p>
            <a:r>
              <a:rPr lang="en-US" sz="2400"/>
              <a:t>Den har til opgave at sørge for at memory bliver allokeret og deallokeret afhængig om resourcer er blevet construeret eller destrueret, således at der ikke sker et memory overflow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leaks </a:t>
            </a:r>
            <a:r>
              <a:rPr lang="en-US" sz="2400" dirty="0" err="1">
                <a:solidFill>
                  <a:schemeClr val="bg1"/>
                </a:solidFill>
              </a:rPr>
              <a:t>opstår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alokeret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fra</a:t>
            </a:r>
            <a:r>
              <a:rPr lang="en-US" sz="2400" dirty="0">
                <a:solidFill>
                  <a:schemeClr val="bg1"/>
                </a:solidFill>
              </a:rPr>
              <a:t> et </a:t>
            </a:r>
            <a:r>
              <a:rPr lang="en-US" sz="2400" dirty="0" err="1">
                <a:solidFill>
                  <a:schemeClr val="bg1"/>
                </a:solidFill>
              </a:rPr>
              <a:t>tidligere</a:t>
            </a:r>
            <a:r>
              <a:rPr lang="en-US" sz="2400" dirty="0">
                <a:solidFill>
                  <a:schemeClr val="bg1"/>
                </a:solidFill>
              </a:rPr>
              <a:t> object </a:t>
            </a:r>
            <a:r>
              <a:rPr lang="en-US" sz="2400" dirty="0" err="1">
                <a:solidFill>
                  <a:schemeClr val="bg1"/>
                </a:solidFill>
              </a:rPr>
              <a:t>ikke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bliver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dealokeret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Kan </a:t>
            </a:r>
            <a:r>
              <a:rPr lang="en-US" sz="2400" dirty="0" err="1">
                <a:solidFill>
                  <a:schemeClr val="bg1"/>
                </a:solidFill>
              </a:rPr>
              <a:t>ophobe</a:t>
            </a:r>
            <a:r>
              <a:rPr lang="en-US" sz="2400" dirty="0">
                <a:solidFill>
                  <a:schemeClr val="bg1"/>
                </a:solidFill>
              </a:rPr>
              <a:t> sig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skabe</a:t>
            </a:r>
            <a:r>
              <a:rPr lang="en-US" sz="2400" dirty="0">
                <a:solidFill>
                  <a:schemeClr val="bg1"/>
                </a:solidFill>
              </a:rPr>
              <a:t> memory issues I </a:t>
            </a:r>
            <a:r>
              <a:rPr lang="en-US" sz="2400" dirty="0" err="1">
                <a:solidFill>
                  <a:schemeClr val="bg1"/>
                </a:solidFill>
              </a:rPr>
              <a:t>dit</a:t>
            </a:r>
            <a:r>
              <a:rPr lang="en-US" sz="2400" dirty="0">
                <a:solidFill>
                  <a:schemeClr val="bg1"/>
                </a:solidFill>
              </a:rPr>
              <a:t> program </a:t>
            </a:r>
            <a:r>
              <a:rPr lang="en-US" sz="2400" dirty="0" err="1">
                <a:solidFill>
                  <a:schemeClr val="bg1"/>
                </a:solidFill>
              </a:rPr>
              <a:t>som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gøre</a:t>
            </a:r>
            <a:r>
              <a:rPr lang="en-US" sz="2400" dirty="0">
                <a:solidFill>
                  <a:schemeClr val="bg1"/>
                </a:solidFill>
              </a:rPr>
              <a:t> det </a:t>
            </a:r>
            <a:r>
              <a:rPr lang="en-US" sz="2400" dirty="0" err="1">
                <a:solidFill>
                  <a:schemeClr val="bg1"/>
                </a:solidFill>
              </a:rPr>
              <a:t>langsommere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Kan I </a:t>
            </a:r>
            <a:r>
              <a:rPr lang="en-US" sz="2400" dirty="0" err="1">
                <a:solidFill>
                  <a:schemeClr val="bg1"/>
                </a:solidFill>
              </a:rPr>
              <a:t>nogen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tilfælde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forudsage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programmet</a:t>
            </a:r>
            <a:r>
              <a:rPr lang="en-US" sz="2400" dirty="0">
                <a:solidFill>
                  <a:schemeClr val="bg1"/>
                </a:solidFill>
              </a:rPr>
              <a:t> crasher.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et </a:t>
            </a:r>
            <a:r>
              <a:rPr lang="en-US" sz="2400" dirty="0" err="1"/>
              <a:t>Komponent</a:t>
            </a:r>
            <a:r>
              <a:rPr lang="en-US" sz="2400" dirty="0"/>
              <a:t> der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reagere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modtagelsen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noget</a:t>
            </a:r>
            <a:r>
              <a:rPr lang="en-US" sz="2400" dirty="0"/>
              <a:t> data </a:t>
            </a:r>
            <a:r>
              <a:rPr lang="en-US" sz="2400" dirty="0" err="1"/>
              <a:t>vil</a:t>
            </a:r>
            <a:r>
              <a:rPr lang="en-US" sz="2400" dirty="0"/>
              <a:t> events </a:t>
            </a:r>
            <a:r>
              <a:rPr lang="en-US" sz="2400" dirty="0" err="1"/>
              <a:t>bruges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Samme</a:t>
            </a:r>
            <a:r>
              <a:rPr lang="en-US" sz="2400" dirty="0"/>
              <a:t> </a:t>
            </a:r>
            <a:r>
              <a:rPr lang="en-US" sz="2400" dirty="0" err="1"/>
              <a:t>adfærd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Obsever</a:t>
            </a:r>
            <a:r>
              <a:rPr lang="en-US" sz="2400" dirty="0"/>
              <a:t> pattern</a:t>
            </a:r>
          </a:p>
          <a:p>
            <a:r>
              <a:rPr lang="en-US" sz="2400" dirty="0"/>
              <a:t>ATM </a:t>
            </a:r>
            <a:r>
              <a:rPr lang="en-US" sz="2400" dirty="0" err="1"/>
              <a:t>fra</a:t>
            </a:r>
            <a:r>
              <a:rPr lang="en-US" sz="2400" dirty="0"/>
              <a:t> SWT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</a:t>
            </a:r>
          </a:p>
          <a:p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reference.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Finalization</a:t>
            </a:r>
            <a:endParaRPr lang="en-DK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Finalization sker under garbage collection.</a:t>
            </a:r>
          </a:p>
          <a:p>
            <a:r>
              <a:rPr lang="en-US" sz="1700"/>
              <a:t>Garbage collectoren kalder en Finalize metoode hos et object</a:t>
            </a:r>
          </a:p>
          <a:p>
            <a:r>
              <a:rPr lang="en-US" sz="1700"/>
              <a:t>Denne metode sørger for at ryde den virtuelle memory.</a:t>
            </a:r>
          </a:p>
          <a:p>
            <a:r>
              <a:rPr lang="en-US" sz="1700"/>
              <a:t>Ikke kun for selve objektet men yderligere afhængige reference som potager hukommelse</a:t>
            </a:r>
          </a:p>
          <a:p>
            <a:r>
              <a:rPr lang="en-US" sz="1700"/>
              <a:t>Det tager ekstra tid for compileren at udføre en finalize metode. </a:t>
            </a:r>
          </a:p>
          <a:p>
            <a:r>
              <a:rPr lang="en-US" sz="1700"/>
              <a:t>Derfor er det bedst at udføre oprydningen selv, ved eks. Idisposable pattern.</a:t>
            </a:r>
            <a:endParaRPr lang="en-DK" sz="1700"/>
          </a:p>
          <a:p>
            <a:endParaRPr lang="en-DK" sz="1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DB9AA1-6BC2-4E98-B5C1-B31E04E1C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837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Vi started af med COM</a:t>
            </a:r>
          </a:p>
          <a:p>
            <a:r>
              <a:rPr lang="en-US" sz="2400"/>
              <a:t>COM gjorde det muligt at binde komponenter sammen</a:t>
            </a:r>
          </a:p>
          <a:p>
            <a:r>
              <a:rPr lang="en-US" sz="2400"/>
              <a:t>Der var krav fra applikationerne</a:t>
            </a:r>
          </a:p>
          <a:p>
            <a:pPr lvl="1"/>
            <a:r>
              <a:rPr lang="en-US" dirty="0"/>
              <a:t>De </a:t>
            </a:r>
            <a:r>
              <a:rPr lang="en-US"/>
              <a:t>skulle</a:t>
            </a:r>
            <a:r>
              <a:rPr lang="en-US" dirty="0"/>
              <a:t> </a:t>
            </a:r>
            <a:r>
              <a:rPr lang="en-US"/>
              <a:t>selv</a:t>
            </a:r>
            <a:r>
              <a:rPr lang="en-US" dirty="0"/>
              <a:t> </a:t>
            </a:r>
            <a:r>
              <a:rPr lang="en-US"/>
              <a:t>sørge</a:t>
            </a:r>
            <a:r>
              <a:rPr lang="en-US" dirty="0"/>
              <a:t> for at </a:t>
            </a:r>
            <a:r>
              <a:rPr lang="en-US"/>
              <a:t>være</a:t>
            </a:r>
            <a:r>
              <a:rPr lang="en-US" dirty="0"/>
              <a:t> </a:t>
            </a:r>
            <a:r>
              <a:rPr lang="en-US"/>
              <a:t>integreret</a:t>
            </a:r>
            <a:r>
              <a:rPr lang="en-US" dirty="0"/>
              <a:t> </a:t>
            </a:r>
            <a:r>
              <a:rPr lang="en-US"/>
              <a:t>således</a:t>
            </a:r>
            <a:r>
              <a:rPr lang="en-US" dirty="0"/>
              <a:t> at der </a:t>
            </a:r>
            <a:r>
              <a:rPr lang="en-US"/>
              <a:t>kunne</a:t>
            </a:r>
            <a:r>
              <a:rPr lang="en-US" dirty="0"/>
              <a:t> </a:t>
            </a:r>
            <a:r>
              <a:rPr lang="en-US"/>
              <a:t>forbindes</a:t>
            </a:r>
            <a:r>
              <a:rPr lang="en-US" dirty="0"/>
              <a:t> </a:t>
            </a:r>
            <a:r>
              <a:rPr lang="en-US"/>
              <a:t>til</a:t>
            </a:r>
            <a:r>
              <a:rPr lang="en-US" dirty="0"/>
              <a:t> dem. (DLL </a:t>
            </a:r>
            <a:r>
              <a:rPr lang="en-US"/>
              <a:t>og</a:t>
            </a:r>
            <a:r>
              <a:rPr lang="en-US" dirty="0"/>
              <a:t> </a:t>
            </a:r>
            <a:r>
              <a:rPr lang="en-US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/>
              <a:t>Samtidig</a:t>
            </a:r>
            <a:r>
              <a:rPr lang="en-US" dirty="0"/>
              <a:t> </a:t>
            </a:r>
            <a:r>
              <a:rPr lang="en-US"/>
              <a:t>kunne</a:t>
            </a:r>
            <a:r>
              <a:rPr lang="en-US" dirty="0"/>
              <a:t> </a:t>
            </a:r>
            <a:r>
              <a:rPr lang="en-US"/>
              <a:t>objekter</a:t>
            </a:r>
            <a:r>
              <a:rPr lang="en-US" dirty="0"/>
              <a:t> </a:t>
            </a:r>
            <a:r>
              <a:rPr lang="en-US"/>
              <a:t>ikek</a:t>
            </a:r>
            <a:r>
              <a:rPr lang="en-US" dirty="0"/>
              <a:t> tale </a:t>
            </a:r>
            <a:r>
              <a:rPr lang="en-US"/>
              <a:t>sammen</a:t>
            </a:r>
            <a:r>
              <a:rPr lang="en-US" dirty="0"/>
              <a:t> </a:t>
            </a:r>
            <a:r>
              <a:rPr lang="en-US"/>
              <a:t>direkte</a:t>
            </a:r>
            <a:endParaRPr lang="en-US" dirty="0"/>
          </a:p>
          <a:p>
            <a:r>
              <a:rPr lang="en-US" sz="2400"/>
              <a:t>Herefter kom .NET modelen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.NET modellen gør det nemere at bygge komponenter</a:t>
            </a:r>
          </a:p>
          <a:p>
            <a:r>
              <a:rPr lang="en-US" sz="2000">
                <a:solidFill>
                  <a:srgbClr val="FFFFFF"/>
                </a:solidFill>
              </a:rPr>
              <a:t>Måden det sker på er ved at alle komponenter har samme fundament</a:t>
            </a:r>
          </a:p>
          <a:p>
            <a:r>
              <a:rPr lang="en-US" sz="2000">
                <a:solidFill>
                  <a:srgbClr val="FFFFFF"/>
                </a:solidFill>
              </a:rPr>
              <a:t>Dette gør direkte kommunikation muligt mellem objekter I forskellige applikationer.</a:t>
            </a:r>
          </a:p>
          <a:p>
            <a:r>
              <a:rPr lang="en-US" sz="2000">
                <a:solidFill>
                  <a:srgbClr val="FFFFFF"/>
                </a:solidFill>
              </a:rPr>
              <a:t>Dette er muligt grundet CLR common language runtime.</a:t>
            </a:r>
          </a:p>
          <a:p>
            <a:endParaRPr lang="en-DK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24276"/>
            <a:ext cx="5170711" cy="270169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Assemblies</a:t>
            </a:r>
            <a:endParaRPr lang="en-DK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 Som sagt skal ting I .NET ikke definers, som I COM</a:t>
            </a:r>
          </a:p>
          <a:p>
            <a:r>
              <a:rPr lang="en-US" sz="2000">
                <a:solidFill>
                  <a:srgbClr val="FFFFFF"/>
                </a:solidFill>
              </a:rPr>
              <a:t>Alle ting bliver genereret som metadata I assembli’en, hvor manifested, kan delegere alle forventede resource og reference</a:t>
            </a:r>
          </a:p>
          <a:p>
            <a:endParaRPr lang="en-DK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6183088" y="2657713"/>
            <a:ext cx="5170711" cy="303482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841248" y="5529884"/>
            <a:ext cx="5802656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Execution model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r="16417" b="-3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85B693D-EA81-4E0E-B1B3-69322860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Assembly naming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690688"/>
            <a:ext cx="4152613" cy="4331865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Man </a:t>
            </a:r>
            <a:r>
              <a:rPr lang="en-US" sz="1400" dirty="0" err="1">
                <a:solidFill>
                  <a:srgbClr val="FFFFFF"/>
                </a:solidFill>
              </a:rPr>
              <a:t>skal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opmærksom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to slags </a:t>
            </a:r>
            <a:r>
              <a:rPr lang="en-US" sz="1400" dirty="0" err="1">
                <a:solidFill>
                  <a:srgbClr val="FFFFFF"/>
                </a:solidFill>
              </a:rPr>
              <a:t>navne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inden</a:t>
            </a:r>
            <a:r>
              <a:rPr lang="en-US" sz="1400" dirty="0">
                <a:solidFill>
                  <a:srgbClr val="FFFFFF"/>
                </a:solidFill>
              </a:rPr>
              <a:t> for .NET </a:t>
            </a:r>
            <a:r>
              <a:rPr lang="en-US" sz="1400" dirty="0" err="1">
                <a:solidFill>
                  <a:srgbClr val="FFFFFF"/>
                </a:solidFill>
              </a:rPr>
              <a:t>komponenter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og</a:t>
            </a:r>
            <a:r>
              <a:rPr lang="en-US" sz="1400" dirty="0">
                <a:solidFill>
                  <a:srgbClr val="FFFFFF"/>
                </a:solidFill>
              </a:rPr>
              <a:t> Namespaces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fysiske</a:t>
            </a:r>
            <a:r>
              <a:rPr lang="en-US" sz="1400" dirty="0">
                <a:solidFill>
                  <a:srgbClr val="FFFFFF"/>
                </a:solidFill>
              </a:rPr>
              <a:t> view. </a:t>
            </a:r>
            <a:r>
              <a:rPr lang="en-US" sz="1400" dirty="0" err="1">
                <a:solidFill>
                  <a:srgbClr val="FFFFFF"/>
                </a:solidFill>
              </a:rPr>
              <a:t>Opdelt</a:t>
            </a:r>
            <a:r>
              <a:rPr lang="en-US" sz="1400" dirty="0">
                <a:solidFill>
                  <a:srgbClr val="FFFFFF"/>
                </a:solidFill>
              </a:rPr>
              <a:t> I 4 dele: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Friendlyname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Version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Culture </a:t>
            </a:r>
          </a:p>
          <a:p>
            <a:pPr lvl="1"/>
            <a:r>
              <a:rPr lang="en-US" sz="1000" dirty="0" err="1">
                <a:solidFill>
                  <a:srgbClr val="FFFFFF"/>
                </a:solidFill>
              </a:rPr>
              <a:t>PublickKeyToken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Assemblies med same </a:t>
            </a:r>
            <a:r>
              <a:rPr lang="en-US" sz="1400" dirty="0" err="1">
                <a:solidFill>
                  <a:srgbClr val="FFFFFF"/>
                </a:solidFill>
              </a:rPr>
              <a:t>strongname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forventes</a:t>
            </a:r>
            <a:r>
              <a:rPr lang="en-US" sz="1400" dirty="0">
                <a:solidFill>
                  <a:srgbClr val="FFFFFF"/>
                </a:solidFill>
              </a:rPr>
              <a:t> at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Namespaces </a:t>
            </a:r>
            <a:r>
              <a:rPr lang="en-US" sz="1400" dirty="0" err="1">
                <a:solidFill>
                  <a:srgbClr val="FFFFFF"/>
                </a:solidFill>
              </a:rPr>
              <a:t>bruges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når</a:t>
            </a:r>
            <a:r>
              <a:rPr lang="en-US" sz="1400" dirty="0">
                <a:solidFill>
                  <a:srgbClr val="FFFFFF"/>
                </a:solidFill>
              </a:rPr>
              <a:t> der </a:t>
            </a:r>
            <a:r>
              <a:rPr lang="en-US" sz="1400" dirty="0" err="1">
                <a:solidFill>
                  <a:srgbClr val="FFFFFF"/>
                </a:solidFill>
              </a:rPr>
              <a:t>er</a:t>
            </a:r>
            <a:r>
              <a:rPr lang="en-US" sz="1400" dirty="0">
                <a:solidFill>
                  <a:srgbClr val="FFFFFF"/>
                </a:solidFill>
              </a:rPr>
              <a:t> tale om det </a:t>
            </a:r>
            <a:r>
              <a:rPr lang="en-US" sz="1400" dirty="0" err="1">
                <a:solidFill>
                  <a:srgbClr val="FFFFFF"/>
                </a:solidFill>
              </a:rPr>
              <a:t>logiske</a:t>
            </a:r>
            <a:r>
              <a:rPr lang="en-US" sz="1400" dirty="0">
                <a:solidFill>
                  <a:srgbClr val="FFFFFF"/>
                </a:solidFill>
              </a:rPr>
              <a:t> view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To assemblies med </a:t>
            </a:r>
            <a:r>
              <a:rPr lang="en-US" sz="1400" dirty="0" err="1">
                <a:solidFill>
                  <a:srgbClr val="FFFFFF"/>
                </a:solidFill>
              </a:rPr>
              <a:t>samme</a:t>
            </a:r>
            <a:r>
              <a:rPr lang="en-US" sz="1400" dirty="0">
                <a:solidFill>
                  <a:srgbClr val="FFFFFF"/>
                </a:solidFill>
              </a:rPr>
              <a:t> namespace </a:t>
            </a:r>
            <a:r>
              <a:rPr lang="en-US" sz="1400" dirty="0" err="1">
                <a:solidFill>
                  <a:srgbClr val="FFFFFF"/>
                </a:solidFill>
              </a:rPr>
              <a:t>skaber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ikke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konflikt</a:t>
            </a:r>
            <a:endParaRPr lang="en-DK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0" y="2016353"/>
            <a:ext cx="3025706" cy="45159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Derfor kan versionering udfra strongnames vide om der er tale om en ny version eller ej.</a:t>
            </a:r>
          </a:p>
          <a:p>
            <a:r>
              <a:rPr lang="en-US" sz="2400"/>
              <a:t>Det er vigtigt at huske at versionere assemblies med strongnames da det er den eneste måde at finde andre assemblies på.</a:t>
            </a:r>
          </a:p>
          <a:p>
            <a:r>
              <a:rPr lang="en-US" sz="2400"/>
              <a:t>I det tilfælde at der kommer opdateringer I softwaren, kan der laves en brugerdefineret versionerings politik</a:t>
            </a:r>
          </a:p>
          <a:p>
            <a:pPr lvl="1"/>
            <a:r>
              <a:rPr lang="en-US" dirty="0"/>
              <a:t>Det </a:t>
            </a:r>
            <a:r>
              <a:rPr lang="en-US"/>
              <a:t>ville</a:t>
            </a:r>
            <a:r>
              <a:rPr lang="en-US" dirty="0"/>
              <a:t> bare </a:t>
            </a:r>
            <a:r>
              <a:rPr lang="en-US"/>
              <a:t>være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XML fil der </a:t>
            </a:r>
            <a:r>
              <a:rPr lang="en-US"/>
              <a:t>forspørger</a:t>
            </a:r>
            <a:r>
              <a:rPr lang="en-US" dirty="0"/>
              <a:t> </a:t>
            </a:r>
            <a:r>
              <a:rPr lang="en-US"/>
              <a:t>efter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opdateret</a:t>
            </a:r>
            <a:r>
              <a:rPr lang="en-US" dirty="0"/>
              <a:t> assembly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 .NET kan der ikke ske statisk linking</a:t>
            </a:r>
          </a:p>
          <a:p>
            <a:r>
              <a:rPr lang="en-US" sz="2400"/>
              <a:t>Der er kun mulighed for dynamisk</a:t>
            </a:r>
          </a:p>
          <a:p>
            <a:pPr lvl="1"/>
            <a:r>
              <a:rPr lang="en-US" dirty="0"/>
              <a:t>I form </a:t>
            </a:r>
            <a:r>
              <a:rPr lang="en-US"/>
              <a:t>af</a:t>
            </a:r>
            <a:r>
              <a:rPr lang="en-US" dirty="0"/>
              <a:t> </a:t>
            </a:r>
            <a:r>
              <a:rPr lang="en-US"/>
              <a:t>loadtime</a:t>
            </a:r>
            <a:r>
              <a:rPr lang="en-US" dirty="0"/>
              <a:t> linking </a:t>
            </a:r>
            <a:r>
              <a:rPr lang="en-US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The garbage Collector</a:t>
            </a:r>
          </a:p>
          <a:p>
            <a:r>
              <a:rPr lang="en-US" sz="2400"/>
              <a:t>Memory Leak</a:t>
            </a:r>
          </a:p>
          <a:p>
            <a:r>
              <a:rPr lang="en-US" sz="2400"/>
              <a:t>Event</a:t>
            </a:r>
          </a:p>
          <a:p>
            <a:r>
              <a:rPr lang="en-US" sz="2400"/>
              <a:t>Weak References</a:t>
            </a:r>
          </a:p>
          <a:p>
            <a:r>
              <a:rPr lang="en-US" sz="2400"/>
              <a:t>Finalization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Assemblies</vt:lpstr>
      <vt:lpstr>PowerPoint-præsentation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Andreas Blaabjerg</dc:creator>
  <cp:lastModifiedBy>Andreas Blaabjerg</cp:lastModifiedBy>
  <cp:revision>1</cp:revision>
  <dcterms:created xsi:type="dcterms:W3CDTF">2020-08-15T15:11:58Z</dcterms:created>
  <dcterms:modified xsi:type="dcterms:W3CDTF">2020-08-15T15:12:30Z</dcterms:modified>
</cp:coreProperties>
</file>