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50BA5-6386-4699-8D7E-92A10DED2E04}" v="8" dt="2020-06-05T13:09:19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BEB33-5C9B-4D64-BDCC-28EE72182984}" type="datetimeFigureOut">
              <a:rPr lang="da-DK" smtClean="0"/>
              <a:t>15-08-2020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81790-30EB-4915-AE53-5D244CAE00D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625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focus of MAF is slightly higher-level than MEF, concentrating on extension isolation and assembly loading and unloading, while MEF's focus is on discoverability, extensibility, and portability. 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81790-30EB-4915-AE53-5D244CAE00D7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74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81790-30EB-4915-AE53-5D244CAE00D7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2160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746F4-CE09-4408-AE74-4BD4F4382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8DD9D98-B857-4507-A6DE-FC221FB69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C82E4EE-5563-4867-85E8-D0E90997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6DEC9A-5060-4793-AB06-4CBAC4A5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AC0E39-D408-43D7-9D17-E9221E06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14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08418-4FC9-45E7-95B7-F42DA497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10536E5-A9D7-4E90-AA0A-52B818806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01DEAE2-14F2-4B6C-95A8-66D193EF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9429C9-E90C-4488-81DD-AA2B320C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29E167A-DDA3-471D-AE57-E69BC0EF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2267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D734AD7-8FF5-4775-9CFD-C190B6E43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42F1B4-873A-4B80-9195-CEA5273B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F58A85A-70B1-458D-A3BD-80066AA2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DF58712-E373-4BB9-92D2-FB699BCB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EEABF62-964C-4AD4-BE40-BF285651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12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1B433-EF77-4EFA-B2B5-643B451E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AB0C68D-83A6-4D5C-A22B-3703339C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AFDA3F7-172A-425C-9A1E-48B46AAD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826C21-4ACA-4187-A5FC-5FF6EA9D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000772F-C498-4AD4-A9C6-57D63784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585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CFB5D-4D05-433E-8528-9D8FFD90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56EE67F-48C9-4136-A337-A3619EA4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73FDD98-2CE5-49B8-ACBE-1C38B8A6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9122825-9F1F-4DD8-B8A0-416F7CFB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CF280A-4DFF-4221-9F04-0EBEE272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053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4A3D1-752D-4D71-83DE-934AA4D4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2604F95-DEB5-4989-8D17-C59AB2924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CD60503-97AA-4192-90C0-7C26A5795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9E4D6E2-F40D-4C70-8FD3-67BBDCE6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6FDF3B6-750F-4958-B746-4A0B713D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6E2C1B3-2458-4D7A-8A22-EF06B97E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047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24B33-CA01-487B-B5E1-C9C520BE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5992D80-0B69-41C8-8304-255ED77A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EF26CEC-0F35-40DA-84B9-69045B705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1DCA55D-239A-446C-BD93-084743290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E0DD5BD-7ACA-440A-91EA-E46DDDC7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474FFA7-BA5C-40FB-A8AF-926F1B1D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83D8625-1BA5-4A51-A366-57131FC8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1ACCAB4-4AEA-432D-8020-666F2FAD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902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79474-46C5-40BA-BE6B-0714B84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926AF5E-23FB-40B3-B19F-61D4A67C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F94107C-018A-491E-AB68-0704372F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27529D4-F5D3-4927-B687-C0EC5938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6212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386755D-0C59-47EE-BD2F-4342B90F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00ABB81-E547-450D-8F2A-FE47A5D3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DBCEF5F-8213-4155-960E-3E643C96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150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0826B-C526-46C6-B1FF-78018B83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EDE479-2791-4FCA-B674-9E958C12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B7FB6BA-0AA8-4963-86CE-80E310ED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D655E4-4F6C-472D-9F64-445EFF5F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4AB7294-7E5A-4A66-99EE-6EAD8037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4CF6E80-E4DC-4EF7-A234-BC0B34E5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4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FCE09-370F-40C9-8086-FDFD931F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557E985-7B55-4F1F-AEEA-E1A9522A6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239F004-F7DD-4378-B971-D16DE511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7D534F9-2379-43C9-9C26-C051E9C5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DCF8-6BE6-4A24-AC1F-B3D1AD8DCEBB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E316AF8-C2AF-4241-A05D-55C8EDC9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2E7A42B-A3A6-4ED3-9EE8-2430AC10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803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00B38B0-3F6E-481D-9E83-876C9E16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A6A2E9-1097-462C-945A-3124A194C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C2D24D-3317-4C2A-A5E4-A4C197F3F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BDCF8-6BE6-4A24-AC1F-B3D1AD8DCEBB}" type="datetimeFigureOut">
              <a:rPr lang="en-DK" smtClean="0"/>
              <a:t>08/15/2020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47FF4E-B388-4EDC-9AB8-EE2295B9C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D1DDCE-65E1-490D-986D-C3E39630A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241CA-2D9F-4459-972A-B5752E64FD6F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533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75CC6-6768-4045-961E-1F5C3BC96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7244"/>
            <a:ext cx="9144000" cy="82718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</a:t>
            </a:r>
            <a:r>
              <a:rPr lang="en-DK" sz="4800" dirty="0"/>
              <a:t>p</a:t>
            </a:r>
            <a:r>
              <a:rPr lang="en-US" sz="4800" dirty="0"/>
              <a:t>ø</a:t>
            </a:r>
            <a:r>
              <a:rPr lang="en-DK" sz="4800" dirty="0"/>
              <a:t>r</a:t>
            </a:r>
            <a:r>
              <a:rPr lang="en-US" sz="4800" dirty="0"/>
              <a:t>g</a:t>
            </a:r>
            <a:r>
              <a:rPr lang="en-DK" sz="4800" dirty="0"/>
              <a:t>s</a:t>
            </a:r>
            <a:r>
              <a:rPr lang="en-US" sz="4800" dirty="0"/>
              <a:t>m</a:t>
            </a:r>
            <a:r>
              <a:rPr lang="en-DK" sz="4800" dirty="0"/>
              <a:t>å</a:t>
            </a:r>
            <a:r>
              <a:rPr lang="en-US" sz="4800" dirty="0"/>
              <a:t>l</a:t>
            </a:r>
            <a:r>
              <a:rPr lang="en-DK" sz="4800" dirty="0"/>
              <a:t> 4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B38D82B-3E79-43C1-A4BD-279E45BD7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3576"/>
            <a:ext cx="9144000" cy="1004606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/>
              <a:t>Redegør</a:t>
            </a:r>
            <a:r>
              <a:rPr lang="en-US" sz="1600" dirty="0"/>
              <a:t> for </a:t>
            </a:r>
            <a:r>
              <a:rPr lang="en-US" sz="1600" dirty="0" err="1"/>
              <a:t>begrebet</a:t>
            </a:r>
            <a:r>
              <a:rPr lang="en-US" sz="1600" dirty="0"/>
              <a:t> dependency injection </a:t>
            </a:r>
            <a:r>
              <a:rPr lang="en-US" sz="1600" dirty="0" err="1"/>
              <a:t>og</a:t>
            </a:r>
            <a:r>
              <a:rPr lang="en-US" sz="1600" dirty="0"/>
              <a:t> </a:t>
            </a:r>
            <a:r>
              <a:rPr lang="en-US" sz="1600" dirty="0" err="1"/>
              <a:t>brugen</a:t>
            </a:r>
            <a:r>
              <a:rPr lang="en-US" sz="1600" dirty="0"/>
              <a:t> </a:t>
            </a:r>
            <a:r>
              <a:rPr lang="en-US" sz="1600" dirty="0" err="1"/>
              <a:t>af</a:t>
            </a:r>
            <a:r>
              <a:rPr lang="en-US" sz="1600" dirty="0"/>
              <a:t> </a:t>
            </a:r>
            <a:r>
              <a:rPr lang="en-US" sz="1600" dirty="0" err="1"/>
              <a:t>IoC-containere</a:t>
            </a:r>
            <a:r>
              <a:rPr lang="en-US" sz="1600" dirty="0"/>
              <a:t>.</a:t>
            </a:r>
            <a:r>
              <a:rPr lang="en-DK" sz="1600" dirty="0"/>
              <a:t>  </a:t>
            </a:r>
            <a:r>
              <a:rPr lang="en-US" sz="1600" dirty="0" err="1"/>
              <a:t>Giv</a:t>
            </a:r>
            <a:r>
              <a:rPr lang="en-US" sz="1600" dirty="0"/>
              <a:t> et </a:t>
            </a:r>
            <a:r>
              <a:rPr lang="en-US" sz="1600" dirty="0" err="1"/>
              <a:t>overblik</a:t>
            </a:r>
            <a:r>
              <a:rPr lang="en-US" sz="1600" dirty="0"/>
              <a:t> over </a:t>
            </a:r>
            <a:r>
              <a:rPr lang="en-US" sz="1600" dirty="0" err="1"/>
              <a:t>Microsofts</a:t>
            </a:r>
            <a:r>
              <a:rPr lang="en-US" sz="1600" dirty="0"/>
              <a:t> </a:t>
            </a:r>
            <a:r>
              <a:rPr lang="en-US" sz="1600" dirty="0" err="1"/>
              <a:t>forskellige</a:t>
            </a:r>
            <a:r>
              <a:rPr lang="en-DK" sz="1600" dirty="0"/>
              <a:t> </a:t>
            </a:r>
            <a:r>
              <a:rPr lang="en-US" sz="1600" dirty="0"/>
              <a:t>dependency injection</a:t>
            </a:r>
            <a:r>
              <a:rPr lang="en-DK" sz="1600" dirty="0"/>
              <a:t> </a:t>
            </a:r>
            <a:r>
              <a:rPr lang="en-US" sz="1600" dirty="0" err="1"/>
              <a:t>og</a:t>
            </a:r>
            <a:r>
              <a:rPr lang="en-US" sz="1600" dirty="0"/>
              <a:t>/</a:t>
            </a:r>
            <a:r>
              <a:rPr lang="en-US" sz="1600" dirty="0" err="1"/>
              <a:t>eller</a:t>
            </a:r>
            <a:r>
              <a:rPr lang="en-DK" sz="1600" dirty="0"/>
              <a:t> </a:t>
            </a:r>
            <a:r>
              <a:rPr lang="en-US" sz="1600" dirty="0"/>
              <a:t>Extensibility Frameworks.</a:t>
            </a:r>
            <a:r>
              <a:rPr lang="en-DK" sz="1600" dirty="0"/>
              <a:t> </a:t>
            </a:r>
            <a:r>
              <a:rPr lang="en-US" sz="1600" dirty="0" err="1"/>
              <a:t>Redegør</a:t>
            </a:r>
            <a:r>
              <a:rPr lang="en-US" sz="1600" dirty="0"/>
              <a:t> for de</a:t>
            </a:r>
            <a:r>
              <a:rPr lang="en-DK" sz="1600" dirty="0"/>
              <a:t> </a:t>
            </a:r>
            <a:r>
              <a:rPr lang="en-US" sz="1600" dirty="0" err="1"/>
              <a:t>grundlæggende</a:t>
            </a:r>
            <a:r>
              <a:rPr lang="en-US" sz="1600" dirty="0"/>
              <a:t> </a:t>
            </a:r>
            <a:r>
              <a:rPr lang="en-US" sz="1600" dirty="0" err="1"/>
              <a:t>begreber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MEF</a:t>
            </a:r>
            <a:r>
              <a:rPr lang="en-DK" sz="1600" dirty="0"/>
              <a:t> </a:t>
            </a:r>
            <a:r>
              <a:rPr lang="en-US" sz="1600" dirty="0" err="1"/>
              <a:t>og</a:t>
            </a:r>
            <a:r>
              <a:rPr lang="en-US" sz="1600" dirty="0"/>
              <a:t> vis et </a:t>
            </a:r>
            <a:r>
              <a:rPr lang="en-US" sz="1600" dirty="0" err="1"/>
              <a:t>eksempelpå</a:t>
            </a:r>
            <a:r>
              <a:rPr lang="en-US" sz="1600" dirty="0"/>
              <a:t> </a:t>
            </a:r>
            <a:r>
              <a:rPr lang="en-US" sz="1600" dirty="0" err="1"/>
              <a:t>brug</a:t>
            </a:r>
            <a:r>
              <a:rPr lang="en-US" sz="1600" dirty="0"/>
              <a:t> </a:t>
            </a:r>
            <a:r>
              <a:rPr lang="en-US" sz="1600" dirty="0" err="1"/>
              <a:t>af</a:t>
            </a:r>
            <a:r>
              <a:rPr lang="en-US" sz="1600" dirty="0"/>
              <a:t> MEF </a:t>
            </a:r>
            <a:r>
              <a:rPr lang="en-US" sz="1600" dirty="0" err="1"/>
              <a:t>eller</a:t>
            </a:r>
            <a:r>
              <a:rPr lang="en-US" sz="1600" dirty="0"/>
              <a:t> Unity.</a:t>
            </a:r>
            <a:endParaRPr lang="en-DK" sz="16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9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31138-3DEC-48E0-8D2B-5FCA24A0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</a:t>
            </a:r>
            <a:r>
              <a:rPr lang="en-DK" dirty="0" err="1"/>
              <a:t>vad</a:t>
            </a:r>
            <a:r>
              <a:rPr lang="en-DK" dirty="0"/>
              <a:t> </a:t>
            </a:r>
            <a:r>
              <a:rPr lang="en-DK" dirty="0" err="1"/>
              <a:t>er</a:t>
            </a:r>
            <a:r>
              <a:rPr lang="en-DK" dirty="0"/>
              <a:t> Dependency Injection?	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692CCA-7C54-4537-BC43-3B5FDB0B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N</a:t>
            </a:r>
            <a:r>
              <a:rPr lang="en-DK" sz="2400"/>
              <a:t>å</a:t>
            </a:r>
            <a:r>
              <a:rPr lang="da-DK" sz="2400"/>
              <a:t>r</a:t>
            </a:r>
            <a:r>
              <a:rPr lang="en-DK" sz="2400"/>
              <a:t> </a:t>
            </a:r>
            <a:r>
              <a:rPr lang="da-DK" sz="2400"/>
              <a:t>e</a:t>
            </a:r>
            <a:r>
              <a:rPr lang="en-DK" sz="2400"/>
              <a:t>n </a:t>
            </a:r>
            <a:r>
              <a:rPr lang="da-DK" sz="2400"/>
              <a:t>k</a:t>
            </a:r>
            <a:r>
              <a:rPr lang="en-DK" sz="2400"/>
              <a:t>l</a:t>
            </a:r>
            <a:r>
              <a:rPr lang="da-DK" sz="2400"/>
              <a:t>a</a:t>
            </a:r>
            <a:r>
              <a:rPr lang="en-DK" sz="2400"/>
              <a:t>s</a:t>
            </a:r>
            <a:r>
              <a:rPr lang="da-DK" sz="2400"/>
              <a:t>s</a:t>
            </a:r>
            <a:r>
              <a:rPr lang="en-DK" sz="2400"/>
              <a:t>e X </a:t>
            </a:r>
            <a:r>
              <a:rPr lang="da-DK" sz="2400"/>
              <a:t>h</a:t>
            </a:r>
            <a:r>
              <a:rPr lang="en-DK" sz="2400"/>
              <a:t>ar brug for en reference til en anden klasse </a:t>
            </a:r>
            <a:r>
              <a:rPr lang="da-DK" sz="2400"/>
              <a:t>Y</a:t>
            </a:r>
            <a:r>
              <a:rPr lang="en-DK" sz="2400"/>
              <a:t>.</a:t>
            </a:r>
          </a:p>
          <a:p>
            <a:r>
              <a:rPr lang="en-DK" sz="2400"/>
              <a:t>Hvis klassen X </a:t>
            </a:r>
            <a:r>
              <a:rPr lang="da-DK" sz="2400"/>
              <a:t>i</a:t>
            </a:r>
            <a:r>
              <a:rPr lang="en-DK" sz="2400"/>
              <a:t>n</a:t>
            </a:r>
            <a:r>
              <a:rPr lang="da-DK" sz="2400"/>
              <a:t>s</a:t>
            </a:r>
            <a:r>
              <a:rPr lang="en-DK" sz="2400"/>
              <a:t>t</a:t>
            </a:r>
            <a:r>
              <a:rPr lang="da-DK" sz="2400"/>
              <a:t>a</a:t>
            </a:r>
            <a:r>
              <a:rPr lang="en-DK" sz="2400"/>
              <a:t>n</a:t>
            </a:r>
            <a:r>
              <a:rPr lang="da-DK" sz="2400"/>
              <a:t>t</a:t>
            </a:r>
            <a:r>
              <a:rPr lang="en-DK" sz="2400"/>
              <a:t>i</a:t>
            </a:r>
            <a:r>
              <a:rPr lang="da-DK" sz="2400"/>
              <a:t>e</a:t>
            </a:r>
            <a:r>
              <a:rPr lang="en-DK" sz="2400"/>
              <a:t>r</a:t>
            </a:r>
            <a:r>
              <a:rPr lang="da-DK" sz="2400"/>
              <a:t>e</a:t>
            </a:r>
            <a:r>
              <a:rPr lang="en-DK" sz="2400"/>
              <a:t> </a:t>
            </a:r>
            <a:r>
              <a:rPr lang="da-DK" sz="2400"/>
              <a:t>k</a:t>
            </a:r>
            <a:r>
              <a:rPr lang="en-DK" sz="2400"/>
              <a:t>l</a:t>
            </a:r>
            <a:r>
              <a:rPr lang="da-DK" sz="2400"/>
              <a:t>a</a:t>
            </a:r>
            <a:r>
              <a:rPr lang="en-DK" sz="2400"/>
              <a:t>s</a:t>
            </a:r>
            <a:r>
              <a:rPr lang="da-DK" sz="2400"/>
              <a:t>s</a:t>
            </a:r>
            <a:r>
              <a:rPr lang="en-DK" sz="2400"/>
              <a:t>e</a:t>
            </a:r>
            <a:r>
              <a:rPr lang="da-DK" sz="2400"/>
              <a:t>n</a:t>
            </a:r>
            <a:r>
              <a:rPr lang="en-DK" sz="2400"/>
              <a:t> </a:t>
            </a:r>
            <a:r>
              <a:rPr lang="da-DK" sz="2400"/>
              <a:t>Y</a:t>
            </a:r>
            <a:r>
              <a:rPr lang="en-DK" sz="2400"/>
              <a:t> </a:t>
            </a:r>
            <a:r>
              <a:rPr lang="da-DK" sz="2400"/>
              <a:t>b</a:t>
            </a:r>
            <a:r>
              <a:rPr lang="en-DK" sz="2400"/>
              <a:t>e</a:t>
            </a:r>
            <a:r>
              <a:rPr lang="da-DK" sz="2400"/>
              <a:t>t</a:t>
            </a:r>
            <a:r>
              <a:rPr lang="en-DK" sz="2400"/>
              <a:t>y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r</a:t>
            </a:r>
            <a:r>
              <a:rPr lang="en-DK" sz="2400"/>
              <a:t> 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t</a:t>
            </a:r>
            <a:r>
              <a:rPr lang="en-DK" sz="2400"/>
              <a:t> </a:t>
            </a:r>
            <a:r>
              <a:rPr lang="da-DK" sz="2400"/>
              <a:t>a</a:t>
            </a:r>
            <a:r>
              <a:rPr lang="en-DK" sz="2400"/>
              <a:t>t 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r</a:t>
            </a:r>
            <a:r>
              <a:rPr lang="en-DK" sz="2400"/>
              <a:t> </a:t>
            </a:r>
            <a:r>
              <a:rPr lang="da-DK" sz="2400"/>
              <a:t>e</a:t>
            </a:r>
            <a:r>
              <a:rPr lang="en-DK" sz="2400"/>
              <a:t>r </a:t>
            </a:r>
            <a:r>
              <a:rPr lang="da-DK" sz="2400"/>
              <a:t>k</a:t>
            </a:r>
            <a:r>
              <a:rPr lang="en-DK" sz="2400"/>
              <a:t>o</a:t>
            </a:r>
            <a:r>
              <a:rPr lang="da-DK" sz="2400"/>
              <a:t>m</a:t>
            </a:r>
            <a:r>
              <a:rPr lang="en-DK" sz="2400"/>
              <a:t>m</a:t>
            </a:r>
            <a:r>
              <a:rPr lang="da-DK" sz="2400"/>
              <a:t>e</a:t>
            </a:r>
            <a:r>
              <a:rPr lang="en-DK" sz="2400"/>
              <a:t>t </a:t>
            </a:r>
            <a:r>
              <a:rPr lang="da-DK" sz="2400"/>
              <a:t>e</a:t>
            </a:r>
            <a:r>
              <a:rPr lang="en-DK" sz="2400"/>
              <a:t>n </a:t>
            </a:r>
            <a:r>
              <a:rPr lang="da-DK" sz="2400"/>
              <a:t>h</a:t>
            </a:r>
            <a:r>
              <a:rPr lang="en-DK" sz="2400"/>
              <a:t>å</a:t>
            </a:r>
            <a:r>
              <a:rPr lang="da-DK" sz="2400"/>
              <a:t>r</a:t>
            </a:r>
            <a:r>
              <a:rPr lang="en-DK" sz="2400"/>
              <a:t>d </a:t>
            </a:r>
            <a:r>
              <a:rPr lang="da-DK" sz="2400"/>
              <a:t>k</a:t>
            </a:r>
            <a:r>
              <a:rPr lang="en-DK" sz="2400"/>
              <a:t>o</a:t>
            </a:r>
            <a:r>
              <a:rPr lang="da-DK" sz="2400"/>
              <a:t>b</a:t>
            </a:r>
            <a:r>
              <a:rPr lang="en-DK" sz="2400"/>
              <a:t>l</a:t>
            </a:r>
            <a:r>
              <a:rPr lang="da-DK" sz="2400"/>
              <a:t>i</a:t>
            </a:r>
            <a:r>
              <a:rPr lang="en-DK" sz="2400"/>
              <a:t>n</a:t>
            </a:r>
            <a:r>
              <a:rPr lang="da-DK" sz="2400"/>
              <a:t>g</a:t>
            </a:r>
            <a:r>
              <a:rPr lang="en-DK" sz="2400"/>
              <a:t>, h</a:t>
            </a:r>
            <a:r>
              <a:rPr lang="da-DK" sz="2400"/>
              <a:t>v</a:t>
            </a:r>
            <a:r>
              <a:rPr lang="en-DK" sz="2400"/>
              <a:t>ilket vi gerne vi</a:t>
            </a:r>
            <a:r>
              <a:rPr lang="da-DK" sz="2400"/>
              <a:t>l</a:t>
            </a:r>
            <a:r>
              <a:rPr lang="en-DK" sz="2400"/>
              <a:t> </a:t>
            </a:r>
            <a:r>
              <a:rPr lang="da-DK" sz="2400"/>
              <a:t>u</a:t>
            </a:r>
            <a:r>
              <a:rPr lang="en-DK" sz="2400"/>
              <a:t>n</a:t>
            </a:r>
            <a:r>
              <a:rPr lang="da-DK" sz="2400"/>
              <a:t>d</a:t>
            </a:r>
            <a:r>
              <a:rPr lang="en-DK" sz="2400"/>
              <a:t>g</a:t>
            </a:r>
            <a:r>
              <a:rPr lang="da-DK" sz="2400"/>
              <a:t>å</a:t>
            </a:r>
            <a:r>
              <a:rPr lang="en-DK" sz="2400"/>
              <a:t> </a:t>
            </a:r>
            <a:r>
              <a:rPr lang="da-DK" sz="2400"/>
              <a:t>s</a:t>
            </a:r>
            <a:r>
              <a:rPr lang="en-DK" sz="2400"/>
              <a:t>å </a:t>
            </a:r>
            <a:r>
              <a:rPr lang="da-DK" sz="2400"/>
              <a:t>v</a:t>
            </a:r>
            <a:r>
              <a:rPr lang="en-DK" sz="2400"/>
              <a:t>i</a:t>
            </a:r>
            <a:r>
              <a:rPr lang="da-DK" sz="2400"/>
              <a:t>d</a:t>
            </a:r>
            <a:r>
              <a:rPr lang="en-DK" sz="2400"/>
              <a:t>t </a:t>
            </a:r>
            <a:r>
              <a:rPr lang="da-DK" sz="2400"/>
              <a:t>m</a:t>
            </a:r>
            <a:r>
              <a:rPr lang="en-DK" sz="2400"/>
              <a:t>u</a:t>
            </a:r>
            <a:r>
              <a:rPr lang="da-DK" sz="2400"/>
              <a:t>l</a:t>
            </a:r>
            <a:r>
              <a:rPr lang="en-DK" sz="2400"/>
              <a:t>i</a:t>
            </a:r>
            <a:r>
              <a:rPr lang="da-DK" sz="2400"/>
              <a:t>g</a:t>
            </a:r>
            <a:r>
              <a:rPr lang="en-DK" sz="2400"/>
              <a:t>t.</a:t>
            </a:r>
          </a:p>
          <a:p>
            <a:r>
              <a:rPr lang="en-DK" sz="2400"/>
              <a:t>Hvad nu hv</a:t>
            </a:r>
            <a:r>
              <a:rPr lang="da-DK" sz="2400"/>
              <a:t>i</a:t>
            </a:r>
            <a:r>
              <a:rPr lang="en-DK" sz="2400"/>
              <a:t>s </a:t>
            </a:r>
            <a:r>
              <a:rPr lang="da-DK" sz="2400"/>
              <a:t>Y</a:t>
            </a:r>
            <a:r>
              <a:rPr lang="en-DK" sz="2400"/>
              <a:t> </a:t>
            </a:r>
            <a:r>
              <a:rPr lang="da-DK" sz="2400"/>
              <a:t>æ</a:t>
            </a:r>
            <a:r>
              <a:rPr lang="en-DK" sz="2400"/>
              <a:t>n</a:t>
            </a:r>
            <a:r>
              <a:rPr lang="da-DK" sz="2400"/>
              <a:t>d</a:t>
            </a:r>
            <a:r>
              <a:rPr lang="en-DK" sz="2400"/>
              <a:t>r</a:t>
            </a:r>
            <a:r>
              <a:rPr lang="da-DK" sz="2400"/>
              <a:t>e</a:t>
            </a:r>
            <a:r>
              <a:rPr lang="en-DK" sz="2400"/>
              <a:t> </a:t>
            </a:r>
            <a:r>
              <a:rPr lang="da-DK" sz="2400"/>
              <a:t>s</a:t>
            </a:r>
            <a:r>
              <a:rPr lang="en-DK" sz="2400"/>
              <a:t>i</a:t>
            </a:r>
            <a:r>
              <a:rPr lang="da-DK" sz="2400"/>
              <a:t>g</a:t>
            </a:r>
            <a:r>
              <a:rPr lang="en-DK" sz="2400"/>
              <a:t> </a:t>
            </a:r>
            <a:r>
              <a:rPr lang="da-DK" sz="2400"/>
              <a:t>i</a:t>
            </a:r>
            <a:r>
              <a:rPr lang="en-DK" sz="2400"/>
              <a:t> </a:t>
            </a:r>
            <a:r>
              <a:rPr lang="da-DK" sz="2400"/>
              <a:t>f</a:t>
            </a:r>
            <a:r>
              <a:rPr lang="en-DK" sz="2400"/>
              <a:t>r</a:t>
            </a:r>
            <a:r>
              <a:rPr lang="da-DK" sz="2400"/>
              <a:t>e</a:t>
            </a:r>
            <a:r>
              <a:rPr lang="en-DK" sz="2400"/>
              <a:t>m</a:t>
            </a:r>
            <a:r>
              <a:rPr lang="da-DK" sz="2400"/>
              <a:t>t</a:t>
            </a:r>
            <a:r>
              <a:rPr lang="en-DK" sz="2400"/>
              <a:t>i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n</a:t>
            </a:r>
            <a:r>
              <a:rPr lang="en-DK" sz="2400"/>
              <a:t>? </a:t>
            </a:r>
          </a:p>
          <a:p>
            <a:r>
              <a:rPr lang="en-DK" sz="2400"/>
              <a:t>Dependency Injection tilbyder en </a:t>
            </a:r>
            <a:r>
              <a:rPr lang="da-DK" sz="2400"/>
              <a:t>k</a:t>
            </a:r>
            <a:r>
              <a:rPr lang="en-DK" sz="2400"/>
              <a:t>l</a:t>
            </a:r>
            <a:r>
              <a:rPr lang="da-DK" sz="2400"/>
              <a:t>a</a:t>
            </a:r>
            <a:r>
              <a:rPr lang="en-DK" sz="2400"/>
              <a:t>s</a:t>
            </a:r>
            <a:r>
              <a:rPr lang="da-DK" sz="2400"/>
              <a:t>s</a:t>
            </a:r>
            <a:r>
              <a:rPr lang="en-DK" sz="2400"/>
              <a:t>e at refer</a:t>
            </a:r>
            <a:r>
              <a:rPr lang="da-DK" sz="2400"/>
              <a:t>r</a:t>
            </a:r>
            <a:r>
              <a:rPr lang="en-DK" sz="2400"/>
              <a:t>er til et interface i sin </a:t>
            </a:r>
            <a:r>
              <a:rPr lang="da-DK" sz="2400"/>
              <a:t>c</a:t>
            </a:r>
            <a:r>
              <a:rPr lang="en-DK" sz="2400"/>
              <a:t>o</a:t>
            </a:r>
            <a:r>
              <a:rPr lang="da-DK" sz="2400"/>
              <a:t>n</a:t>
            </a:r>
            <a:r>
              <a:rPr lang="en-DK" sz="2400"/>
              <a:t>s</a:t>
            </a:r>
            <a:r>
              <a:rPr lang="da-DK" sz="2400"/>
              <a:t>t</a:t>
            </a:r>
            <a:r>
              <a:rPr lang="en-DK" sz="2400"/>
              <a:t>r</a:t>
            </a:r>
            <a:r>
              <a:rPr lang="da-DK" sz="2400"/>
              <a:t>u</a:t>
            </a:r>
            <a:r>
              <a:rPr lang="en-DK" sz="2400"/>
              <a:t>c</a:t>
            </a:r>
            <a:r>
              <a:rPr lang="da-DK" sz="2400"/>
              <a:t>t</a:t>
            </a:r>
            <a:r>
              <a:rPr lang="en-DK" sz="2400"/>
              <a:t>o</a:t>
            </a:r>
            <a:r>
              <a:rPr lang="da-DK" sz="2400"/>
              <a:t>r</a:t>
            </a:r>
            <a:r>
              <a:rPr lang="en-DK" sz="2400"/>
              <a:t>.</a:t>
            </a:r>
            <a:endParaRPr lang="da-DK" sz="2400"/>
          </a:p>
          <a:p>
            <a:r>
              <a:rPr lang="da-DK" sz="2400"/>
              <a:t>P</a:t>
            </a:r>
            <a:r>
              <a:rPr lang="en-DK" sz="2400"/>
              <a:t>å </a:t>
            </a:r>
            <a:r>
              <a:rPr lang="da-DK" sz="2400"/>
              <a:t>d</a:t>
            </a:r>
            <a:r>
              <a:rPr lang="en-DK" sz="2400"/>
              <a:t>e</a:t>
            </a:r>
            <a:r>
              <a:rPr lang="da-DK" sz="2400"/>
              <a:t>n</a:t>
            </a:r>
            <a:r>
              <a:rPr lang="en-DK" sz="2400"/>
              <a:t> </a:t>
            </a:r>
            <a:r>
              <a:rPr lang="da-DK" sz="2400"/>
              <a:t>måd</a:t>
            </a:r>
            <a:r>
              <a:rPr lang="en-DK" sz="2400"/>
              <a:t>e </a:t>
            </a:r>
            <a:r>
              <a:rPr lang="da-DK" sz="2400"/>
              <a:t>har klassen X ikke brug for en reference til klassen Y. Instantieringen, samt referencen kan ske et andet sted</a:t>
            </a:r>
          </a:p>
          <a:p>
            <a:endParaRPr lang="en-DK" sz="2400"/>
          </a:p>
        </p:txBody>
      </p:sp>
    </p:spTree>
    <p:extLst>
      <p:ext uri="{BB962C8B-B14F-4D97-AF65-F5344CB8AC3E}">
        <p14:creationId xmlns:p14="http://schemas.microsoft.com/office/powerpoint/2010/main" val="58830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3807B-A7C4-4086-8845-9E05CA98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 err="1"/>
              <a:t>IoC</a:t>
            </a:r>
            <a:r>
              <a:rPr lang="da-DK" dirty="0"/>
              <a:t> Container(Inversion of Control)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A13E14-2CB5-4317-87F0-1F276871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I nogen tilfælde er det ikke muligt at lave en manuel dependency inejction</a:t>
            </a:r>
          </a:p>
          <a:p>
            <a:r>
              <a:rPr lang="da-DK" sz="2400">
                <a:solidFill>
                  <a:schemeClr val="bg1"/>
                </a:solidFill>
              </a:rPr>
              <a:t>Derfor er der mulighed for at bruge IoC Container, altså Dependency injection frameworks.</a:t>
            </a:r>
          </a:p>
          <a:p>
            <a:r>
              <a:rPr lang="da-DK" sz="2400">
                <a:solidFill>
                  <a:schemeClr val="bg1"/>
                </a:solidFill>
              </a:rPr>
              <a:t>IoC containere har til ansvar at stå for automatisk dependency injection. Eks- via constructor injection</a:t>
            </a:r>
          </a:p>
          <a:p>
            <a:r>
              <a:rPr lang="da-DK" sz="2400">
                <a:solidFill>
                  <a:schemeClr val="bg1"/>
                </a:solidFill>
              </a:rPr>
              <a:t>Oprettelse og nedlæggelse af objekter</a:t>
            </a:r>
          </a:p>
          <a:p>
            <a:r>
              <a:rPr lang="da-DK" sz="2400">
                <a:solidFill>
                  <a:schemeClr val="bg1"/>
                </a:solidFill>
              </a:rPr>
              <a:t>Alt sker i runtime</a:t>
            </a:r>
          </a:p>
          <a:p>
            <a:r>
              <a:rPr lang="da-DK" sz="2400">
                <a:solidFill>
                  <a:schemeClr val="bg1"/>
                </a:solidFill>
              </a:rPr>
              <a:t>Det gør det muligt for objekter at ignorer kodens infrastruktur</a:t>
            </a:r>
          </a:p>
        </p:txBody>
      </p:sp>
    </p:spTree>
    <p:extLst>
      <p:ext uri="{BB962C8B-B14F-4D97-AF65-F5344CB8AC3E}">
        <p14:creationId xmlns:p14="http://schemas.microsoft.com/office/powerpoint/2010/main" val="403910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FB995-C739-40C6-9687-A4F88BA0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/>
              <a:t>Unity &amp; MEF</a:t>
            </a:r>
            <a:endParaRPr lang="da-DK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262B55-4BB1-4C2B-878A-3631F3F4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Er alle Dependency Injection frameworks</a:t>
            </a:r>
          </a:p>
          <a:p>
            <a:r>
              <a:rPr lang="da-DK" sz="2400"/>
              <a:t>Unity var tidliger et Microsoft framework men er nu opensource</a:t>
            </a:r>
          </a:p>
          <a:p>
            <a:r>
              <a:rPr lang="da-DK" sz="2400"/>
              <a:t>MEF er stadig et Microsoft framework.</a:t>
            </a:r>
          </a:p>
          <a:p>
            <a:r>
              <a:rPr lang="da-DK" sz="2400"/>
              <a:t>UNITY kan udføre automatisk og manuel konfigurering af dependency injection</a:t>
            </a:r>
          </a:p>
          <a:p>
            <a:r>
              <a:rPr lang="da-DK" sz="2400"/>
              <a:t>MEF skaber dependencies via compossition</a:t>
            </a:r>
          </a:p>
          <a:p>
            <a:r>
              <a:rPr lang="da-DK" sz="2400"/>
              <a:t>Det sker via importering og exportering af typer</a:t>
            </a:r>
          </a:p>
          <a:p>
            <a:r>
              <a:rPr lang="da-DK" sz="2400"/>
              <a:t>Skrives som annotationer</a:t>
            </a:r>
          </a:p>
        </p:txBody>
      </p:sp>
    </p:spTree>
    <p:extLst>
      <p:ext uri="{BB962C8B-B14F-4D97-AF65-F5344CB8AC3E}">
        <p14:creationId xmlns:p14="http://schemas.microsoft.com/office/powerpoint/2010/main" val="290456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7D0A7-3183-42CB-921C-EC72EC22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da-DK" dirty="0"/>
              <a:t>MEF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E3CA09-BAEF-431A-9720-FBB048E7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Indsætter alle typer som bliver brugt I den givende klasse I et katalog.</a:t>
            </a:r>
          </a:p>
          <a:p>
            <a:r>
              <a:rPr lang="en-US" sz="2000">
                <a:solidFill>
                  <a:srgbClr val="FFFFFF"/>
                </a:solidFill>
              </a:rPr>
              <a:t>Opretter container og indsætter kataloget</a:t>
            </a:r>
          </a:p>
          <a:p>
            <a:r>
              <a:rPr lang="en-US" sz="2000">
                <a:solidFill>
                  <a:srgbClr val="FFFFFF"/>
                </a:solidFill>
              </a:rPr>
              <a:t>Du har nu et array med de mulige typer der kan tages I brug</a:t>
            </a:r>
          </a:p>
          <a:p>
            <a:r>
              <a:rPr lang="en-US" sz="2000">
                <a:solidFill>
                  <a:srgbClr val="FFFFFF"/>
                </a:solidFill>
              </a:rPr>
              <a:t>Dependency injectionen sker via annotationer</a:t>
            </a:r>
          </a:p>
        </p:txBody>
      </p:sp>
      <p:pic>
        <p:nvPicPr>
          <p:cNvPr id="5" name="Pladsholder til indhold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34AB16E2-6C15-44CC-AFFC-4AE9FFC73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"/>
          <a:stretch/>
        </p:blipFill>
        <p:spPr>
          <a:xfrm>
            <a:off x="6183088" y="2402929"/>
            <a:ext cx="5170711" cy="3544390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363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BDC3F-A66E-4B82-BE93-D795AAB54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9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445</Words>
  <Application>Microsoft Office PowerPoint</Application>
  <PresentationFormat>Widescreen</PresentationFormat>
  <Paragraphs>32</Paragraphs>
  <Slides>6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Spørgsmål 4</vt:lpstr>
      <vt:lpstr>Hvad er Dependency Injection? </vt:lpstr>
      <vt:lpstr>IoC Container(Inversion of Control)</vt:lpstr>
      <vt:lpstr>Unity &amp; MEF</vt:lpstr>
      <vt:lpstr>MEF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4</dc:title>
  <dc:creator>Andreas Blaabjerg</dc:creator>
  <cp:lastModifiedBy>Andreas Blaabjerg</cp:lastModifiedBy>
  <cp:revision>1</cp:revision>
  <dcterms:created xsi:type="dcterms:W3CDTF">2020-08-15T15:51:21Z</dcterms:created>
  <dcterms:modified xsi:type="dcterms:W3CDTF">2020-08-15T15:58:53Z</dcterms:modified>
</cp:coreProperties>
</file>