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0C6FEB-67BC-4AC9-A56A-68B8834114DC}" v="17" dt="2020-08-15T16:44:00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Blaabjerg" userId="b1962c2f08a3fd60" providerId="LiveId" clId="{FA0C6FEB-67BC-4AC9-A56A-68B8834114DC}"/>
    <pc:docChg chg="undo custSel mod modSld">
      <pc:chgData name="Andreas Blaabjerg" userId="b1962c2f08a3fd60" providerId="LiveId" clId="{FA0C6FEB-67BC-4AC9-A56A-68B8834114DC}" dt="2020-08-15T16:46:31.437" v="624" actId="20577"/>
      <pc:docMkLst>
        <pc:docMk/>
      </pc:docMkLst>
      <pc:sldChg chg="addSp modSp mod setBg">
        <pc:chgData name="Andreas Blaabjerg" userId="b1962c2f08a3fd60" providerId="LiveId" clId="{FA0C6FEB-67BC-4AC9-A56A-68B8834114DC}" dt="2020-08-15T16:19:25.007" v="48" actId="1076"/>
        <pc:sldMkLst>
          <pc:docMk/>
          <pc:sldMk cId="2218686221" sldId="256"/>
        </pc:sldMkLst>
        <pc:spChg chg="mod">
          <ac:chgData name="Andreas Blaabjerg" userId="b1962c2f08a3fd60" providerId="LiveId" clId="{FA0C6FEB-67BC-4AC9-A56A-68B8834114DC}" dt="2020-08-15T16:09:43.954" v="18" actId="1076"/>
          <ac:spMkLst>
            <pc:docMk/>
            <pc:sldMk cId="2218686221" sldId="256"/>
            <ac:spMk id="2" creationId="{F99A0DBA-BE54-4DAC-B995-7BA2DC335E68}"/>
          </ac:spMkLst>
        </pc:spChg>
        <pc:spChg chg="mod">
          <ac:chgData name="Andreas Blaabjerg" userId="b1962c2f08a3fd60" providerId="LiveId" clId="{FA0C6FEB-67BC-4AC9-A56A-68B8834114DC}" dt="2020-08-15T16:09:41.501" v="17" actId="1076"/>
          <ac:spMkLst>
            <pc:docMk/>
            <pc:sldMk cId="2218686221" sldId="256"/>
            <ac:spMk id="3" creationId="{A7540076-8FB4-4612-88BB-0E4E3E213050}"/>
          </ac:spMkLst>
        </pc:spChg>
        <pc:spChg chg="add">
          <ac:chgData name="Andreas Blaabjerg" userId="b1962c2f08a3fd60" providerId="LiveId" clId="{FA0C6FEB-67BC-4AC9-A56A-68B8834114DC}" dt="2020-08-15T16:09:19.909" v="10" actId="26606"/>
          <ac:spMkLst>
            <pc:docMk/>
            <pc:sldMk cId="2218686221" sldId="256"/>
            <ac:spMk id="8" creationId="{C66F2F30-5DC0-44A0-BFA6-E12F46ED16DA}"/>
          </ac:spMkLst>
        </pc:spChg>
        <pc:spChg chg="add">
          <ac:chgData name="Andreas Blaabjerg" userId="b1962c2f08a3fd60" providerId="LiveId" clId="{FA0C6FEB-67BC-4AC9-A56A-68B8834114DC}" dt="2020-08-15T16:09:19.909" v="10" actId="26606"/>
          <ac:spMkLst>
            <pc:docMk/>
            <pc:sldMk cId="2218686221" sldId="256"/>
            <ac:spMk id="10" creationId="{85872F57-7F42-4F97-8391-DDC8D0054C03}"/>
          </ac:spMkLst>
        </pc:spChg>
        <pc:spChg chg="add">
          <ac:chgData name="Andreas Blaabjerg" userId="b1962c2f08a3fd60" providerId="LiveId" clId="{FA0C6FEB-67BC-4AC9-A56A-68B8834114DC}" dt="2020-08-15T16:09:19.909" v="10" actId="26606"/>
          <ac:spMkLst>
            <pc:docMk/>
            <pc:sldMk cId="2218686221" sldId="256"/>
            <ac:spMk id="12" creationId="{04DC2037-48A0-4F22-B9D4-8EAEBC780AB4}"/>
          </ac:spMkLst>
        </pc:spChg>
        <pc:spChg chg="add">
          <ac:chgData name="Andreas Blaabjerg" userId="b1962c2f08a3fd60" providerId="LiveId" clId="{FA0C6FEB-67BC-4AC9-A56A-68B8834114DC}" dt="2020-08-15T16:09:19.909" v="10" actId="26606"/>
          <ac:spMkLst>
            <pc:docMk/>
            <pc:sldMk cId="2218686221" sldId="256"/>
            <ac:spMk id="14" creationId="{0006CBFD-ADA0-43D1-9332-9C34CA1C76ED}"/>
          </ac:spMkLst>
        </pc:spChg>
        <pc:spChg chg="add">
          <ac:chgData name="Andreas Blaabjerg" userId="b1962c2f08a3fd60" providerId="LiveId" clId="{FA0C6FEB-67BC-4AC9-A56A-68B8834114DC}" dt="2020-08-15T16:09:19.909" v="10" actId="26606"/>
          <ac:spMkLst>
            <pc:docMk/>
            <pc:sldMk cId="2218686221" sldId="256"/>
            <ac:spMk id="16" creationId="{2B931666-F28F-45F3-A074-66D2272D580B}"/>
          </ac:spMkLst>
        </pc:spChg>
        <pc:picChg chg="add mod">
          <ac:chgData name="Andreas Blaabjerg" userId="b1962c2f08a3fd60" providerId="LiveId" clId="{FA0C6FEB-67BC-4AC9-A56A-68B8834114DC}" dt="2020-08-15T16:19:25.007" v="48" actId="1076"/>
          <ac:picMkLst>
            <pc:docMk/>
            <pc:sldMk cId="2218686221" sldId="256"/>
            <ac:picMk id="9" creationId="{69BA40B8-BEB0-4CC4-9A34-A68B938A656C}"/>
          </ac:picMkLst>
        </pc:picChg>
      </pc:sldChg>
      <pc:sldChg chg="addSp modSp mod setBg">
        <pc:chgData name="Andreas Blaabjerg" userId="b1962c2f08a3fd60" providerId="LiveId" clId="{FA0C6FEB-67BC-4AC9-A56A-68B8834114DC}" dt="2020-08-15T16:29:57.763" v="291" actId="20577"/>
        <pc:sldMkLst>
          <pc:docMk/>
          <pc:sldMk cId="27008241" sldId="257"/>
        </pc:sldMkLst>
        <pc:spChg chg="mod">
          <ac:chgData name="Andreas Blaabjerg" userId="b1962c2f08a3fd60" providerId="LiveId" clId="{FA0C6FEB-67BC-4AC9-A56A-68B8834114DC}" dt="2020-08-15T16:06:37.249" v="0" actId="26606"/>
          <ac:spMkLst>
            <pc:docMk/>
            <pc:sldMk cId="27008241" sldId="257"/>
            <ac:spMk id="2" creationId="{BB5C9977-11DA-42F3-82F3-7FB06BA6BD6C}"/>
          </ac:spMkLst>
        </pc:spChg>
        <pc:spChg chg="mod">
          <ac:chgData name="Andreas Blaabjerg" userId="b1962c2f08a3fd60" providerId="LiveId" clId="{FA0C6FEB-67BC-4AC9-A56A-68B8834114DC}" dt="2020-08-15T16:29:57.763" v="291" actId="20577"/>
          <ac:spMkLst>
            <pc:docMk/>
            <pc:sldMk cId="27008241" sldId="257"/>
            <ac:spMk id="3" creationId="{C3335214-5051-4591-98B6-DDEF56E24C12}"/>
          </ac:spMkLst>
        </pc:spChg>
        <pc:spChg chg="add">
          <ac:chgData name="Andreas Blaabjerg" userId="b1962c2f08a3fd60" providerId="LiveId" clId="{FA0C6FEB-67BC-4AC9-A56A-68B8834114DC}" dt="2020-08-15T16:06:37.249" v="0" actId="26606"/>
          <ac:spMkLst>
            <pc:docMk/>
            <pc:sldMk cId="27008241" sldId="257"/>
            <ac:spMk id="8" creationId="{7CB4857B-ED7C-444D-9F04-2F885114A1C2}"/>
          </ac:spMkLst>
        </pc:spChg>
        <pc:spChg chg="add">
          <ac:chgData name="Andreas Blaabjerg" userId="b1962c2f08a3fd60" providerId="LiveId" clId="{FA0C6FEB-67BC-4AC9-A56A-68B8834114DC}" dt="2020-08-15T16:06:37.249" v="0" actId="26606"/>
          <ac:spMkLst>
            <pc:docMk/>
            <pc:sldMk cId="27008241" sldId="257"/>
            <ac:spMk id="10" creationId="{D18046FB-44EA-4FD8-A585-EA09A319B2D0}"/>
          </ac:spMkLst>
        </pc:spChg>
        <pc:spChg chg="add">
          <ac:chgData name="Andreas Blaabjerg" userId="b1962c2f08a3fd60" providerId="LiveId" clId="{FA0C6FEB-67BC-4AC9-A56A-68B8834114DC}" dt="2020-08-15T16:06:37.249" v="0" actId="26606"/>
          <ac:spMkLst>
            <pc:docMk/>
            <pc:sldMk cId="27008241" sldId="257"/>
            <ac:spMk id="12" creationId="{479F5F2B-8B58-4140-AE6A-51F6C67B18D9}"/>
          </ac:spMkLst>
        </pc:spChg>
        <pc:picChg chg="add mod">
          <ac:chgData name="Andreas Blaabjerg" userId="b1962c2f08a3fd60" providerId="LiveId" clId="{FA0C6FEB-67BC-4AC9-A56A-68B8834114DC}" dt="2020-08-15T16:17:46.111" v="23" actId="14100"/>
          <ac:picMkLst>
            <pc:docMk/>
            <pc:sldMk cId="27008241" sldId="257"/>
            <ac:picMk id="4" creationId="{41DCF257-6368-4B8C-8057-73F98FF58073}"/>
          </ac:picMkLst>
        </pc:picChg>
      </pc:sldChg>
      <pc:sldChg chg="addSp modSp mod setBg">
        <pc:chgData name="Andreas Blaabjerg" userId="b1962c2f08a3fd60" providerId="LiveId" clId="{FA0C6FEB-67BC-4AC9-A56A-68B8834114DC}" dt="2020-08-15T16:46:22.358" v="619" actId="27636"/>
        <pc:sldMkLst>
          <pc:docMk/>
          <pc:sldMk cId="4066490244" sldId="258"/>
        </pc:sldMkLst>
        <pc:spChg chg="mod">
          <ac:chgData name="Andreas Blaabjerg" userId="b1962c2f08a3fd60" providerId="LiveId" clId="{FA0C6FEB-67BC-4AC9-A56A-68B8834114DC}" dt="2020-08-15T16:42:34.947" v="550" actId="20577"/>
          <ac:spMkLst>
            <pc:docMk/>
            <pc:sldMk cId="4066490244" sldId="258"/>
            <ac:spMk id="2" creationId="{03DB14CA-010E-499F-9501-938DEC644DEA}"/>
          </ac:spMkLst>
        </pc:spChg>
        <pc:spChg chg="mod">
          <ac:chgData name="Andreas Blaabjerg" userId="b1962c2f08a3fd60" providerId="LiveId" clId="{FA0C6FEB-67BC-4AC9-A56A-68B8834114DC}" dt="2020-08-15T16:46:22.358" v="619" actId="27636"/>
          <ac:spMkLst>
            <pc:docMk/>
            <pc:sldMk cId="4066490244" sldId="258"/>
            <ac:spMk id="3" creationId="{55306B41-0BF5-4EA6-AADC-06E786A000EF}"/>
          </ac:spMkLst>
        </pc:spChg>
        <pc:spChg chg="add">
          <ac:chgData name="Andreas Blaabjerg" userId="b1962c2f08a3fd60" providerId="LiveId" clId="{FA0C6FEB-67BC-4AC9-A56A-68B8834114DC}" dt="2020-08-15T16:06:39.965" v="1" actId="26606"/>
          <ac:spMkLst>
            <pc:docMk/>
            <pc:sldMk cId="4066490244" sldId="258"/>
            <ac:spMk id="8" creationId="{F0BC1D9E-4401-4EC0-88FD-ED103CB570EA}"/>
          </ac:spMkLst>
        </pc:spChg>
        <pc:spChg chg="add">
          <ac:chgData name="Andreas Blaabjerg" userId="b1962c2f08a3fd60" providerId="LiveId" clId="{FA0C6FEB-67BC-4AC9-A56A-68B8834114DC}" dt="2020-08-15T16:06:39.965" v="1" actId="26606"/>
          <ac:spMkLst>
            <pc:docMk/>
            <pc:sldMk cId="4066490244" sldId="258"/>
            <ac:spMk id="10" creationId="{6200B311-3585-4069-AAC6-CD443FA5B8AD}"/>
          </ac:spMkLst>
        </pc:spChg>
        <pc:spChg chg="add">
          <ac:chgData name="Andreas Blaabjerg" userId="b1962c2f08a3fd60" providerId="LiveId" clId="{FA0C6FEB-67BC-4AC9-A56A-68B8834114DC}" dt="2020-08-15T16:06:39.965" v="1" actId="26606"/>
          <ac:spMkLst>
            <pc:docMk/>
            <pc:sldMk cId="4066490244" sldId="258"/>
            <ac:spMk id="12" creationId="{B0AAF7C9-094E-400C-A428-F6C2262F6527}"/>
          </ac:spMkLst>
        </pc:spChg>
        <pc:picChg chg="add">
          <ac:chgData name="Andreas Blaabjerg" userId="b1962c2f08a3fd60" providerId="LiveId" clId="{FA0C6FEB-67BC-4AC9-A56A-68B8834114DC}" dt="2020-08-15T16:18:04.564" v="24"/>
          <ac:picMkLst>
            <pc:docMk/>
            <pc:sldMk cId="4066490244" sldId="258"/>
            <ac:picMk id="7" creationId="{0CA3CF47-08CF-4834-B033-052F8451B733}"/>
          </ac:picMkLst>
        </pc:picChg>
      </pc:sldChg>
      <pc:sldChg chg="addSp delSp modSp mod setBg">
        <pc:chgData name="Andreas Blaabjerg" userId="b1962c2f08a3fd60" providerId="LiveId" clId="{FA0C6FEB-67BC-4AC9-A56A-68B8834114DC}" dt="2020-08-15T16:45:20.845" v="615" actId="313"/>
        <pc:sldMkLst>
          <pc:docMk/>
          <pc:sldMk cId="3384484855" sldId="259"/>
        </pc:sldMkLst>
        <pc:spChg chg="mod">
          <ac:chgData name="Andreas Blaabjerg" userId="b1962c2f08a3fd60" providerId="LiveId" clId="{FA0C6FEB-67BC-4AC9-A56A-68B8834114DC}" dt="2020-08-15T16:43:29.841" v="568" actId="1076"/>
          <ac:spMkLst>
            <pc:docMk/>
            <pc:sldMk cId="3384484855" sldId="259"/>
            <ac:spMk id="2" creationId="{6EFAA75F-E81B-4C63-9DF3-C2F11EBE5F9E}"/>
          </ac:spMkLst>
        </pc:spChg>
        <pc:spChg chg="mod">
          <ac:chgData name="Andreas Blaabjerg" userId="b1962c2f08a3fd60" providerId="LiveId" clId="{FA0C6FEB-67BC-4AC9-A56A-68B8834114DC}" dt="2020-08-15T16:45:20.845" v="615" actId="313"/>
          <ac:spMkLst>
            <pc:docMk/>
            <pc:sldMk cId="3384484855" sldId="259"/>
            <ac:spMk id="3" creationId="{BA9F6D80-47C8-493C-BD3F-AE183780E04B}"/>
          </ac:spMkLst>
        </pc:spChg>
        <pc:spChg chg="add">
          <ac:chgData name="Andreas Blaabjerg" userId="b1962c2f08a3fd60" providerId="LiveId" clId="{FA0C6FEB-67BC-4AC9-A56A-68B8834114DC}" dt="2020-08-15T16:06:42.194" v="2" actId="26606"/>
          <ac:spMkLst>
            <pc:docMk/>
            <pc:sldMk cId="3384484855" sldId="259"/>
            <ac:spMk id="8" creationId="{7CB4857B-ED7C-444D-9F04-2F885114A1C2}"/>
          </ac:spMkLst>
        </pc:spChg>
        <pc:spChg chg="add">
          <ac:chgData name="Andreas Blaabjerg" userId="b1962c2f08a3fd60" providerId="LiveId" clId="{FA0C6FEB-67BC-4AC9-A56A-68B8834114DC}" dt="2020-08-15T16:06:42.194" v="2" actId="26606"/>
          <ac:spMkLst>
            <pc:docMk/>
            <pc:sldMk cId="3384484855" sldId="259"/>
            <ac:spMk id="10" creationId="{D18046FB-44EA-4FD8-A585-EA09A319B2D0}"/>
          </ac:spMkLst>
        </pc:spChg>
        <pc:spChg chg="add">
          <ac:chgData name="Andreas Blaabjerg" userId="b1962c2f08a3fd60" providerId="LiveId" clId="{FA0C6FEB-67BC-4AC9-A56A-68B8834114DC}" dt="2020-08-15T16:06:42.194" v="2" actId="26606"/>
          <ac:spMkLst>
            <pc:docMk/>
            <pc:sldMk cId="3384484855" sldId="259"/>
            <ac:spMk id="12" creationId="{479F5F2B-8B58-4140-AE6A-51F6C67B18D9}"/>
          </ac:spMkLst>
        </pc:spChg>
        <pc:picChg chg="add del mod">
          <ac:chgData name="Andreas Blaabjerg" userId="b1962c2f08a3fd60" providerId="LiveId" clId="{FA0C6FEB-67BC-4AC9-A56A-68B8834114DC}" dt="2020-08-15T16:43:20.496" v="565" actId="478"/>
          <ac:picMkLst>
            <pc:docMk/>
            <pc:sldMk cId="3384484855" sldId="259"/>
            <ac:picMk id="7" creationId="{5627BAB0-A0D1-42E6-9E7B-0736AE250499}"/>
          </ac:picMkLst>
        </pc:picChg>
        <pc:picChg chg="add">
          <ac:chgData name="Andreas Blaabjerg" userId="b1962c2f08a3fd60" providerId="LiveId" clId="{FA0C6FEB-67BC-4AC9-A56A-68B8834114DC}" dt="2020-08-15T16:43:20.737" v="566"/>
          <ac:picMkLst>
            <pc:docMk/>
            <pc:sldMk cId="3384484855" sldId="259"/>
            <ac:picMk id="9" creationId="{F1B61DF2-9685-470E-9A0D-D3C64D339617}"/>
          </ac:picMkLst>
        </pc:picChg>
      </pc:sldChg>
      <pc:sldChg chg="addSp delSp modSp mod setBg">
        <pc:chgData name="Andreas Blaabjerg" userId="b1962c2f08a3fd60" providerId="LiveId" clId="{FA0C6FEB-67BC-4AC9-A56A-68B8834114DC}" dt="2020-08-15T16:46:28.477" v="622" actId="20577"/>
        <pc:sldMkLst>
          <pc:docMk/>
          <pc:sldMk cId="2852039606" sldId="260"/>
        </pc:sldMkLst>
        <pc:spChg chg="mod">
          <ac:chgData name="Andreas Blaabjerg" userId="b1962c2f08a3fd60" providerId="LiveId" clId="{FA0C6FEB-67BC-4AC9-A56A-68B8834114DC}" dt="2020-08-15T16:18:39.461" v="40" actId="20577"/>
          <ac:spMkLst>
            <pc:docMk/>
            <pc:sldMk cId="2852039606" sldId="260"/>
            <ac:spMk id="2" creationId="{980C8F35-8A0A-4707-ADAE-652C9AAB34DA}"/>
          </ac:spMkLst>
        </pc:spChg>
        <pc:spChg chg="mod">
          <ac:chgData name="Andreas Blaabjerg" userId="b1962c2f08a3fd60" providerId="LiveId" clId="{FA0C6FEB-67BC-4AC9-A56A-68B8834114DC}" dt="2020-08-15T16:46:28.477" v="622" actId="20577"/>
          <ac:spMkLst>
            <pc:docMk/>
            <pc:sldMk cId="2852039606" sldId="260"/>
            <ac:spMk id="3" creationId="{B49EC309-6749-45DE-B2F1-C8B1B36686D7}"/>
          </ac:spMkLst>
        </pc:spChg>
        <pc:spChg chg="add">
          <ac:chgData name="Andreas Blaabjerg" userId="b1962c2f08a3fd60" providerId="LiveId" clId="{FA0C6FEB-67BC-4AC9-A56A-68B8834114DC}" dt="2020-08-15T16:07:01.917" v="7" actId="26606"/>
          <ac:spMkLst>
            <pc:docMk/>
            <pc:sldMk cId="2852039606" sldId="260"/>
            <ac:spMk id="5" creationId="{F0BC1D9E-4401-4EC0-88FD-ED103CB570EA}"/>
          </ac:spMkLst>
        </pc:spChg>
        <pc:spChg chg="add">
          <ac:chgData name="Andreas Blaabjerg" userId="b1962c2f08a3fd60" providerId="LiveId" clId="{FA0C6FEB-67BC-4AC9-A56A-68B8834114DC}" dt="2020-08-15T16:07:01.917" v="7" actId="26606"/>
          <ac:spMkLst>
            <pc:docMk/>
            <pc:sldMk cId="2852039606" sldId="260"/>
            <ac:spMk id="6" creationId="{6200B311-3585-4069-AAC6-CD443FA5B8AD}"/>
          </ac:spMkLst>
        </pc:spChg>
        <pc:spChg chg="add">
          <ac:chgData name="Andreas Blaabjerg" userId="b1962c2f08a3fd60" providerId="LiveId" clId="{FA0C6FEB-67BC-4AC9-A56A-68B8834114DC}" dt="2020-08-15T16:07:01.917" v="7" actId="26606"/>
          <ac:spMkLst>
            <pc:docMk/>
            <pc:sldMk cId="2852039606" sldId="260"/>
            <ac:spMk id="7" creationId="{B0AAF7C9-094E-400C-A428-F6C2262F6527}"/>
          </ac:spMkLst>
        </pc:spChg>
        <pc:spChg chg="add del">
          <ac:chgData name="Andreas Blaabjerg" userId="b1962c2f08a3fd60" providerId="LiveId" clId="{FA0C6FEB-67BC-4AC9-A56A-68B8834114DC}" dt="2020-08-15T16:06:56.557" v="6" actId="26606"/>
          <ac:spMkLst>
            <pc:docMk/>
            <pc:sldMk cId="2852039606" sldId="260"/>
            <ac:spMk id="8" creationId="{F0BC1D9E-4401-4EC0-88FD-ED103CB570EA}"/>
          </ac:spMkLst>
        </pc:spChg>
        <pc:spChg chg="add del">
          <ac:chgData name="Andreas Blaabjerg" userId="b1962c2f08a3fd60" providerId="LiveId" clId="{FA0C6FEB-67BC-4AC9-A56A-68B8834114DC}" dt="2020-08-15T16:06:56.557" v="6" actId="26606"/>
          <ac:spMkLst>
            <pc:docMk/>
            <pc:sldMk cId="2852039606" sldId="260"/>
            <ac:spMk id="10" creationId="{6200B311-3585-4069-AAC6-CD443FA5B8AD}"/>
          </ac:spMkLst>
        </pc:spChg>
        <pc:spChg chg="add del">
          <ac:chgData name="Andreas Blaabjerg" userId="b1962c2f08a3fd60" providerId="LiveId" clId="{FA0C6FEB-67BC-4AC9-A56A-68B8834114DC}" dt="2020-08-15T16:06:56.557" v="6" actId="26606"/>
          <ac:spMkLst>
            <pc:docMk/>
            <pc:sldMk cId="2852039606" sldId="260"/>
            <ac:spMk id="12" creationId="{B0AAF7C9-094E-400C-A428-F6C2262F6527}"/>
          </ac:spMkLst>
        </pc:spChg>
        <pc:picChg chg="add del">
          <ac:chgData name="Andreas Blaabjerg" userId="b1962c2f08a3fd60" providerId="LiveId" clId="{FA0C6FEB-67BC-4AC9-A56A-68B8834114DC}" dt="2020-08-15T16:18:09.811" v="27"/>
          <ac:picMkLst>
            <pc:docMk/>
            <pc:sldMk cId="2852039606" sldId="260"/>
            <ac:picMk id="11" creationId="{2BB823AB-B053-40D8-89F9-54A479EC15D1}"/>
          </ac:picMkLst>
        </pc:picChg>
        <pc:picChg chg="add del">
          <ac:chgData name="Andreas Blaabjerg" userId="b1962c2f08a3fd60" providerId="LiveId" clId="{FA0C6FEB-67BC-4AC9-A56A-68B8834114DC}" dt="2020-08-15T16:42:58.966" v="561" actId="478"/>
          <ac:picMkLst>
            <pc:docMk/>
            <pc:sldMk cId="2852039606" sldId="260"/>
            <ac:picMk id="13" creationId="{E2AE753B-C825-4B4A-888C-BCE05BAC076A}"/>
          </ac:picMkLst>
        </pc:picChg>
        <pc:picChg chg="add mod">
          <ac:chgData name="Andreas Blaabjerg" userId="b1962c2f08a3fd60" providerId="LiveId" clId="{FA0C6FEB-67BC-4AC9-A56A-68B8834114DC}" dt="2020-08-15T16:43:02.477" v="563" actId="1076"/>
          <ac:picMkLst>
            <pc:docMk/>
            <pc:sldMk cId="2852039606" sldId="260"/>
            <ac:picMk id="14" creationId="{2BD61295-8DCB-4F42-A6B7-3EC2FD572AA0}"/>
          </ac:picMkLst>
        </pc:picChg>
      </pc:sldChg>
      <pc:sldChg chg="addSp delSp modSp mod setBg">
        <pc:chgData name="Andreas Blaabjerg" userId="b1962c2f08a3fd60" providerId="LiveId" clId="{FA0C6FEB-67BC-4AC9-A56A-68B8834114DC}" dt="2020-08-15T16:46:31.437" v="624" actId="20577"/>
        <pc:sldMkLst>
          <pc:docMk/>
          <pc:sldMk cId="2135509870" sldId="261"/>
        </pc:sldMkLst>
        <pc:spChg chg="mod">
          <ac:chgData name="Andreas Blaabjerg" userId="b1962c2f08a3fd60" providerId="LiveId" clId="{FA0C6FEB-67BC-4AC9-A56A-68B8834114DC}" dt="2020-08-15T16:07:04.928" v="8" actId="26606"/>
          <ac:spMkLst>
            <pc:docMk/>
            <pc:sldMk cId="2135509870" sldId="261"/>
            <ac:spMk id="2" creationId="{7CDDFFD3-856A-450E-AD0E-2D2F0372D9E0}"/>
          </ac:spMkLst>
        </pc:spChg>
        <pc:spChg chg="mod">
          <ac:chgData name="Andreas Blaabjerg" userId="b1962c2f08a3fd60" providerId="LiveId" clId="{FA0C6FEB-67BC-4AC9-A56A-68B8834114DC}" dt="2020-08-15T16:46:31.437" v="624" actId="20577"/>
          <ac:spMkLst>
            <pc:docMk/>
            <pc:sldMk cId="2135509870" sldId="261"/>
            <ac:spMk id="3" creationId="{B9656648-F013-406C-A803-2C1B1BF61D3B}"/>
          </ac:spMkLst>
        </pc:spChg>
        <pc:spChg chg="add">
          <ac:chgData name="Andreas Blaabjerg" userId="b1962c2f08a3fd60" providerId="LiveId" clId="{FA0C6FEB-67BC-4AC9-A56A-68B8834114DC}" dt="2020-08-15T16:07:04.928" v="8" actId="26606"/>
          <ac:spMkLst>
            <pc:docMk/>
            <pc:sldMk cId="2135509870" sldId="261"/>
            <ac:spMk id="5" creationId="{7CB4857B-ED7C-444D-9F04-2F885114A1C2}"/>
          </ac:spMkLst>
        </pc:spChg>
        <pc:spChg chg="add">
          <ac:chgData name="Andreas Blaabjerg" userId="b1962c2f08a3fd60" providerId="LiveId" clId="{FA0C6FEB-67BC-4AC9-A56A-68B8834114DC}" dt="2020-08-15T16:07:04.928" v="8" actId="26606"/>
          <ac:spMkLst>
            <pc:docMk/>
            <pc:sldMk cId="2135509870" sldId="261"/>
            <ac:spMk id="6" creationId="{D18046FB-44EA-4FD8-A585-EA09A319B2D0}"/>
          </ac:spMkLst>
        </pc:spChg>
        <pc:spChg chg="add">
          <ac:chgData name="Andreas Blaabjerg" userId="b1962c2f08a3fd60" providerId="LiveId" clId="{FA0C6FEB-67BC-4AC9-A56A-68B8834114DC}" dt="2020-08-15T16:07:04.928" v="8" actId="26606"/>
          <ac:spMkLst>
            <pc:docMk/>
            <pc:sldMk cId="2135509870" sldId="261"/>
            <ac:spMk id="7" creationId="{479F5F2B-8B58-4140-AE6A-51F6C67B18D9}"/>
          </ac:spMkLst>
        </pc:spChg>
        <pc:spChg chg="add del">
          <ac:chgData name="Andreas Blaabjerg" userId="b1962c2f08a3fd60" providerId="LiveId" clId="{FA0C6FEB-67BC-4AC9-A56A-68B8834114DC}" dt="2020-08-15T16:06:55.791" v="5" actId="26606"/>
          <ac:spMkLst>
            <pc:docMk/>
            <pc:sldMk cId="2135509870" sldId="261"/>
            <ac:spMk id="8" creationId="{7CB4857B-ED7C-444D-9F04-2F885114A1C2}"/>
          </ac:spMkLst>
        </pc:spChg>
        <pc:spChg chg="add del">
          <ac:chgData name="Andreas Blaabjerg" userId="b1962c2f08a3fd60" providerId="LiveId" clId="{FA0C6FEB-67BC-4AC9-A56A-68B8834114DC}" dt="2020-08-15T16:06:55.791" v="5" actId="26606"/>
          <ac:spMkLst>
            <pc:docMk/>
            <pc:sldMk cId="2135509870" sldId="261"/>
            <ac:spMk id="10" creationId="{D18046FB-44EA-4FD8-A585-EA09A319B2D0}"/>
          </ac:spMkLst>
        </pc:spChg>
        <pc:spChg chg="add del">
          <ac:chgData name="Andreas Blaabjerg" userId="b1962c2f08a3fd60" providerId="LiveId" clId="{FA0C6FEB-67BC-4AC9-A56A-68B8834114DC}" dt="2020-08-15T16:06:55.791" v="5" actId="26606"/>
          <ac:spMkLst>
            <pc:docMk/>
            <pc:sldMk cId="2135509870" sldId="261"/>
            <ac:spMk id="12" creationId="{479F5F2B-8B58-4140-AE6A-51F6C67B18D9}"/>
          </ac:spMkLst>
        </pc:spChg>
        <pc:picChg chg="add del mod">
          <ac:chgData name="Andreas Blaabjerg" userId="b1962c2f08a3fd60" providerId="LiveId" clId="{FA0C6FEB-67BC-4AC9-A56A-68B8834114DC}" dt="2020-08-15T16:43:56.106" v="569" actId="478"/>
          <ac:picMkLst>
            <pc:docMk/>
            <pc:sldMk cId="2135509870" sldId="261"/>
            <ac:picMk id="11" creationId="{9AFEB4C4-8611-4FAD-821D-2F7CE917C4FF}"/>
          </ac:picMkLst>
        </pc:picChg>
        <pc:picChg chg="add">
          <ac:chgData name="Andreas Blaabjerg" userId="b1962c2f08a3fd60" providerId="LiveId" clId="{FA0C6FEB-67BC-4AC9-A56A-68B8834114DC}" dt="2020-08-15T16:43:56.426" v="570"/>
          <ac:picMkLst>
            <pc:docMk/>
            <pc:sldMk cId="2135509870" sldId="261"/>
            <ac:picMk id="13" creationId="{5929EFA6-F678-4DEB-AB49-6DFFC8EC5004}"/>
          </ac:picMkLst>
        </pc:picChg>
      </pc:sldChg>
      <pc:sldChg chg="addSp delSp modSp mod setBg">
        <pc:chgData name="Andreas Blaabjerg" userId="b1962c2f08a3fd60" providerId="LiveId" clId="{FA0C6FEB-67BC-4AC9-A56A-68B8834114DC}" dt="2020-08-15T16:44:00.106" v="572"/>
        <pc:sldMkLst>
          <pc:docMk/>
          <pc:sldMk cId="3423683411" sldId="262"/>
        </pc:sldMkLst>
        <pc:spChg chg="mod">
          <ac:chgData name="Andreas Blaabjerg" userId="b1962c2f08a3fd60" providerId="LiveId" clId="{FA0C6FEB-67BC-4AC9-A56A-68B8834114DC}" dt="2020-08-15T16:07:07.565" v="9" actId="26606"/>
          <ac:spMkLst>
            <pc:docMk/>
            <pc:sldMk cId="3423683411" sldId="262"/>
            <ac:spMk id="2" creationId="{8662E5D9-84C4-4F9E-93E8-7EAC910EF111}"/>
          </ac:spMkLst>
        </pc:spChg>
        <pc:spChg chg="mod">
          <ac:chgData name="Andreas Blaabjerg" userId="b1962c2f08a3fd60" providerId="LiveId" clId="{FA0C6FEB-67BC-4AC9-A56A-68B8834114DC}" dt="2020-08-15T16:07:07.565" v="9" actId="26606"/>
          <ac:spMkLst>
            <pc:docMk/>
            <pc:sldMk cId="3423683411" sldId="262"/>
            <ac:spMk id="3" creationId="{E190C290-CA4D-4EF3-B296-E96813E56185}"/>
          </ac:spMkLst>
        </pc:spChg>
        <pc:spChg chg="add">
          <ac:chgData name="Andreas Blaabjerg" userId="b1962c2f08a3fd60" providerId="LiveId" clId="{FA0C6FEB-67BC-4AC9-A56A-68B8834114DC}" dt="2020-08-15T16:07:07.565" v="9" actId="26606"/>
          <ac:spMkLst>
            <pc:docMk/>
            <pc:sldMk cId="3423683411" sldId="262"/>
            <ac:spMk id="8" creationId="{7CB4857B-ED7C-444D-9F04-2F885114A1C2}"/>
          </ac:spMkLst>
        </pc:spChg>
        <pc:spChg chg="add">
          <ac:chgData name="Andreas Blaabjerg" userId="b1962c2f08a3fd60" providerId="LiveId" clId="{FA0C6FEB-67BC-4AC9-A56A-68B8834114DC}" dt="2020-08-15T16:07:07.565" v="9" actId="26606"/>
          <ac:spMkLst>
            <pc:docMk/>
            <pc:sldMk cId="3423683411" sldId="262"/>
            <ac:spMk id="10" creationId="{D18046FB-44EA-4FD8-A585-EA09A319B2D0}"/>
          </ac:spMkLst>
        </pc:spChg>
        <pc:spChg chg="add">
          <ac:chgData name="Andreas Blaabjerg" userId="b1962c2f08a3fd60" providerId="LiveId" clId="{FA0C6FEB-67BC-4AC9-A56A-68B8834114DC}" dt="2020-08-15T16:07:07.565" v="9" actId="26606"/>
          <ac:spMkLst>
            <pc:docMk/>
            <pc:sldMk cId="3423683411" sldId="262"/>
            <ac:spMk id="12" creationId="{479F5F2B-8B58-4140-AE6A-51F6C67B18D9}"/>
          </ac:spMkLst>
        </pc:spChg>
        <pc:picChg chg="add del">
          <ac:chgData name="Andreas Blaabjerg" userId="b1962c2f08a3fd60" providerId="LiveId" clId="{FA0C6FEB-67BC-4AC9-A56A-68B8834114DC}" dt="2020-08-15T16:43:59.870" v="571" actId="478"/>
          <ac:picMkLst>
            <pc:docMk/>
            <pc:sldMk cId="3423683411" sldId="262"/>
            <ac:picMk id="7" creationId="{CE76BF74-E11C-4483-8747-969483A1DF4F}"/>
          </ac:picMkLst>
        </pc:picChg>
        <pc:picChg chg="add">
          <ac:chgData name="Andreas Blaabjerg" userId="b1962c2f08a3fd60" providerId="LiveId" clId="{FA0C6FEB-67BC-4AC9-A56A-68B8834114DC}" dt="2020-08-15T16:44:00.106" v="572"/>
          <ac:picMkLst>
            <pc:docMk/>
            <pc:sldMk cId="3423683411" sldId="262"/>
            <ac:picMk id="9" creationId="{42A8C33E-0629-41C2-BB53-9E62136D69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F7A07-3925-440C-B66F-69CBEFE7A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9F224E9-82BF-43C2-AC62-BC0F47A31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93E8C9F-0CFC-4607-8D32-C19357FB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59048AD-6566-4EDC-8783-90A421F5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B075ED-B5F7-4032-8068-FFEA88E2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52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7BA41-35EB-408B-B636-4928610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B254AA5-764C-4400-9FB2-081A1E37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B1256A-62A7-453A-B7AB-B89A143B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D4A7B0-DCCC-4000-8BE0-E8E6A26F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BE65162-4126-48E3-913E-C3E67E4B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73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338E2CC-BE1F-4D60-A7DB-6B11C1EF2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406965F-753B-47F6-A1CF-8A10FCF2A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BDC672-FB20-4B31-A47E-CC29BFC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54C2766-9904-4F0F-8E42-2E26F326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EE6407-A8A4-4E05-8C83-ED09E8F8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804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AEE9D-A524-4872-91A2-D4FBD7A2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68452B8-680F-45E0-BD9A-1FA2CB8A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D37BE6-A6C4-4C59-B2A2-A84B3EF7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53461D9-4F02-4BD6-8415-EF572D27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85813F-2755-4666-81E4-B5609786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470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2A7CA-2CF9-48B3-88D0-85951D6A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591CB69-0F7D-434E-A05F-074AA849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50C5E0-8D10-41E5-A435-1DEDE146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2EBFD0-F154-469D-9D6D-E42360BB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D4E5A4-5FC7-4DD8-B796-A7564CF4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846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6A1C9-C182-4D75-8336-6498CDC5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B3FDCE-5267-4E20-B99D-0F1FBD63C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889459A-2C8A-4146-BEC3-2DEC9B2B5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37D56CF-ABD7-49A8-91C0-183A4BC0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4F77ABB-14A5-4CD8-9FC0-0F9984BE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B048E2A-7AE3-4DA4-8877-849D354D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764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053FC-A294-4F1B-88CC-7315C88C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717DEA7-8203-44D3-8EE8-156A74B5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978433D-01A7-4948-AEE2-42271C24B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F205EA1-E3ED-4A8E-AEAF-17FE074F5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B9F0A6F-6D76-4F1B-A2B3-648A2C80B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5D8A300-3C6B-4EBE-A774-6AF02624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0F82E2B-AE1E-4AA9-9662-0BF79F31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A62A805-8962-4519-B731-802AEB86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408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DCBE7-9F66-4BEA-9BCE-826EF003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FA960E5-74F5-4AD4-9856-8B5D93DA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AA73BD2-699C-416D-B52E-9B25471D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C1F93B5-FB12-49F8-9F03-68C5BF25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677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EA57D80-39C9-4570-9477-4F9D500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955F8DC-912E-4A7E-A5F2-9055B0F7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FD91DE0-8B82-4CB0-B293-40681453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255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B2577-3B64-46CA-8A75-C3354835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94D432-BEDD-4163-BEE1-5DF3CFB79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FB00B0B-404A-4171-9CFF-3FBF27AC5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D4B8A78-B228-450B-8BB9-B51F8A9F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0C250C-8B91-43CA-B536-C30AD041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A1AA79A-8E65-404B-984D-02B54619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320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8EF48-F314-414E-9E69-49470024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9404226-28EB-4D98-AD31-41881F06B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6DB2CE6-06D8-4054-80B0-183E7D4AB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4D6605E-DB60-4328-B323-FB47D6D0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DD97845-CDE3-4D28-AFB5-0C86492D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8085241-FBC7-4AC1-9CD1-C3E43BD2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64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8BB3B67-6A92-44DC-9829-271D4CC7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E226ED-09F4-45F3-8C27-0F636913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21CA3F-DED8-4728-85E4-263F26EC0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8CD9C-38D6-42DC-8933-922135ECAA67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D1267E-D770-4F83-9B35-42D56FAC8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37A1D1-FCD5-496A-A3A4-979E2CF93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16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A0DBA-BE54-4DAC-B995-7BA2DC335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775"/>
            <a:ext cx="9144000" cy="974961"/>
          </a:xfrm>
        </p:spPr>
        <p:txBody>
          <a:bodyPr>
            <a:normAutofit/>
          </a:bodyPr>
          <a:lstStyle/>
          <a:p>
            <a:pPr algn="l"/>
            <a:r>
              <a:rPr lang="da-DK" sz="4800" dirty="0"/>
              <a:t>SPØRGSMÅL 5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7540076-8FB4-4612-88BB-0E4E3E213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144"/>
            <a:ext cx="9144000" cy="974960"/>
          </a:xfrm>
        </p:spPr>
        <p:txBody>
          <a:bodyPr>
            <a:normAutofit/>
          </a:bodyPr>
          <a:lstStyle/>
          <a:p>
            <a:pPr algn="l"/>
            <a:r>
              <a:rPr lang="da-DK" sz="1800" dirty="0"/>
              <a:t>Redegør for den grundlæggende arkitektur og begreber i </a:t>
            </a:r>
            <a:r>
              <a:rPr lang="da-DK" sz="1800" dirty="0" err="1"/>
              <a:t>Prism</a:t>
            </a:r>
            <a:r>
              <a:rPr lang="da-DK" sz="1800" dirty="0"/>
              <a:t>. Hvilke fordele og ulemper er der ved at bruge </a:t>
            </a:r>
            <a:r>
              <a:rPr lang="da-DK" sz="1800" dirty="0" err="1"/>
              <a:t>Prism</a:t>
            </a:r>
            <a:r>
              <a:rPr lang="da-DK" sz="1800" dirty="0"/>
              <a:t>? Vis et eksempel på brug af </a:t>
            </a:r>
            <a:r>
              <a:rPr lang="da-DK" sz="1800" dirty="0" err="1"/>
              <a:t>Prism</a:t>
            </a:r>
            <a:r>
              <a:rPr lang="da-DK" sz="1800" dirty="0"/>
              <a:t>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69BA40B8-BEB0-4CC4-9A34-A68B938A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928" y="2145462"/>
            <a:ext cx="3523874" cy="146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8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C9977-11DA-42F3-82F3-7FB06BA6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Hvad er </a:t>
            </a:r>
            <a:r>
              <a:rPr lang="da-DK" dirty="0" err="1"/>
              <a:t>Prism</a:t>
            </a:r>
            <a:r>
              <a:rPr lang="da-DK" dirty="0"/>
              <a:t>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335214-5051-4591-98B6-DDEF56E2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 err="1"/>
              <a:t>Prism</a:t>
            </a:r>
            <a:r>
              <a:rPr lang="da-DK" sz="2400" dirty="0"/>
              <a:t> ”Library” er et MVVM framework.</a:t>
            </a:r>
          </a:p>
          <a:p>
            <a:pPr lvl="1"/>
            <a:r>
              <a:rPr lang="da-DK" sz="2000" dirty="0" err="1"/>
              <a:t>Loosely</a:t>
            </a:r>
            <a:r>
              <a:rPr lang="da-DK" sz="2000" dirty="0"/>
              <a:t> </a:t>
            </a:r>
            <a:r>
              <a:rPr lang="da-DK" sz="2000" dirty="0" err="1"/>
              <a:t>coupled</a:t>
            </a:r>
            <a:r>
              <a:rPr lang="da-DK" sz="2000" dirty="0"/>
              <a:t>, </a:t>
            </a:r>
            <a:r>
              <a:rPr lang="da-DK" sz="2000" dirty="0" err="1"/>
              <a:t>mantainable</a:t>
            </a:r>
            <a:r>
              <a:rPr lang="da-DK" sz="2000" dirty="0"/>
              <a:t>, </a:t>
            </a:r>
            <a:r>
              <a:rPr lang="da-DK" sz="2000" dirty="0" err="1"/>
              <a:t>testable</a:t>
            </a:r>
            <a:r>
              <a:rPr lang="da-DK" sz="2000" dirty="0"/>
              <a:t> </a:t>
            </a:r>
            <a:r>
              <a:rPr lang="en-US" dirty="0"/>
              <a:t>→ WPF, UWP, Xamarin Forms</a:t>
            </a:r>
            <a:endParaRPr lang="da-DK" sz="2000" dirty="0"/>
          </a:p>
          <a:p>
            <a:pPr marL="0" indent="0">
              <a:buNone/>
            </a:pPr>
            <a:endParaRPr lang="da-DK" sz="2400" dirty="0"/>
          </a:p>
          <a:p>
            <a:r>
              <a:rPr lang="da-DK" sz="2400" dirty="0"/>
              <a:t>Hjælper på design og udvikling af applikationer. Med fokus på Viewet</a:t>
            </a:r>
          </a:p>
          <a:p>
            <a:pPr marL="0" indent="0">
              <a:buNone/>
            </a:pPr>
            <a:endParaRPr lang="da-DK" sz="2400" dirty="0"/>
          </a:p>
          <a:p>
            <a:r>
              <a:rPr lang="da-DK" sz="2400" dirty="0"/>
              <a:t>Common Shell</a:t>
            </a:r>
            <a:r>
              <a:rPr lang="en-US" dirty="0"/>
              <a:t> →</a:t>
            </a:r>
            <a:r>
              <a:rPr lang="da-DK" sz="2400" dirty="0"/>
              <a:t> Kan indeholde komponenter, som kan genbruges i forskellige applikationer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1DCF257-6368-4B8C-8057-73F98FF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64" y="0"/>
            <a:ext cx="4067132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B14CA-010E-499F-9501-938DEC64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Hvornår anvendes det?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306B41-0BF5-4EA6-AADC-06E786A0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 lnSpcReduction="10000"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Når der er flere grafiske interfaces i én applikation</a:t>
            </a: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Brugerinteraktions- / eventbaseret system (events og </a:t>
            </a:r>
            <a:r>
              <a:rPr lang="da-DK" sz="2400" dirty="0" err="1">
                <a:solidFill>
                  <a:schemeClr val="bg1"/>
                </a:solidFill>
              </a:rPr>
              <a:t>delegate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commands</a:t>
            </a:r>
            <a:r>
              <a:rPr lang="da-DK" sz="2400" dirty="0">
                <a:solidFill>
                  <a:schemeClr val="bg1"/>
                </a:solidFill>
              </a:rPr>
              <a:t>)</a:t>
            </a: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Når en applikation skal fremtidssikres og bygges robust</a:t>
            </a: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”</a:t>
            </a:r>
            <a:r>
              <a:rPr lang="da-DK" sz="2400" dirty="0" err="1">
                <a:solidFill>
                  <a:schemeClr val="bg1"/>
                </a:solidFill>
              </a:rPr>
              <a:t>Composite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applications</a:t>
            </a:r>
            <a:r>
              <a:rPr lang="da-DK" sz="2400" dirty="0">
                <a:solidFill>
                  <a:schemeClr val="bg1"/>
                </a:solidFill>
              </a:rPr>
              <a:t>”- integration af ”</a:t>
            </a:r>
            <a:r>
              <a:rPr lang="da-DK" sz="2400" dirty="0" err="1">
                <a:solidFill>
                  <a:schemeClr val="bg1"/>
                </a:solidFill>
              </a:rPr>
              <a:t>legacy</a:t>
            </a:r>
            <a:r>
              <a:rPr lang="da-DK" sz="2400" dirty="0">
                <a:solidFill>
                  <a:schemeClr val="bg1"/>
                </a:solidFill>
              </a:rPr>
              <a:t> apps” til én brugerflade</a:t>
            </a:r>
          </a:p>
          <a:p>
            <a:pPr marL="0" indent="0">
              <a:buNone/>
            </a:pPr>
            <a:r>
              <a:rPr lang="da-DK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0CA3CF47-08CF-4834-B033-052F8451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64" y="0"/>
            <a:ext cx="4067132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9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AA75F-E81B-4C63-9DF3-C2F11EBE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005" y="369493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Hvorfor anvende </a:t>
            </a:r>
            <a:r>
              <a:rPr lang="da-DK" dirty="0" err="1"/>
              <a:t>Prism</a:t>
            </a:r>
            <a:r>
              <a:rPr lang="da-DK" dirty="0"/>
              <a:t>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A9F6D80-47C8-493C-BD3F-AE183780E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Giver ligesom komponentbaseret programudvikling (CBD) mulighed for at flere udviklings grupper kan arbejde på samme projekt</a:t>
            </a:r>
          </a:p>
          <a:p>
            <a:endParaRPr lang="da-DK" sz="2400" dirty="0"/>
          </a:p>
          <a:p>
            <a:r>
              <a:rPr lang="da-DK" sz="2400" dirty="0"/>
              <a:t>For at kunne udvide nemmere, da alt er løst </a:t>
            </a:r>
            <a:r>
              <a:rPr lang="da-DK" sz="2400" dirty="0" err="1"/>
              <a:t>koplet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Fremmer mulighed for ”</a:t>
            </a:r>
            <a:r>
              <a:rPr lang="da-DK" sz="2400" dirty="0" err="1"/>
              <a:t>clean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”/”</a:t>
            </a:r>
            <a:r>
              <a:rPr lang="da-DK" sz="2400" dirty="0" err="1"/>
              <a:t>best</a:t>
            </a:r>
            <a:r>
              <a:rPr lang="da-DK" sz="2400" dirty="0"/>
              <a:t> practice”, uden for mange design </a:t>
            </a:r>
            <a:r>
              <a:rPr lang="da-DK" sz="2400" dirty="0" err="1"/>
              <a:t>smells</a:t>
            </a:r>
            <a:endParaRPr lang="da-DK" sz="2400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F1B61DF2-9685-470E-9A0D-D3C64D33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63" y="0"/>
            <a:ext cx="4067132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8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C8F35-8A0A-4707-ADAE-652C9AAB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Begrænsninger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49EC309-6749-45DE-B2F1-C8B1B366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Authentication</a:t>
            </a: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Kommunikation med en form for </a:t>
            </a:r>
            <a:r>
              <a:rPr lang="da-DK" sz="2400" dirty="0" err="1">
                <a:solidFill>
                  <a:schemeClr val="bg1"/>
                </a:solidFill>
              </a:rPr>
              <a:t>backend</a:t>
            </a:r>
            <a:endParaRPr lang="da-DK" sz="2400" dirty="0">
              <a:solidFill>
                <a:schemeClr val="bg1"/>
              </a:solidFill>
            </a:endParaRP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Applikations performance</a:t>
            </a: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 err="1">
                <a:solidFill>
                  <a:schemeClr val="bg1"/>
                </a:solidFill>
              </a:rPr>
              <a:t>Error</a:t>
            </a:r>
            <a:r>
              <a:rPr lang="da-DK" sz="2400" dirty="0">
                <a:solidFill>
                  <a:schemeClr val="bg1"/>
                </a:solidFill>
              </a:rPr>
              <a:t> handling</a:t>
            </a:r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2BD61295-8DCB-4F42-A6B7-3EC2FD57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63" y="0"/>
            <a:ext cx="4067132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3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DFFD3-856A-450E-AD0E-2D2F0372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Hvordan fungere det?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656648-F013-406C-A803-2C1B1BF6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Publisher-</a:t>
            </a:r>
            <a:r>
              <a:rPr lang="da-DK" sz="2400" dirty="0" err="1"/>
              <a:t>Subscriber</a:t>
            </a:r>
            <a:r>
              <a:rPr lang="da-DK" sz="2400" dirty="0"/>
              <a:t> </a:t>
            </a:r>
            <a:r>
              <a:rPr lang="da-DK" sz="2400" dirty="0" err="1"/>
              <a:t>relationship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Komponenterne kan </a:t>
            </a:r>
            <a:r>
              <a:rPr lang="da-DK" sz="2400" dirty="0" err="1"/>
              <a:t>subscribe</a:t>
            </a:r>
            <a:r>
              <a:rPr lang="da-DK" sz="2400" dirty="0"/>
              <a:t> på hinandens event, uden at have en direkte reference</a:t>
            </a:r>
          </a:p>
          <a:p>
            <a:endParaRPr lang="da-DK" sz="2400" dirty="0"/>
          </a:p>
          <a:p>
            <a:r>
              <a:rPr lang="da-DK" sz="2400" dirty="0"/>
              <a:t>Dette er </a:t>
            </a:r>
            <a:r>
              <a:rPr lang="da-DK" sz="2400" dirty="0" err="1"/>
              <a:t>EventAggregatoren</a:t>
            </a:r>
            <a:r>
              <a:rPr lang="da-DK" sz="2400" dirty="0"/>
              <a:t> og bruges i mange tilfælde til at kommunikere mellem komponenter defineret i forskellige moduler</a:t>
            </a:r>
          </a:p>
          <a:p>
            <a:endParaRPr lang="da-DK" sz="2400" dirty="0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5929EFA6-F678-4DEB-AB49-6DFFC8EC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63" y="0"/>
            <a:ext cx="4067132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2E5D9-84C4-4F9E-93E8-7EAC910E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DEMO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90C290-CA4D-4EF3-B296-E96813E5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da-DK" sz="240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42A8C33E-0629-41C2-BB53-9E62136D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63" y="0"/>
            <a:ext cx="4067132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8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SPØRGSMÅL 5</vt:lpstr>
      <vt:lpstr>Hvad er Prism?</vt:lpstr>
      <vt:lpstr>Hvornår anvendes det? </vt:lpstr>
      <vt:lpstr>Hvorfor anvende Prism?</vt:lpstr>
      <vt:lpstr>Begrænsninger</vt:lpstr>
      <vt:lpstr>Hvordan fungere det?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5</dc:title>
  <dc:creator>Andreas Blaabjerg</dc:creator>
  <cp:lastModifiedBy>Andreas Blaabjerg</cp:lastModifiedBy>
  <cp:revision>1</cp:revision>
  <dcterms:created xsi:type="dcterms:W3CDTF">2020-08-15T16:09:19Z</dcterms:created>
  <dcterms:modified xsi:type="dcterms:W3CDTF">2020-08-15T16:46:41Z</dcterms:modified>
</cp:coreProperties>
</file>