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Blaabjerg" userId="b1962c2f08a3fd60" providerId="LiveId" clId="{211B8DDC-0CB4-4882-867E-2946CDB4734F}"/>
    <pc:docChg chg="modSld">
      <pc:chgData name="Andreas Blaabjerg" userId="b1962c2f08a3fd60" providerId="LiveId" clId="{211B8DDC-0CB4-4882-867E-2946CDB4734F}" dt="2020-08-16T08:21:14.575" v="36" actId="20577"/>
      <pc:docMkLst>
        <pc:docMk/>
      </pc:docMkLst>
      <pc:sldChg chg="modSp">
        <pc:chgData name="Andreas Blaabjerg" userId="b1962c2f08a3fd60" providerId="LiveId" clId="{211B8DDC-0CB4-4882-867E-2946CDB4734F}" dt="2020-08-16T08:20:08.584" v="17" actId="20577"/>
        <pc:sldMkLst>
          <pc:docMk/>
          <pc:sldMk cId="2485196630" sldId="258"/>
        </pc:sldMkLst>
        <pc:spChg chg="mod">
          <ac:chgData name="Andreas Blaabjerg" userId="b1962c2f08a3fd60" providerId="LiveId" clId="{211B8DDC-0CB4-4882-867E-2946CDB4734F}" dt="2020-08-16T08:20:08.584" v="17" actId="20577"/>
          <ac:spMkLst>
            <pc:docMk/>
            <pc:sldMk cId="2485196630" sldId="258"/>
            <ac:spMk id="3" creationId="{56E1CB54-7CAC-4BDB-A8BE-C49ABB7DFC5E}"/>
          </ac:spMkLst>
        </pc:spChg>
      </pc:sldChg>
      <pc:sldChg chg="modSp">
        <pc:chgData name="Andreas Blaabjerg" userId="b1962c2f08a3fd60" providerId="LiveId" clId="{211B8DDC-0CB4-4882-867E-2946CDB4734F}" dt="2020-08-16T08:21:14.575" v="36" actId="20577"/>
        <pc:sldMkLst>
          <pc:docMk/>
          <pc:sldMk cId="4277692965" sldId="260"/>
        </pc:sldMkLst>
        <pc:spChg chg="mod">
          <ac:chgData name="Andreas Blaabjerg" userId="b1962c2f08a3fd60" providerId="LiveId" clId="{211B8DDC-0CB4-4882-867E-2946CDB4734F}" dt="2020-08-16T08:21:14.575" v="36" actId="20577"/>
          <ac:spMkLst>
            <pc:docMk/>
            <pc:sldMk cId="4277692965" sldId="260"/>
            <ac:spMk id="2" creationId="{332C479F-53F7-46A6-9FF3-8D073C830C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D699-2DAF-4745-AD73-09CEC2C23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702C9310-36A8-4BBA-B3C4-1E335B80A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7B1B35EE-7010-4401-BFBF-60B89E574F0F}"/>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5" name="Footer Placeholder 4">
            <a:extLst>
              <a:ext uri="{FF2B5EF4-FFF2-40B4-BE49-F238E27FC236}">
                <a16:creationId xmlns:a16="http://schemas.microsoft.com/office/drawing/2014/main" id="{0D954ECF-8493-4582-AFB0-970D402C497E}"/>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0F3D600E-3EA9-4D52-94C7-299F2EC08282}"/>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137864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5796-1817-4714-9B96-15B416030A18}"/>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FB67670C-528A-4FB2-835C-FA81976E3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172C45B5-A428-4B4F-9F0F-FAEC6D184973}"/>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5" name="Footer Placeholder 4">
            <a:extLst>
              <a:ext uri="{FF2B5EF4-FFF2-40B4-BE49-F238E27FC236}">
                <a16:creationId xmlns:a16="http://schemas.microsoft.com/office/drawing/2014/main" id="{72188696-474E-4698-AA52-7D8E82AAAB6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5F721C99-5C09-4726-B71A-DD492A692C2F}"/>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135309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200BB-4C56-41E1-AA28-E05FC7CBD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DC48CF0D-12C2-47C3-ADF9-3D907271B1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3C9DF30F-B3C4-47F1-9EC2-431D01B6BF0D}"/>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5" name="Footer Placeholder 4">
            <a:extLst>
              <a:ext uri="{FF2B5EF4-FFF2-40B4-BE49-F238E27FC236}">
                <a16:creationId xmlns:a16="http://schemas.microsoft.com/office/drawing/2014/main" id="{BE378AC0-F67E-4D47-B84E-99C8D4EE68B4}"/>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13BFED85-F7D5-4828-8BF0-619BAFB84050}"/>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26379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D368-CC96-4AD1-8B54-13A6D3302CF7}"/>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F1BFD313-26C6-42DC-8206-6D1AE2A5AD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00659802-62D9-49BE-B501-3EAE54B956A7}"/>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5" name="Footer Placeholder 4">
            <a:extLst>
              <a:ext uri="{FF2B5EF4-FFF2-40B4-BE49-F238E27FC236}">
                <a16:creationId xmlns:a16="http://schemas.microsoft.com/office/drawing/2014/main" id="{541B67E5-CE06-4036-B59F-C31B9B336B1B}"/>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651DAC3E-45D0-499E-B016-C85400075090}"/>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336797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61FE-815A-4ACD-9327-15AF9FBA9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6D479BCE-ECF0-4C36-B2DD-77ECDCB1F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118DD-1612-45A9-B39D-4371DB30DC35}"/>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5" name="Footer Placeholder 4">
            <a:extLst>
              <a:ext uri="{FF2B5EF4-FFF2-40B4-BE49-F238E27FC236}">
                <a16:creationId xmlns:a16="http://schemas.microsoft.com/office/drawing/2014/main" id="{E7325809-D5CF-4155-9FE6-1A633311850A}"/>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93B42F5-4D3C-4BFC-9417-BBB6C43AE373}"/>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396258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D08C-0786-4210-AD64-1080F8566313}"/>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0B766E8C-E148-4EB5-9D96-9F90C5694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6E673049-622E-4235-827F-E869232B7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F66D11A-2273-4581-8608-B176D846F00D}"/>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6" name="Footer Placeholder 5">
            <a:extLst>
              <a:ext uri="{FF2B5EF4-FFF2-40B4-BE49-F238E27FC236}">
                <a16:creationId xmlns:a16="http://schemas.microsoft.com/office/drawing/2014/main" id="{62853172-56A4-482C-AF47-04E9E423D746}"/>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E2DD181A-81DF-4209-A3BC-D51E4D127BD9}"/>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69373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4F4D-E9BD-4016-87B3-06A47DBFEE5E}"/>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712B3E9A-A27E-4F8C-A144-07B8FDCA6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6138F-F1BC-4D2C-91A2-30490850A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5CD7115F-B786-4E6B-89AA-98EDA3BAA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0714C0-4D99-4268-9E4D-762B75B06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C6D34B3F-2512-4732-95FF-0091A12C843A}"/>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8" name="Footer Placeholder 7">
            <a:extLst>
              <a:ext uri="{FF2B5EF4-FFF2-40B4-BE49-F238E27FC236}">
                <a16:creationId xmlns:a16="http://schemas.microsoft.com/office/drawing/2014/main" id="{7E0C4E04-05A9-41D7-A34D-E290AD944DA9}"/>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9E66B6C3-BD48-454A-80A1-DF318D6808AD}"/>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413770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0A96-3171-48C5-AF21-F37A92443131}"/>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6CB838B6-0EA5-4977-B3D0-663C049A3792}"/>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4" name="Footer Placeholder 3">
            <a:extLst>
              <a:ext uri="{FF2B5EF4-FFF2-40B4-BE49-F238E27FC236}">
                <a16:creationId xmlns:a16="http://schemas.microsoft.com/office/drawing/2014/main" id="{4C58D19D-C937-433A-9BA3-56E2984CAA81}"/>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FEC8A768-4E8A-46E2-A7B0-7F138AF691A7}"/>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332503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2B36A-930F-47EB-90FA-CC7C4BD93A67}"/>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3" name="Footer Placeholder 2">
            <a:extLst>
              <a:ext uri="{FF2B5EF4-FFF2-40B4-BE49-F238E27FC236}">
                <a16:creationId xmlns:a16="http://schemas.microsoft.com/office/drawing/2014/main" id="{6B0BCF87-8036-4AC3-85B0-053CBDF980C2}"/>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00D2B802-6A5B-44F1-87EB-85B5BB31F9DD}"/>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52018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89C-D293-41FD-900C-16EBB72CD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E3FA8918-AFC5-4E9C-BE84-1A1964C6B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AED9F7B-5D0A-43DB-99FE-22DC13C6D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52F62-56D0-4189-8BA4-DE77EDC8E4F0}"/>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6" name="Footer Placeholder 5">
            <a:extLst>
              <a:ext uri="{FF2B5EF4-FFF2-40B4-BE49-F238E27FC236}">
                <a16:creationId xmlns:a16="http://schemas.microsoft.com/office/drawing/2014/main" id="{8FBF8483-FF9E-4781-9901-4F6141F2790C}"/>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35DA4C71-4F53-4BCD-B01D-B582CC91AC0F}"/>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423914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8CB8-B6F7-4F8B-954A-B97DE1CE0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FE78EAF-3160-4A55-80AE-E7F55E69F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C618F7E8-2C58-4EE8-89B3-967A93B58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95F40-AAC3-4B6B-91E5-934BB3DCECE9}"/>
              </a:ext>
            </a:extLst>
          </p:cNvPr>
          <p:cNvSpPr>
            <a:spLocks noGrp="1"/>
          </p:cNvSpPr>
          <p:nvPr>
            <p:ph type="dt" sz="half" idx="10"/>
          </p:nvPr>
        </p:nvSpPr>
        <p:spPr/>
        <p:txBody>
          <a:bodyPr/>
          <a:lstStyle/>
          <a:p>
            <a:fld id="{09EA6EF8-95E2-427D-AA46-061CB18E022C}" type="datetimeFigureOut">
              <a:rPr lang="da-DK" smtClean="0"/>
              <a:t>16-08-2020</a:t>
            </a:fld>
            <a:endParaRPr lang="da-DK"/>
          </a:p>
        </p:txBody>
      </p:sp>
      <p:sp>
        <p:nvSpPr>
          <p:cNvPr id="6" name="Footer Placeholder 5">
            <a:extLst>
              <a:ext uri="{FF2B5EF4-FFF2-40B4-BE49-F238E27FC236}">
                <a16:creationId xmlns:a16="http://schemas.microsoft.com/office/drawing/2014/main" id="{A5AAF45F-24DF-4330-832C-D62E40F21AC8}"/>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485A9FB8-5A80-4164-94DF-E00D7F21CD04}"/>
              </a:ext>
            </a:extLst>
          </p:cNvPr>
          <p:cNvSpPr>
            <a:spLocks noGrp="1"/>
          </p:cNvSpPr>
          <p:nvPr>
            <p:ph type="sldNum" sz="quarter" idx="12"/>
          </p:nvPr>
        </p:nvSpPr>
        <p:spPr/>
        <p:txBody>
          <a:bodyPr/>
          <a:lstStyle/>
          <a:p>
            <a:fld id="{92A4B028-11EF-4B7F-A18C-4B8D919E0D7E}" type="slidenum">
              <a:rPr lang="da-DK" smtClean="0"/>
              <a:t>‹nr.›</a:t>
            </a:fld>
            <a:endParaRPr lang="da-DK"/>
          </a:p>
        </p:txBody>
      </p:sp>
    </p:spTree>
    <p:extLst>
      <p:ext uri="{BB962C8B-B14F-4D97-AF65-F5344CB8AC3E}">
        <p14:creationId xmlns:p14="http://schemas.microsoft.com/office/powerpoint/2010/main" val="359039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D43E8-5AC7-4D1C-928D-1FF57D6FA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14B4A179-5D3A-4B2D-84A0-30D626AE0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732E3DDA-D77F-4725-940D-31383AF88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6EF8-95E2-427D-AA46-061CB18E022C}" type="datetimeFigureOut">
              <a:rPr lang="da-DK" smtClean="0"/>
              <a:t>16-08-2020</a:t>
            </a:fld>
            <a:endParaRPr lang="da-DK"/>
          </a:p>
        </p:txBody>
      </p:sp>
      <p:sp>
        <p:nvSpPr>
          <p:cNvPr id="5" name="Footer Placeholder 4">
            <a:extLst>
              <a:ext uri="{FF2B5EF4-FFF2-40B4-BE49-F238E27FC236}">
                <a16:creationId xmlns:a16="http://schemas.microsoft.com/office/drawing/2014/main" id="{412A0D5E-B6D2-44BA-B79C-03B1E7ED7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F423525F-B21E-4595-83A9-CA1B3327F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4B028-11EF-4B7F-A18C-4B8D919E0D7E}" type="slidenum">
              <a:rPr lang="da-DK" smtClean="0"/>
              <a:t>‹nr.›</a:t>
            </a:fld>
            <a:endParaRPr lang="da-DK"/>
          </a:p>
        </p:txBody>
      </p:sp>
    </p:spTree>
    <p:extLst>
      <p:ext uri="{BB962C8B-B14F-4D97-AF65-F5344CB8AC3E}">
        <p14:creationId xmlns:p14="http://schemas.microsoft.com/office/powerpoint/2010/main" val="2977513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FE3E-A838-4C8B-869E-A410045DA786}"/>
              </a:ext>
            </a:extLst>
          </p:cNvPr>
          <p:cNvSpPr>
            <a:spLocks noGrp="1"/>
          </p:cNvSpPr>
          <p:nvPr>
            <p:ph type="ctrTitle"/>
          </p:nvPr>
        </p:nvSpPr>
        <p:spPr>
          <a:xfrm>
            <a:off x="1524000" y="2245809"/>
            <a:ext cx="9144000" cy="1564716"/>
          </a:xfrm>
        </p:spPr>
        <p:txBody>
          <a:bodyPr>
            <a:normAutofit/>
          </a:bodyPr>
          <a:lstStyle/>
          <a:p>
            <a:pPr algn="l"/>
            <a:r>
              <a:rPr lang="da-DK" sz="4800"/>
              <a:t>Spørgsmål 8</a:t>
            </a:r>
          </a:p>
        </p:txBody>
      </p:sp>
      <p:sp>
        <p:nvSpPr>
          <p:cNvPr id="3" name="Subtitle 2">
            <a:extLst>
              <a:ext uri="{FF2B5EF4-FFF2-40B4-BE49-F238E27FC236}">
                <a16:creationId xmlns:a16="http://schemas.microsoft.com/office/drawing/2014/main" id="{6384AE85-C9B1-4C19-A739-A72150456A7C}"/>
              </a:ext>
            </a:extLst>
          </p:cNvPr>
          <p:cNvSpPr>
            <a:spLocks noGrp="1"/>
          </p:cNvSpPr>
          <p:nvPr>
            <p:ph type="subTitle" idx="1"/>
          </p:nvPr>
        </p:nvSpPr>
        <p:spPr>
          <a:xfrm>
            <a:off x="1524000" y="3947050"/>
            <a:ext cx="9144000" cy="572583"/>
          </a:xfrm>
        </p:spPr>
        <p:txBody>
          <a:bodyPr>
            <a:normAutofit/>
          </a:bodyPr>
          <a:lstStyle/>
          <a:p>
            <a:pPr algn="l"/>
            <a:r>
              <a:rPr lang="da-DK" sz="1100"/>
              <a:t>Giv et overblik over de forskellige muligheder for cross platform udvikling for Android og iOS enheder. Redegør for Xamarins arkitektur og virkemåde for de forskellige understøttede platforme.Samt redegør for både fordele og udfordringer ved brug af Xamarin til App udvikling. Vis et eksempel på brug af Xamarin.</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61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23D8-2F6A-4AF6-A4D0-5D75DF9DFF4F}"/>
              </a:ext>
            </a:extLst>
          </p:cNvPr>
          <p:cNvSpPr>
            <a:spLocks noGrp="1"/>
          </p:cNvSpPr>
          <p:nvPr>
            <p:ph type="title"/>
          </p:nvPr>
        </p:nvSpPr>
        <p:spPr>
          <a:xfrm>
            <a:off x="1653363" y="365760"/>
            <a:ext cx="9367203" cy="1188720"/>
          </a:xfrm>
        </p:spPr>
        <p:txBody>
          <a:bodyPr>
            <a:normAutofit/>
          </a:bodyPr>
          <a:lstStyle/>
          <a:p>
            <a:r>
              <a:rPr lang="da-DK" dirty="0"/>
              <a:t>Crossplatform muligheder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9D57C1C-4434-44B6-97D3-B454BB11FC52}"/>
              </a:ext>
            </a:extLst>
          </p:cNvPr>
          <p:cNvSpPr>
            <a:spLocks noGrp="1"/>
          </p:cNvSpPr>
          <p:nvPr>
            <p:ph idx="1"/>
          </p:nvPr>
        </p:nvSpPr>
        <p:spPr>
          <a:xfrm>
            <a:off x="1653363" y="2176272"/>
            <a:ext cx="9367204" cy="4041648"/>
          </a:xfrm>
        </p:spPr>
        <p:txBody>
          <a:bodyPr anchor="t">
            <a:normAutofit/>
          </a:bodyPr>
          <a:lstStyle/>
          <a:p>
            <a:r>
              <a:rPr lang="da-DK" sz="2400" dirty="0" err="1"/>
              <a:t>Xamarin</a:t>
            </a:r>
            <a:endParaRPr lang="da-DK" sz="2400" dirty="0"/>
          </a:p>
          <a:p>
            <a:r>
              <a:rPr lang="da-DK" sz="2400" dirty="0" err="1"/>
              <a:t>Xamarin.Forms</a:t>
            </a:r>
            <a:endParaRPr lang="da-DK" sz="2400" dirty="0"/>
          </a:p>
          <a:p>
            <a:r>
              <a:rPr lang="da-DK" sz="2400" dirty="0"/>
              <a:t>Flutter</a:t>
            </a:r>
          </a:p>
          <a:p>
            <a:r>
              <a:rPr lang="da-DK" sz="2400" dirty="0" err="1"/>
              <a:t>NativeScript</a:t>
            </a:r>
            <a:endParaRPr lang="da-DK" sz="2400" dirty="0"/>
          </a:p>
          <a:p>
            <a:r>
              <a:rPr lang="da-DK" sz="2400" dirty="0" err="1"/>
              <a:t>ReactNative</a:t>
            </a:r>
            <a:endParaRPr lang="da-DK" sz="2400" dirty="0"/>
          </a:p>
          <a:p>
            <a:endParaRPr lang="da-DK" sz="2400" dirty="0"/>
          </a:p>
        </p:txBody>
      </p:sp>
    </p:spTree>
    <p:extLst>
      <p:ext uri="{BB962C8B-B14F-4D97-AF65-F5344CB8AC3E}">
        <p14:creationId xmlns:p14="http://schemas.microsoft.com/office/powerpoint/2010/main" val="908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5E3A-5FAB-40BE-AC1C-C35585A61514}"/>
              </a:ext>
            </a:extLst>
          </p:cNvPr>
          <p:cNvSpPr>
            <a:spLocks noGrp="1"/>
          </p:cNvSpPr>
          <p:nvPr>
            <p:ph type="title"/>
          </p:nvPr>
        </p:nvSpPr>
        <p:spPr>
          <a:xfrm>
            <a:off x="841249" y="365760"/>
            <a:ext cx="9912072" cy="1188404"/>
          </a:xfrm>
        </p:spPr>
        <p:txBody>
          <a:bodyPr>
            <a:normAutofit/>
          </a:bodyPr>
          <a:lstStyle/>
          <a:p>
            <a:r>
              <a:rPr lang="da-DK" dirty="0"/>
              <a:t>Xamarin vs. Xamarin.Forms</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6E1CB54-7CAC-4BDB-A8BE-C49ABB7DFC5E}"/>
              </a:ext>
            </a:extLst>
          </p:cNvPr>
          <p:cNvSpPr>
            <a:spLocks noGrp="1"/>
          </p:cNvSpPr>
          <p:nvPr>
            <p:ph idx="1"/>
          </p:nvPr>
        </p:nvSpPr>
        <p:spPr>
          <a:xfrm>
            <a:off x="841248" y="2174358"/>
            <a:ext cx="7731642" cy="4045467"/>
          </a:xfrm>
        </p:spPr>
        <p:txBody>
          <a:bodyPr anchor="t">
            <a:normAutofit/>
          </a:bodyPr>
          <a:lstStyle/>
          <a:p>
            <a:r>
              <a:rPr lang="da-DK" sz="2400" dirty="0" err="1">
                <a:solidFill>
                  <a:schemeClr val="bg1"/>
                </a:solidFill>
              </a:rPr>
              <a:t>Xamarin</a:t>
            </a:r>
            <a:r>
              <a:rPr lang="da-DK" sz="2400" dirty="0">
                <a:solidFill>
                  <a:schemeClr val="bg1"/>
                </a:solidFill>
              </a:rPr>
              <a:t> er et crossplatform </a:t>
            </a:r>
            <a:r>
              <a:rPr lang="da-DK" sz="2400" dirty="0" err="1">
                <a:solidFill>
                  <a:schemeClr val="bg1"/>
                </a:solidFill>
              </a:rPr>
              <a:t>development</a:t>
            </a:r>
            <a:r>
              <a:rPr lang="da-DK" sz="2400" dirty="0">
                <a:solidFill>
                  <a:schemeClr val="bg1"/>
                </a:solidFill>
              </a:rPr>
              <a:t> </a:t>
            </a:r>
            <a:r>
              <a:rPr lang="da-DK" sz="2400" dirty="0" err="1">
                <a:solidFill>
                  <a:schemeClr val="bg1"/>
                </a:solidFill>
              </a:rPr>
              <a:t>tool</a:t>
            </a:r>
            <a:endParaRPr lang="da-DK" sz="2400" dirty="0">
              <a:solidFill>
                <a:schemeClr val="bg1"/>
              </a:solidFill>
            </a:endParaRPr>
          </a:p>
          <a:p>
            <a:r>
              <a:rPr lang="da-DK" sz="2400" dirty="0">
                <a:solidFill>
                  <a:schemeClr val="bg1"/>
                </a:solidFill>
              </a:rPr>
              <a:t>Forskellen mellem </a:t>
            </a:r>
            <a:r>
              <a:rPr lang="da-DK" sz="2400" dirty="0" err="1">
                <a:solidFill>
                  <a:schemeClr val="bg1"/>
                </a:solidFill>
              </a:rPr>
              <a:t>Xamarin</a:t>
            </a:r>
            <a:r>
              <a:rPr lang="da-DK" sz="2400" dirty="0">
                <a:solidFill>
                  <a:schemeClr val="bg1"/>
                </a:solidFill>
              </a:rPr>
              <a:t> og </a:t>
            </a:r>
            <a:r>
              <a:rPr lang="da-DK" sz="2400" dirty="0" err="1">
                <a:solidFill>
                  <a:schemeClr val="bg1"/>
                </a:solidFill>
              </a:rPr>
              <a:t>Xamarin.forms</a:t>
            </a:r>
            <a:r>
              <a:rPr lang="da-DK" sz="2400" dirty="0">
                <a:solidFill>
                  <a:schemeClr val="bg1"/>
                </a:solidFill>
              </a:rPr>
              <a:t>:</a:t>
            </a:r>
          </a:p>
          <a:p>
            <a:pPr lvl="1"/>
            <a:r>
              <a:rPr lang="da-DK" dirty="0" err="1">
                <a:solidFill>
                  <a:schemeClr val="bg1"/>
                </a:solidFill>
              </a:rPr>
              <a:t>Xamarin</a:t>
            </a:r>
            <a:r>
              <a:rPr lang="da-DK" dirty="0">
                <a:solidFill>
                  <a:schemeClr val="bg1"/>
                </a:solidFill>
              </a:rPr>
              <a:t> sørger for én fælles </a:t>
            </a:r>
            <a:r>
              <a:rPr lang="da-DK" dirty="0" err="1">
                <a:solidFill>
                  <a:schemeClr val="bg1"/>
                </a:solidFill>
              </a:rPr>
              <a:t>backend</a:t>
            </a:r>
            <a:r>
              <a:rPr lang="da-DK" dirty="0">
                <a:solidFill>
                  <a:schemeClr val="bg1"/>
                </a:solidFill>
              </a:rPr>
              <a:t>. Hvilket betyder man skal kende til de forskellige enheders </a:t>
            </a:r>
            <a:r>
              <a:rPr lang="da-DK" dirty="0" err="1">
                <a:solidFill>
                  <a:schemeClr val="bg1"/>
                </a:solidFill>
              </a:rPr>
              <a:t>native</a:t>
            </a:r>
            <a:r>
              <a:rPr lang="da-DK" dirty="0">
                <a:solidFill>
                  <a:schemeClr val="bg1"/>
                </a:solidFill>
              </a:rPr>
              <a:t> sprog til at kunne lave en </a:t>
            </a:r>
            <a:r>
              <a:rPr lang="da-DK" dirty="0" err="1">
                <a:solidFill>
                  <a:schemeClr val="bg1"/>
                </a:solidFill>
              </a:rPr>
              <a:t>frontend</a:t>
            </a:r>
            <a:r>
              <a:rPr lang="da-DK" dirty="0">
                <a:solidFill>
                  <a:schemeClr val="bg1"/>
                </a:solidFill>
              </a:rPr>
              <a:t>.</a:t>
            </a:r>
          </a:p>
          <a:p>
            <a:pPr lvl="1"/>
            <a:r>
              <a:rPr lang="da-DK" dirty="0" err="1">
                <a:solidFill>
                  <a:schemeClr val="bg1"/>
                </a:solidFill>
              </a:rPr>
              <a:t>Xamarin.Forms</a:t>
            </a:r>
            <a:r>
              <a:rPr lang="da-DK" dirty="0">
                <a:solidFill>
                  <a:schemeClr val="bg1"/>
                </a:solidFill>
              </a:rPr>
              <a:t> sørger for både én front- og én </a:t>
            </a:r>
            <a:r>
              <a:rPr lang="da-DK" dirty="0" err="1">
                <a:solidFill>
                  <a:schemeClr val="bg1"/>
                </a:solidFill>
              </a:rPr>
              <a:t>backend</a:t>
            </a:r>
            <a:r>
              <a:rPr lang="da-DK" dirty="0">
                <a:solidFill>
                  <a:schemeClr val="bg1"/>
                </a:solidFill>
              </a:rPr>
              <a:t>, således at der ikke behøves nogen </a:t>
            </a:r>
            <a:r>
              <a:rPr lang="da-DK" dirty="0" err="1">
                <a:solidFill>
                  <a:schemeClr val="bg1"/>
                </a:solidFill>
              </a:rPr>
              <a:t>nativecode</a:t>
            </a:r>
            <a:r>
              <a:rPr lang="da-DK" dirty="0">
                <a:solidFill>
                  <a:schemeClr val="bg1"/>
                </a:solidFill>
              </a:rPr>
              <a:t>. </a:t>
            </a:r>
          </a:p>
        </p:txBody>
      </p:sp>
    </p:spTree>
    <p:extLst>
      <p:ext uri="{BB962C8B-B14F-4D97-AF65-F5344CB8AC3E}">
        <p14:creationId xmlns:p14="http://schemas.microsoft.com/office/powerpoint/2010/main" val="248519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79F-53F7-46A6-9FF3-8D073C830C45}"/>
              </a:ext>
            </a:extLst>
          </p:cNvPr>
          <p:cNvSpPr>
            <a:spLocks noGrp="1"/>
          </p:cNvSpPr>
          <p:nvPr>
            <p:ph type="title"/>
          </p:nvPr>
        </p:nvSpPr>
        <p:spPr>
          <a:xfrm>
            <a:off x="1653363" y="365760"/>
            <a:ext cx="9367203" cy="1188720"/>
          </a:xfrm>
        </p:spPr>
        <p:txBody>
          <a:bodyPr>
            <a:normAutofit/>
          </a:bodyPr>
          <a:lstStyle/>
          <a:p>
            <a:r>
              <a:rPr lang="da-DK" dirty="0" err="1"/>
              <a:t>Pros</a:t>
            </a:r>
            <a:r>
              <a:rPr lang="da-DK" dirty="0"/>
              <a:t> / Cons </a:t>
            </a:r>
          </a:p>
        </p:txBody>
      </p:sp>
      <p:sp>
        <p:nvSpPr>
          <p:cNvPr id="13" name="Freeform: Shape 12">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122AE1BD-6E3F-4C96-B557-BBB3597C379A}"/>
              </a:ext>
            </a:extLst>
          </p:cNvPr>
          <p:cNvSpPr>
            <a:spLocks noGrp="1"/>
          </p:cNvSpPr>
          <p:nvPr>
            <p:ph idx="1"/>
          </p:nvPr>
        </p:nvSpPr>
        <p:spPr>
          <a:xfrm>
            <a:off x="1653363" y="2176272"/>
            <a:ext cx="9367204" cy="4041648"/>
          </a:xfrm>
        </p:spPr>
        <p:txBody>
          <a:bodyPr anchor="t">
            <a:normAutofit/>
          </a:bodyPr>
          <a:lstStyle/>
          <a:p>
            <a:pPr marL="285750" indent="-285750"/>
            <a:r>
              <a:rPr lang="da-DK" sz="2400"/>
              <a:t>Ulemper ved Xamarin.Forms er at UI kan være lidt problematisk, da UI komponenterne i brug kan fortolkes på forskellig vis i de individuelle operativsystemer.</a:t>
            </a:r>
          </a:p>
          <a:p>
            <a:pPr marL="285750" indent="-285750"/>
            <a:r>
              <a:rPr lang="da-DK" sz="2400"/>
              <a:t>Det er ikke muligt per standard at udvikle til IOS uden at have en Macintosh tilgængelig, da det kræves at pare med en Macintosh for at udvikle til IOS.</a:t>
            </a:r>
          </a:p>
          <a:p>
            <a:pPr marL="285750" indent="-285750"/>
            <a:r>
              <a:rPr lang="da-DK" sz="2400"/>
              <a:t>En fordel ved xamarin er at man kun skal kende til et programmering sprog</a:t>
            </a:r>
          </a:p>
          <a:p>
            <a:endParaRPr lang="da-DK" sz="2400"/>
          </a:p>
        </p:txBody>
      </p:sp>
    </p:spTree>
    <p:extLst>
      <p:ext uri="{BB962C8B-B14F-4D97-AF65-F5344CB8AC3E}">
        <p14:creationId xmlns:p14="http://schemas.microsoft.com/office/powerpoint/2010/main" val="427769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773E-7D71-4D92-A46A-088FB5EA2E2F}"/>
              </a:ext>
            </a:extLst>
          </p:cNvPr>
          <p:cNvSpPr>
            <a:spLocks noGrp="1"/>
          </p:cNvSpPr>
          <p:nvPr>
            <p:ph type="title"/>
          </p:nvPr>
        </p:nvSpPr>
        <p:spPr>
          <a:xfrm>
            <a:off x="838200" y="365126"/>
            <a:ext cx="5340605" cy="1146176"/>
          </a:xfrm>
        </p:spPr>
        <p:txBody>
          <a:bodyPr>
            <a:normAutofit/>
          </a:bodyPr>
          <a:lstStyle/>
          <a:p>
            <a:r>
              <a:rPr lang="da-DK" dirty="0"/>
              <a:t>Xamarin Arkitektur</a:t>
            </a:r>
          </a:p>
        </p:txBody>
      </p:sp>
      <p:sp>
        <p:nvSpPr>
          <p:cNvPr id="16" name="Freeform: Shape 15">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CDAF9EC-F4A6-4FC0-A228-BC4F0DDB7FF3}"/>
              </a:ext>
            </a:extLst>
          </p:cNvPr>
          <p:cNvSpPr>
            <a:spLocks noGrp="1"/>
          </p:cNvSpPr>
          <p:nvPr>
            <p:ph idx="1"/>
          </p:nvPr>
        </p:nvSpPr>
        <p:spPr>
          <a:xfrm>
            <a:off x="838200" y="2173288"/>
            <a:ext cx="3603171" cy="3639684"/>
          </a:xfrm>
        </p:spPr>
        <p:txBody>
          <a:bodyPr anchor="ctr">
            <a:normAutofit/>
          </a:bodyPr>
          <a:lstStyle/>
          <a:p>
            <a:r>
              <a:rPr lang="da-DK" sz="1400">
                <a:solidFill>
                  <a:srgbClr val="FFFFFF"/>
                </a:solidFill>
              </a:rPr>
              <a:t>Xamarin bygger på en MVC arkitektur </a:t>
            </a:r>
          </a:p>
          <a:p>
            <a:r>
              <a:rPr lang="da-DK" sz="1400">
                <a:solidFill>
                  <a:srgbClr val="FFFFFF"/>
                </a:solidFill>
              </a:rPr>
              <a:t>Model og Controller er skrevet i .NET frameworked </a:t>
            </a:r>
          </a:p>
          <a:p>
            <a:r>
              <a:rPr lang="da-DK" sz="1400">
                <a:solidFill>
                  <a:srgbClr val="FFFFFF"/>
                </a:solidFill>
              </a:rPr>
              <a:t>Viewet er skrevet specifikt for de individuelle paltforme.</a:t>
            </a:r>
          </a:p>
          <a:p>
            <a:pPr lvl="1"/>
            <a:r>
              <a:rPr lang="da-DK" sz="1400">
                <a:solidFill>
                  <a:srgbClr val="FFFFFF"/>
                </a:solidFill>
              </a:rPr>
              <a:t>De er skrevet i C# istedet for deres nativesprog. Så man ikke behøver at lære Java og Objective-C</a:t>
            </a:r>
          </a:p>
          <a:p>
            <a:pPr lvl="1"/>
            <a:r>
              <a:rPr lang="da-DK" sz="1400">
                <a:solidFill>
                  <a:srgbClr val="FFFFFF"/>
                </a:solidFill>
              </a:rPr>
              <a:t>Dette er muligt ved brug af API’erd</a:t>
            </a:r>
          </a:p>
          <a:p>
            <a:r>
              <a:rPr lang="da-DK" sz="1400">
                <a:solidFill>
                  <a:srgbClr val="FFFFFF"/>
                </a:solidFill>
              </a:rPr>
              <a:t>Xamarin.Forms bygger på en MVVM arkitektur</a:t>
            </a:r>
          </a:p>
          <a:p>
            <a:r>
              <a:rPr lang="da-DK" sz="1400">
                <a:solidFill>
                  <a:srgbClr val="FFFFFF"/>
                </a:solidFill>
              </a:rPr>
              <a:t>Alt er skevet i C# </a:t>
            </a:r>
          </a:p>
        </p:txBody>
      </p:sp>
      <p:pic>
        <p:nvPicPr>
          <p:cNvPr id="4" name="Content Placeholder 4">
            <a:extLst>
              <a:ext uri="{FF2B5EF4-FFF2-40B4-BE49-F238E27FC236}">
                <a16:creationId xmlns:a16="http://schemas.microsoft.com/office/drawing/2014/main" id="{05ECEC58-5FFB-4B91-9865-0BB3D6978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088" y="2720862"/>
            <a:ext cx="5170711" cy="2908524"/>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49795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B1C7-CEF0-4035-8E77-B614692E6097}"/>
              </a:ext>
            </a:extLst>
          </p:cNvPr>
          <p:cNvSpPr>
            <a:spLocks noGrp="1"/>
          </p:cNvSpPr>
          <p:nvPr>
            <p:ph type="title"/>
          </p:nvPr>
        </p:nvSpPr>
        <p:spPr>
          <a:xfrm>
            <a:off x="1653363" y="365760"/>
            <a:ext cx="9367203" cy="1188720"/>
          </a:xfrm>
        </p:spPr>
        <p:txBody>
          <a:bodyPr>
            <a:normAutofit/>
          </a:bodyPr>
          <a:lstStyle/>
          <a:p>
            <a:r>
              <a:rPr lang="da-DK" dirty="0"/>
              <a:t>Xamarin Arkitektur 2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3CCFAD-5B3B-4CAA-9363-B43E6B5ACC01}"/>
              </a:ext>
            </a:extLst>
          </p:cNvPr>
          <p:cNvSpPr>
            <a:spLocks noGrp="1"/>
          </p:cNvSpPr>
          <p:nvPr>
            <p:ph idx="1"/>
          </p:nvPr>
        </p:nvSpPr>
        <p:spPr>
          <a:xfrm>
            <a:off x="1653363" y="2176272"/>
            <a:ext cx="9367204" cy="4041648"/>
          </a:xfrm>
        </p:spPr>
        <p:txBody>
          <a:bodyPr anchor="t">
            <a:normAutofit/>
          </a:bodyPr>
          <a:lstStyle/>
          <a:p>
            <a:r>
              <a:rPr lang="da-DK" sz="2400"/>
              <a:t>Xamarin DependencyService</a:t>
            </a:r>
          </a:p>
          <a:p>
            <a:r>
              <a:rPr lang="da-DK" sz="2400"/>
              <a:t>DependencyService er en klasse der gør det muligt for den delte kode at bruge platform specifikke features.</a:t>
            </a:r>
          </a:p>
          <a:p>
            <a:r>
              <a:rPr lang="da-DK" sz="2400"/>
              <a:t>Måde den bruges</a:t>
            </a:r>
          </a:p>
          <a:p>
            <a:pPr lvl="1"/>
            <a:r>
              <a:rPr lang="da-DK" dirty="0"/>
              <a:t> Lav et interface i det delte projekt.</a:t>
            </a:r>
          </a:p>
          <a:p>
            <a:pPr lvl="1"/>
            <a:r>
              <a:rPr lang="da-DK" dirty="0"/>
              <a:t>Implementer interfacet fra den delte kode i den ønskede platforms projekt.</a:t>
            </a:r>
          </a:p>
          <a:p>
            <a:pPr lvl="1"/>
            <a:r>
              <a:rPr lang="da-DK" dirty="0"/>
              <a:t>Registrer det i de andre projekter.</a:t>
            </a:r>
          </a:p>
          <a:p>
            <a:pPr lvl="1"/>
            <a:r>
              <a:rPr lang="da-DK" dirty="0"/>
              <a:t>DependencyService klassen kan nu bruges i det delte projekt.</a:t>
            </a:r>
          </a:p>
        </p:txBody>
      </p:sp>
    </p:spTree>
    <p:extLst>
      <p:ext uri="{BB962C8B-B14F-4D97-AF65-F5344CB8AC3E}">
        <p14:creationId xmlns:p14="http://schemas.microsoft.com/office/powerpoint/2010/main" val="379652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5D5D-F3DA-4DAE-94F9-A9DCBB468B17}"/>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Demo</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46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336</Words>
  <Application>Microsoft Office PowerPoint</Application>
  <PresentationFormat>Widescreen</PresentationFormat>
  <Paragraphs>34</Paragraphs>
  <Slides>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7</vt:i4>
      </vt:variant>
    </vt:vector>
  </HeadingPairs>
  <TitlesOfParts>
    <vt:vector size="11" baseType="lpstr">
      <vt:lpstr>Arial</vt:lpstr>
      <vt:lpstr>Calibri</vt:lpstr>
      <vt:lpstr>Calibri Light</vt:lpstr>
      <vt:lpstr>Office Theme</vt:lpstr>
      <vt:lpstr>Spørgsmål 8</vt:lpstr>
      <vt:lpstr>Crossplatform muligheder</vt:lpstr>
      <vt:lpstr>Xamarin vs. Xamarin.Forms</vt:lpstr>
      <vt:lpstr>Pros / Cons </vt:lpstr>
      <vt:lpstr>Xamarin Arkitektur</vt:lpstr>
      <vt:lpstr>Xamarin Arkitektur 2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8</dc:title>
  <dc:creator>Andreas Blaabjerg</dc:creator>
  <cp:lastModifiedBy>Andreas Blaabjerg</cp:lastModifiedBy>
  <cp:revision>1</cp:revision>
  <dcterms:created xsi:type="dcterms:W3CDTF">2020-08-16T08:10:17Z</dcterms:created>
  <dcterms:modified xsi:type="dcterms:W3CDTF">2020-08-16T08:21:24Z</dcterms:modified>
</cp:coreProperties>
</file>